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6" r:id="rId1"/>
  </p:sldMasterIdLst>
  <p:notesMasterIdLst>
    <p:notesMasterId r:id="rId9"/>
  </p:notesMasterIdLst>
  <p:sldIdLst>
    <p:sldId id="260" r:id="rId2"/>
    <p:sldId id="3185" r:id="rId3"/>
    <p:sldId id="3186" r:id="rId4"/>
    <p:sldId id="261" r:id="rId5"/>
    <p:sldId id="257" r:id="rId6"/>
    <p:sldId id="272" r:id="rId7"/>
    <p:sldId id="273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  <p:embeddedFont>
      <p:font typeface="Century Gothic" panose="020B0502020202020204" pitchFamily="34" charset="0"/>
      <p:regular r:id="rId16"/>
      <p:bold r:id="rId17"/>
      <p:italic r:id="rId18"/>
      <p:boldItalic r:id="rId19"/>
    </p:embeddedFont>
    <p:embeddedFont>
      <p:font typeface="Exo 2" panose="020B0604020202020204" charset="0"/>
      <p:regular r:id="rId20"/>
      <p:bold r:id="rId21"/>
      <p:italic r:id="rId22"/>
      <p:boldItalic r:id="rId23"/>
    </p:embeddedFont>
    <p:embeddedFont>
      <p:font typeface="Helvetica Neue Light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2F04"/>
    <a:srgbClr val="660193"/>
    <a:srgbClr val="0C9888"/>
    <a:srgbClr val="006488"/>
    <a:srgbClr val="027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id Ur Rahaman" userId="74d5cdd5ba76f3e7" providerId="LiveId" clId="{BA363417-DA63-4B2D-9A89-0C3FBE59F91B}"/>
    <pc:docChg chg="undo custSel addSld delSld modSld sldOrd modMainMaster">
      <pc:chgData name="Javid Ur Rahaman" userId="74d5cdd5ba76f3e7" providerId="LiveId" clId="{BA363417-DA63-4B2D-9A89-0C3FBE59F91B}" dt="2020-09-09T13:48:08.489" v="244" actId="478"/>
      <pc:docMkLst>
        <pc:docMk/>
      </pc:docMkLst>
      <pc:sldChg chg="del">
        <pc:chgData name="Javid Ur Rahaman" userId="74d5cdd5ba76f3e7" providerId="LiveId" clId="{BA363417-DA63-4B2D-9A89-0C3FBE59F91B}" dt="2020-09-09T11:45:15.277" v="0" actId="47"/>
        <pc:sldMkLst>
          <pc:docMk/>
          <pc:sldMk cId="0" sldId="256"/>
        </pc:sldMkLst>
      </pc:sldChg>
      <pc:sldChg chg="del">
        <pc:chgData name="Javid Ur Rahaman" userId="74d5cdd5ba76f3e7" providerId="LiveId" clId="{BA363417-DA63-4B2D-9A89-0C3FBE59F91B}" dt="2020-09-09T11:47:02.752" v="20" actId="47"/>
        <pc:sldMkLst>
          <pc:docMk/>
          <pc:sldMk cId="0" sldId="258"/>
        </pc:sldMkLst>
      </pc:sldChg>
      <pc:sldChg chg="del">
        <pc:chgData name="Javid Ur Rahaman" userId="74d5cdd5ba76f3e7" providerId="LiveId" clId="{BA363417-DA63-4B2D-9A89-0C3FBE59F91B}" dt="2020-09-09T11:45:35.220" v="4" actId="47"/>
        <pc:sldMkLst>
          <pc:docMk/>
          <pc:sldMk cId="4080760551" sldId="259"/>
        </pc:sldMkLst>
      </pc:sldChg>
      <pc:sldChg chg="ord">
        <pc:chgData name="Javid Ur Rahaman" userId="74d5cdd5ba76f3e7" providerId="LiveId" clId="{BA363417-DA63-4B2D-9A89-0C3FBE59F91B}" dt="2020-09-09T12:35:28.601" v="229"/>
        <pc:sldMkLst>
          <pc:docMk/>
          <pc:sldMk cId="282071162" sldId="260"/>
        </pc:sldMkLst>
      </pc:sldChg>
      <pc:sldChg chg="modSp mod">
        <pc:chgData name="Javid Ur Rahaman" userId="74d5cdd5ba76f3e7" providerId="LiveId" clId="{BA363417-DA63-4B2D-9A89-0C3FBE59F91B}" dt="2020-09-09T11:50:46.848" v="33" actId="14100"/>
        <pc:sldMkLst>
          <pc:docMk/>
          <pc:sldMk cId="3786006555" sldId="261"/>
        </pc:sldMkLst>
        <pc:spChg chg="mod">
          <ac:chgData name="Javid Ur Rahaman" userId="74d5cdd5ba76f3e7" providerId="LiveId" clId="{BA363417-DA63-4B2D-9A89-0C3FBE59F91B}" dt="2020-09-09T11:50:46.848" v="33" actId="14100"/>
          <ac:spMkLst>
            <pc:docMk/>
            <pc:sldMk cId="3786006555" sldId="261"/>
            <ac:spMk id="1723" creationId="{00000000-0000-0000-0000-000000000000}"/>
          </ac:spMkLst>
        </pc:spChg>
      </pc:sldChg>
      <pc:sldChg chg="del">
        <pc:chgData name="Javid Ur Rahaman" userId="74d5cdd5ba76f3e7" providerId="LiveId" clId="{BA363417-DA63-4B2D-9A89-0C3FBE59F91B}" dt="2020-09-09T11:45:18.206" v="2" actId="47"/>
        <pc:sldMkLst>
          <pc:docMk/>
          <pc:sldMk cId="1582424748" sldId="264"/>
        </pc:sldMkLst>
      </pc:sldChg>
      <pc:sldChg chg="del">
        <pc:chgData name="Javid Ur Rahaman" userId="74d5cdd5ba76f3e7" providerId="LiveId" clId="{BA363417-DA63-4B2D-9A89-0C3FBE59F91B}" dt="2020-09-09T11:45:16.104" v="1" actId="47"/>
        <pc:sldMkLst>
          <pc:docMk/>
          <pc:sldMk cId="1137275180" sldId="265"/>
        </pc:sldMkLst>
      </pc:sldChg>
      <pc:sldChg chg="del">
        <pc:chgData name="Javid Ur Rahaman" userId="74d5cdd5ba76f3e7" providerId="LiveId" clId="{BA363417-DA63-4B2D-9A89-0C3FBE59F91B}" dt="2020-09-09T11:47:00.255" v="18" actId="47"/>
        <pc:sldMkLst>
          <pc:docMk/>
          <pc:sldMk cId="3471736471" sldId="266"/>
        </pc:sldMkLst>
      </pc:sldChg>
      <pc:sldChg chg="del">
        <pc:chgData name="Javid Ur Rahaman" userId="74d5cdd5ba76f3e7" providerId="LiveId" clId="{BA363417-DA63-4B2D-9A89-0C3FBE59F91B}" dt="2020-09-09T11:45:36.283" v="5" actId="47"/>
        <pc:sldMkLst>
          <pc:docMk/>
          <pc:sldMk cId="1965455783" sldId="267"/>
        </pc:sldMkLst>
      </pc:sldChg>
      <pc:sldChg chg="del">
        <pc:chgData name="Javid Ur Rahaman" userId="74d5cdd5ba76f3e7" providerId="LiveId" clId="{BA363417-DA63-4B2D-9A89-0C3FBE59F91B}" dt="2020-09-09T11:58:41.771" v="77" actId="47"/>
        <pc:sldMkLst>
          <pc:docMk/>
          <pc:sldMk cId="2202309361" sldId="268"/>
        </pc:sldMkLst>
      </pc:sldChg>
      <pc:sldChg chg="del">
        <pc:chgData name="Javid Ur Rahaman" userId="74d5cdd5ba76f3e7" providerId="LiveId" clId="{BA363417-DA63-4B2D-9A89-0C3FBE59F91B}" dt="2020-09-09T11:47:04.597" v="21" actId="47"/>
        <pc:sldMkLst>
          <pc:docMk/>
          <pc:sldMk cId="1527704368" sldId="269"/>
        </pc:sldMkLst>
      </pc:sldChg>
      <pc:sldChg chg="del">
        <pc:chgData name="Javid Ur Rahaman" userId="74d5cdd5ba76f3e7" providerId="LiveId" clId="{BA363417-DA63-4B2D-9A89-0C3FBE59F91B}" dt="2020-09-09T11:46:58.047" v="17" actId="47"/>
        <pc:sldMkLst>
          <pc:docMk/>
          <pc:sldMk cId="1235445284" sldId="270"/>
        </pc:sldMkLst>
      </pc:sldChg>
      <pc:sldChg chg="del">
        <pc:chgData name="Javid Ur Rahaman" userId="74d5cdd5ba76f3e7" providerId="LiveId" clId="{BA363417-DA63-4B2D-9A89-0C3FBE59F91B}" dt="2020-09-09T11:45:31.314" v="3" actId="47"/>
        <pc:sldMkLst>
          <pc:docMk/>
          <pc:sldMk cId="2976961618" sldId="271"/>
        </pc:sldMkLst>
      </pc:sldChg>
      <pc:sldChg chg="modSp mod">
        <pc:chgData name="Javid Ur Rahaman" userId="74d5cdd5ba76f3e7" providerId="LiveId" clId="{BA363417-DA63-4B2D-9A89-0C3FBE59F91B}" dt="2020-09-09T11:49:53.097" v="30" actId="14100"/>
        <pc:sldMkLst>
          <pc:docMk/>
          <pc:sldMk cId="780852816" sldId="272"/>
        </pc:sldMkLst>
        <pc:picChg chg="mod">
          <ac:chgData name="Javid Ur Rahaman" userId="74d5cdd5ba76f3e7" providerId="LiveId" clId="{BA363417-DA63-4B2D-9A89-0C3FBE59F91B}" dt="2020-09-09T11:49:53.097" v="30" actId="14100"/>
          <ac:picMkLst>
            <pc:docMk/>
            <pc:sldMk cId="780852816" sldId="272"/>
            <ac:picMk id="3" creationId="{00000000-0000-0000-0000-000000000000}"/>
          </ac:picMkLst>
        </pc:picChg>
      </pc:sldChg>
      <pc:sldChg chg="modSp mod">
        <pc:chgData name="Javid Ur Rahaman" userId="74d5cdd5ba76f3e7" providerId="LiveId" clId="{BA363417-DA63-4B2D-9A89-0C3FBE59F91B}" dt="2020-09-09T11:50:00.011" v="31" actId="14100"/>
        <pc:sldMkLst>
          <pc:docMk/>
          <pc:sldMk cId="2220924991" sldId="273"/>
        </pc:sldMkLst>
        <pc:picChg chg="mod">
          <ac:chgData name="Javid Ur Rahaman" userId="74d5cdd5ba76f3e7" providerId="LiveId" clId="{BA363417-DA63-4B2D-9A89-0C3FBE59F91B}" dt="2020-09-09T11:50:00.011" v="31" actId="14100"/>
          <ac:picMkLst>
            <pc:docMk/>
            <pc:sldMk cId="2220924991" sldId="273"/>
            <ac:picMk id="3" creationId="{00000000-0000-0000-0000-000000000000}"/>
          </ac:picMkLst>
        </pc:picChg>
      </pc:sldChg>
      <pc:sldChg chg="del">
        <pc:chgData name="Javid Ur Rahaman" userId="74d5cdd5ba76f3e7" providerId="LiveId" clId="{BA363417-DA63-4B2D-9A89-0C3FBE59F91B}" dt="2020-09-09T11:47:01.515" v="19" actId="47"/>
        <pc:sldMkLst>
          <pc:docMk/>
          <pc:sldMk cId="4124848503" sldId="274"/>
        </pc:sldMkLst>
      </pc:sldChg>
      <pc:sldChg chg="del">
        <pc:chgData name="Javid Ur Rahaman" userId="74d5cdd5ba76f3e7" providerId="LiveId" clId="{BA363417-DA63-4B2D-9A89-0C3FBE59F91B}" dt="2020-09-09T11:45:38.359" v="7" actId="47"/>
        <pc:sldMkLst>
          <pc:docMk/>
          <pc:sldMk cId="290444474" sldId="275"/>
        </pc:sldMkLst>
      </pc:sldChg>
      <pc:sldChg chg="del">
        <pc:chgData name="Javid Ur Rahaman" userId="74d5cdd5ba76f3e7" providerId="LiveId" clId="{BA363417-DA63-4B2D-9A89-0C3FBE59F91B}" dt="2020-09-09T11:45:40.708" v="8" actId="47"/>
        <pc:sldMkLst>
          <pc:docMk/>
          <pc:sldMk cId="3723702926" sldId="276"/>
        </pc:sldMkLst>
      </pc:sldChg>
      <pc:sldChg chg="del">
        <pc:chgData name="Javid Ur Rahaman" userId="74d5cdd5ba76f3e7" providerId="LiveId" clId="{BA363417-DA63-4B2D-9A89-0C3FBE59F91B}" dt="2020-09-09T11:45:42.258" v="10" actId="47"/>
        <pc:sldMkLst>
          <pc:docMk/>
          <pc:sldMk cId="2731936426" sldId="277"/>
        </pc:sldMkLst>
      </pc:sldChg>
      <pc:sldChg chg="del">
        <pc:chgData name="Javid Ur Rahaman" userId="74d5cdd5ba76f3e7" providerId="LiveId" clId="{BA363417-DA63-4B2D-9A89-0C3FBE59F91B}" dt="2020-09-09T11:45:41.507" v="9" actId="47"/>
        <pc:sldMkLst>
          <pc:docMk/>
          <pc:sldMk cId="3678135221" sldId="281"/>
        </pc:sldMkLst>
      </pc:sldChg>
      <pc:sldChg chg="del">
        <pc:chgData name="Javid Ur Rahaman" userId="74d5cdd5ba76f3e7" providerId="LiveId" clId="{BA363417-DA63-4B2D-9A89-0C3FBE59F91B}" dt="2020-09-09T11:45:42.866" v="11" actId="47"/>
        <pc:sldMkLst>
          <pc:docMk/>
          <pc:sldMk cId="1288384375" sldId="282"/>
        </pc:sldMkLst>
      </pc:sldChg>
      <pc:sldChg chg="del">
        <pc:chgData name="Javid Ur Rahaman" userId="74d5cdd5ba76f3e7" providerId="LiveId" clId="{BA363417-DA63-4B2D-9A89-0C3FBE59F91B}" dt="2020-09-09T11:45:44.648" v="12" actId="47"/>
        <pc:sldMkLst>
          <pc:docMk/>
          <pc:sldMk cId="3966224833" sldId="283"/>
        </pc:sldMkLst>
      </pc:sldChg>
      <pc:sldChg chg="del">
        <pc:chgData name="Javid Ur Rahaman" userId="74d5cdd5ba76f3e7" providerId="LiveId" clId="{BA363417-DA63-4B2D-9A89-0C3FBE59F91B}" dt="2020-09-09T11:46:52.916" v="14" actId="47"/>
        <pc:sldMkLst>
          <pc:docMk/>
          <pc:sldMk cId="269992183" sldId="284"/>
        </pc:sldMkLst>
      </pc:sldChg>
      <pc:sldChg chg="del">
        <pc:chgData name="Javid Ur Rahaman" userId="74d5cdd5ba76f3e7" providerId="LiveId" clId="{BA363417-DA63-4B2D-9A89-0C3FBE59F91B}" dt="2020-09-09T11:46:55.906" v="16" actId="47"/>
        <pc:sldMkLst>
          <pc:docMk/>
          <pc:sldMk cId="351858305" sldId="285"/>
        </pc:sldMkLst>
      </pc:sldChg>
      <pc:sldChg chg="del">
        <pc:chgData name="Javid Ur Rahaman" userId="74d5cdd5ba76f3e7" providerId="LiveId" clId="{BA363417-DA63-4B2D-9A89-0C3FBE59F91B}" dt="2020-09-09T11:46:54.243" v="15" actId="47"/>
        <pc:sldMkLst>
          <pc:docMk/>
          <pc:sldMk cId="3254389334" sldId="286"/>
        </pc:sldMkLst>
      </pc:sldChg>
      <pc:sldChg chg="del">
        <pc:chgData name="Javid Ur Rahaman" userId="74d5cdd5ba76f3e7" providerId="LiveId" clId="{BA363417-DA63-4B2D-9A89-0C3FBE59F91B}" dt="2020-09-09T11:45:37.461" v="6" actId="47"/>
        <pc:sldMkLst>
          <pc:docMk/>
          <pc:sldMk cId="640460484" sldId="287"/>
        </pc:sldMkLst>
      </pc:sldChg>
      <pc:sldChg chg="delSp modSp del mod">
        <pc:chgData name="Javid Ur Rahaman" userId="74d5cdd5ba76f3e7" providerId="LiveId" clId="{BA363417-DA63-4B2D-9A89-0C3FBE59F91B}" dt="2020-09-09T12:34:53.690" v="222" actId="47"/>
        <pc:sldMkLst>
          <pc:docMk/>
          <pc:sldMk cId="0" sldId="288"/>
        </pc:sldMkLst>
        <pc:spChg chg="del mod">
          <ac:chgData name="Javid Ur Rahaman" userId="74d5cdd5ba76f3e7" providerId="LiveId" clId="{BA363417-DA63-4B2D-9A89-0C3FBE59F91B}" dt="2020-09-09T12:34:41.066" v="217" actId="21"/>
          <ac:spMkLst>
            <pc:docMk/>
            <pc:sldMk cId="0" sldId="288"/>
            <ac:spMk id="170" creationId="{00000000-0000-0000-0000-000000000000}"/>
          </ac:spMkLst>
        </pc:spChg>
      </pc:sldChg>
      <pc:sldChg chg="modSp del mod">
        <pc:chgData name="Javid Ur Rahaman" userId="74d5cdd5ba76f3e7" providerId="LiveId" clId="{BA363417-DA63-4B2D-9A89-0C3FBE59F91B}" dt="2020-09-09T13:47:40.138" v="240" actId="20577"/>
        <pc:sldMkLst>
          <pc:docMk/>
          <pc:sldMk cId="3313172886" sldId="3186"/>
        </pc:sldMkLst>
        <pc:spChg chg="del">
          <ac:chgData name="Javid Ur Rahaman" userId="74d5cdd5ba76f3e7" providerId="LiveId" clId="{BA363417-DA63-4B2D-9A89-0C3FBE59F91B}" dt="2020-09-09T12:34:45.705" v="218" actId="478"/>
          <ac:spMkLst>
            <pc:docMk/>
            <pc:sldMk cId="3313172886" sldId="3186"/>
            <ac:spMk id="3" creationId="{329B7E1B-F51B-48E2-A205-F997EA8CE17A}"/>
          </ac:spMkLst>
        </pc:spChg>
        <pc:spChg chg="add del">
          <ac:chgData name="Javid Ur Rahaman" userId="74d5cdd5ba76f3e7" providerId="LiveId" clId="{BA363417-DA63-4B2D-9A89-0C3FBE59F91B}" dt="2020-09-09T12:34:34.576" v="216" actId="22"/>
          <ac:spMkLst>
            <pc:docMk/>
            <pc:sldMk cId="3313172886" sldId="3186"/>
            <ac:spMk id="5" creationId="{706D06DD-6806-4C93-98F4-A338A53156D0}"/>
          </ac:spMkLst>
        </pc:spChg>
        <pc:spChg chg="mod">
          <ac:chgData name="Javid Ur Rahaman" userId="74d5cdd5ba76f3e7" providerId="LiveId" clId="{BA363417-DA63-4B2D-9A89-0C3FBE59F91B}" dt="2020-09-09T13:47:40.138" v="240" actId="20577"/>
          <ac:spMkLst>
            <pc:docMk/>
            <pc:sldMk cId="3313172886" sldId="3186"/>
            <ac:spMk id="6" creationId="{45DEFA0E-131D-46B1-ADBE-793F9AE55882}"/>
          </ac:spMkLst>
        </pc:spChg>
      </pc:sldChg>
      <pc:sldMasterChg chg="delSp mod addSldLayout delSldLayout modSldLayout">
        <pc:chgData name="Javid Ur Rahaman" userId="74d5cdd5ba76f3e7" providerId="LiveId" clId="{BA363417-DA63-4B2D-9A89-0C3FBE59F91B}" dt="2020-09-09T13:48:08.489" v="244" actId="478"/>
        <pc:sldMasterMkLst>
          <pc:docMk/>
          <pc:sldMasterMk cId="0" sldId="2147483656"/>
        </pc:sldMasterMkLst>
        <pc:spChg chg="del">
          <ac:chgData name="Javid Ur Rahaman" userId="74d5cdd5ba76f3e7" providerId="LiveId" clId="{BA363417-DA63-4B2D-9A89-0C3FBE59F91B}" dt="2020-09-09T12:35:15.228" v="227" actId="21"/>
          <ac:spMkLst>
            <pc:docMk/>
            <pc:sldMasterMk cId="0" sldId="2147483656"/>
            <ac:spMk id="10" creationId="{00000000-0000-0000-0000-000000000000}"/>
          </ac:spMkLst>
        </pc:spChg>
        <pc:picChg chg="del">
          <ac:chgData name="Javid Ur Rahaman" userId="74d5cdd5ba76f3e7" providerId="LiveId" clId="{BA363417-DA63-4B2D-9A89-0C3FBE59F91B}" dt="2020-09-09T12:35:03.766" v="223" actId="478"/>
          <ac:picMkLst>
            <pc:docMk/>
            <pc:sldMasterMk cId="0" sldId="2147483656"/>
            <ac:picMk id="13" creationId="{00000000-0000-0000-0000-000000000000}"/>
          </ac:picMkLst>
        </pc:picChg>
        <pc:picChg chg="del">
          <ac:chgData name="Javid Ur Rahaman" userId="74d5cdd5ba76f3e7" providerId="LiveId" clId="{BA363417-DA63-4B2D-9A89-0C3FBE59F91B}" dt="2020-09-09T12:35:12.335" v="226" actId="478"/>
          <ac:picMkLst>
            <pc:docMk/>
            <pc:sldMasterMk cId="0" sldId="2147483656"/>
            <ac:picMk id="14" creationId="{00000000-0000-0000-0000-000000000000}"/>
          </ac:picMkLst>
        </pc:picChg>
        <pc:picChg chg="del">
          <ac:chgData name="Javid Ur Rahaman" userId="74d5cdd5ba76f3e7" providerId="LiveId" clId="{BA363417-DA63-4B2D-9A89-0C3FBE59F91B}" dt="2020-09-09T12:35:10.394" v="225" actId="478"/>
          <ac:picMkLst>
            <pc:docMk/>
            <pc:sldMasterMk cId="0" sldId="2147483656"/>
            <ac:picMk id="15" creationId="{00000000-0000-0000-0000-000000000000}"/>
          </ac:picMkLst>
        </pc:picChg>
        <pc:picChg chg="del">
          <ac:chgData name="Javid Ur Rahaman" userId="74d5cdd5ba76f3e7" providerId="LiveId" clId="{BA363417-DA63-4B2D-9A89-0C3FBE59F91B}" dt="2020-09-09T12:32:26.940" v="197" actId="478"/>
          <ac:picMkLst>
            <pc:docMk/>
            <pc:sldMasterMk cId="0" sldId="2147483656"/>
            <ac:picMk id="16" creationId="{00000000-0000-0000-0000-000000000000}"/>
          </ac:picMkLst>
        </pc:picChg>
        <pc:picChg chg="del">
          <ac:chgData name="Javid Ur Rahaman" userId="74d5cdd5ba76f3e7" providerId="LiveId" clId="{BA363417-DA63-4B2D-9A89-0C3FBE59F91B}" dt="2020-09-09T12:35:07.845" v="224" actId="478"/>
          <ac:picMkLst>
            <pc:docMk/>
            <pc:sldMasterMk cId="0" sldId="2147483656"/>
            <ac:picMk id="17" creationId="{00000000-0000-0000-0000-000000000000}"/>
          </ac:picMkLst>
        </pc:picChg>
        <pc:sldLayoutChg chg="del">
          <pc:chgData name="Javid Ur Rahaman" userId="74d5cdd5ba76f3e7" providerId="LiveId" clId="{BA363417-DA63-4B2D-9A89-0C3FBE59F91B}" dt="2020-09-09T11:45:15.277" v="0" actId="47"/>
          <pc:sldLayoutMkLst>
            <pc:docMk/>
            <pc:sldMasterMk cId="0" sldId="2147483656"/>
            <pc:sldLayoutMk cId="0" sldId="2147483648"/>
          </pc:sldLayoutMkLst>
        </pc:sldLayoutChg>
        <pc:sldLayoutChg chg="delSp mod">
          <pc:chgData name="Javid Ur Rahaman" userId="74d5cdd5ba76f3e7" providerId="LiveId" clId="{BA363417-DA63-4B2D-9A89-0C3FBE59F91B}" dt="2020-09-09T13:48:02.369" v="242" actId="478"/>
          <pc:sldLayoutMkLst>
            <pc:docMk/>
            <pc:sldMasterMk cId="0" sldId="2147483656"/>
            <pc:sldLayoutMk cId="0" sldId="2147483649"/>
          </pc:sldLayoutMkLst>
          <pc:spChg chg="del">
            <ac:chgData name="Javid Ur Rahaman" userId="74d5cdd5ba76f3e7" providerId="LiveId" clId="{BA363417-DA63-4B2D-9A89-0C3FBE59F91B}" dt="2020-09-09T13:48:02.369" v="242" actId="478"/>
            <ac:spMkLst>
              <pc:docMk/>
              <pc:sldMasterMk cId="0" sldId="2147483656"/>
              <pc:sldLayoutMk cId="0" sldId="2147483649"/>
              <ac:spMk id="27" creationId="{00000000-0000-0000-0000-000000000000}"/>
            </ac:spMkLst>
          </pc:spChg>
          <pc:spChg chg="del">
            <ac:chgData name="Javid Ur Rahaman" userId="74d5cdd5ba76f3e7" providerId="LiveId" clId="{BA363417-DA63-4B2D-9A89-0C3FBE59F91B}" dt="2020-09-09T13:47:59.676" v="241" actId="478"/>
            <ac:spMkLst>
              <pc:docMk/>
              <pc:sldMasterMk cId="0" sldId="2147483656"/>
              <pc:sldLayoutMk cId="0" sldId="2147483649"/>
              <ac:spMk id="29" creationId="{00000000-0000-0000-0000-000000000000}"/>
            </ac:spMkLst>
          </pc:spChg>
          <pc:picChg chg="del">
            <ac:chgData name="Javid Ur Rahaman" userId="74d5cdd5ba76f3e7" providerId="LiveId" clId="{BA363417-DA63-4B2D-9A89-0C3FBE59F91B}" dt="2020-09-09T13:47:20.126" v="233" actId="478"/>
            <ac:picMkLst>
              <pc:docMk/>
              <pc:sldMasterMk cId="0" sldId="2147483656"/>
              <pc:sldLayoutMk cId="0" sldId="2147483649"/>
              <ac:picMk id="26" creationId="{00000000-0000-0000-0000-000000000000}"/>
            </ac:picMkLst>
          </pc:picChg>
          <pc:picChg chg="del">
            <ac:chgData name="Javid Ur Rahaman" userId="74d5cdd5ba76f3e7" providerId="LiveId" clId="{BA363417-DA63-4B2D-9A89-0C3FBE59F91B}" dt="2020-09-09T13:46:59.519" v="230" actId="478"/>
            <ac:picMkLst>
              <pc:docMk/>
              <pc:sldMasterMk cId="0" sldId="2147483656"/>
              <pc:sldLayoutMk cId="0" sldId="2147483649"/>
              <ac:picMk id="28" creationId="{00000000-0000-0000-0000-000000000000}"/>
            </ac:picMkLst>
          </pc:picChg>
        </pc:sldLayoutChg>
        <pc:sldLayoutChg chg="delSp mod">
          <pc:chgData name="Javid Ur Rahaman" userId="74d5cdd5ba76f3e7" providerId="LiveId" clId="{BA363417-DA63-4B2D-9A89-0C3FBE59F91B}" dt="2020-09-09T13:48:08.489" v="244" actId="478"/>
          <pc:sldLayoutMkLst>
            <pc:docMk/>
            <pc:sldMasterMk cId="0" sldId="2147483656"/>
            <pc:sldLayoutMk cId="0" sldId="2147483650"/>
          </pc:sldLayoutMkLst>
          <pc:spChg chg="del">
            <ac:chgData name="Javid Ur Rahaman" userId="74d5cdd5ba76f3e7" providerId="LiveId" clId="{BA363417-DA63-4B2D-9A89-0C3FBE59F91B}" dt="2020-09-09T13:48:08.489" v="244" actId="478"/>
            <ac:spMkLst>
              <pc:docMk/>
              <pc:sldMasterMk cId="0" sldId="2147483656"/>
              <pc:sldLayoutMk cId="0" sldId="2147483650"/>
              <ac:spMk id="37" creationId="{00000000-0000-0000-0000-000000000000}"/>
            </ac:spMkLst>
          </pc:spChg>
          <pc:spChg chg="del">
            <ac:chgData name="Javid Ur Rahaman" userId="74d5cdd5ba76f3e7" providerId="LiveId" clId="{BA363417-DA63-4B2D-9A89-0C3FBE59F91B}" dt="2020-09-09T13:48:06.899" v="243" actId="478"/>
            <ac:spMkLst>
              <pc:docMk/>
              <pc:sldMasterMk cId="0" sldId="2147483656"/>
              <pc:sldLayoutMk cId="0" sldId="2147483650"/>
              <ac:spMk id="43" creationId="{00000000-0000-0000-0000-000000000000}"/>
            </ac:spMkLst>
          </pc:spChg>
          <pc:picChg chg="del">
            <ac:chgData name="Javid Ur Rahaman" userId="74d5cdd5ba76f3e7" providerId="LiveId" clId="{BA363417-DA63-4B2D-9A89-0C3FBE59F91B}" dt="2020-09-09T13:47:04.816" v="232" actId="478"/>
            <ac:picMkLst>
              <pc:docMk/>
              <pc:sldMasterMk cId="0" sldId="2147483656"/>
              <pc:sldLayoutMk cId="0" sldId="2147483650"/>
              <ac:picMk id="36" creationId="{00000000-0000-0000-0000-000000000000}"/>
            </ac:picMkLst>
          </pc:picChg>
          <pc:picChg chg="del">
            <ac:chgData name="Javid Ur Rahaman" userId="74d5cdd5ba76f3e7" providerId="LiveId" clId="{BA363417-DA63-4B2D-9A89-0C3FBE59F91B}" dt="2020-09-09T13:47:03.177" v="231" actId="478"/>
            <ac:picMkLst>
              <pc:docMk/>
              <pc:sldMasterMk cId="0" sldId="2147483656"/>
              <pc:sldLayoutMk cId="0" sldId="2147483650"/>
              <ac:picMk id="41" creationId="{00000000-0000-0000-0000-000000000000}"/>
            </ac:picMkLst>
          </pc:picChg>
          <pc:picChg chg="del">
            <ac:chgData name="Javid Ur Rahaman" userId="74d5cdd5ba76f3e7" providerId="LiveId" clId="{BA363417-DA63-4B2D-9A89-0C3FBE59F91B}" dt="2020-09-09T12:32:29.923" v="198" actId="478"/>
            <ac:picMkLst>
              <pc:docMk/>
              <pc:sldMasterMk cId="0" sldId="2147483656"/>
              <pc:sldLayoutMk cId="0" sldId="2147483650"/>
              <ac:picMk id="42" creationId="{00000000-0000-0000-0000-000000000000}"/>
            </ac:picMkLst>
          </pc:picChg>
        </pc:sldLayoutChg>
        <pc:sldLayoutChg chg="del">
          <pc:chgData name="Javid Ur Rahaman" userId="74d5cdd5ba76f3e7" providerId="LiveId" clId="{BA363417-DA63-4B2D-9A89-0C3FBE59F91B}" dt="2020-09-09T12:32:32.971" v="199" actId="2696"/>
          <pc:sldLayoutMkLst>
            <pc:docMk/>
            <pc:sldMasterMk cId="0" sldId="2147483656"/>
            <pc:sldLayoutMk cId="0" sldId="2147483651"/>
          </pc:sldLayoutMkLst>
        </pc:sldLayoutChg>
        <pc:sldLayoutChg chg="delSp mod">
          <pc:chgData name="Javid Ur Rahaman" userId="74d5cdd5ba76f3e7" providerId="LiveId" clId="{BA363417-DA63-4B2D-9A89-0C3FBE59F91B}" dt="2020-09-09T12:32:35.536" v="200" actId="478"/>
          <pc:sldLayoutMkLst>
            <pc:docMk/>
            <pc:sldMasterMk cId="0" sldId="2147483656"/>
            <pc:sldLayoutMk cId="0" sldId="2147483652"/>
          </pc:sldLayoutMkLst>
          <pc:picChg chg="del">
            <ac:chgData name="Javid Ur Rahaman" userId="74d5cdd5ba76f3e7" providerId="LiveId" clId="{BA363417-DA63-4B2D-9A89-0C3FBE59F91B}" dt="2020-09-09T12:32:35.536" v="200" actId="478"/>
            <ac:picMkLst>
              <pc:docMk/>
              <pc:sldMasterMk cId="0" sldId="2147483656"/>
              <pc:sldLayoutMk cId="0" sldId="2147483652"/>
              <ac:picMk id="54" creationId="{00000000-0000-0000-0000-000000000000}"/>
            </ac:picMkLst>
          </pc:picChg>
        </pc:sldLayoutChg>
        <pc:sldLayoutChg chg="delSp mod">
          <pc:chgData name="Javid Ur Rahaman" userId="74d5cdd5ba76f3e7" providerId="LiveId" clId="{BA363417-DA63-4B2D-9A89-0C3FBE59F91B}" dt="2020-09-09T12:32:39.979" v="202" actId="478"/>
          <pc:sldLayoutMkLst>
            <pc:docMk/>
            <pc:sldMasterMk cId="0" sldId="2147483656"/>
            <pc:sldLayoutMk cId="0" sldId="2147483653"/>
          </pc:sldLayoutMkLst>
          <pc:picChg chg="del">
            <ac:chgData name="Javid Ur Rahaman" userId="74d5cdd5ba76f3e7" providerId="LiveId" clId="{BA363417-DA63-4B2D-9A89-0C3FBE59F91B}" dt="2020-09-09T12:32:39.979" v="202" actId="478"/>
            <ac:picMkLst>
              <pc:docMk/>
              <pc:sldMasterMk cId="0" sldId="2147483656"/>
              <pc:sldLayoutMk cId="0" sldId="2147483653"/>
              <ac:picMk id="60" creationId="{00000000-0000-0000-0000-000000000000}"/>
            </ac:picMkLst>
          </pc:picChg>
          <pc:picChg chg="del">
            <ac:chgData name="Javid Ur Rahaman" userId="74d5cdd5ba76f3e7" providerId="LiveId" clId="{BA363417-DA63-4B2D-9A89-0C3FBE59F91B}" dt="2020-09-09T12:32:37.837" v="201" actId="478"/>
            <ac:picMkLst>
              <pc:docMk/>
              <pc:sldMasterMk cId="0" sldId="2147483656"/>
              <pc:sldLayoutMk cId="0" sldId="2147483653"/>
              <ac:picMk id="61" creationId="{00000000-0000-0000-0000-000000000000}"/>
            </ac:picMkLst>
          </pc:picChg>
        </pc:sldLayoutChg>
        <pc:sldLayoutChg chg="delSp del mod">
          <pc:chgData name="Javid Ur Rahaman" userId="74d5cdd5ba76f3e7" providerId="LiveId" clId="{BA363417-DA63-4B2D-9A89-0C3FBE59F91B}" dt="2020-09-09T12:33:33.001" v="210" actId="2696"/>
          <pc:sldLayoutMkLst>
            <pc:docMk/>
            <pc:sldMasterMk cId="0" sldId="2147483656"/>
            <pc:sldLayoutMk cId="0" sldId="2147483654"/>
          </pc:sldLayoutMkLst>
          <pc:picChg chg="del">
            <ac:chgData name="Javid Ur Rahaman" userId="74d5cdd5ba76f3e7" providerId="LiveId" clId="{BA363417-DA63-4B2D-9A89-0C3FBE59F91B}" dt="2020-09-09T12:33:19.391" v="207" actId="478"/>
            <ac:picMkLst>
              <pc:docMk/>
              <pc:sldMasterMk cId="0" sldId="2147483656"/>
              <pc:sldLayoutMk cId="0" sldId="2147483654"/>
              <ac:picMk id="69" creationId="{00000000-0000-0000-0000-000000000000}"/>
            </ac:picMkLst>
          </pc:picChg>
          <pc:picChg chg="del">
            <ac:chgData name="Javid Ur Rahaman" userId="74d5cdd5ba76f3e7" providerId="LiveId" clId="{BA363417-DA63-4B2D-9A89-0C3FBE59F91B}" dt="2020-09-09T12:33:17.629" v="206" actId="478"/>
            <ac:picMkLst>
              <pc:docMk/>
              <pc:sldMasterMk cId="0" sldId="2147483656"/>
              <pc:sldLayoutMk cId="0" sldId="2147483654"/>
              <ac:picMk id="74" creationId="{00000000-0000-0000-0000-000000000000}"/>
            </ac:picMkLst>
          </pc:picChg>
          <pc:picChg chg="del">
            <ac:chgData name="Javid Ur Rahaman" userId="74d5cdd5ba76f3e7" providerId="LiveId" clId="{BA363417-DA63-4B2D-9A89-0C3FBE59F91B}" dt="2020-09-09T12:32:42.548" v="203" actId="478"/>
            <ac:picMkLst>
              <pc:docMk/>
              <pc:sldMasterMk cId="0" sldId="2147483656"/>
              <pc:sldLayoutMk cId="0" sldId="2147483654"/>
              <ac:picMk id="76" creationId="{00000000-0000-0000-0000-000000000000}"/>
            </ac:picMkLst>
          </pc:picChg>
        </pc:sldLayoutChg>
        <pc:sldLayoutChg chg="delSp del mod">
          <pc:chgData name="Javid Ur Rahaman" userId="74d5cdd5ba76f3e7" providerId="LiveId" clId="{BA363417-DA63-4B2D-9A89-0C3FBE59F91B}" dt="2020-09-09T12:33:26.542" v="208" actId="2696"/>
          <pc:sldLayoutMkLst>
            <pc:docMk/>
            <pc:sldMasterMk cId="0" sldId="2147483656"/>
            <pc:sldLayoutMk cId="0" sldId="2147483655"/>
          </pc:sldLayoutMkLst>
          <pc:spChg chg="del">
            <ac:chgData name="Javid Ur Rahaman" userId="74d5cdd5ba76f3e7" providerId="LiveId" clId="{BA363417-DA63-4B2D-9A89-0C3FBE59F91B}" dt="2020-09-09T12:32:55.603" v="204" actId="478"/>
            <ac:spMkLst>
              <pc:docMk/>
              <pc:sldMasterMk cId="0" sldId="2147483656"/>
              <pc:sldLayoutMk cId="0" sldId="2147483655"/>
              <ac:spMk id="82" creationId="{00000000-0000-0000-0000-000000000000}"/>
            </ac:spMkLst>
          </pc:spChg>
          <pc:spChg chg="del">
            <ac:chgData name="Javid Ur Rahaman" userId="74d5cdd5ba76f3e7" providerId="LiveId" clId="{BA363417-DA63-4B2D-9A89-0C3FBE59F91B}" dt="2020-09-09T12:32:55.603" v="204" actId="478"/>
            <ac:spMkLst>
              <pc:docMk/>
              <pc:sldMasterMk cId="0" sldId="2147483656"/>
              <pc:sldLayoutMk cId="0" sldId="2147483655"/>
              <ac:spMk id="83" creationId="{00000000-0000-0000-0000-000000000000}"/>
            </ac:spMkLst>
          </pc:spChg>
          <pc:spChg chg="del">
            <ac:chgData name="Javid Ur Rahaman" userId="74d5cdd5ba76f3e7" providerId="LiveId" clId="{BA363417-DA63-4B2D-9A89-0C3FBE59F91B}" dt="2020-09-09T12:32:55.603" v="204" actId="478"/>
            <ac:spMkLst>
              <pc:docMk/>
              <pc:sldMasterMk cId="0" sldId="2147483656"/>
              <pc:sldLayoutMk cId="0" sldId="2147483655"/>
              <ac:spMk id="84" creationId="{00000000-0000-0000-0000-000000000000}"/>
            </ac:spMkLst>
          </pc:spChg>
          <pc:spChg chg="del">
            <ac:chgData name="Javid Ur Rahaman" userId="74d5cdd5ba76f3e7" providerId="LiveId" clId="{BA363417-DA63-4B2D-9A89-0C3FBE59F91B}" dt="2020-09-09T12:32:55.603" v="204" actId="478"/>
            <ac:spMkLst>
              <pc:docMk/>
              <pc:sldMasterMk cId="0" sldId="2147483656"/>
              <pc:sldLayoutMk cId="0" sldId="2147483655"/>
              <ac:spMk id="85" creationId="{00000000-0000-0000-0000-000000000000}"/>
            </ac:spMkLst>
          </pc:spChg>
        </pc:sldLayoutChg>
        <pc:sldLayoutChg chg="del">
          <pc:chgData name="Javid Ur Rahaman" userId="74d5cdd5ba76f3e7" providerId="LiveId" clId="{BA363417-DA63-4B2D-9A89-0C3FBE59F91B}" dt="2020-09-09T11:45:36.283" v="5" actId="47"/>
          <pc:sldLayoutMkLst>
            <pc:docMk/>
            <pc:sldMasterMk cId="0" sldId="2147483656"/>
            <pc:sldLayoutMk cId="760044724" sldId="2147483658"/>
          </pc:sldLayoutMkLst>
        </pc:sldLayoutChg>
        <pc:sldLayoutChg chg="delSp del mod">
          <pc:chgData name="Javid Ur Rahaman" userId="74d5cdd5ba76f3e7" providerId="LiveId" clId="{BA363417-DA63-4B2D-9A89-0C3FBE59F91B}" dt="2020-09-09T12:34:53.690" v="222" actId="47"/>
          <pc:sldLayoutMkLst>
            <pc:docMk/>
            <pc:sldMasterMk cId="0" sldId="2147483656"/>
            <pc:sldLayoutMk cId="4032089398" sldId="2147483659"/>
          </pc:sldLayoutMkLst>
          <pc:spChg chg="del">
            <ac:chgData name="Javid Ur Rahaman" userId="74d5cdd5ba76f3e7" providerId="LiveId" clId="{BA363417-DA63-4B2D-9A89-0C3FBE59F91B}" dt="2020-09-09T12:33:00.239" v="205" actId="478"/>
            <ac:spMkLst>
              <pc:docMk/>
              <pc:sldMasterMk cId="0" sldId="2147483656"/>
              <pc:sldLayoutMk cId="4032089398" sldId="2147483659"/>
              <ac:spMk id="14" creationId="{00000000-0000-0000-0000-000000000000}"/>
            </ac:spMkLst>
          </pc:spChg>
          <pc:spChg chg="del">
            <ac:chgData name="Javid Ur Rahaman" userId="74d5cdd5ba76f3e7" providerId="LiveId" clId="{BA363417-DA63-4B2D-9A89-0C3FBE59F91B}" dt="2020-09-09T12:33:00.239" v="205" actId="478"/>
            <ac:spMkLst>
              <pc:docMk/>
              <pc:sldMasterMk cId="0" sldId="2147483656"/>
              <pc:sldLayoutMk cId="4032089398" sldId="2147483659"/>
              <ac:spMk id="15" creationId="{00000000-0000-0000-0000-000000000000}"/>
            </ac:spMkLst>
          </pc:spChg>
          <pc:spChg chg="del">
            <ac:chgData name="Javid Ur Rahaman" userId="74d5cdd5ba76f3e7" providerId="LiveId" clId="{BA363417-DA63-4B2D-9A89-0C3FBE59F91B}" dt="2020-09-09T12:33:00.239" v="205" actId="478"/>
            <ac:spMkLst>
              <pc:docMk/>
              <pc:sldMasterMk cId="0" sldId="2147483656"/>
              <pc:sldLayoutMk cId="4032089398" sldId="2147483659"/>
              <ac:spMk id="16" creationId="{00000000-0000-0000-0000-000000000000}"/>
            </ac:spMkLst>
          </pc:spChg>
          <pc:spChg chg="del">
            <ac:chgData name="Javid Ur Rahaman" userId="74d5cdd5ba76f3e7" providerId="LiveId" clId="{BA363417-DA63-4B2D-9A89-0C3FBE59F91B}" dt="2020-09-09T12:33:00.239" v="205" actId="478"/>
            <ac:spMkLst>
              <pc:docMk/>
              <pc:sldMasterMk cId="0" sldId="2147483656"/>
              <pc:sldLayoutMk cId="4032089398" sldId="2147483659"/>
              <ac:spMk id="17" creationId="{00000000-0000-0000-0000-000000000000}"/>
            </ac:spMkLst>
          </pc:spChg>
          <pc:spChg chg="del">
            <ac:chgData name="Javid Ur Rahaman" userId="74d5cdd5ba76f3e7" providerId="LiveId" clId="{BA363417-DA63-4B2D-9A89-0C3FBE59F91B}" dt="2020-09-09T12:33:00.239" v="205" actId="478"/>
            <ac:spMkLst>
              <pc:docMk/>
              <pc:sldMasterMk cId="0" sldId="2147483656"/>
              <pc:sldLayoutMk cId="4032089398" sldId="2147483659"/>
              <ac:spMk id="18" creationId="{00000000-0000-0000-0000-000000000000}"/>
            </ac:spMkLst>
          </pc:spChg>
        </pc:sldLayoutChg>
        <pc:sldLayoutChg chg="add del mod">
          <pc:chgData name="Javid Ur Rahaman" userId="74d5cdd5ba76f3e7" providerId="LiveId" clId="{BA363417-DA63-4B2D-9A89-0C3FBE59F91B}" dt="2020-09-09T12:33:48.247" v="213" actId="2696"/>
          <pc:sldLayoutMkLst>
            <pc:docMk/>
            <pc:sldMasterMk cId="0" sldId="2147483656"/>
            <pc:sldLayoutMk cId="3711140637" sldId="2147483660"/>
          </pc:sldLayoutMkLst>
        </pc:sldLayoutChg>
        <pc:sldLayoutChg chg="add del mod modTransition">
          <pc:chgData name="Javid Ur Rahaman" userId="74d5cdd5ba76f3e7" providerId="LiveId" clId="{BA363417-DA63-4B2D-9A89-0C3FBE59F91B}" dt="2020-09-09T12:33:34.758" v="211" actId="2696"/>
          <pc:sldLayoutMkLst>
            <pc:docMk/>
            <pc:sldMasterMk cId="0" sldId="2147483656"/>
            <pc:sldLayoutMk cId="3915301046" sldId="2147483660"/>
          </pc:sldLayoutMkLst>
        </pc:sldLayoutChg>
        <pc:sldLayoutChg chg="del">
          <pc:chgData name="Javid Ur Rahaman" userId="74d5cdd5ba76f3e7" providerId="LiveId" clId="{BA363417-DA63-4B2D-9A89-0C3FBE59F91B}" dt="2020-09-09T11:46:45.743" v="13" actId="47"/>
          <pc:sldLayoutMkLst>
            <pc:docMk/>
            <pc:sldMasterMk cId="0" sldId="2147483656"/>
            <pc:sldLayoutMk cId="4153872270" sldId="2147483660"/>
          </pc:sldLayoutMkLst>
        </pc:sldLayoutChg>
      </pc:sldMasterChg>
    </pc:docChg>
  </pc:docChgLst>
  <pc:docChgLst>
    <pc:chgData name="Javid Ur Rahaman" userId="74d5cdd5ba76f3e7" providerId="LiveId" clId="{63FDE6B0-5DBA-4ACC-8D7D-EE74F7A9D16A}"/>
    <pc:docChg chg="modSld">
      <pc:chgData name="Javid Ur Rahaman" userId="74d5cdd5ba76f3e7" providerId="LiveId" clId="{63FDE6B0-5DBA-4ACC-8D7D-EE74F7A9D16A}" dt="2020-10-04T23:53:07.106" v="0" actId="1076"/>
      <pc:docMkLst>
        <pc:docMk/>
      </pc:docMkLst>
      <pc:sldChg chg="modSp mod">
        <pc:chgData name="Javid Ur Rahaman" userId="74d5cdd5ba76f3e7" providerId="LiveId" clId="{63FDE6B0-5DBA-4ACC-8D7D-EE74F7A9D16A}" dt="2020-10-04T23:53:07.106" v="0" actId="1076"/>
        <pc:sldMkLst>
          <pc:docMk/>
          <pc:sldMk cId="0" sldId="257"/>
        </pc:sldMkLst>
        <pc:picChg chg="mod">
          <ac:chgData name="Javid Ur Rahaman" userId="74d5cdd5ba76f3e7" providerId="LiveId" clId="{63FDE6B0-5DBA-4ACC-8D7D-EE74F7A9D16A}" dt="2020-10-04T23:53:07.106" v="0" actId="1076"/>
          <ac:picMkLst>
            <pc:docMk/>
            <pc:sldMk cId="0" sldId="257"/>
            <ac:picMk id="4" creationId="{FE9FF10A-AB5D-2A4E-A6FD-76DD4A86A31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g33ca79dfca_0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9" name="Google Shape;1689;g33ca79dfca_0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2804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gram and Images">
  <p:cSld name="Diagram and Image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251227" y="281734"/>
            <a:ext cx="7729019" cy="548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40"/>
              <a:buFont typeface="Arial"/>
              <a:buNone/>
              <a:defRPr sz="2040" b="1">
                <a:solidFill>
                  <a:srgbClr val="C00000"/>
                </a:solidFill>
              </a:defRPr>
            </a:lvl1pPr>
            <a:lvl2pPr lvl="1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erior Slide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4" descr="INFOLOB Letter Headtop.jpg"/>
          <p:cNvPicPr preferRelativeResize="0"/>
          <p:nvPr/>
        </p:nvPicPr>
        <p:blipFill rotWithShape="1">
          <a:blip r:embed="rId2">
            <a:alphaModFix amt="30153"/>
          </a:blip>
          <a:srcRect t="21082" b="39912"/>
          <a:stretch/>
        </p:blipFill>
        <p:spPr>
          <a:xfrm rot="10800000">
            <a:off x="0" y="6026254"/>
            <a:ext cx="12192000" cy="831746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330098" y="7850145"/>
            <a:ext cx="312585" cy="267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525" tIns="59525" rIns="59525" bIns="59525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251227" y="109607"/>
            <a:ext cx="7729019" cy="35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40"/>
              <a:buFont typeface="Arial"/>
              <a:buNone/>
              <a:defRPr sz="2040" b="1">
                <a:solidFill>
                  <a:schemeClr val="lt1"/>
                </a:solidFill>
              </a:defRPr>
            </a:lvl1pPr>
            <a:lvl2pPr lvl="1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492174" y="978225"/>
            <a:ext cx="11207653" cy="5033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43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B24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43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B24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43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B24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43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B24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lternate Title">
  <p:cSld name="Alternate Titl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6" descr="INFOLOB Letter Headtop.jpg"/>
          <p:cNvPicPr preferRelativeResize="0"/>
          <p:nvPr/>
        </p:nvPicPr>
        <p:blipFill rotWithShape="1">
          <a:blip r:embed="rId2">
            <a:alphaModFix amt="40000"/>
          </a:blip>
          <a:srcRect t="21082" b="39912"/>
          <a:stretch/>
        </p:blipFill>
        <p:spPr>
          <a:xfrm>
            <a:off x="0" y="-1545"/>
            <a:ext cx="12192000" cy="831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6" descr="INFOLOB Letter Headtop.jpg"/>
          <p:cNvPicPr preferRelativeResize="0"/>
          <p:nvPr/>
        </p:nvPicPr>
        <p:blipFill rotWithShape="1">
          <a:blip r:embed="rId2">
            <a:alphaModFix amt="40000"/>
          </a:blip>
          <a:srcRect t="21082" b="39912"/>
          <a:stretch/>
        </p:blipFill>
        <p:spPr>
          <a:xfrm rot="10800000">
            <a:off x="0" y="6026253"/>
            <a:ext cx="12192000" cy="831747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6"/>
          <p:cNvSpPr txBox="1">
            <a:spLocks noGrp="1"/>
          </p:cNvSpPr>
          <p:nvPr>
            <p:ph type="body" idx="1"/>
          </p:nvPr>
        </p:nvSpPr>
        <p:spPr>
          <a:xfrm>
            <a:off x="211728" y="265998"/>
            <a:ext cx="11549149" cy="665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960"/>
              <a:buFont typeface="Arial"/>
              <a:buNone/>
              <a:defRPr sz="3959" b="1" i="1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43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B24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943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B24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43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B24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43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B24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43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B24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43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B24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43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B24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43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B24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6"/>
          <p:cNvSpPr>
            <a:spLocks noGrp="1"/>
          </p:cNvSpPr>
          <p:nvPr>
            <p:ph type="pic" idx="2"/>
          </p:nvPr>
        </p:nvSpPr>
        <p:spPr>
          <a:xfrm>
            <a:off x="0" y="1438327"/>
            <a:ext cx="12192000" cy="4487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B24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B24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B24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B24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B24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B24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B24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B24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B24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7" name="Google Shape;57;p6" descr="6452.jpg"/>
          <p:cNvPicPr preferRelativeResize="0"/>
          <p:nvPr/>
        </p:nvPicPr>
        <p:blipFill rotWithShape="1">
          <a:blip r:embed="rId3">
            <a:alphaModFix amt="52990"/>
          </a:blip>
          <a:srcRect l="125" t="49304" r="409" b="23484"/>
          <a:stretch/>
        </p:blipFill>
        <p:spPr>
          <a:xfrm>
            <a:off x="0" y="1438326"/>
            <a:ext cx="12192000" cy="4487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 blanco">
  <p:cSld name="En blanco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>
            <a:spLocks noGrp="1"/>
          </p:cNvSpPr>
          <p:nvPr>
            <p:ph type="title"/>
          </p:nvPr>
        </p:nvSpPr>
        <p:spPr>
          <a:xfrm>
            <a:off x="251227" y="281734"/>
            <a:ext cx="7729019" cy="548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40"/>
              <a:buFont typeface="Arial"/>
              <a:buNone/>
              <a:defRPr sz="2040" b="1">
                <a:solidFill>
                  <a:srgbClr val="C00000"/>
                </a:solidFill>
              </a:defRPr>
            </a:lvl1pPr>
            <a:lvl2pPr lvl="1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5937326" y="6536531"/>
            <a:ext cx="312585" cy="267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525" tIns="59525" rIns="59525" bIns="59525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96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spcBef>
                <a:spcPts val="0"/>
              </a:spcBef>
              <a:buNone/>
              <a:defRPr sz="96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spcBef>
                <a:spcPts val="0"/>
              </a:spcBef>
              <a:buNone/>
              <a:defRPr sz="96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spcBef>
                <a:spcPts val="0"/>
              </a:spcBef>
              <a:buNone/>
              <a:defRPr sz="96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spcBef>
                <a:spcPts val="0"/>
              </a:spcBef>
              <a:buNone/>
              <a:defRPr sz="96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spcBef>
                <a:spcPts val="0"/>
              </a:spcBef>
              <a:buNone/>
              <a:defRPr sz="96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spcBef>
                <a:spcPts val="0"/>
              </a:spcBef>
              <a:buNone/>
              <a:defRPr sz="96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spcBef>
                <a:spcPts val="0"/>
              </a:spcBef>
              <a:buNone/>
              <a:defRPr sz="96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spcBef>
                <a:spcPts val="0"/>
              </a:spcBef>
              <a:buNone/>
              <a:defRPr sz="96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" name="Google Shape;12;p1" descr="INFOLOB Letter Headtop.jpg"/>
          <p:cNvPicPr preferRelativeResize="0"/>
          <p:nvPr/>
        </p:nvPicPr>
        <p:blipFill rotWithShape="1">
          <a:blip r:embed="rId6">
            <a:alphaModFix amt="40000"/>
          </a:blip>
          <a:srcRect t="21082" b="39912"/>
          <a:stretch/>
        </p:blipFill>
        <p:spPr>
          <a:xfrm>
            <a:off x="0" y="-1545"/>
            <a:ext cx="12192000" cy="83174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Exo 2" pitchFamily="2" charset="77"/>
              </a:rPr>
              <a:t>Oracle Data Warehouse Deployment Choice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CDFAB1-A813-A747-B411-CA4750A42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354" y="753276"/>
            <a:ext cx="9718431" cy="535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71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FB24667-B600-D94B-AF83-8BEF02C913E0}"/>
              </a:ext>
            </a:extLst>
          </p:cNvPr>
          <p:cNvCxnSpPr>
            <a:cxnSpLocks/>
          </p:cNvCxnSpPr>
          <p:nvPr/>
        </p:nvCxnSpPr>
        <p:spPr>
          <a:xfrm>
            <a:off x="581920" y="2659980"/>
            <a:ext cx="11041046" cy="0"/>
          </a:xfrm>
          <a:prstGeom prst="line">
            <a:avLst/>
          </a:prstGeom>
          <a:noFill/>
          <a:ln w="12700" cap="rnd">
            <a:solidFill>
              <a:schemeClr val="tx2"/>
            </a:solidFill>
            <a:prstDash val="sysDash"/>
            <a:round/>
          </a:ln>
          <a:effectLst>
            <a:outerShdw dist="20000" sx="1000" sy="1000" rotWithShape="0">
              <a:srgbClr val="000000"/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Rechteck 86">
            <a:extLst>
              <a:ext uri="{FF2B5EF4-FFF2-40B4-BE49-F238E27FC236}">
                <a16:creationId xmlns:a16="http://schemas.microsoft.com/office/drawing/2014/main" id="{D56C77BF-7B81-1B4F-98E1-DF55F3A05A50}"/>
              </a:ext>
            </a:extLst>
          </p:cNvPr>
          <p:cNvSpPr/>
          <p:nvPr/>
        </p:nvSpPr>
        <p:spPr>
          <a:xfrm>
            <a:off x="12578" y="10755"/>
            <a:ext cx="12179730" cy="109049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35967" tIns="35967" rIns="35967" bIns="35967" anchor="ctr"/>
          <a:lstStyle/>
          <a:p>
            <a:pPr defTabSz="913577">
              <a:spcBef>
                <a:spcPts val="999"/>
              </a:spcBef>
              <a:defRPr sz="18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endParaRPr sz="1798">
              <a:solidFill>
                <a:srgbClr val="FFFFFF"/>
              </a:solidFill>
              <a:latin typeface="Calibri Light"/>
              <a:cs typeface="Calibri Light"/>
              <a:sym typeface="Calibri Light"/>
            </a:endParaRPr>
          </a:p>
        </p:txBody>
      </p:sp>
      <p:sp>
        <p:nvSpPr>
          <p:cNvPr id="58" name="Rechteck 149">
            <a:extLst>
              <a:ext uri="{FF2B5EF4-FFF2-40B4-BE49-F238E27FC236}">
                <a16:creationId xmlns:a16="http://schemas.microsoft.com/office/drawing/2014/main" id="{3CD08936-ED7B-6249-8E34-B732D5AC4FDB}"/>
              </a:ext>
            </a:extLst>
          </p:cNvPr>
          <p:cNvSpPr txBox="1"/>
          <p:nvPr/>
        </p:nvSpPr>
        <p:spPr>
          <a:xfrm>
            <a:off x="5039904" y="537273"/>
            <a:ext cx="5513050" cy="5342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43869" tIns="143869" rIns="143869" bIns="143869" anchor="ctr">
            <a:spAutoFit/>
          </a:bodyPr>
          <a:lstStyle>
            <a:lvl1pPr>
              <a:lnSpc>
                <a:spcPts val="1900"/>
              </a:lnSpc>
              <a:defRPr sz="1400"/>
            </a:lvl1pPr>
          </a:lstStyle>
          <a:p>
            <a:pPr algn="l">
              <a:defRPr sz="1400"/>
            </a:pPr>
            <a:r>
              <a:rPr lang="en-US" sz="1800" b="1" dirty="0">
                <a:solidFill>
                  <a:srgbClr val="2A729F"/>
                </a:solidFill>
                <a:latin typeface="Century Gothic" panose="020B0502020202020204" pitchFamily="34" charset="0"/>
              </a:rPr>
              <a:t>Oracle E-Business Suite Certification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A4EBC3A-00FF-084B-ABA9-CC9FD7803DA8}"/>
              </a:ext>
            </a:extLst>
          </p:cNvPr>
          <p:cNvSpPr/>
          <p:nvPr/>
        </p:nvSpPr>
        <p:spPr>
          <a:xfrm>
            <a:off x="625039" y="5911078"/>
            <a:ext cx="10444148" cy="353084"/>
          </a:xfrm>
          <a:prstGeom prst="roundRect">
            <a:avLst>
              <a:gd name="adj" fmla="val 2013"/>
            </a:avLst>
          </a:prstGeom>
          <a:noFill/>
          <a:ln w="12700" cap="flat">
            <a:solidFill>
              <a:schemeClr val="bg2">
                <a:lumMod val="40000"/>
                <a:lumOff val="6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36000" rIns="36000" bIns="36000" numCol="1" spcCol="38100" rtlCol="0" anchor="ctr">
            <a:spAutoFit/>
          </a:bodyPr>
          <a:lstStyle/>
          <a:p>
            <a:pPr hangingPunct="0"/>
            <a:endParaRPr lang="en-US">
              <a:solidFill>
                <a:srgbClr val="000000"/>
              </a:solidFill>
              <a:latin typeface="Calibri Light"/>
              <a:ea typeface="Calibri Light"/>
              <a:cs typeface="Calibri Light"/>
              <a:sym typeface="Calibri Light"/>
            </a:endParaRP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8AABDD38-AFC9-1249-9217-4EFF8C566773}"/>
              </a:ext>
            </a:extLst>
          </p:cNvPr>
          <p:cNvSpPr txBox="1">
            <a:spLocks/>
          </p:cNvSpPr>
          <p:nvPr/>
        </p:nvSpPr>
        <p:spPr>
          <a:xfrm>
            <a:off x="581919" y="344041"/>
            <a:ext cx="4175200" cy="706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 b="1" i="0" u="none" strike="noStrike" cap="none" spc="0" baseline="0">
                <a:solidFill>
                  <a:srgbClr val="262626"/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indent="0" algn="l" defTabSz="914400" rtl="0" latinLnBrk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800" b="0" i="0" u="none" strike="noStrike" cap="none" spc="0" baseline="0">
                <a:solidFill>
                  <a:srgbClr val="FFFFFF"/>
                </a:solidFill>
                <a:uFillTx/>
                <a:latin typeface="Bebas Neue"/>
                <a:ea typeface="Bebas Neue"/>
                <a:cs typeface="Bebas Neue"/>
                <a:sym typeface="Bebas Neue"/>
              </a:defRPr>
            </a:lvl2pPr>
            <a:lvl3pPr marL="0" marR="0" indent="0" algn="l" defTabSz="914400" rtl="0" latinLnBrk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800" b="0" i="0" u="none" strike="noStrike" cap="none" spc="0" baseline="0">
                <a:solidFill>
                  <a:srgbClr val="FFFFFF"/>
                </a:solidFill>
                <a:uFillTx/>
                <a:latin typeface="Bebas Neue"/>
                <a:ea typeface="Bebas Neue"/>
                <a:cs typeface="Bebas Neue"/>
                <a:sym typeface="Bebas Neue"/>
              </a:defRPr>
            </a:lvl3pPr>
            <a:lvl4pPr marL="0" marR="0" indent="0" algn="l" defTabSz="914400" rtl="0" latinLnBrk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800" b="0" i="0" u="none" strike="noStrike" cap="none" spc="0" baseline="0">
                <a:solidFill>
                  <a:srgbClr val="FFFFFF"/>
                </a:solidFill>
                <a:uFillTx/>
                <a:latin typeface="Bebas Neue"/>
                <a:ea typeface="Bebas Neue"/>
                <a:cs typeface="Bebas Neue"/>
                <a:sym typeface="Bebas Neue"/>
              </a:defRPr>
            </a:lvl4pPr>
            <a:lvl5pPr marL="0" marR="0" indent="0" algn="l" defTabSz="914400" rtl="0" latinLnBrk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800" b="0" i="0" u="none" strike="noStrike" cap="none" spc="0" baseline="0">
                <a:solidFill>
                  <a:srgbClr val="FFFFFF"/>
                </a:solidFill>
                <a:uFillTx/>
                <a:latin typeface="Bebas Neue"/>
                <a:ea typeface="Bebas Neue"/>
                <a:cs typeface="Bebas Neue"/>
                <a:sym typeface="Bebas Neue"/>
              </a:defRPr>
            </a:lvl5pPr>
            <a:lvl6pPr marL="0" marR="0" indent="0" algn="l" defTabSz="914400" rtl="0" latinLnBrk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800" b="0" i="0" u="none" strike="noStrike" cap="none" spc="0" baseline="0">
                <a:solidFill>
                  <a:srgbClr val="FFFFFF"/>
                </a:solidFill>
                <a:uFillTx/>
                <a:latin typeface="Bebas Neue"/>
                <a:ea typeface="Bebas Neue"/>
                <a:cs typeface="Bebas Neue"/>
                <a:sym typeface="Bebas Neue"/>
              </a:defRPr>
            </a:lvl6pPr>
            <a:lvl7pPr marL="0" marR="0" indent="0" algn="l" defTabSz="914400" rtl="0" latinLnBrk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800" b="0" i="0" u="none" strike="noStrike" cap="none" spc="0" baseline="0">
                <a:solidFill>
                  <a:srgbClr val="FFFFFF"/>
                </a:solidFill>
                <a:uFillTx/>
                <a:latin typeface="Bebas Neue"/>
                <a:ea typeface="Bebas Neue"/>
                <a:cs typeface="Bebas Neue"/>
                <a:sym typeface="Bebas Neue"/>
              </a:defRPr>
            </a:lvl7pPr>
            <a:lvl8pPr marL="0" marR="0" indent="0" algn="l" defTabSz="914400" rtl="0" latinLnBrk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800" b="0" i="0" u="none" strike="noStrike" cap="none" spc="0" baseline="0">
                <a:solidFill>
                  <a:srgbClr val="FFFFFF"/>
                </a:solidFill>
                <a:uFillTx/>
                <a:latin typeface="Bebas Neue"/>
                <a:ea typeface="Bebas Neue"/>
                <a:cs typeface="Bebas Neue"/>
                <a:sym typeface="Bebas Neue"/>
              </a:defRPr>
            </a:lvl8pPr>
            <a:lvl9pPr marL="0" marR="0" indent="0" algn="l" defTabSz="914400" rtl="0" latinLnBrk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800" b="0" i="0" u="none" strike="noStrike" cap="none" spc="0" baseline="0">
                <a:solidFill>
                  <a:srgbClr val="FFFFFF"/>
                </a:solidFill>
                <a:uFillTx/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indent="114300" defTabSz="308074">
              <a:lnSpc>
                <a:spcPct val="110000"/>
              </a:lnSpc>
            </a:pPr>
            <a:r>
              <a:rPr lang="en-US" sz="4400" kern="0" dirty="0">
                <a:solidFill>
                  <a:srgbClr val="C00000"/>
                </a:solidFill>
                <a:latin typeface="Exo 2" pitchFamily="2" charset="77"/>
                <a:ea typeface="+mn-ea"/>
                <a:cs typeface="+mn-cs"/>
                <a:sym typeface="Arial"/>
              </a:rPr>
              <a:t>Oracle 19c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E1D95C-6D91-D440-9308-DC006DC11006}"/>
              </a:ext>
            </a:extLst>
          </p:cNvPr>
          <p:cNvGrpSpPr/>
          <p:nvPr/>
        </p:nvGrpSpPr>
        <p:grpSpPr>
          <a:xfrm>
            <a:off x="1676785" y="1603264"/>
            <a:ext cx="976308" cy="976308"/>
            <a:chOff x="957484" y="3872032"/>
            <a:chExt cx="2146784" cy="2146784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3C98BF7A-BF6F-3F49-A129-39A65E51D845}"/>
                </a:ext>
              </a:extLst>
            </p:cNvPr>
            <p:cNvGrpSpPr/>
            <p:nvPr/>
          </p:nvGrpSpPr>
          <p:grpSpPr>
            <a:xfrm rot="4970798">
              <a:off x="957484" y="3872032"/>
              <a:ext cx="2146784" cy="2146784"/>
              <a:chOff x="3889287" y="3525858"/>
              <a:chExt cx="1362941" cy="1362941"/>
            </a:xfrm>
          </p:grpSpPr>
          <p:sp>
            <p:nvSpPr>
              <p:cNvPr id="67" name="Овал 1">
                <a:extLst>
                  <a:ext uri="{FF2B5EF4-FFF2-40B4-BE49-F238E27FC236}">
                    <a16:creationId xmlns:a16="http://schemas.microsoft.com/office/drawing/2014/main" id="{B60D9B88-1424-9043-906F-A9EB8AE168DC}"/>
                  </a:ext>
                </a:extLst>
              </p:cNvPr>
              <p:cNvSpPr/>
              <p:nvPr/>
            </p:nvSpPr>
            <p:spPr>
              <a:xfrm rot="9241210">
                <a:off x="3889287" y="3525858"/>
                <a:ext cx="1362941" cy="1362941"/>
              </a:xfrm>
              <a:prstGeom prst="ellipse">
                <a:avLst/>
              </a:prstGeom>
              <a:gradFill>
                <a:gsLst>
                  <a:gs pos="25000">
                    <a:srgbClr val="DEDEDE"/>
                  </a:gs>
                  <a:gs pos="100000">
                    <a:schemeClr val="bg1"/>
                  </a:gs>
                  <a:gs pos="0">
                    <a:schemeClr val="tx2">
                      <a:lumMod val="75000"/>
                      <a:lumOff val="25000"/>
                    </a:schemeClr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rgbClr val="2A729F"/>
                  </a:solidFill>
                </a:endParaRPr>
              </a:p>
            </p:txBody>
          </p:sp>
          <p:sp>
            <p:nvSpPr>
              <p:cNvPr id="68" name="Полилиния 51">
                <a:extLst>
                  <a:ext uri="{FF2B5EF4-FFF2-40B4-BE49-F238E27FC236}">
                    <a16:creationId xmlns:a16="http://schemas.microsoft.com/office/drawing/2014/main" id="{9FBE600C-3E34-9F4E-8462-146BF0B0C990}"/>
                  </a:ext>
                </a:extLst>
              </p:cNvPr>
              <p:cNvSpPr/>
              <p:nvPr/>
            </p:nvSpPr>
            <p:spPr>
              <a:xfrm>
                <a:off x="4663950" y="3570124"/>
                <a:ext cx="465393" cy="355327"/>
              </a:xfrm>
              <a:custGeom>
                <a:avLst/>
                <a:gdLst>
                  <a:gd name="connsiteX0" fmla="*/ 0 w 9177188"/>
                  <a:gd name="connsiteY0" fmla="*/ 9812892 h 10921772"/>
                  <a:gd name="connsiteX1" fmla="*/ 256304 w 9177188"/>
                  <a:gd name="connsiteY1" fmla="*/ 9845460 h 10921772"/>
                  <a:gd name="connsiteX2" fmla="*/ 841615 w 9177188"/>
                  <a:gd name="connsiteY2" fmla="*/ 9875016 h 10921772"/>
                  <a:gd name="connsiteX3" fmla="*/ 1136204 w 9177188"/>
                  <a:gd name="connsiteY3" fmla="*/ 9867567 h 10921772"/>
                  <a:gd name="connsiteX4" fmla="*/ 1325711 w 9177188"/>
                  <a:gd name="connsiteY4" fmla="*/ 9853157 h 10921772"/>
                  <a:gd name="connsiteX5" fmla="*/ 1370115 w 9177188"/>
                  <a:gd name="connsiteY5" fmla="*/ 10045552 h 10921772"/>
                  <a:gd name="connsiteX6" fmla="*/ 1639759 w 9177188"/>
                  <a:gd name="connsiteY6" fmla="*/ 10843163 h 10921772"/>
                  <a:gd name="connsiteX7" fmla="*/ 1675297 w 9177188"/>
                  <a:gd name="connsiteY7" fmla="*/ 10921772 h 10921772"/>
                  <a:gd name="connsiteX8" fmla="*/ 1456094 w 9177188"/>
                  <a:gd name="connsiteY8" fmla="*/ 10822673 h 10921772"/>
                  <a:gd name="connsiteX9" fmla="*/ 139953 w 9177188"/>
                  <a:gd name="connsiteY9" fmla="*/ 9945926 h 10921772"/>
                  <a:gd name="connsiteX10" fmla="*/ 4782086 w 9177188"/>
                  <a:gd name="connsiteY10" fmla="*/ 0 h 10921772"/>
                  <a:gd name="connsiteX11" fmla="*/ 5178772 w 9177188"/>
                  <a:gd name="connsiteY11" fmla="*/ 72751 h 10921772"/>
                  <a:gd name="connsiteX12" fmla="*/ 9098084 w 9177188"/>
                  <a:gd name="connsiteY12" fmla="*/ 3180682 h 10921772"/>
                  <a:gd name="connsiteX13" fmla="*/ 9177188 w 9177188"/>
                  <a:gd name="connsiteY13" fmla="*/ 3355652 h 10921772"/>
                  <a:gd name="connsiteX14" fmla="*/ 9142812 w 9177188"/>
                  <a:gd name="connsiteY14" fmla="*/ 3340111 h 10921772"/>
                  <a:gd name="connsiteX15" fmla="*/ 6914524 w 9177188"/>
                  <a:gd name="connsiteY15" fmla="*/ 2890240 h 10921772"/>
                  <a:gd name="connsiteX16" fmla="*/ 6619934 w 9177188"/>
                  <a:gd name="connsiteY16" fmla="*/ 2897689 h 10921772"/>
                  <a:gd name="connsiteX17" fmla="*/ 6430430 w 9177188"/>
                  <a:gd name="connsiteY17" fmla="*/ 2912099 h 10921772"/>
                  <a:gd name="connsiteX18" fmla="*/ 6386026 w 9177188"/>
                  <a:gd name="connsiteY18" fmla="*/ 2719705 h 10921772"/>
                  <a:gd name="connsiteX19" fmla="*/ 4889544 w 9177188"/>
                  <a:gd name="connsiteY19" fmla="*/ 102451 h 10921772"/>
                  <a:gd name="connsiteX0" fmla="*/ 0 w 9177188"/>
                  <a:gd name="connsiteY0" fmla="*/ 9812892 h 10843163"/>
                  <a:gd name="connsiteX1" fmla="*/ 256304 w 9177188"/>
                  <a:gd name="connsiteY1" fmla="*/ 9845460 h 10843163"/>
                  <a:gd name="connsiteX2" fmla="*/ 841615 w 9177188"/>
                  <a:gd name="connsiteY2" fmla="*/ 9875016 h 10843163"/>
                  <a:gd name="connsiteX3" fmla="*/ 1136204 w 9177188"/>
                  <a:gd name="connsiteY3" fmla="*/ 9867567 h 10843163"/>
                  <a:gd name="connsiteX4" fmla="*/ 1325711 w 9177188"/>
                  <a:gd name="connsiteY4" fmla="*/ 9853157 h 10843163"/>
                  <a:gd name="connsiteX5" fmla="*/ 1370115 w 9177188"/>
                  <a:gd name="connsiteY5" fmla="*/ 10045552 h 10843163"/>
                  <a:gd name="connsiteX6" fmla="*/ 1639759 w 9177188"/>
                  <a:gd name="connsiteY6" fmla="*/ 10843163 h 10843163"/>
                  <a:gd name="connsiteX7" fmla="*/ 1456094 w 9177188"/>
                  <a:gd name="connsiteY7" fmla="*/ 10822673 h 10843163"/>
                  <a:gd name="connsiteX8" fmla="*/ 139953 w 9177188"/>
                  <a:gd name="connsiteY8" fmla="*/ 9945926 h 10843163"/>
                  <a:gd name="connsiteX9" fmla="*/ 0 w 9177188"/>
                  <a:gd name="connsiteY9" fmla="*/ 9812892 h 10843163"/>
                  <a:gd name="connsiteX10" fmla="*/ 4782086 w 9177188"/>
                  <a:gd name="connsiteY10" fmla="*/ 0 h 10843163"/>
                  <a:gd name="connsiteX11" fmla="*/ 5178772 w 9177188"/>
                  <a:gd name="connsiteY11" fmla="*/ 72751 h 10843163"/>
                  <a:gd name="connsiteX12" fmla="*/ 9098084 w 9177188"/>
                  <a:gd name="connsiteY12" fmla="*/ 3180682 h 10843163"/>
                  <a:gd name="connsiteX13" fmla="*/ 9177188 w 9177188"/>
                  <a:gd name="connsiteY13" fmla="*/ 3355652 h 10843163"/>
                  <a:gd name="connsiteX14" fmla="*/ 9142812 w 9177188"/>
                  <a:gd name="connsiteY14" fmla="*/ 3340111 h 10843163"/>
                  <a:gd name="connsiteX15" fmla="*/ 6914524 w 9177188"/>
                  <a:gd name="connsiteY15" fmla="*/ 2890240 h 10843163"/>
                  <a:gd name="connsiteX16" fmla="*/ 6619934 w 9177188"/>
                  <a:gd name="connsiteY16" fmla="*/ 2897689 h 10843163"/>
                  <a:gd name="connsiteX17" fmla="*/ 6430430 w 9177188"/>
                  <a:gd name="connsiteY17" fmla="*/ 2912099 h 10843163"/>
                  <a:gd name="connsiteX18" fmla="*/ 6386026 w 9177188"/>
                  <a:gd name="connsiteY18" fmla="*/ 2719705 h 10843163"/>
                  <a:gd name="connsiteX19" fmla="*/ 4889544 w 9177188"/>
                  <a:gd name="connsiteY19" fmla="*/ 102451 h 10843163"/>
                  <a:gd name="connsiteX20" fmla="*/ 4782086 w 9177188"/>
                  <a:gd name="connsiteY20" fmla="*/ 0 h 10843163"/>
                  <a:gd name="connsiteX0" fmla="*/ 0 w 9177188"/>
                  <a:gd name="connsiteY0" fmla="*/ 9812892 h 10843163"/>
                  <a:gd name="connsiteX1" fmla="*/ 256304 w 9177188"/>
                  <a:gd name="connsiteY1" fmla="*/ 9845460 h 10843163"/>
                  <a:gd name="connsiteX2" fmla="*/ 841615 w 9177188"/>
                  <a:gd name="connsiteY2" fmla="*/ 9875016 h 10843163"/>
                  <a:gd name="connsiteX3" fmla="*/ 1136204 w 9177188"/>
                  <a:gd name="connsiteY3" fmla="*/ 9867567 h 10843163"/>
                  <a:gd name="connsiteX4" fmla="*/ 1325711 w 9177188"/>
                  <a:gd name="connsiteY4" fmla="*/ 9853157 h 10843163"/>
                  <a:gd name="connsiteX5" fmla="*/ 1370115 w 9177188"/>
                  <a:gd name="connsiteY5" fmla="*/ 10045552 h 10843163"/>
                  <a:gd name="connsiteX6" fmla="*/ 1639759 w 9177188"/>
                  <a:gd name="connsiteY6" fmla="*/ 10843163 h 10843163"/>
                  <a:gd name="connsiteX7" fmla="*/ 139953 w 9177188"/>
                  <a:gd name="connsiteY7" fmla="*/ 9945926 h 10843163"/>
                  <a:gd name="connsiteX8" fmla="*/ 0 w 9177188"/>
                  <a:gd name="connsiteY8" fmla="*/ 9812892 h 10843163"/>
                  <a:gd name="connsiteX9" fmla="*/ 4782086 w 9177188"/>
                  <a:gd name="connsiteY9" fmla="*/ 0 h 10843163"/>
                  <a:gd name="connsiteX10" fmla="*/ 5178772 w 9177188"/>
                  <a:gd name="connsiteY10" fmla="*/ 72751 h 10843163"/>
                  <a:gd name="connsiteX11" fmla="*/ 9098084 w 9177188"/>
                  <a:gd name="connsiteY11" fmla="*/ 3180682 h 10843163"/>
                  <a:gd name="connsiteX12" fmla="*/ 9177188 w 9177188"/>
                  <a:gd name="connsiteY12" fmla="*/ 3355652 h 10843163"/>
                  <a:gd name="connsiteX13" fmla="*/ 9142812 w 9177188"/>
                  <a:gd name="connsiteY13" fmla="*/ 3340111 h 10843163"/>
                  <a:gd name="connsiteX14" fmla="*/ 6914524 w 9177188"/>
                  <a:gd name="connsiteY14" fmla="*/ 2890240 h 10843163"/>
                  <a:gd name="connsiteX15" fmla="*/ 6619934 w 9177188"/>
                  <a:gd name="connsiteY15" fmla="*/ 2897689 h 10843163"/>
                  <a:gd name="connsiteX16" fmla="*/ 6430430 w 9177188"/>
                  <a:gd name="connsiteY16" fmla="*/ 2912099 h 10843163"/>
                  <a:gd name="connsiteX17" fmla="*/ 6386026 w 9177188"/>
                  <a:gd name="connsiteY17" fmla="*/ 2719705 h 10843163"/>
                  <a:gd name="connsiteX18" fmla="*/ 4889544 w 9177188"/>
                  <a:gd name="connsiteY18" fmla="*/ 102451 h 10843163"/>
                  <a:gd name="connsiteX19" fmla="*/ 4782086 w 9177188"/>
                  <a:gd name="connsiteY19" fmla="*/ 0 h 10843163"/>
                  <a:gd name="connsiteX0" fmla="*/ 0 w 9177188"/>
                  <a:gd name="connsiteY0" fmla="*/ 9812892 h 10047590"/>
                  <a:gd name="connsiteX1" fmla="*/ 256304 w 9177188"/>
                  <a:gd name="connsiteY1" fmla="*/ 9845460 h 10047590"/>
                  <a:gd name="connsiteX2" fmla="*/ 841615 w 9177188"/>
                  <a:gd name="connsiteY2" fmla="*/ 9875016 h 10047590"/>
                  <a:gd name="connsiteX3" fmla="*/ 1136204 w 9177188"/>
                  <a:gd name="connsiteY3" fmla="*/ 9867567 h 10047590"/>
                  <a:gd name="connsiteX4" fmla="*/ 1325711 w 9177188"/>
                  <a:gd name="connsiteY4" fmla="*/ 9853157 h 10047590"/>
                  <a:gd name="connsiteX5" fmla="*/ 1370115 w 9177188"/>
                  <a:gd name="connsiteY5" fmla="*/ 10045552 h 10047590"/>
                  <a:gd name="connsiteX6" fmla="*/ 139953 w 9177188"/>
                  <a:gd name="connsiteY6" fmla="*/ 9945926 h 10047590"/>
                  <a:gd name="connsiteX7" fmla="*/ 0 w 9177188"/>
                  <a:gd name="connsiteY7" fmla="*/ 9812892 h 10047590"/>
                  <a:gd name="connsiteX8" fmla="*/ 4782086 w 9177188"/>
                  <a:gd name="connsiteY8" fmla="*/ 0 h 10047590"/>
                  <a:gd name="connsiteX9" fmla="*/ 5178772 w 9177188"/>
                  <a:gd name="connsiteY9" fmla="*/ 72751 h 10047590"/>
                  <a:gd name="connsiteX10" fmla="*/ 9098084 w 9177188"/>
                  <a:gd name="connsiteY10" fmla="*/ 3180682 h 10047590"/>
                  <a:gd name="connsiteX11" fmla="*/ 9177188 w 9177188"/>
                  <a:gd name="connsiteY11" fmla="*/ 3355652 h 10047590"/>
                  <a:gd name="connsiteX12" fmla="*/ 9142812 w 9177188"/>
                  <a:gd name="connsiteY12" fmla="*/ 3340111 h 10047590"/>
                  <a:gd name="connsiteX13" fmla="*/ 6914524 w 9177188"/>
                  <a:gd name="connsiteY13" fmla="*/ 2890240 h 10047590"/>
                  <a:gd name="connsiteX14" fmla="*/ 6619934 w 9177188"/>
                  <a:gd name="connsiteY14" fmla="*/ 2897689 h 10047590"/>
                  <a:gd name="connsiteX15" fmla="*/ 6430430 w 9177188"/>
                  <a:gd name="connsiteY15" fmla="*/ 2912099 h 10047590"/>
                  <a:gd name="connsiteX16" fmla="*/ 6386026 w 9177188"/>
                  <a:gd name="connsiteY16" fmla="*/ 2719705 h 10047590"/>
                  <a:gd name="connsiteX17" fmla="*/ 4889544 w 9177188"/>
                  <a:gd name="connsiteY17" fmla="*/ 102451 h 10047590"/>
                  <a:gd name="connsiteX18" fmla="*/ 4782086 w 9177188"/>
                  <a:gd name="connsiteY18" fmla="*/ 0 h 10047590"/>
                  <a:gd name="connsiteX0" fmla="*/ 0 w 9177188"/>
                  <a:gd name="connsiteY0" fmla="*/ 9812892 h 9945926"/>
                  <a:gd name="connsiteX1" fmla="*/ 256304 w 9177188"/>
                  <a:gd name="connsiteY1" fmla="*/ 9845460 h 9945926"/>
                  <a:gd name="connsiteX2" fmla="*/ 841615 w 9177188"/>
                  <a:gd name="connsiteY2" fmla="*/ 9875016 h 9945926"/>
                  <a:gd name="connsiteX3" fmla="*/ 1136204 w 9177188"/>
                  <a:gd name="connsiteY3" fmla="*/ 9867567 h 9945926"/>
                  <a:gd name="connsiteX4" fmla="*/ 1325711 w 9177188"/>
                  <a:gd name="connsiteY4" fmla="*/ 9853157 h 9945926"/>
                  <a:gd name="connsiteX5" fmla="*/ 139953 w 9177188"/>
                  <a:gd name="connsiteY5" fmla="*/ 9945926 h 9945926"/>
                  <a:gd name="connsiteX6" fmla="*/ 0 w 9177188"/>
                  <a:gd name="connsiteY6" fmla="*/ 9812892 h 9945926"/>
                  <a:gd name="connsiteX7" fmla="*/ 4782086 w 9177188"/>
                  <a:gd name="connsiteY7" fmla="*/ 0 h 9945926"/>
                  <a:gd name="connsiteX8" fmla="*/ 5178772 w 9177188"/>
                  <a:gd name="connsiteY8" fmla="*/ 72751 h 9945926"/>
                  <a:gd name="connsiteX9" fmla="*/ 9098084 w 9177188"/>
                  <a:gd name="connsiteY9" fmla="*/ 3180682 h 9945926"/>
                  <a:gd name="connsiteX10" fmla="*/ 9177188 w 9177188"/>
                  <a:gd name="connsiteY10" fmla="*/ 3355652 h 9945926"/>
                  <a:gd name="connsiteX11" fmla="*/ 9142812 w 9177188"/>
                  <a:gd name="connsiteY11" fmla="*/ 3340111 h 9945926"/>
                  <a:gd name="connsiteX12" fmla="*/ 6914524 w 9177188"/>
                  <a:gd name="connsiteY12" fmla="*/ 2890240 h 9945926"/>
                  <a:gd name="connsiteX13" fmla="*/ 6619934 w 9177188"/>
                  <a:gd name="connsiteY13" fmla="*/ 2897689 h 9945926"/>
                  <a:gd name="connsiteX14" fmla="*/ 6430430 w 9177188"/>
                  <a:gd name="connsiteY14" fmla="*/ 2912099 h 9945926"/>
                  <a:gd name="connsiteX15" fmla="*/ 6386026 w 9177188"/>
                  <a:gd name="connsiteY15" fmla="*/ 2719705 h 9945926"/>
                  <a:gd name="connsiteX16" fmla="*/ 4889544 w 9177188"/>
                  <a:gd name="connsiteY16" fmla="*/ 102451 h 9945926"/>
                  <a:gd name="connsiteX17" fmla="*/ 4782086 w 9177188"/>
                  <a:gd name="connsiteY17" fmla="*/ 0 h 9945926"/>
                  <a:gd name="connsiteX0" fmla="*/ 0 w 9177188"/>
                  <a:gd name="connsiteY0" fmla="*/ 9812892 h 9945926"/>
                  <a:gd name="connsiteX1" fmla="*/ 256304 w 9177188"/>
                  <a:gd name="connsiteY1" fmla="*/ 9845460 h 9945926"/>
                  <a:gd name="connsiteX2" fmla="*/ 841615 w 9177188"/>
                  <a:gd name="connsiteY2" fmla="*/ 9875016 h 9945926"/>
                  <a:gd name="connsiteX3" fmla="*/ 1136204 w 9177188"/>
                  <a:gd name="connsiteY3" fmla="*/ 9867567 h 9945926"/>
                  <a:gd name="connsiteX4" fmla="*/ 139953 w 9177188"/>
                  <a:gd name="connsiteY4" fmla="*/ 9945926 h 9945926"/>
                  <a:gd name="connsiteX5" fmla="*/ 0 w 9177188"/>
                  <a:gd name="connsiteY5" fmla="*/ 9812892 h 9945926"/>
                  <a:gd name="connsiteX6" fmla="*/ 4782086 w 9177188"/>
                  <a:gd name="connsiteY6" fmla="*/ 0 h 9945926"/>
                  <a:gd name="connsiteX7" fmla="*/ 5178772 w 9177188"/>
                  <a:gd name="connsiteY7" fmla="*/ 72751 h 9945926"/>
                  <a:gd name="connsiteX8" fmla="*/ 9098084 w 9177188"/>
                  <a:gd name="connsiteY8" fmla="*/ 3180682 h 9945926"/>
                  <a:gd name="connsiteX9" fmla="*/ 9177188 w 9177188"/>
                  <a:gd name="connsiteY9" fmla="*/ 3355652 h 9945926"/>
                  <a:gd name="connsiteX10" fmla="*/ 9142812 w 9177188"/>
                  <a:gd name="connsiteY10" fmla="*/ 3340111 h 9945926"/>
                  <a:gd name="connsiteX11" fmla="*/ 6914524 w 9177188"/>
                  <a:gd name="connsiteY11" fmla="*/ 2890240 h 9945926"/>
                  <a:gd name="connsiteX12" fmla="*/ 6619934 w 9177188"/>
                  <a:gd name="connsiteY12" fmla="*/ 2897689 h 9945926"/>
                  <a:gd name="connsiteX13" fmla="*/ 6430430 w 9177188"/>
                  <a:gd name="connsiteY13" fmla="*/ 2912099 h 9945926"/>
                  <a:gd name="connsiteX14" fmla="*/ 6386026 w 9177188"/>
                  <a:gd name="connsiteY14" fmla="*/ 2719705 h 9945926"/>
                  <a:gd name="connsiteX15" fmla="*/ 4889544 w 9177188"/>
                  <a:gd name="connsiteY15" fmla="*/ 102451 h 9945926"/>
                  <a:gd name="connsiteX16" fmla="*/ 4782086 w 9177188"/>
                  <a:gd name="connsiteY16" fmla="*/ 0 h 9945926"/>
                  <a:gd name="connsiteX0" fmla="*/ 0 w 9177188"/>
                  <a:gd name="connsiteY0" fmla="*/ 9812892 h 9947044"/>
                  <a:gd name="connsiteX1" fmla="*/ 256304 w 9177188"/>
                  <a:gd name="connsiteY1" fmla="*/ 9845460 h 9947044"/>
                  <a:gd name="connsiteX2" fmla="*/ 841615 w 9177188"/>
                  <a:gd name="connsiteY2" fmla="*/ 9875016 h 9947044"/>
                  <a:gd name="connsiteX3" fmla="*/ 139953 w 9177188"/>
                  <a:gd name="connsiteY3" fmla="*/ 9945926 h 9947044"/>
                  <a:gd name="connsiteX4" fmla="*/ 0 w 9177188"/>
                  <a:gd name="connsiteY4" fmla="*/ 9812892 h 9947044"/>
                  <a:gd name="connsiteX5" fmla="*/ 4782086 w 9177188"/>
                  <a:gd name="connsiteY5" fmla="*/ 0 h 9947044"/>
                  <a:gd name="connsiteX6" fmla="*/ 5178772 w 9177188"/>
                  <a:gd name="connsiteY6" fmla="*/ 72751 h 9947044"/>
                  <a:gd name="connsiteX7" fmla="*/ 9098084 w 9177188"/>
                  <a:gd name="connsiteY7" fmla="*/ 3180682 h 9947044"/>
                  <a:gd name="connsiteX8" fmla="*/ 9177188 w 9177188"/>
                  <a:gd name="connsiteY8" fmla="*/ 3355652 h 9947044"/>
                  <a:gd name="connsiteX9" fmla="*/ 9142812 w 9177188"/>
                  <a:gd name="connsiteY9" fmla="*/ 3340111 h 9947044"/>
                  <a:gd name="connsiteX10" fmla="*/ 6914524 w 9177188"/>
                  <a:gd name="connsiteY10" fmla="*/ 2890240 h 9947044"/>
                  <a:gd name="connsiteX11" fmla="*/ 6619934 w 9177188"/>
                  <a:gd name="connsiteY11" fmla="*/ 2897689 h 9947044"/>
                  <a:gd name="connsiteX12" fmla="*/ 6430430 w 9177188"/>
                  <a:gd name="connsiteY12" fmla="*/ 2912099 h 9947044"/>
                  <a:gd name="connsiteX13" fmla="*/ 6386026 w 9177188"/>
                  <a:gd name="connsiteY13" fmla="*/ 2719705 h 9947044"/>
                  <a:gd name="connsiteX14" fmla="*/ 4889544 w 9177188"/>
                  <a:gd name="connsiteY14" fmla="*/ 102451 h 9947044"/>
                  <a:gd name="connsiteX15" fmla="*/ 4782086 w 9177188"/>
                  <a:gd name="connsiteY15" fmla="*/ 0 h 9947044"/>
                  <a:gd name="connsiteX0" fmla="*/ 0 w 9177188"/>
                  <a:gd name="connsiteY0" fmla="*/ 9812892 h 9946178"/>
                  <a:gd name="connsiteX1" fmla="*/ 256304 w 9177188"/>
                  <a:gd name="connsiteY1" fmla="*/ 9845460 h 9946178"/>
                  <a:gd name="connsiteX2" fmla="*/ 139953 w 9177188"/>
                  <a:gd name="connsiteY2" fmla="*/ 9945926 h 9946178"/>
                  <a:gd name="connsiteX3" fmla="*/ 0 w 9177188"/>
                  <a:gd name="connsiteY3" fmla="*/ 9812892 h 9946178"/>
                  <a:gd name="connsiteX4" fmla="*/ 4782086 w 9177188"/>
                  <a:gd name="connsiteY4" fmla="*/ 0 h 9946178"/>
                  <a:gd name="connsiteX5" fmla="*/ 5178772 w 9177188"/>
                  <a:gd name="connsiteY5" fmla="*/ 72751 h 9946178"/>
                  <a:gd name="connsiteX6" fmla="*/ 9098084 w 9177188"/>
                  <a:gd name="connsiteY6" fmla="*/ 3180682 h 9946178"/>
                  <a:gd name="connsiteX7" fmla="*/ 9177188 w 9177188"/>
                  <a:gd name="connsiteY7" fmla="*/ 3355652 h 9946178"/>
                  <a:gd name="connsiteX8" fmla="*/ 9142812 w 9177188"/>
                  <a:gd name="connsiteY8" fmla="*/ 3340111 h 9946178"/>
                  <a:gd name="connsiteX9" fmla="*/ 6914524 w 9177188"/>
                  <a:gd name="connsiteY9" fmla="*/ 2890240 h 9946178"/>
                  <a:gd name="connsiteX10" fmla="*/ 6619934 w 9177188"/>
                  <a:gd name="connsiteY10" fmla="*/ 2897689 h 9946178"/>
                  <a:gd name="connsiteX11" fmla="*/ 6430430 w 9177188"/>
                  <a:gd name="connsiteY11" fmla="*/ 2912099 h 9946178"/>
                  <a:gd name="connsiteX12" fmla="*/ 6386026 w 9177188"/>
                  <a:gd name="connsiteY12" fmla="*/ 2719705 h 9946178"/>
                  <a:gd name="connsiteX13" fmla="*/ 4889544 w 9177188"/>
                  <a:gd name="connsiteY13" fmla="*/ 102451 h 9946178"/>
                  <a:gd name="connsiteX14" fmla="*/ 4782086 w 9177188"/>
                  <a:gd name="connsiteY14" fmla="*/ 0 h 9946178"/>
                  <a:gd name="connsiteX0" fmla="*/ 0 w 9177188"/>
                  <a:gd name="connsiteY0" fmla="*/ 9812892 h 9845460"/>
                  <a:gd name="connsiteX1" fmla="*/ 256304 w 9177188"/>
                  <a:gd name="connsiteY1" fmla="*/ 9845460 h 9845460"/>
                  <a:gd name="connsiteX2" fmla="*/ 0 w 9177188"/>
                  <a:gd name="connsiteY2" fmla="*/ 9812892 h 9845460"/>
                  <a:gd name="connsiteX3" fmla="*/ 4782086 w 9177188"/>
                  <a:gd name="connsiteY3" fmla="*/ 0 h 9845460"/>
                  <a:gd name="connsiteX4" fmla="*/ 5178772 w 9177188"/>
                  <a:gd name="connsiteY4" fmla="*/ 72751 h 9845460"/>
                  <a:gd name="connsiteX5" fmla="*/ 9098084 w 9177188"/>
                  <a:gd name="connsiteY5" fmla="*/ 3180682 h 9845460"/>
                  <a:gd name="connsiteX6" fmla="*/ 9177188 w 9177188"/>
                  <a:gd name="connsiteY6" fmla="*/ 3355652 h 9845460"/>
                  <a:gd name="connsiteX7" fmla="*/ 9142812 w 9177188"/>
                  <a:gd name="connsiteY7" fmla="*/ 3340111 h 9845460"/>
                  <a:gd name="connsiteX8" fmla="*/ 6914524 w 9177188"/>
                  <a:gd name="connsiteY8" fmla="*/ 2890240 h 9845460"/>
                  <a:gd name="connsiteX9" fmla="*/ 6619934 w 9177188"/>
                  <a:gd name="connsiteY9" fmla="*/ 2897689 h 9845460"/>
                  <a:gd name="connsiteX10" fmla="*/ 6430430 w 9177188"/>
                  <a:gd name="connsiteY10" fmla="*/ 2912099 h 9845460"/>
                  <a:gd name="connsiteX11" fmla="*/ 6386026 w 9177188"/>
                  <a:gd name="connsiteY11" fmla="*/ 2719705 h 9845460"/>
                  <a:gd name="connsiteX12" fmla="*/ 4889544 w 9177188"/>
                  <a:gd name="connsiteY12" fmla="*/ 102451 h 9845460"/>
                  <a:gd name="connsiteX13" fmla="*/ 4782086 w 9177188"/>
                  <a:gd name="connsiteY13" fmla="*/ 0 h 9845460"/>
                  <a:gd name="connsiteX0" fmla="*/ 0 w 4395102"/>
                  <a:gd name="connsiteY0" fmla="*/ 0 h 3355652"/>
                  <a:gd name="connsiteX1" fmla="*/ 396686 w 4395102"/>
                  <a:gd name="connsiteY1" fmla="*/ 72751 h 3355652"/>
                  <a:gd name="connsiteX2" fmla="*/ 4315998 w 4395102"/>
                  <a:gd name="connsiteY2" fmla="*/ 3180682 h 3355652"/>
                  <a:gd name="connsiteX3" fmla="*/ 4395102 w 4395102"/>
                  <a:gd name="connsiteY3" fmla="*/ 3355652 h 3355652"/>
                  <a:gd name="connsiteX4" fmla="*/ 4360726 w 4395102"/>
                  <a:gd name="connsiteY4" fmla="*/ 3340111 h 3355652"/>
                  <a:gd name="connsiteX5" fmla="*/ 2132438 w 4395102"/>
                  <a:gd name="connsiteY5" fmla="*/ 2890240 h 3355652"/>
                  <a:gd name="connsiteX6" fmla="*/ 1837848 w 4395102"/>
                  <a:gd name="connsiteY6" fmla="*/ 2897689 h 3355652"/>
                  <a:gd name="connsiteX7" fmla="*/ 1648344 w 4395102"/>
                  <a:gd name="connsiteY7" fmla="*/ 2912099 h 3355652"/>
                  <a:gd name="connsiteX8" fmla="*/ 1603940 w 4395102"/>
                  <a:gd name="connsiteY8" fmla="*/ 2719705 h 3355652"/>
                  <a:gd name="connsiteX9" fmla="*/ 107458 w 4395102"/>
                  <a:gd name="connsiteY9" fmla="*/ 102451 h 3355652"/>
                  <a:gd name="connsiteX10" fmla="*/ 0 w 4395102"/>
                  <a:gd name="connsiteY10" fmla="*/ 0 h 3355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95102" h="3355652">
                    <a:moveTo>
                      <a:pt x="0" y="0"/>
                    </a:moveTo>
                    <a:lnTo>
                      <a:pt x="396686" y="72751"/>
                    </a:lnTo>
                    <a:cubicBezTo>
                      <a:pt x="2127968" y="455339"/>
                      <a:pt x="3564816" y="1621726"/>
                      <a:pt x="4315998" y="3180682"/>
                    </a:cubicBezTo>
                    <a:lnTo>
                      <a:pt x="4395102" y="3355652"/>
                    </a:lnTo>
                    <a:lnTo>
                      <a:pt x="4360726" y="3340111"/>
                    </a:lnTo>
                    <a:cubicBezTo>
                      <a:pt x="3675838" y="3050428"/>
                      <a:pt x="2922846" y="2890240"/>
                      <a:pt x="2132438" y="2890240"/>
                    </a:cubicBezTo>
                    <a:cubicBezTo>
                      <a:pt x="2033638" y="2890240"/>
                      <a:pt x="1935420" y="2892743"/>
                      <a:pt x="1837848" y="2897689"/>
                    </a:cubicBezTo>
                    <a:lnTo>
                      <a:pt x="1648344" y="2912099"/>
                    </a:lnTo>
                    <a:lnTo>
                      <a:pt x="1603940" y="2719705"/>
                    </a:lnTo>
                    <a:cubicBezTo>
                      <a:pt x="1345102" y="1713686"/>
                      <a:pt x="819678" y="814671"/>
                      <a:pt x="107458" y="10245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rgbClr val="2A729F"/>
                  </a:solidFill>
                </a:endParaRPr>
              </a:p>
            </p:txBody>
          </p:sp>
        </p:grpSp>
        <p:sp>
          <p:nvSpPr>
            <p:cNvPr id="69" name="Rechteck 43">
              <a:extLst>
                <a:ext uri="{FF2B5EF4-FFF2-40B4-BE49-F238E27FC236}">
                  <a16:creationId xmlns:a16="http://schemas.microsoft.com/office/drawing/2014/main" id="{94887C86-DF94-BE44-9EF3-842DFF96DF7E}"/>
                </a:ext>
              </a:extLst>
            </p:cNvPr>
            <p:cNvSpPr txBox="1"/>
            <p:nvPr/>
          </p:nvSpPr>
          <p:spPr>
            <a:xfrm>
              <a:off x="1370781" y="4574610"/>
              <a:ext cx="1323517" cy="711578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6000" tIns="36000" rIns="36000" bIns="36000" anchor="ctr">
              <a:noAutofit/>
            </a:bodyPr>
            <a:lstStyle>
              <a:lvl1pPr algn="l">
                <a:lnSpc>
                  <a:spcPct val="100000"/>
                </a:lnSpc>
                <a:defRPr sz="1100"/>
              </a:lvl1pPr>
            </a:lstStyle>
            <a:p>
              <a:pPr algn="ctr"/>
              <a:r>
                <a:rPr lang="en-US" sz="1800" b="1" dirty="0">
                  <a:solidFill>
                    <a:srgbClr val="2A729F"/>
                  </a:solidFill>
                </a:rPr>
                <a:t>19C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036408F-89E1-5B49-BE18-A516444484E3}"/>
              </a:ext>
            </a:extLst>
          </p:cNvPr>
          <p:cNvGrpSpPr/>
          <p:nvPr/>
        </p:nvGrpSpPr>
        <p:grpSpPr>
          <a:xfrm>
            <a:off x="5859660" y="1606981"/>
            <a:ext cx="976308" cy="976308"/>
            <a:chOff x="957484" y="3872032"/>
            <a:chExt cx="2146784" cy="2146784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D1C7E3F-9180-3B42-8F89-A3AA9B301248}"/>
                </a:ext>
              </a:extLst>
            </p:cNvPr>
            <p:cNvGrpSpPr/>
            <p:nvPr/>
          </p:nvGrpSpPr>
          <p:grpSpPr>
            <a:xfrm rot="4970798">
              <a:off x="957484" y="3872032"/>
              <a:ext cx="2146784" cy="2146784"/>
              <a:chOff x="3889287" y="3525858"/>
              <a:chExt cx="1362941" cy="1362941"/>
            </a:xfrm>
          </p:grpSpPr>
          <p:sp>
            <p:nvSpPr>
              <p:cNvPr id="29" name="Овал 1">
                <a:extLst>
                  <a:ext uri="{FF2B5EF4-FFF2-40B4-BE49-F238E27FC236}">
                    <a16:creationId xmlns:a16="http://schemas.microsoft.com/office/drawing/2014/main" id="{3E7C34F7-3972-1F4E-B0D3-35C25DC8507F}"/>
                  </a:ext>
                </a:extLst>
              </p:cNvPr>
              <p:cNvSpPr/>
              <p:nvPr/>
            </p:nvSpPr>
            <p:spPr>
              <a:xfrm rot="14402735">
                <a:off x="3889287" y="3525858"/>
                <a:ext cx="1362941" cy="1362941"/>
              </a:xfrm>
              <a:prstGeom prst="ellipse">
                <a:avLst/>
              </a:prstGeom>
              <a:gradFill>
                <a:gsLst>
                  <a:gs pos="34000">
                    <a:srgbClr val="DEDEDE"/>
                  </a:gs>
                  <a:gs pos="100000">
                    <a:schemeClr val="bg1"/>
                  </a:gs>
                  <a:gs pos="0">
                    <a:schemeClr val="tx2">
                      <a:lumMod val="75000"/>
                      <a:lumOff val="25000"/>
                    </a:schemeClr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rgbClr val="2A729F"/>
                  </a:solidFill>
                </a:endParaRPr>
              </a:p>
            </p:txBody>
          </p:sp>
          <p:sp>
            <p:nvSpPr>
              <p:cNvPr id="30" name="Полилиния 51">
                <a:extLst>
                  <a:ext uri="{FF2B5EF4-FFF2-40B4-BE49-F238E27FC236}">
                    <a16:creationId xmlns:a16="http://schemas.microsoft.com/office/drawing/2014/main" id="{93839B9E-8611-A444-B090-560DE9696215}"/>
                  </a:ext>
                </a:extLst>
              </p:cNvPr>
              <p:cNvSpPr/>
              <p:nvPr/>
            </p:nvSpPr>
            <p:spPr>
              <a:xfrm>
                <a:off x="4663950" y="3570124"/>
                <a:ext cx="465393" cy="355327"/>
              </a:xfrm>
              <a:custGeom>
                <a:avLst/>
                <a:gdLst>
                  <a:gd name="connsiteX0" fmla="*/ 0 w 9177188"/>
                  <a:gd name="connsiteY0" fmla="*/ 9812892 h 10921772"/>
                  <a:gd name="connsiteX1" fmla="*/ 256304 w 9177188"/>
                  <a:gd name="connsiteY1" fmla="*/ 9845460 h 10921772"/>
                  <a:gd name="connsiteX2" fmla="*/ 841615 w 9177188"/>
                  <a:gd name="connsiteY2" fmla="*/ 9875016 h 10921772"/>
                  <a:gd name="connsiteX3" fmla="*/ 1136204 w 9177188"/>
                  <a:gd name="connsiteY3" fmla="*/ 9867567 h 10921772"/>
                  <a:gd name="connsiteX4" fmla="*/ 1325711 w 9177188"/>
                  <a:gd name="connsiteY4" fmla="*/ 9853157 h 10921772"/>
                  <a:gd name="connsiteX5" fmla="*/ 1370115 w 9177188"/>
                  <a:gd name="connsiteY5" fmla="*/ 10045552 h 10921772"/>
                  <a:gd name="connsiteX6" fmla="*/ 1639759 w 9177188"/>
                  <a:gd name="connsiteY6" fmla="*/ 10843163 h 10921772"/>
                  <a:gd name="connsiteX7" fmla="*/ 1675297 w 9177188"/>
                  <a:gd name="connsiteY7" fmla="*/ 10921772 h 10921772"/>
                  <a:gd name="connsiteX8" fmla="*/ 1456094 w 9177188"/>
                  <a:gd name="connsiteY8" fmla="*/ 10822673 h 10921772"/>
                  <a:gd name="connsiteX9" fmla="*/ 139953 w 9177188"/>
                  <a:gd name="connsiteY9" fmla="*/ 9945926 h 10921772"/>
                  <a:gd name="connsiteX10" fmla="*/ 4782086 w 9177188"/>
                  <a:gd name="connsiteY10" fmla="*/ 0 h 10921772"/>
                  <a:gd name="connsiteX11" fmla="*/ 5178772 w 9177188"/>
                  <a:gd name="connsiteY11" fmla="*/ 72751 h 10921772"/>
                  <a:gd name="connsiteX12" fmla="*/ 9098084 w 9177188"/>
                  <a:gd name="connsiteY12" fmla="*/ 3180682 h 10921772"/>
                  <a:gd name="connsiteX13" fmla="*/ 9177188 w 9177188"/>
                  <a:gd name="connsiteY13" fmla="*/ 3355652 h 10921772"/>
                  <a:gd name="connsiteX14" fmla="*/ 9142812 w 9177188"/>
                  <a:gd name="connsiteY14" fmla="*/ 3340111 h 10921772"/>
                  <a:gd name="connsiteX15" fmla="*/ 6914524 w 9177188"/>
                  <a:gd name="connsiteY15" fmla="*/ 2890240 h 10921772"/>
                  <a:gd name="connsiteX16" fmla="*/ 6619934 w 9177188"/>
                  <a:gd name="connsiteY16" fmla="*/ 2897689 h 10921772"/>
                  <a:gd name="connsiteX17" fmla="*/ 6430430 w 9177188"/>
                  <a:gd name="connsiteY17" fmla="*/ 2912099 h 10921772"/>
                  <a:gd name="connsiteX18" fmla="*/ 6386026 w 9177188"/>
                  <a:gd name="connsiteY18" fmla="*/ 2719705 h 10921772"/>
                  <a:gd name="connsiteX19" fmla="*/ 4889544 w 9177188"/>
                  <a:gd name="connsiteY19" fmla="*/ 102451 h 10921772"/>
                  <a:gd name="connsiteX0" fmla="*/ 0 w 9177188"/>
                  <a:gd name="connsiteY0" fmla="*/ 9812892 h 10843163"/>
                  <a:gd name="connsiteX1" fmla="*/ 256304 w 9177188"/>
                  <a:gd name="connsiteY1" fmla="*/ 9845460 h 10843163"/>
                  <a:gd name="connsiteX2" fmla="*/ 841615 w 9177188"/>
                  <a:gd name="connsiteY2" fmla="*/ 9875016 h 10843163"/>
                  <a:gd name="connsiteX3" fmla="*/ 1136204 w 9177188"/>
                  <a:gd name="connsiteY3" fmla="*/ 9867567 h 10843163"/>
                  <a:gd name="connsiteX4" fmla="*/ 1325711 w 9177188"/>
                  <a:gd name="connsiteY4" fmla="*/ 9853157 h 10843163"/>
                  <a:gd name="connsiteX5" fmla="*/ 1370115 w 9177188"/>
                  <a:gd name="connsiteY5" fmla="*/ 10045552 h 10843163"/>
                  <a:gd name="connsiteX6" fmla="*/ 1639759 w 9177188"/>
                  <a:gd name="connsiteY6" fmla="*/ 10843163 h 10843163"/>
                  <a:gd name="connsiteX7" fmla="*/ 1456094 w 9177188"/>
                  <a:gd name="connsiteY7" fmla="*/ 10822673 h 10843163"/>
                  <a:gd name="connsiteX8" fmla="*/ 139953 w 9177188"/>
                  <a:gd name="connsiteY8" fmla="*/ 9945926 h 10843163"/>
                  <a:gd name="connsiteX9" fmla="*/ 0 w 9177188"/>
                  <a:gd name="connsiteY9" fmla="*/ 9812892 h 10843163"/>
                  <a:gd name="connsiteX10" fmla="*/ 4782086 w 9177188"/>
                  <a:gd name="connsiteY10" fmla="*/ 0 h 10843163"/>
                  <a:gd name="connsiteX11" fmla="*/ 5178772 w 9177188"/>
                  <a:gd name="connsiteY11" fmla="*/ 72751 h 10843163"/>
                  <a:gd name="connsiteX12" fmla="*/ 9098084 w 9177188"/>
                  <a:gd name="connsiteY12" fmla="*/ 3180682 h 10843163"/>
                  <a:gd name="connsiteX13" fmla="*/ 9177188 w 9177188"/>
                  <a:gd name="connsiteY13" fmla="*/ 3355652 h 10843163"/>
                  <a:gd name="connsiteX14" fmla="*/ 9142812 w 9177188"/>
                  <a:gd name="connsiteY14" fmla="*/ 3340111 h 10843163"/>
                  <a:gd name="connsiteX15" fmla="*/ 6914524 w 9177188"/>
                  <a:gd name="connsiteY15" fmla="*/ 2890240 h 10843163"/>
                  <a:gd name="connsiteX16" fmla="*/ 6619934 w 9177188"/>
                  <a:gd name="connsiteY16" fmla="*/ 2897689 h 10843163"/>
                  <a:gd name="connsiteX17" fmla="*/ 6430430 w 9177188"/>
                  <a:gd name="connsiteY17" fmla="*/ 2912099 h 10843163"/>
                  <a:gd name="connsiteX18" fmla="*/ 6386026 w 9177188"/>
                  <a:gd name="connsiteY18" fmla="*/ 2719705 h 10843163"/>
                  <a:gd name="connsiteX19" fmla="*/ 4889544 w 9177188"/>
                  <a:gd name="connsiteY19" fmla="*/ 102451 h 10843163"/>
                  <a:gd name="connsiteX20" fmla="*/ 4782086 w 9177188"/>
                  <a:gd name="connsiteY20" fmla="*/ 0 h 10843163"/>
                  <a:gd name="connsiteX0" fmla="*/ 0 w 9177188"/>
                  <a:gd name="connsiteY0" fmla="*/ 9812892 h 10843163"/>
                  <a:gd name="connsiteX1" fmla="*/ 256304 w 9177188"/>
                  <a:gd name="connsiteY1" fmla="*/ 9845460 h 10843163"/>
                  <a:gd name="connsiteX2" fmla="*/ 841615 w 9177188"/>
                  <a:gd name="connsiteY2" fmla="*/ 9875016 h 10843163"/>
                  <a:gd name="connsiteX3" fmla="*/ 1136204 w 9177188"/>
                  <a:gd name="connsiteY3" fmla="*/ 9867567 h 10843163"/>
                  <a:gd name="connsiteX4" fmla="*/ 1325711 w 9177188"/>
                  <a:gd name="connsiteY4" fmla="*/ 9853157 h 10843163"/>
                  <a:gd name="connsiteX5" fmla="*/ 1370115 w 9177188"/>
                  <a:gd name="connsiteY5" fmla="*/ 10045552 h 10843163"/>
                  <a:gd name="connsiteX6" fmla="*/ 1639759 w 9177188"/>
                  <a:gd name="connsiteY6" fmla="*/ 10843163 h 10843163"/>
                  <a:gd name="connsiteX7" fmla="*/ 139953 w 9177188"/>
                  <a:gd name="connsiteY7" fmla="*/ 9945926 h 10843163"/>
                  <a:gd name="connsiteX8" fmla="*/ 0 w 9177188"/>
                  <a:gd name="connsiteY8" fmla="*/ 9812892 h 10843163"/>
                  <a:gd name="connsiteX9" fmla="*/ 4782086 w 9177188"/>
                  <a:gd name="connsiteY9" fmla="*/ 0 h 10843163"/>
                  <a:gd name="connsiteX10" fmla="*/ 5178772 w 9177188"/>
                  <a:gd name="connsiteY10" fmla="*/ 72751 h 10843163"/>
                  <a:gd name="connsiteX11" fmla="*/ 9098084 w 9177188"/>
                  <a:gd name="connsiteY11" fmla="*/ 3180682 h 10843163"/>
                  <a:gd name="connsiteX12" fmla="*/ 9177188 w 9177188"/>
                  <a:gd name="connsiteY12" fmla="*/ 3355652 h 10843163"/>
                  <a:gd name="connsiteX13" fmla="*/ 9142812 w 9177188"/>
                  <a:gd name="connsiteY13" fmla="*/ 3340111 h 10843163"/>
                  <a:gd name="connsiteX14" fmla="*/ 6914524 w 9177188"/>
                  <a:gd name="connsiteY14" fmla="*/ 2890240 h 10843163"/>
                  <a:gd name="connsiteX15" fmla="*/ 6619934 w 9177188"/>
                  <a:gd name="connsiteY15" fmla="*/ 2897689 h 10843163"/>
                  <a:gd name="connsiteX16" fmla="*/ 6430430 w 9177188"/>
                  <a:gd name="connsiteY16" fmla="*/ 2912099 h 10843163"/>
                  <a:gd name="connsiteX17" fmla="*/ 6386026 w 9177188"/>
                  <a:gd name="connsiteY17" fmla="*/ 2719705 h 10843163"/>
                  <a:gd name="connsiteX18" fmla="*/ 4889544 w 9177188"/>
                  <a:gd name="connsiteY18" fmla="*/ 102451 h 10843163"/>
                  <a:gd name="connsiteX19" fmla="*/ 4782086 w 9177188"/>
                  <a:gd name="connsiteY19" fmla="*/ 0 h 10843163"/>
                  <a:gd name="connsiteX0" fmla="*/ 0 w 9177188"/>
                  <a:gd name="connsiteY0" fmla="*/ 9812892 h 10047590"/>
                  <a:gd name="connsiteX1" fmla="*/ 256304 w 9177188"/>
                  <a:gd name="connsiteY1" fmla="*/ 9845460 h 10047590"/>
                  <a:gd name="connsiteX2" fmla="*/ 841615 w 9177188"/>
                  <a:gd name="connsiteY2" fmla="*/ 9875016 h 10047590"/>
                  <a:gd name="connsiteX3" fmla="*/ 1136204 w 9177188"/>
                  <a:gd name="connsiteY3" fmla="*/ 9867567 h 10047590"/>
                  <a:gd name="connsiteX4" fmla="*/ 1325711 w 9177188"/>
                  <a:gd name="connsiteY4" fmla="*/ 9853157 h 10047590"/>
                  <a:gd name="connsiteX5" fmla="*/ 1370115 w 9177188"/>
                  <a:gd name="connsiteY5" fmla="*/ 10045552 h 10047590"/>
                  <a:gd name="connsiteX6" fmla="*/ 139953 w 9177188"/>
                  <a:gd name="connsiteY6" fmla="*/ 9945926 h 10047590"/>
                  <a:gd name="connsiteX7" fmla="*/ 0 w 9177188"/>
                  <a:gd name="connsiteY7" fmla="*/ 9812892 h 10047590"/>
                  <a:gd name="connsiteX8" fmla="*/ 4782086 w 9177188"/>
                  <a:gd name="connsiteY8" fmla="*/ 0 h 10047590"/>
                  <a:gd name="connsiteX9" fmla="*/ 5178772 w 9177188"/>
                  <a:gd name="connsiteY9" fmla="*/ 72751 h 10047590"/>
                  <a:gd name="connsiteX10" fmla="*/ 9098084 w 9177188"/>
                  <a:gd name="connsiteY10" fmla="*/ 3180682 h 10047590"/>
                  <a:gd name="connsiteX11" fmla="*/ 9177188 w 9177188"/>
                  <a:gd name="connsiteY11" fmla="*/ 3355652 h 10047590"/>
                  <a:gd name="connsiteX12" fmla="*/ 9142812 w 9177188"/>
                  <a:gd name="connsiteY12" fmla="*/ 3340111 h 10047590"/>
                  <a:gd name="connsiteX13" fmla="*/ 6914524 w 9177188"/>
                  <a:gd name="connsiteY13" fmla="*/ 2890240 h 10047590"/>
                  <a:gd name="connsiteX14" fmla="*/ 6619934 w 9177188"/>
                  <a:gd name="connsiteY14" fmla="*/ 2897689 h 10047590"/>
                  <a:gd name="connsiteX15" fmla="*/ 6430430 w 9177188"/>
                  <a:gd name="connsiteY15" fmla="*/ 2912099 h 10047590"/>
                  <a:gd name="connsiteX16" fmla="*/ 6386026 w 9177188"/>
                  <a:gd name="connsiteY16" fmla="*/ 2719705 h 10047590"/>
                  <a:gd name="connsiteX17" fmla="*/ 4889544 w 9177188"/>
                  <a:gd name="connsiteY17" fmla="*/ 102451 h 10047590"/>
                  <a:gd name="connsiteX18" fmla="*/ 4782086 w 9177188"/>
                  <a:gd name="connsiteY18" fmla="*/ 0 h 10047590"/>
                  <a:gd name="connsiteX0" fmla="*/ 0 w 9177188"/>
                  <a:gd name="connsiteY0" fmla="*/ 9812892 h 9945926"/>
                  <a:gd name="connsiteX1" fmla="*/ 256304 w 9177188"/>
                  <a:gd name="connsiteY1" fmla="*/ 9845460 h 9945926"/>
                  <a:gd name="connsiteX2" fmla="*/ 841615 w 9177188"/>
                  <a:gd name="connsiteY2" fmla="*/ 9875016 h 9945926"/>
                  <a:gd name="connsiteX3" fmla="*/ 1136204 w 9177188"/>
                  <a:gd name="connsiteY3" fmla="*/ 9867567 h 9945926"/>
                  <a:gd name="connsiteX4" fmla="*/ 1325711 w 9177188"/>
                  <a:gd name="connsiteY4" fmla="*/ 9853157 h 9945926"/>
                  <a:gd name="connsiteX5" fmla="*/ 139953 w 9177188"/>
                  <a:gd name="connsiteY5" fmla="*/ 9945926 h 9945926"/>
                  <a:gd name="connsiteX6" fmla="*/ 0 w 9177188"/>
                  <a:gd name="connsiteY6" fmla="*/ 9812892 h 9945926"/>
                  <a:gd name="connsiteX7" fmla="*/ 4782086 w 9177188"/>
                  <a:gd name="connsiteY7" fmla="*/ 0 h 9945926"/>
                  <a:gd name="connsiteX8" fmla="*/ 5178772 w 9177188"/>
                  <a:gd name="connsiteY8" fmla="*/ 72751 h 9945926"/>
                  <a:gd name="connsiteX9" fmla="*/ 9098084 w 9177188"/>
                  <a:gd name="connsiteY9" fmla="*/ 3180682 h 9945926"/>
                  <a:gd name="connsiteX10" fmla="*/ 9177188 w 9177188"/>
                  <a:gd name="connsiteY10" fmla="*/ 3355652 h 9945926"/>
                  <a:gd name="connsiteX11" fmla="*/ 9142812 w 9177188"/>
                  <a:gd name="connsiteY11" fmla="*/ 3340111 h 9945926"/>
                  <a:gd name="connsiteX12" fmla="*/ 6914524 w 9177188"/>
                  <a:gd name="connsiteY12" fmla="*/ 2890240 h 9945926"/>
                  <a:gd name="connsiteX13" fmla="*/ 6619934 w 9177188"/>
                  <a:gd name="connsiteY13" fmla="*/ 2897689 h 9945926"/>
                  <a:gd name="connsiteX14" fmla="*/ 6430430 w 9177188"/>
                  <a:gd name="connsiteY14" fmla="*/ 2912099 h 9945926"/>
                  <a:gd name="connsiteX15" fmla="*/ 6386026 w 9177188"/>
                  <a:gd name="connsiteY15" fmla="*/ 2719705 h 9945926"/>
                  <a:gd name="connsiteX16" fmla="*/ 4889544 w 9177188"/>
                  <a:gd name="connsiteY16" fmla="*/ 102451 h 9945926"/>
                  <a:gd name="connsiteX17" fmla="*/ 4782086 w 9177188"/>
                  <a:gd name="connsiteY17" fmla="*/ 0 h 9945926"/>
                  <a:gd name="connsiteX0" fmla="*/ 0 w 9177188"/>
                  <a:gd name="connsiteY0" fmla="*/ 9812892 h 9945926"/>
                  <a:gd name="connsiteX1" fmla="*/ 256304 w 9177188"/>
                  <a:gd name="connsiteY1" fmla="*/ 9845460 h 9945926"/>
                  <a:gd name="connsiteX2" fmla="*/ 841615 w 9177188"/>
                  <a:gd name="connsiteY2" fmla="*/ 9875016 h 9945926"/>
                  <a:gd name="connsiteX3" fmla="*/ 1136204 w 9177188"/>
                  <a:gd name="connsiteY3" fmla="*/ 9867567 h 9945926"/>
                  <a:gd name="connsiteX4" fmla="*/ 139953 w 9177188"/>
                  <a:gd name="connsiteY4" fmla="*/ 9945926 h 9945926"/>
                  <a:gd name="connsiteX5" fmla="*/ 0 w 9177188"/>
                  <a:gd name="connsiteY5" fmla="*/ 9812892 h 9945926"/>
                  <a:gd name="connsiteX6" fmla="*/ 4782086 w 9177188"/>
                  <a:gd name="connsiteY6" fmla="*/ 0 h 9945926"/>
                  <a:gd name="connsiteX7" fmla="*/ 5178772 w 9177188"/>
                  <a:gd name="connsiteY7" fmla="*/ 72751 h 9945926"/>
                  <a:gd name="connsiteX8" fmla="*/ 9098084 w 9177188"/>
                  <a:gd name="connsiteY8" fmla="*/ 3180682 h 9945926"/>
                  <a:gd name="connsiteX9" fmla="*/ 9177188 w 9177188"/>
                  <a:gd name="connsiteY9" fmla="*/ 3355652 h 9945926"/>
                  <a:gd name="connsiteX10" fmla="*/ 9142812 w 9177188"/>
                  <a:gd name="connsiteY10" fmla="*/ 3340111 h 9945926"/>
                  <a:gd name="connsiteX11" fmla="*/ 6914524 w 9177188"/>
                  <a:gd name="connsiteY11" fmla="*/ 2890240 h 9945926"/>
                  <a:gd name="connsiteX12" fmla="*/ 6619934 w 9177188"/>
                  <a:gd name="connsiteY12" fmla="*/ 2897689 h 9945926"/>
                  <a:gd name="connsiteX13" fmla="*/ 6430430 w 9177188"/>
                  <a:gd name="connsiteY13" fmla="*/ 2912099 h 9945926"/>
                  <a:gd name="connsiteX14" fmla="*/ 6386026 w 9177188"/>
                  <a:gd name="connsiteY14" fmla="*/ 2719705 h 9945926"/>
                  <a:gd name="connsiteX15" fmla="*/ 4889544 w 9177188"/>
                  <a:gd name="connsiteY15" fmla="*/ 102451 h 9945926"/>
                  <a:gd name="connsiteX16" fmla="*/ 4782086 w 9177188"/>
                  <a:gd name="connsiteY16" fmla="*/ 0 h 9945926"/>
                  <a:gd name="connsiteX0" fmla="*/ 0 w 9177188"/>
                  <a:gd name="connsiteY0" fmla="*/ 9812892 h 9947044"/>
                  <a:gd name="connsiteX1" fmla="*/ 256304 w 9177188"/>
                  <a:gd name="connsiteY1" fmla="*/ 9845460 h 9947044"/>
                  <a:gd name="connsiteX2" fmla="*/ 841615 w 9177188"/>
                  <a:gd name="connsiteY2" fmla="*/ 9875016 h 9947044"/>
                  <a:gd name="connsiteX3" fmla="*/ 139953 w 9177188"/>
                  <a:gd name="connsiteY3" fmla="*/ 9945926 h 9947044"/>
                  <a:gd name="connsiteX4" fmla="*/ 0 w 9177188"/>
                  <a:gd name="connsiteY4" fmla="*/ 9812892 h 9947044"/>
                  <a:gd name="connsiteX5" fmla="*/ 4782086 w 9177188"/>
                  <a:gd name="connsiteY5" fmla="*/ 0 h 9947044"/>
                  <a:gd name="connsiteX6" fmla="*/ 5178772 w 9177188"/>
                  <a:gd name="connsiteY6" fmla="*/ 72751 h 9947044"/>
                  <a:gd name="connsiteX7" fmla="*/ 9098084 w 9177188"/>
                  <a:gd name="connsiteY7" fmla="*/ 3180682 h 9947044"/>
                  <a:gd name="connsiteX8" fmla="*/ 9177188 w 9177188"/>
                  <a:gd name="connsiteY8" fmla="*/ 3355652 h 9947044"/>
                  <a:gd name="connsiteX9" fmla="*/ 9142812 w 9177188"/>
                  <a:gd name="connsiteY9" fmla="*/ 3340111 h 9947044"/>
                  <a:gd name="connsiteX10" fmla="*/ 6914524 w 9177188"/>
                  <a:gd name="connsiteY10" fmla="*/ 2890240 h 9947044"/>
                  <a:gd name="connsiteX11" fmla="*/ 6619934 w 9177188"/>
                  <a:gd name="connsiteY11" fmla="*/ 2897689 h 9947044"/>
                  <a:gd name="connsiteX12" fmla="*/ 6430430 w 9177188"/>
                  <a:gd name="connsiteY12" fmla="*/ 2912099 h 9947044"/>
                  <a:gd name="connsiteX13" fmla="*/ 6386026 w 9177188"/>
                  <a:gd name="connsiteY13" fmla="*/ 2719705 h 9947044"/>
                  <a:gd name="connsiteX14" fmla="*/ 4889544 w 9177188"/>
                  <a:gd name="connsiteY14" fmla="*/ 102451 h 9947044"/>
                  <a:gd name="connsiteX15" fmla="*/ 4782086 w 9177188"/>
                  <a:gd name="connsiteY15" fmla="*/ 0 h 9947044"/>
                  <a:gd name="connsiteX0" fmla="*/ 0 w 9177188"/>
                  <a:gd name="connsiteY0" fmla="*/ 9812892 h 9946178"/>
                  <a:gd name="connsiteX1" fmla="*/ 256304 w 9177188"/>
                  <a:gd name="connsiteY1" fmla="*/ 9845460 h 9946178"/>
                  <a:gd name="connsiteX2" fmla="*/ 139953 w 9177188"/>
                  <a:gd name="connsiteY2" fmla="*/ 9945926 h 9946178"/>
                  <a:gd name="connsiteX3" fmla="*/ 0 w 9177188"/>
                  <a:gd name="connsiteY3" fmla="*/ 9812892 h 9946178"/>
                  <a:gd name="connsiteX4" fmla="*/ 4782086 w 9177188"/>
                  <a:gd name="connsiteY4" fmla="*/ 0 h 9946178"/>
                  <a:gd name="connsiteX5" fmla="*/ 5178772 w 9177188"/>
                  <a:gd name="connsiteY5" fmla="*/ 72751 h 9946178"/>
                  <a:gd name="connsiteX6" fmla="*/ 9098084 w 9177188"/>
                  <a:gd name="connsiteY6" fmla="*/ 3180682 h 9946178"/>
                  <a:gd name="connsiteX7" fmla="*/ 9177188 w 9177188"/>
                  <a:gd name="connsiteY7" fmla="*/ 3355652 h 9946178"/>
                  <a:gd name="connsiteX8" fmla="*/ 9142812 w 9177188"/>
                  <a:gd name="connsiteY8" fmla="*/ 3340111 h 9946178"/>
                  <a:gd name="connsiteX9" fmla="*/ 6914524 w 9177188"/>
                  <a:gd name="connsiteY9" fmla="*/ 2890240 h 9946178"/>
                  <a:gd name="connsiteX10" fmla="*/ 6619934 w 9177188"/>
                  <a:gd name="connsiteY10" fmla="*/ 2897689 h 9946178"/>
                  <a:gd name="connsiteX11" fmla="*/ 6430430 w 9177188"/>
                  <a:gd name="connsiteY11" fmla="*/ 2912099 h 9946178"/>
                  <a:gd name="connsiteX12" fmla="*/ 6386026 w 9177188"/>
                  <a:gd name="connsiteY12" fmla="*/ 2719705 h 9946178"/>
                  <a:gd name="connsiteX13" fmla="*/ 4889544 w 9177188"/>
                  <a:gd name="connsiteY13" fmla="*/ 102451 h 9946178"/>
                  <a:gd name="connsiteX14" fmla="*/ 4782086 w 9177188"/>
                  <a:gd name="connsiteY14" fmla="*/ 0 h 9946178"/>
                  <a:gd name="connsiteX0" fmla="*/ 0 w 9177188"/>
                  <a:gd name="connsiteY0" fmla="*/ 9812892 h 9845460"/>
                  <a:gd name="connsiteX1" fmla="*/ 256304 w 9177188"/>
                  <a:gd name="connsiteY1" fmla="*/ 9845460 h 9845460"/>
                  <a:gd name="connsiteX2" fmla="*/ 0 w 9177188"/>
                  <a:gd name="connsiteY2" fmla="*/ 9812892 h 9845460"/>
                  <a:gd name="connsiteX3" fmla="*/ 4782086 w 9177188"/>
                  <a:gd name="connsiteY3" fmla="*/ 0 h 9845460"/>
                  <a:gd name="connsiteX4" fmla="*/ 5178772 w 9177188"/>
                  <a:gd name="connsiteY4" fmla="*/ 72751 h 9845460"/>
                  <a:gd name="connsiteX5" fmla="*/ 9098084 w 9177188"/>
                  <a:gd name="connsiteY5" fmla="*/ 3180682 h 9845460"/>
                  <a:gd name="connsiteX6" fmla="*/ 9177188 w 9177188"/>
                  <a:gd name="connsiteY6" fmla="*/ 3355652 h 9845460"/>
                  <a:gd name="connsiteX7" fmla="*/ 9142812 w 9177188"/>
                  <a:gd name="connsiteY7" fmla="*/ 3340111 h 9845460"/>
                  <a:gd name="connsiteX8" fmla="*/ 6914524 w 9177188"/>
                  <a:gd name="connsiteY8" fmla="*/ 2890240 h 9845460"/>
                  <a:gd name="connsiteX9" fmla="*/ 6619934 w 9177188"/>
                  <a:gd name="connsiteY9" fmla="*/ 2897689 h 9845460"/>
                  <a:gd name="connsiteX10" fmla="*/ 6430430 w 9177188"/>
                  <a:gd name="connsiteY10" fmla="*/ 2912099 h 9845460"/>
                  <a:gd name="connsiteX11" fmla="*/ 6386026 w 9177188"/>
                  <a:gd name="connsiteY11" fmla="*/ 2719705 h 9845460"/>
                  <a:gd name="connsiteX12" fmla="*/ 4889544 w 9177188"/>
                  <a:gd name="connsiteY12" fmla="*/ 102451 h 9845460"/>
                  <a:gd name="connsiteX13" fmla="*/ 4782086 w 9177188"/>
                  <a:gd name="connsiteY13" fmla="*/ 0 h 9845460"/>
                  <a:gd name="connsiteX0" fmla="*/ 0 w 4395102"/>
                  <a:gd name="connsiteY0" fmla="*/ 0 h 3355652"/>
                  <a:gd name="connsiteX1" fmla="*/ 396686 w 4395102"/>
                  <a:gd name="connsiteY1" fmla="*/ 72751 h 3355652"/>
                  <a:gd name="connsiteX2" fmla="*/ 4315998 w 4395102"/>
                  <a:gd name="connsiteY2" fmla="*/ 3180682 h 3355652"/>
                  <a:gd name="connsiteX3" fmla="*/ 4395102 w 4395102"/>
                  <a:gd name="connsiteY3" fmla="*/ 3355652 h 3355652"/>
                  <a:gd name="connsiteX4" fmla="*/ 4360726 w 4395102"/>
                  <a:gd name="connsiteY4" fmla="*/ 3340111 h 3355652"/>
                  <a:gd name="connsiteX5" fmla="*/ 2132438 w 4395102"/>
                  <a:gd name="connsiteY5" fmla="*/ 2890240 h 3355652"/>
                  <a:gd name="connsiteX6" fmla="*/ 1837848 w 4395102"/>
                  <a:gd name="connsiteY6" fmla="*/ 2897689 h 3355652"/>
                  <a:gd name="connsiteX7" fmla="*/ 1648344 w 4395102"/>
                  <a:gd name="connsiteY7" fmla="*/ 2912099 h 3355652"/>
                  <a:gd name="connsiteX8" fmla="*/ 1603940 w 4395102"/>
                  <a:gd name="connsiteY8" fmla="*/ 2719705 h 3355652"/>
                  <a:gd name="connsiteX9" fmla="*/ 107458 w 4395102"/>
                  <a:gd name="connsiteY9" fmla="*/ 102451 h 3355652"/>
                  <a:gd name="connsiteX10" fmla="*/ 0 w 4395102"/>
                  <a:gd name="connsiteY10" fmla="*/ 0 h 3355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95102" h="3355652">
                    <a:moveTo>
                      <a:pt x="0" y="0"/>
                    </a:moveTo>
                    <a:lnTo>
                      <a:pt x="396686" y="72751"/>
                    </a:lnTo>
                    <a:cubicBezTo>
                      <a:pt x="2127968" y="455339"/>
                      <a:pt x="3564816" y="1621726"/>
                      <a:pt x="4315998" y="3180682"/>
                    </a:cubicBezTo>
                    <a:lnTo>
                      <a:pt x="4395102" y="3355652"/>
                    </a:lnTo>
                    <a:lnTo>
                      <a:pt x="4360726" y="3340111"/>
                    </a:lnTo>
                    <a:cubicBezTo>
                      <a:pt x="3675838" y="3050428"/>
                      <a:pt x="2922846" y="2890240"/>
                      <a:pt x="2132438" y="2890240"/>
                    </a:cubicBezTo>
                    <a:cubicBezTo>
                      <a:pt x="2033638" y="2890240"/>
                      <a:pt x="1935420" y="2892743"/>
                      <a:pt x="1837848" y="2897689"/>
                    </a:cubicBezTo>
                    <a:lnTo>
                      <a:pt x="1648344" y="2912099"/>
                    </a:lnTo>
                    <a:lnTo>
                      <a:pt x="1603940" y="2719705"/>
                    </a:lnTo>
                    <a:cubicBezTo>
                      <a:pt x="1345102" y="1713686"/>
                      <a:pt x="819678" y="814671"/>
                      <a:pt x="107458" y="10245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rgbClr val="2A729F"/>
                  </a:solidFill>
                </a:endParaRPr>
              </a:p>
            </p:txBody>
          </p:sp>
        </p:grpSp>
        <p:sp>
          <p:nvSpPr>
            <p:cNvPr id="28" name="Rechteck 43">
              <a:extLst>
                <a:ext uri="{FF2B5EF4-FFF2-40B4-BE49-F238E27FC236}">
                  <a16:creationId xmlns:a16="http://schemas.microsoft.com/office/drawing/2014/main" id="{1B8860CA-58D8-2041-815E-EE1805BB3937}"/>
                </a:ext>
              </a:extLst>
            </p:cNvPr>
            <p:cNvSpPr txBox="1"/>
            <p:nvPr/>
          </p:nvSpPr>
          <p:spPr>
            <a:xfrm>
              <a:off x="1370781" y="4574610"/>
              <a:ext cx="1323517" cy="711578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6000" tIns="36000" rIns="36000" bIns="36000" anchor="ctr">
              <a:noAutofit/>
            </a:bodyPr>
            <a:lstStyle>
              <a:lvl1pPr algn="l">
                <a:lnSpc>
                  <a:spcPct val="100000"/>
                </a:lnSpc>
                <a:defRPr sz="1100"/>
              </a:lvl1pPr>
            </a:lstStyle>
            <a:p>
              <a:pPr algn="ctr"/>
              <a:r>
                <a:rPr lang="en-US" sz="1800" b="1" dirty="0">
                  <a:solidFill>
                    <a:srgbClr val="2A729F"/>
                  </a:solidFill>
                </a:rPr>
                <a:t>20C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259CD15-E9F0-4E46-ADF4-19F5BD8E3E3B}"/>
              </a:ext>
            </a:extLst>
          </p:cNvPr>
          <p:cNvGrpSpPr/>
          <p:nvPr/>
        </p:nvGrpSpPr>
        <p:grpSpPr>
          <a:xfrm>
            <a:off x="9810439" y="1610448"/>
            <a:ext cx="976308" cy="976308"/>
            <a:chOff x="957484" y="3872032"/>
            <a:chExt cx="2146784" cy="214678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2FEC86A-6ECA-744B-9C6E-15525C09A87D}"/>
                </a:ext>
              </a:extLst>
            </p:cNvPr>
            <p:cNvGrpSpPr/>
            <p:nvPr/>
          </p:nvGrpSpPr>
          <p:grpSpPr>
            <a:xfrm rot="4970798">
              <a:off x="957484" y="3872032"/>
              <a:ext cx="2146784" cy="2146784"/>
              <a:chOff x="3889287" y="3525858"/>
              <a:chExt cx="1362941" cy="1362941"/>
            </a:xfrm>
          </p:grpSpPr>
          <p:sp>
            <p:nvSpPr>
              <p:cNvPr id="35" name="Овал 1">
                <a:extLst>
                  <a:ext uri="{FF2B5EF4-FFF2-40B4-BE49-F238E27FC236}">
                    <a16:creationId xmlns:a16="http://schemas.microsoft.com/office/drawing/2014/main" id="{142BB234-DA84-554A-9730-8377B444F417}"/>
                  </a:ext>
                </a:extLst>
              </p:cNvPr>
              <p:cNvSpPr/>
              <p:nvPr/>
            </p:nvSpPr>
            <p:spPr>
              <a:xfrm rot="20773585">
                <a:off x="3889287" y="3525858"/>
                <a:ext cx="1362941" cy="1362941"/>
              </a:xfrm>
              <a:prstGeom prst="ellipse">
                <a:avLst/>
              </a:prstGeom>
              <a:gradFill>
                <a:gsLst>
                  <a:gs pos="36000">
                    <a:srgbClr val="DEDEDE"/>
                  </a:gs>
                  <a:gs pos="100000">
                    <a:schemeClr val="bg1"/>
                  </a:gs>
                  <a:gs pos="0">
                    <a:schemeClr val="tx2">
                      <a:lumMod val="75000"/>
                      <a:lumOff val="25000"/>
                    </a:schemeClr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rgbClr val="2A729F"/>
                  </a:solidFill>
                </a:endParaRPr>
              </a:p>
            </p:txBody>
          </p:sp>
          <p:sp>
            <p:nvSpPr>
              <p:cNvPr id="36" name="Полилиния 51">
                <a:extLst>
                  <a:ext uri="{FF2B5EF4-FFF2-40B4-BE49-F238E27FC236}">
                    <a16:creationId xmlns:a16="http://schemas.microsoft.com/office/drawing/2014/main" id="{3F5035A1-9BCC-2844-BB29-5817DA59FDA3}"/>
                  </a:ext>
                </a:extLst>
              </p:cNvPr>
              <p:cNvSpPr/>
              <p:nvPr/>
            </p:nvSpPr>
            <p:spPr>
              <a:xfrm>
                <a:off x="4663950" y="3570124"/>
                <a:ext cx="465393" cy="355327"/>
              </a:xfrm>
              <a:custGeom>
                <a:avLst/>
                <a:gdLst>
                  <a:gd name="connsiteX0" fmla="*/ 0 w 9177188"/>
                  <a:gd name="connsiteY0" fmla="*/ 9812892 h 10921772"/>
                  <a:gd name="connsiteX1" fmla="*/ 256304 w 9177188"/>
                  <a:gd name="connsiteY1" fmla="*/ 9845460 h 10921772"/>
                  <a:gd name="connsiteX2" fmla="*/ 841615 w 9177188"/>
                  <a:gd name="connsiteY2" fmla="*/ 9875016 h 10921772"/>
                  <a:gd name="connsiteX3" fmla="*/ 1136204 w 9177188"/>
                  <a:gd name="connsiteY3" fmla="*/ 9867567 h 10921772"/>
                  <a:gd name="connsiteX4" fmla="*/ 1325711 w 9177188"/>
                  <a:gd name="connsiteY4" fmla="*/ 9853157 h 10921772"/>
                  <a:gd name="connsiteX5" fmla="*/ 1370115 w 9177188"/>
                  <a:gd name="connsiteY5" fmla="*/ 10045552 h 10921772"/>
                  <a:gd name="connsiteX6" fmla="*/ 1639759 w 9177188"/>
                  <a:gd name="connsiteY6" fmla="*/ 10843163 h 10921772"/>
                  <a:gd name="connsiteX7" fmla="*/ 1675297 w 9177188"/>
                  <a:gd name="connsiteY7" fmla="*/ 10921772 h 10921772"/>
                  <a:gd name="connsiteX8" fmla="*/ 1456094 w 9177188"/>
                  <a:gd name="connsiteY8" fmla="*/ 10822673 h 10921772"/>
                  <a:gd name="connsiteX9" fmla="*/ 139953 w 9177188"/>
                  <a:gd name="connsiteY9" fmla="*/ 9945926 h 10921772"/>
                  <a:gd name="connsiteX10" fmla="*/ 4782086 w 9177188"/>
                  <a:gd name="connsiteY10" fmla="*/ 0 h 10921772"/>
                  <a:gd name="connsiteX11" fmla="*/ 5178772 w 9177188"/>
                  <a:gd name="connsiteY11" fmla="*/ 72751 h 10921772"/>
                  <a:gd name="connsiteX12" fmla="*/ 9098084 w 9177188"/>
                  <a:gd name="connsiteY12" fmla="*/ 3180682 h 10921772"/>
                  <a:gd name="connsiteX13" fmla="*/ 9177188 w 9177188"/>
                  <a:gd name="connsiteY13" fmla="*/ 3355652 h 10921772"/>
                  <a:gd name="connsiteX14" fmla="*/ 9142812 w 9177188"/>
                  <a:gd name="connsiteY14" fmla="*/ 3340111 h 10921772"/>
                  <a:gd name="connsiteX15" fmla="*/ 6914524 w 9177188"/>
                  <a:gd name="connsiteY15" fmla="*/ 2890240 h 10921772"/>
                  <a:gd name="connsiteX16" fmla="*/ 6619934 w 9177188"/>
                  <a:gd name="connsiteY16" fmla="*/ 2897689 h 10921772"/>
                  <a:gd name="connsiteX17" fmla="*/ 6430430 w 9177188"/>
                  <a:gd name="connsiteY17" fmla="*/ 2912099 h 10921772"/>
                  <a:gd name="connsiteX18" fmla="*/ 6386026 w 9177188"/>
                  <a:gd name="connsiteY18" fmla="*/ 2719705 h 10921772"/>
                  <a:gd name="connsiteX19" fmla="*/ 4889544 w 9177188"/>
                  <a:gd name="connsiteY19" fmla="*/ 102451 h 10921772"/>
                  <a:gd name="connsiteX0" fmla="*/ 0 w 9177188"/>
                  <a:gd name="connsiteY0" fmla="*/ 9812892 h 10843163"/>
                  <a:gd name="connsiteX1" fmla="*/ 256304 w 9177188"/>
                  <a:gd name="connsiteY1" fmla="*/ 9845460 h 10843163"/>
                  <a:gd name="connsiteX2" fmla="*/ 841615 w 9177188"/>
                  <a:gd name="connsiteY2" fmla="*/ 9875016 h 10843163"/>
                  <a:gd name="connsiteX3" fmla="*/ 1136204 w 9177188"/>
                  <a:gd name="connsiteY3" fmla="*/ 9867567 h 10843163"/>
                  <a:gd name="connsiteX4" fmla="*/ 1325711 w 9177188"/>
                  <a:gd name="connsiteY4" fmla="*/ 9853157 h 10843163"/>
                  <a:gd name="connsiteX5" fmla="*/ 1370115 w 9177188"/>
                  <a:gd name="connsiteY5" fmla="*/ 10045552 h 10843163"/>
                  <a:gd name="connsiteX6" fmla="*/ 1639759 w 9177188"/>
                  <a:gd name="connsiteY6" fmla="*/ 10843163 h 10843163"/>
                  <a:gd name="connsiteX7" fmla="*/ 1456094 w 9177188"/>
                  <a:gd name="connsiteY7" fmla="*/ 10822673 h 10843163"/>
                  <a:gd name="connsiteX8" fmla="*/ 139953 w 9177188"/>
                  <a:gd name="connsiteY8" fmla="*/ 9945926 h 10843163"/>
                  <a:gd name="connsiteX9" fmla="*/ 0 w 9177188"/>
                  <a:gd name="connsiteY9" fmla="*/ 9812892 h 10843163"/>
                  <a:gd name="connsiteX10" fmla="*/ 4782086 w 9177188"/>
                  <a:gd name="connsiteY10" fmla="*/ 0 h 10843163"/>
                  <a:gd name="connsiteX11" fmla="*/ 5178772 w 9177188"/>
                  <a:gd name="connsiteY11" fmla="*/ 72751 h 10843163"/>
                  <a:gd name="connsiteX12" fmla="*/ 9098084 w 9177188"/>
                  <a:gd name="connsiteY12" fmla="*/ 3180682 h 10843163"/>
                  <a:gd name="connsiteX13" fmla="*/ 9177188 w 9177188"/>
                  <a:gd name="connsiteY13" fmla="*/ 3355652 h 10843163"/>
                  <a:gd name="connsiteX14" fmla="*/ 9142812 w 9177188"/>
                  <a:gd name="connsiteY14" fmla="*/ 3340111 h 10843163"/>
                  <a:gd name="connsiteX15" fmla="*/ 6914524 w 9177188"/>
                  <a:gd name="connsiteY15" fmla="*/ 2890240 h 10843163"/>
                  <a:gd name="connsiteX16" fmla="*/ 6619934 w 9177188"/>
                  <a:gd name="connsiteY16" fmla="*/ 2897689 h 10843163"/>
                  <a:gd name="connsiteX17" fmla="*/ 6430430 w 9177188"/>
                  <a:gd name="connsiteY17" fmla="*/ 2912099 h 10843163"/>
                  <a:gd name="connsiteX18" fmla="*/ 6386026 w 9177188"/>
                  <a:gd name="connsiteY18" fmla="*/ 2719705 h 10843163"/>
                  <a:gd name="connsiteX19" fmla="*/ 4889544 w 9177188"/>
                  <a:gd name="connsiteY19" fmla="*/ 102451 h 10843163"/>
                  <a:gd name="connsiteX20" fmla="*/ 4782086 w 9177188"/>
                  <a:gd name="connsiteY20" fmla="*/ 0 h 10843163"/>
                  <a:gd name="connsiteX0" fmla="*/ 0 w 9177188"/>
                  <a:gd name="connsiteY0" fmla="*/ 9812892 h 10843163"/>
                  <a:gd name="connsiteX1" fmla="*/ 256304 w 9177188"/>
                  <a:gd name="connsiteY1" fmla="*/ 9845460 h 10843163"/>
                  <a:gd name="connsiteX2" fmla="*/ 841615 w 9177188"/>
                  <a:gd name="connsiteY2" fmla="*/ 9875016 h 10843163"/>
                  <a:gd name="connsiteX3" fmla="*/ 1136204 w 9177188"/>
                  <a:gd name="connsiteY3" fmla="*/ 9867567 h 10843163"/>
                  <a:gd name="connsiteX4" fmla="*/ 1325711 w 9177188"/>
                  <a:gd name="connsiteY4" fmla="*/ 9853157 h 10843163"/>
                  <a:gd name="connsiteX5" fmla="*/ 1370115 w 9177188"/>
                  <a:gd name="connsiteY5" fmla="*/ 10045552 h 10843163"/>
                  <a:gd name="connsiteX6" fmla="*/ 1639759 w 9177188"/>
                  <a:gd name="connsiteY6" fmla="*/ 10843163 h 10843163"/>
                  <a:gd name="connsiteX7" fmla="*/ 139953 w 9177188"/>
                  <a:gd name="connsiteY7" fmla="*/ 9945926 h 10843163"/>
                  <a:gd name="connsiteX8" fmla="*/ 0 w 9177188"/>
                  <a:gd name="connsiteY8" fmla="*/ 9812892 h 10843163"/>
                  <a:gd name="connsiteX9" fmla="*/ 4782086 w 9177188"/>
                  <a:gd name="connsiteY9" fmla="*/ 0 h 10843163"/>
                  <a:gd name="connsiteX10" fmla="*/ 5178772 w 9177188"/>
                  <a:gd name="connsiteY10" fmla="*/ 72751 h 10843163"/>
                  <a:gd name="connsiteX11" fmla="*/ 9098084 w 9177188"/>
                  <a:gd name="connsiteY11" fmla="*/ 3180682 h 10843163"/>
                  <a:gd name="connsiteX12" fmla="*/ 9177188 w 9177188"/>
                  <a:gd name="connsiteY12" fmla="*/ 3355652 h 10843163"/>
                  <a:gd name="connsiteX13" fmla="*/ 9142812 w 9177188"/>
                  <a:gd name="connsiteY13" fmla="*/ 3340111 h 10843163"/>
                  <a:gd name="connsiteX14" fmla="*/ 6914524 w 9177188"/>
                  <a:gd name="connsiteY14" fmla="*/ 2890240 h 10843163"/>
                  <a:gd name="connsiteX15" fmla="*/ 6619934 w 9177188"/>
                  <a:gd name="connsiteY15" fmla="*/ 2897689 h 10843163"/>
                  <a:gd name="connsiteX16" fmla="*/ 6430430 w 9177188"/>
                  <a:gd name="connsiteY16" fmla="*/ 2912099 h 10843163"/>
                  <a:gd name="connsiteX17" fmla="*/ 6386026 w 9177188"/>
                  <a:gd name="connsiteY17" fmla="*/ 2719705 h 10843163"/>
                  <a:gd name="connsiteX18" fmla="*/ 4889544 w 9177188"/>
                  <a:gd name="connsiteY18" fmla="*/ 102451 h 10843163"/>
                  <a:gd name="connsiteX19" fmla="*/ 4782086 w 9177188"/>
                  <a:gd name="connsiteY19" fmla="*/ 0 h 10843163"/>
                  <a:gd name="connsiteX0" fmla="*/ 0 w 9177188"/>
                  <a:gd name="connsiteY0" fmla="*/ 9812892 h 10047590"/>
                  <a:gd name="connsiteX1" fmla="*/ 256304 w 9177188"/>
                  <a:gd name="connsiteY1" fmla="*/ 9845460 h 10047590"/>
                  <a:gd name="connsiteX2" fmla="*/ 841615 w 9177188"/>
                  <a:gd name="connsiteY2" fmla="*/ 9875016 h 10047590"/>
                  <a:gd name="connsiteX3" fmla="*/ 1136204 w 9177188"/>
                  <a:gd name="connsiteY3" fmla="*/ 9867567 h 10047590"/>
                  <a:gd name="connsiteX4" fmla="*/ 1325711 w 9177188"/>
                  <a:gd name="connsiteY4" fmla="*/ 9853157 h 10047590"/>
                  <a:gd name="connsiteX5" fmla="*/ 1370115 w 9177188"/>
                  <a:gd name="connsiteY5" fmla="*/ 10045552 h 10047590"/>
                  <a:gd name="connsiteX6" fmla="*/ 139953 w 9177188"/>
                  <a:gd name="connsiteY6" fmla="*/ 9945926 h 10047590"/>
                  <a:gd name="connsiteX7" fmla="*/ 0 w 9177188"/>
                  <a:gd name="connsiteY7" fmla="*/ 9812892 h 10047590"/>
                  <a:gd name="connsiteX8" fmla="*/ 4782086 w 9177188"/>
                  <a:gd name="connsiteY8" fmla="*/ 0 h 10047590"/>
                  <a:gd name="connsiteX9" fmla="*/ 5178772 w 9177188"/>
                  <a:gd name="connsiteY9" fmla="*/ 72751 h 10047590"/>
                  <a:gd name="connsiteX10" fmla="*/ 9098084 w 9177188"/>
                  <a:gd name="connsiteY10" fmla="*/ 3180682 h 10047590"/>
                  <a:gd name="connsiteX11" fmla="*/ 9177188 w 9177188"/>
                  <a:gd name="connsiteY11" fmla="*/ 3355652 h 10047590"/>
                  <a:gd name="connsiteX12" fmla="*/ 9142812 w 9177188"/>
                  <a:gd name="connsiteY12" fmla="*/ 3340111 h 10047590"/>
                  <a:gd name="connsiteX13" fmla="*/ 6914524 w 9177188"/>
                  <a:gd name="connsiteY13" fmla="*/ 2890240 h 10047590"/>
                  <a:gd name="connsiteX14" fmla="*/ 6619934 w 9177188"/>
                  <a:gd name="connsiteY14" fmla="*/ 2897689 h 10047590"/>
                  <a:gd name="connsiteX15" fmla="*/ 6430430 w 9177188"/>
                  <a:gd name="connsiteY15" fmla="*/ 2912099 h 10047590"/>
                  <a:gd name="connsiteX16" fmla="*/ 6386026 w 9177188"/>
                  <a:gd name="connsiteY16" fmla="*/ 2719705 h 10047590"/>
                  <a:gd name="connsiteX17" fmla="*/ 4889544 w 9177188"/>
                  <a:gd name="connsiteY17" fmla="*/ 102451 h 10047590"/>
                  <a:gd name="connsiteX18" fmla="*/ 4782086 w 9177188"/>
                  <a:gd name="connsiteY18" fmla="*/ 0 h 10047590"/>
                  <a:gd name="connsiteX0" fmla="*/ 0 w 9177188"/>
                  <a:gd name="connsiteY0" fmla="*/ 9812892 h 9945926"/>
                  <a:gd name="connsiteX1" fmla="*/ 256304 w 9177188"/>
                  <a:gd name="connsiteY1" fmla="*/ 9845460 h 9945926"/>
                  <a:gd name="connsiteX2" fmla="*/ 841615 w 9177188"/>
                  <a:gd name="connsiteY2" fmla="*/ 9875016 h 9945926"/>
                  <a:gd name="connsiteX3" fmla="*/ 1136204 w 9177188"/>
                  <a:gd name="connsiteY3" fmla="*/ 9867567 h 9945926"/>
                  <a:gd name="connsiteX4" fmla="*/ 1325711 w 9177188"/>
                  <a:gd name="connsiteY4" fmla="*/ 9853157 h 9945926"/>
                  <a:gd name="connsiteX5" fmla="*/ 139953 w 9177188"/>
                  <a:gd name="connsiteY5" fmla="*/ 9945926 h 9945926"/>
                  <a:gd name="connsiteX6" fmla="*/ 0 w 9177188"/>
                  <a:gd name="connsiteY6" fmla="*/ 9812892 h 9945926"/>
                  <a:gd name="connsiteX7" fmla="*/ 4782086 w 9177188"/>
                  <a:gd name="connsiteY7" fmla="*/ 0 h 9945926"/>
                  <a:gd name="connsiteX8" fmla="*/ 5178772 w 9177188"/>
                  <a:gd name="connsiteY8" fmla="*/ 72751 h 9945926"/>
                  <a:gd name="connsiteX9" fmla="*/ 9098084 w 9177188"/>
                  <a:gd name="connsiteY9" fmla="*/ 3180682 h 9945926"/>
                  <a:gd name="connsiteX10" fmla="*/ 9177188 w 9177188"/>
                  <a:gd name="connsiteY10" fmla="*/ 3355652 h 9945926"/>
                  <a:gd name="connsiteX11" fmla="*/ 9142812 w 9177188"/>
                  <a:gd name="connsiteY11" fmla="*/ 3340111 h 9945926"/>
                  <a:gd name="connsiteX12" fmla="*/ 6914524 w 9177188"/>
                  <a:gd name="connsiteY12" fmla="*/ 2890240 h 9945926"/>
                  <a:gd name="connsiteX13" fmla="*/ 6619934 w 9177188"/>
                  <a:gd name="connsiteY13" fmla="*/ 2897689 h 9945926"/>
                  <a:gd name="connsiteX14" fmla="*/ 6430430 w 9177188"/>
                  <a:gd name="connsiteY14" fmla="*/ 2912099 h 9945926"/>
                  <a:gd name="connsiteX15" fmla="*/ 6386026 w 9177188"/>
                  <a:gd name="connsiteY15" fmla="*/ 2719705 h 9945926"/>
                  <a:gd name="connsiteX16" fmla="*/ 4889544 w 9177188"/>
                  <a:gd name="connsiteY16" fmla="*/ 102451 h 9945926"/>
                  <a:gd name="connsiteX17" fmla="*/ 4782086 w 9177188"/>
                  <a:gd name="connsiteY17" fmla="*/ 0 h 9945926"/>
                  <a:gd name="connsiteX0" fmla="*/ 0 w 9177188"/>
                  <a:gd name="connsiteY0" fmla="*/ 9812892 h 9945926"/>
                  <a:gd name="connsiteX1" fmla="*/ 256304 w 9177188"/>
                  <a:gd name="connsiteY1" fmla="*/ 9845460 h 9945926"/>
                  <a:gd name="connsiteX2" fmla="*/ 841615 w 9177188"/>
                  <a:gd name="connsiteY2" fmla="*/ 9875016 h 9945926"/>
                  <a:gd name="connsiteX3" fmla="*/ 1136204 w 9177188"/>
                  <a:gd name="connsiteY3" fmla="*/ 9867567 h 9945926"/>
                  <a:gd name="connsiteX4" fmla="*/ 139953 w 9177188"/>
                  <a:gd name="connsiteY4" fmla="*/ 9945926 h 9945926"/>
                  <a:gd name="connsiteX5" fmla="*/ 0 w 9177188"/>
                  <a:gd name="connsiteY5" fmla="*/ 9812892 h 9945926"/>
                  <a:gd name="connsiteX6" fmla="*/ 4782086 w 9177188"/>
                  <a:gd name="connsiteY6" fmla="*/ 0 h 9945926"/>
                  <a:gd name="connsiteX7" fmla="*/ 5178772 w 9177188"/>
                  <a:gd name="connsiteY7" fmla="*/ 72751 h 9945926"/>
                  <a:gd name="connsiteX8" fmla="*/ 9098084 w 9177188"/>
                  <a:gd name="connsiteY8" fmla="*/ 3180682 h 9945926"/>
                  <a:gd name="connsiteX9" fmla="*/ 9177188 w 9177188"/>
                  <a:gd name="connsiteY9" fmla="*/ 3355652 h 9945926"/>
                  <a:gd name="connsiteX10" fmla="*/ 9142812 w 9177188"/>
                  <a:gd name="connsiteY10" fmla="*/ 3340111 h 9945926"/>
                  <a:gd name="connsiteX11" fmla="*/ 6914524 w 9177188"/>
                  <a:gd name="connsiteY11" fmla="*/ 2890240 h 9945926"/>
                  <a:gd name="connsiteX12" fmla="*/ 6619934 w 9177188"/>
                  <a:gd name="connsiteY12" fmla="*/ 2897689 h 9945926"/>
                  <a:gd name="connsiteX13" fmla="*/ 6430430 w 9177188"/>
                  <a:gd name="connsiteY13" fmla="*/ 2912099 h 9945926"/>
                  <a:gd name="connsiteX14" fmla="*/ 6386026 w 9177188"/>
                  <a:gd name="connsiteY14" fmla="*/ 2719705 h 9945926"/>
                  <a:gd name="connsiteX15" fmla="*/ 4889544 w 9177188"/>
                  <a:gd name="connsiteY15" fmla="*/ 102451 h 9945926"/>
                  <a:gd name="connsiteX16" fmla="*/ 4782086 w 9177188"/>
                  <a:gd name="connsiteY16" fmla="*/ 0 h 9945926"/>
                  <a:gd name="connsiteX0" fmla="*/ 0 w 9177188"/>
                  <a:gd name="connsiteY0" fmla="*/ 9812892 h 9947044"/>
                  <a:gd name="connsiteX1" fmla="*/ 256304 w 9177188"/>
                  <a:gd name="connsiteY1" fmla="*/ 9845460 h 9947044"/>
                  <a:gd name="connsiteX2" fmla="*/ 841615 w 9177188"/>
                  <a:gd name="connsiteY2" fmla="*/ 9875016 h 9947044"/>
                  <a:gd name="connsiteX3" fmla="*/ 139953 w 9177188"/>
                  <a:gd name="connsiteY3" fmla="*/ 9945926 h 9947044"/>
                  <a:gd name="connsiteX4" fmla="*/ 0 w 9177188"/>
                  <a:gd name="connsiteY4" fmla="*/ 9812892 h 9947044"/>
                  <a:gd name="connsiteX5" fmla="*/ 4782086 w 9177188"/>
                  <a:gd name="connsiteY5" fmla="*/ 0 h 9947044"/>
                  <a:gd name="connsiteX6" fmla="*/ 5178772 w 9177188"/>
                  <a:gd name="connsiteY6" fmla="*/ 72751 h 9947044"/>
                  <a:gd name="connsiteX7" fmla="*/ 9098084 w 9177188"/>
                  <a:gd name="connsiteY7" fmla="*/ 3180682 h 9947044"/>
                  <a:gd name="connsiteX8" fmla="*/ 9177188 w 9177188"/>
                  <a:gd name="connsiteY8" fmla="*/ 3355652 h 9947044"/>
                  <a:gd name="connsiteX9" fmla="*/ 9142812 w 9177188"/>
                  <a:gd name="connsiteY9" fmla="*/ 3340111 h 9947044"/>
                  <a:gd name="connsiteX10" fmla="*/ 6914524 w 9177188"/>
                  <a:gd name="connsiteY10" fmla="*/ 2890240 h 9947044"/>
                  <a:gd name="connsiteX11" fmla="*/ 6619934 w 9177188"/>
                  <a:gd name="connsiteY11" fmla="*/ 2897689 h 9947044"/>
                  <a:gd name="connsiteX12" fmla="*/ 6430430 w 9177188"/>
                  <a:gd name="connsiteY12" fmla="*/ 2912099 h 9947044"/>
                  <a:gd name="connsiteX13" fmla="*/ 6386026 w 9177188"/>
                  <a:gd name="connsiteY13" fmla="*/ 2719705 h 9947044"/>
                  <a:gd name="connsiteX14" fmla="*/ 4889544 w 9177188"/>
                  <a:gd name="connsiteY14" fmla="*/ 102451 h 9947044"/>
                  <a:gd name="connsiteX15" fmla="*/ 4782086 w 9177188"/>
                  <a:gd name="connsiteY15" fmla="*/ 0 h 9947044"/>
                  <a:gd name="connsiteX0" fmla="*/ 0 w 9177188"/>
                  <a:gd name="connsiteY0" fmla="*/ 9812892 h 9946178"/>
                  <a:gd name="connsiteX1" fmla="*/ 256304 w 9177188"/>
                  <a:gd name="connsiteY1" fmla="*/ 9845460 h 9946178"/>
                  <a:gd name="connsiteX2" fmla="*/ 139953 w 9177188"/>
                  <a:gd name="connsiteY2" fmla="*/ 9945926 h 9946178"/>
                  <a:gd name="connsiteX3" fmla="*/ 0 w 9177188"/>
                  <a:gd name="connsiteY3" fmla="*/ 9812892 h 9946178"/>
                  <a:gd name="connsiteX4" fmla="*/ 4782086 w 9177188"/>
                  <a:gd name="connsiteY4" fmla="*/ 0 h 9946178"/>
                  <a:gd name="connsiteX5" fmla="*/ 5178772 w 9177188"/>
                  <a:gd name="connsiteY5" fmla="*/ 72751 h 9946178"/>
                  <a:gd name="connsiteX6" fmla="*/ 9098084 w 9177188"/>
                  <a:gd name="connsiteY6" fmla="*/ 3180682 h 9946178"/>
                  <a:gd name="connsiteX7" fmla="*/ 9177188 w 9177188"/>
                  <a:gd name="connsiteY7" fmla="*/ 3355652 h 9946178"/>
                  <a:gd name="connsiteX8" fmla="*/ 9142812 w 9177188"/>
                  <a:gd name="connsiteY8" fmla="*/ 3340111 h 9946178"/>
                  <a:gd name="connsiteX9" fmla="*/ 6914524 w 9177188"/>
                  <a:gd name="connsiteY9" fmla="*/ 2890240 h 9946178"/>
                  <a:gd name="connsiteX10" fmla="*/ 6619934 w 9177188"/>
                  <a:gd name="connsiteY10" fmla="*/ 2897689 h 9946178"/>
                  <a:gd name="connsiteX11" fmla="*/ 6430430 w 9177188"/>
                  <a:gd name="connsiteY11" fmla="*/ 2912099 h 9946178"/>
                  <a:gd name="connsiteX12" fmla="*/ 6386026 w 9177188"/>
                  <a:gd name="connsiteY12" fmla="*/ 2719705 h 9946178"/>
                  <a:gd name="connsiteX13" fmla="*/ 4889544 w 9177188"/>
                  <a:gd name="connsiteY13" fmla="*/ 102451 h 9946178"/>
                  <a:gd name="connsiteX14" fmla="*/ 4782086 w 9177188"/>
                  <a:gd name="connsiteY14" fmla="*/ 0 h 9946178"/>
                  <a:gd name="connsiteX0" fmla="*/ 0 w 9177188"/>
                  <a:gd name="connsiteY0" fmla="*/ 9812892 h 9845460"/>
                  <a:gd name="connsiteX1" fmla="*/ 256304 w 9177188"/>
                  <a:gd name="connsiteY1" fmla="*/ 9845460 h 9845460"/>
                  <a:gd name="connsiteX2" fmla="*/ 0 w 9177188"/>
                  <a:gd name="connsiteY2" fmla="*/ 9812892 h 9845460"/>
                  <a:gd name="connsiteX3" fmla="*/ 4782086 w 9177188"/>
                  <a:gd name="connsiteY3" fmla="*/ 0 h 9845460"/>
                  <a:gd name="connsiteX4" fmla="*/ 5178772 w 9177188"/>
                  <a:gd name="connsiteY4" fmla="*/ 72751 h 9845460"/>
                  <a:gd name="connsiteX5" fmla="*/ 9098084 w 9177188"/>
                  <a:gd name="connsiteY5" fmla="*/ 3180682 h 9845460"/>
                  <a:gd name="connsiteX6" fmla="*/ 9177188 w 9177188"/>
                  <a:gd name="connsiteY6" fmla="*/ 3355652 h 9845460"/>
                  <a:gd name="connsiteX7" fmla="*/ 9142812 w 9177188"/>
                  <a:gd name="connsiteY7" fmla="*/ 3340111 h 9845460"/>
                  <a:gd name="connsiteX8" fmla="*/ 6914524 w 9177188"/>
                  <a:gd name="connsiteY8" fmla="*/ 2890240 h 9845460"/>
                  <a:gd name="connsiteX9" fmla="*/ 6619934 w 9177188"/>
                  <a:gd name="connsiteY9" fmla="*/ 2897689 h 9845460"/>
                  <a:gd name="connsiteX10" fmla="*/ 6430430 w 9177188"/>
                  <a:gd name="connsiteY10" fmla="*/ 2912099 h 9845460"/>
                  <a:gd name="connsiteX11" fmla="*/ 6386026 w 9177188"/>
                  <a:gd name="connsiteY11" fmla="*/ 2719705 h 9845460"/>
                  <a:gd name="connsiteX12" fmla="*/ 4889544 w 9177188"/>
                  <a:gd name="connsiteY12" fmla="*/ 102451 h 9845460"/>
                  <a:gd name="connsiteX13" fmla="*/ 4782086 w 9177188"/>
                  <a:gd name="connsiteY13" fmla="*/ 0 h 9845460"/>
                  <a:gd name="connsiteX0" fmla="*/ 0 w 4395102"/>
                  <a:gd name="connsiteY0" fmla="*/ 0 h 3355652"/>
                  <a:gd name="connsiteX1" fmla="*/ 396686 w 4395102"/>
                  <a:gd name="connsiteY1" fmla="*/ 72751 h 3355652"/>
                  <a:gd name="connsiteX2" fmla="*/ 4315998 w 4395102"/>
                  <a:gd name="connsiteY2" fmla="*/ 3180682 h 3355652"/>
                  <a:gd name="connsiteX3" fmla="*/ 4395102 w 4395102"/>
                  <a:gd name="connsiteY3" fmla="*/ 3355652 h 3355652"/>
                  <a:gd name="connsiteX4" fmla="*/ 4360726 w 4395102"/>
                  <a:gd name="connsiteY4" fmla="*/ 3340111 h 3355652"/>
                  <a:gd name="connsiteX5" fmla="*/ 2132438 w 4395102"/>
                  <a:gd name="connsiteY5" fmla="*/ 2890240 h 3355652"/>
                  <a:gd name="connsiteX6" fmla="*/ 1837848 w 4395102"/>
                  <a:gd name="connsiteY6" fmla="*/ 2897689 h 3355652"/>
                  <a:gd name="connsiteX7" fmla="*/ 1648344 w 4395102"/>
                  <a:gd name="connsiteY7" fmla="*/ 2912099 h 3355652"/>
                  <a:gd name="connsiteX8" fmla="*/ 1603940 w 4395102"/>
                  <a:gd name="connsiteY8" fmla="*/ 2719705 h 3355652"/>
                  <a:gd name="connsiteX9" fmla="*/ 107458 w 4395102"/>
                  <a:gd name="connsiteY9" fmla="*/ 102451 h 3355652"/>
                  <a:gd name="connsiteX10" fmla="*/ 0 w 4395102"/>
                  <a:gd name="connsiteY10" fmla="*/ 0 h 3355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95102" h="3355652">
                    <a:moveTo>
                      <a:pt x="0" y="0"/>
                    </a:moveTo>
                    <a:lnTo>
                      <a:pt x="396686" y="72751"/>
                    </a:lnTo>
                    <a:cubicBezTo>
                      <a:pt x="2127968" y="455339"/>
                      <a:pt x="3564816" y="1621726"/>
                      <a:pt x="4315998" y="3180682"/>
                    </a:cubicBezTo>
                    <a:lnTo>
                      <a:pt x="4395102" y="3355652"/>
                    </a:lnTo>
                    <a:lnTo>
                      <a:pt x="4360726" y="3340111"/>
                    </a:lnTo>
                    <a:cubicBezTo>
                      <a:pt x="3675838" y="3050428"/>
                      <a:pt x="2922846" y="2890240"/>
                      <a:pt x="2132438" y="2890240"/>
                    </a:cubicBezTo>
                    <a:cubicBezTo>
                      <a:pt x="2033638" y="2890240"/>
                      <a:pt x="1935420" y="2892743"/>
                      <a:pt x="1837848" y="2897689"/>
                    </a:cubicBezTo>
                    <a:lnTo>
                      <a:pt x="1648344" y="2912099"/>
                    </a:lnTo>
                    <a:lnTo>
                      <a:pt x="1603940" y="2719705"/>
                    </a:lnTo>
                    <a:cubicBezTo>
                      <a:pt x="1345102" y="1713686"/>
                      <a:pt x="819678" y="814671"/>
                      <a:pt x="107458" y="10245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rgbClr val="2A729F"/>
                  </a:solidFill>
                </a:endParaRPr>
              </a:p>
            </p:txBody>
          </p:sp>
        </p:grpSp>
        <p:sp>
          <p:nvSpPr>
            <p:cNvPr id="34" name="Rechteck 43">
              <a:extLst>
                <a:ext uri="{FF2B5EF4-FFF2-40B4-BE49-F238E27FC236}">
                  <a16:creationId xmlns:a16="http://schemas.microsoft.com/office/drawing/2014/main" id="{81C965F9-49F5-3A40-8217-BF6F6EB6A27F}"/>
                </a:ext>
              </a:extLst>
            </p:cNvPr>
            <p:cNvSpPr txBox="1"/>
            <p:nvPr/>
          </p:nvSpPr>
          <p:spPr>
            <a:xfrm>
              <a:off x="1370781" y="4574610"/>
              <a:ext cx="1323517" cy="711578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6000" tIns="36000" rIns="36000" bIns="36000" anchor="ctr">
              <a:noAutofit/>
            </a:bodyPr>
            <a:lstStyle>
              <a:lvl1pPr algn="l">
                <a:lnSpc>
                  <a:spcPct val="100000"/>
                </a:lnSpc>
                <a:defRPr sz="1100"/>
              </a:lvl1pPr>
            </a:lstStyle>
            <a:p>
              <a:pPr algn="ctr"/>
              <a:r>
                <a:rPr lang="en-US" sz="1800" b="1" dirty="0">
                  <a:solidFill>
                    <a:srgbClr val="2A729F"/>
                  </a:solidFill>
                </a:rPr>
                <a:t>SNAP</a:t>
              </a:r>
            </a:p>
          </p:txBody>
        </p:sp>
      </p:grp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C51F426-F00E-0248-AF9F-125DF0AE9D77}"/>
              </a:ext>
            </a:extLst>
          </p:cNvPr>
          <p:cNvCxnSpPr>
            <a:cxnSpLocks/>
          </p:cNvCxnSpPr>
          <p:nvPr/>
        </p:nvCxnSpPr>
        <p:spPr>
          <a:xfrm>
            <a:off x="4397810" y="2036827"/>
            <a:ext cx="0" cy="4572000"/>
          </a:xfrm>
          <a:prstGeom prst="line">
            <a:avLst/>
          </a:prstGeom>
          <a:noFill/>
          <a:ln w="12700" cap="rnd">
            <a:solidFill>
              <a:schemeClr val="tx2"/>
            </a:solidFill>
            <a:prstDash val="sysDash"/>
            <a:round/>
          </a:ln>
          <a:effectLst>
            <a:outerShdw dist="20000" sx="1000" sy="1000" rotWithShape="0">
              <a:srgbClr val="000000"/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98EE1DC-DDC4-7546-9F33-EA54CC1B4930}"/>
              </a:ext>
            </a:extLst>
          </p:cNvPr>
          <p:cNvCxnSpPr>
            <a:cxnSpLocks/>
          </p:cNvCxnSpPr>
          <p:nvPr/>
        </p:nvCxnSpPr>
        <p:spPr>
          <a:xfrm>
            <a:off x="8142043" y="2036827"/>
            <a:ext cx="0" cy="4572000"/>
          </a:xfrm>
          <a:prstGeom prst="line">
            <a:avLst/>
          </a:prstGeom>
          <a:noFill/>
          <a:ln w="12700" cap="rnd">
            <a:solidFill>
              <a:schemeClr val="tx2"/>
            </a:solidFill>
            <a:prstDash val="sysDash"/>
            <a:round/>
          </a:ln>
          <a:effectLst>
            <a:outerShdw dist="20000" sx="1000" sy="1000" rotWithShape="0">
              <a:srgbClr val="000000"/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F4498058-5829-D54F-A6A1-A9F5498673A1}"/>
              </a:ext>
            </a:extLst>
          </p:cNvPr>
          <p:cNvSpPr/>
          <p:nvPr/>
        </p:nvSpPr>
        <p:spPr>
          <a:xfrm>
            <a:off x="581919" y="2807856"/>
            <a:ext cx="3751048" cy="3590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577">
              <a:spcAft>
                <a:spcPts val="300"/>
              </a:spcAft>
            </a:pPr>
            <a:r>
              <a:rPr lang="en-US" b="1" dirty="0">
                <a:solidFill>
                  <a:srgbClr val="2A729F"/>
                </a:solidFill>
                <a:latin typeface="Century Gothic" panose="020B0502020202020204" pitchFamily="34" charset="0"/>
              </a:rPr>
              <a:t>19C Database</a:t>
            </a:r>
          </a:p>
          <a:p>
            <a:pPr defTabSz="913577">
              <a:spcAft>
                <a:spcPts val="300"/>
              </a:spcAft>
            </a:pPr>
            <a:endParaRPr lang="en-US" sz="1100" dirty="0">
              <a:latin typeface="Century Gothic" panose="020B0502020202020204" pitchFamily="34" charset="0"/>
            </a:endParaRPr>
          </a:p>
          <a:p>
            <a:r>
              <a:rPr lang="en-US" b="1" dirty="0"/>
              <a:t>Container Database (CDB) Architecture</a:t>
            </a:r>
            <a:endParaRPr lang="en-US" dirty="0"/>
          </a:p>
          <a:p>
            <a:pPr marL="304792" indent="-304792">
              <a:spcAft>
                <a:spcPts val="800"/>
              </a:spcAft>
            </a:pPr>
            <a:r>
              <a:rPr lang="en-US" sz="1400" b="1" dirty="0">
                <a:latin typeface="Exo 2" pitchFamily="2" charset="77"/>
              </a:rPr>
              <a:t>1.	CDB with one PDB (single tenant) is currently the only certified deployment for Oracle E-Business Suite with Database 19c.</a:t>
            </a:r>
          </a:p>
          <a:p>
            <a:pPr marL="304792" indent="-304792">
              <a:spcAft>
                <a:spcPts val="800"/>
              </a:spcAft>
            </a:pPr>
            <a:r>
              <a:rPr lang="en-US" sz="1400" b="1" dirty="0">
                <a:latin typeface="Exo 2" pitchFamily="2" charset="77"/>
              </a:rPr>
              <a:t>2.	CDB with multiple PDBs (multitenant) is not currently certified for Oracle E-Business Suite.</a:t>
            </a:r>
          </a:p>
          <a:p>
            <a:pPr marL="304792" indent="-304792">
              <a:spcAft>
                <a:spcPts val="800"/>
              </a:spcAft>
            </a:pPr>
            <a:r>
              <a:rPr lang="en-US" sz="1400" b="1" dirty="0">
                <a:latin typeface="Exo 2" pitchFamily="2" charset="77"/>
              </a:rPr>
              <a:t>3.	Non-CDB architecture is not planned to be certified or supported for EBS with Database 19c</a:t>
            </a:r>
            <a:r>
              <a:rPr lang="en-US" dirty="0"/>
              <a:t>. </a:t>
            </a:r>
            <a:endParaRPr lang="en-US" sz="1100" dirty="0">
              <a:latin typeface="Century Gothic" panose="020B050202020202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175D68D-44CC-FC47-BC0A-263E49B2E0FF}"/>
              </a:ext>
            </a:extLst>
          </p:cNvPr>
          <p:cNvSpPr/>
          <p:nvPr/>
        </p:nvSpPr>
        <p:spPr>
          <a:xfrm>
            <a:off x="4507234" y="2776900"/>
            <a:ext cx="3569966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577">
              <a:spcAft>
                <a:spcPts val="300"/>
              </a:spcAft>
            </a:pPr>
            <a:r>
              <a:rPr lang="en-US" b="1" dirty="0">
                <a:solidFill>
                  <a:srgbClr val="2A729F"/>
                </a:solidFill>
                <a:latin typeface="Century Gothic" panose="020B0502020202020204" pitchFamily="34" charset="0"/>
              </a:rPr>
              <a:t>20C Onwards : Standalone Database Architecture deprecated</a:t>
            </a:r>
          </a:p>
          <a:p>
            <a:pPr defTabSz="913577">
              <a:spcAft>
                <a:spcPts val="300"/>
              </a:spcAft>
            </a:pPr>
            <a:endParaRPr lang="en-US" sz="1400" b="1" dirty="0">
              <a:solidFill>
                <a:srgbClr val="2A729F"/>
              </a:solidFill>
              <a:latin typeface="Century Gothic" panose="020B0502020202020204" pitchFamily="34" charset="0"/>
            </a:endParaRPr>
          </a:p>
          <a:p>
            <a:pPr marL="304792" indent="-304792">
              <a:spcAft>
                <a:spcPts val="800"/>
              </a:spcAft>
            </a:pPr>
            <a:r>
              <a:rPr lang="en-US" sz="1400" b="1" dirty="0">
                <a:latin typeface="Exo 2" pitchFamily="2" charset="77"/>
              </a:rPr>
              <a:t>Adopt EBS Single Tenant Architecture Prior to 20C upgrade</a:t>
            </a:r>
            <a:endParaRPr lang="en-US" sz="1200" dirty="0">
              <a:latin typeface="Exo 2" pitchFamily="2" charset="77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BB57A60-7FD1-46D5-BF96-0C0CEDC3C0C3}"/>
              </a:ext>
            </a:extLst>
          </p:cNvPr>
          <p:cNvSpPr/>
          <p:nvPr/>
        </p:nvSpPr>
        <p:spPr>
          <a:xfrm>
            <a:off x="8379134" y="2776900"/>
            <a:ext cx="3688225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577">
              <a:spcAft>
                <a:spcPts val="300"/>
              </a:spcAft>
            </a:pPr>
            <a:r>
              <a:rPr lang="en-US" b="1" dirty="0">
                <a:solidFill>
                  <a:srgbClr val="2A729F"/>
                </a:solidFill>
                <a:latin typeface="Century Gothic" panose="020B0502020202020204" pitchFamily="34" charset="0"/>
              </a:rPr>
              <a:t>Enhanced Exadata Snapshots</a:t>
            </a:r>
          </a:p>
          <a:p>
            <a:pPr defTabSz="913577">
              <a:spcAft>
                <a:spcPts val="300"/>
              </a:spcAft>
            </a:pPr>
            <a:endParaRPr lang="en-US" sz="1100" dirty="0">
              <a:latin typeface="Century Gothic" panose="020B0502020202020204" pitchFamily="34" charset="0"/>
            </a:endParaRPr>
          </a:p>
          <a:p>
            <a:r>
              <a:rPr lang="en-US" sz="1400" b="1" dirty="0"/>
              <a:t>SNAPSHOT DATABASES in EXADATA - Quick Clone &amp; Storage Optimization</a:t>
            </a:r>
          </a:p>
          <a:p>
            <a:endParaRPr lang="en-US" sz="1400" b="1" dirty="0">
              <a:latin typeface="Century Gothic" panose="020B0502020202020204" pitchFamily="34" charset="0"/>
            </a:endParaRPr>
          </a:p>
          <a:p>
            <a:r>
              <a:rPr lang="en-US" sz="1200" b="1" dirty="0">
                <a:latin typeface="Century Gothic" panose="020B0502020202020204" pitchFamily="34" charset="0"/>
              </a:rPr>
              <a:t>* recommended  to be used with Exadata Storage Rack</a:t>
            </a:r>
            <a:endParaRPr lang="en-US" sz="1200" dirty="0">
              <a:latin typeface="Century Gothic" panose="020B0502020202020204" pitchFamily="34" charset="0"/>
            </a:endParaRPr>
          </a:p>
          <a:p>
            <a:pPr defTabSz="913577">
              <a:spcAft>
                <a:spcPts val="300"/>
              </a:spcAft>
            </a:pPr>
            <a:endParaRPr lang="en-US" sz="11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536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550AF-AF6B-4FA2-8087-96CDBACC2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eopleSoft">
            <a:extLst>
              <a:ext uri="{FF2B5EF4-FFF2-40B4-BE49-F238E27FC236}">
                <a16:creationId xmlns:a16="http://schemas.microsoft.com/office/drawing/2014/main" id="{45DEFA0E-131D-46B1-ADBE-793F9AE55882}"/>
              </a:ext>
            </a:extLst>
          </p:cNvPr>
          <p:cNvSpPr txBox="1">
            <a:spLocks/>
          </p:cNvSpPr>
          <p:nvPr/>
        </p:nvSpPr>
        <p:spPr>
          <a:xfrm>
            <a:off x="329826" y="918562"/>
            <a:ext cx="11532347" cy="5020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 fontScale="90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188595" lvl="0" algn="r" defTabSz="471487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40"/>
              <a:buFont typeface="Arial"/>
              <a:buNone/>
              <a:defRPr sz="5456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128587" lvl="1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128587" lvl="2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128587" lvl="3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128587" lvl="4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128587" lvl="5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128587" lvl="6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128587" lvl="7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128587" lvl="8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800" dirty="0">
                <a:latin typeface="Century Gothic" panose="020B0502020202020204" pitchFamily="34" charset="0"/>
              </a:rPr>
              <a:t>Oracle Center of Excellence(OCE)</a:t>
            </a:r>
            <a:br>
              <a:rPr lang="en-US" sz="2800" dirty="0">
                <a:latin typeface="Century Gothic" panose="020B0502020202020204" pitchFamily="34" charset="0"/>
              </a:rPr>
            </a:br>
            <a:br>
              <a:rPr lang="en-US" sz="2800" dirty="0">
                <a:latin typeface="Century Gothic" panose="020B0502020202020204" pitchFamily="34" charset="0"/>
              </a:rPr>
            </a:br>
            <a:br>
              <a:rPr lang="en-US" sz="2400" dirty="0">
                <a:latin typeface="Century Gothic" panose="020B0502020202020204" pitchFamily="34" charset="0"/>
              </a:rPr>
            </a:br>
            <a:br>
              <a:rPr lang="en-US" sz="2400" dirty="0">
                <a:latin typeface="Century Gothic" panose="020B0502020202020204" pitchFamily="34" charset="0"/>
              </a:rPr>
            </a:br>
            <a:r>
              <a:rPr lang="en-US" sz="2700" dirty="0">
                <a:latin typeface="Century Gothic" panose="020B0502020202020204" pitchFamily="34" charset="0"/>
              </a:rPr>
              <a:t>Engineered Systems - Exadata X8M,ExaCC(On Prem), ExaCS(Oracle Cloud)</a:t>
            </a:r>
            <a:br>
              <a:rPr lang="en-US" sz="2700" dirty="0">
                <a:latin typeface="Century Gothic" panose="020B0502020202020204" pitchFamily="34" charset="0"/>
              </a:rPr>
            </a:br>
            <a:r>
              <a:rPr lang="en-US" sz="2700" dirty="0">
                <a:latin typeface="Century Gothic" panose="020B0502020202020204" pitchFamily="34" charset="0"/>
              </a:rPr>
              <a:t>Database                   - 19c and 20c brief</a:t>
            </a:r>
            <a:br>
              <a:rPr lang="en-US" sz="2700" dirty="0">
                <a:latin typeface="Century Gothic" panose="020B0502020202020204" pitchFamily="34" charset="0"/>
              </a:rPr>
            </a:br>
            <a:r>
              <a:rPr lang="en-US" sz="2700" dirty="0">
                <a:latin typeface="Century Gothic" panose="020B0502020202020204" pitchFamily="34" charset="0"/>
              </a:rPr>
              <a:t>E-Business Suite         - 12.2.9 with 19c</a:t>
            </a:r>
            <a:br>
              <a:rPr lang="en-US" sz="2700" dirty="0">
                <a:latin typeface="Century Gothic" panose="020B0502020202020204" pitchFamily="34" charset="0"/>
              </a:rPr>
            </a:br>
            <a:r>
              <a:rPr lang="en-US" sz="2700" dirty="0">
                <a:latin typeface="Century Gothic" panose="020B0502020202020204" pitchFamily="34" charset="0"/>
              </a:rPr>
              <a:t>Oracle Data Integrator- ODI 12.x compatible with 19c Database</a:t>
            </a:r>
            <a:br>
              <a:rPr lang="en-US" sz="2700" dirty="0">
                <a:latin typeface="Century Gothic" panose="020B0502020202020204" pitchFamily="34" charset="0"/>
              </a:rPr>
            </a:br>
            <a:r>
              <a:rPr lang="en-US" sz="2700" dirty="0">
                <a:latin typeface="Century Gothic" panose="020B0502020202020204" pitchFamily="34" charset="0"/>
              </a:rPr>
              <a:t>Enterprise Manager  - Oracle EM13c with Site Guard</a:t>
            </a:r>
            <a:br>
              <a:rPr lang="en-US" sz="6000" dirty="0">
                <a:latin typeface="Century Gothic" panose="020B0502020202020204" pitchFamily="34" charset="0"/>
              </a:rPr>
            </a:br>
            <a:br>
              <a:rPr lang="en-US" dirty="0"/>
            </a:br>
            <a:endParaRPr lang="en-US" sz="1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172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p18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fld id="{00000000-1234-1234-1234-123412341234}" type="slidenum">
              <a:rPr lang="en"/>
              <a:pPr algn="r"/>
              <a:t>4</a:t>
            </a:fld>
            <a:endParaRPr/>
          </a:p>
        </p:txBody>
      </p:sp>
      <p:sp>
        <p:nvSpPr>
          <p:cNvPr id="1692" name="Google Shape;1692;p185"/>
          <p:cNvSpPr txBox="1"/>
          <p:nvPr/>
        </p:nvSpPr>
        <p:spPr>
          <a:xfrm>
            <a:off x="6586067" y="920333"/>
            <a:ext cx="5423600" cy="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700" b="1" dirty="0">
                <a:solidFill>
                  <a:srgbClr val="027024"/>
                </a:solidFill>
                <a:latin typeface="Exo 2" pitchFamily="2" charset="77"/>
                <a:ea typeface="Century Gothic"/>
                <a:cs typeface="Century Gothic"/>
                <a:sym typeface="Century Gothic"/>
              </a:rPr>
              <a:t>One-click provisioning of the entire Oracle stack</a:t>
            </a:r>
            <a:endParaRPr sz="1700" b="1" dirty="0">
              <a:solidFill>
                <a:srgbClr val="027024"/>
              </a:solidFill>
              <a:latin typeface="Exo 2" pitchFamily="2" charset="77"/>
              <a:ea typeface="Century Gothic"/>
              <a:cs typeface="Century Gothic"/>
              <a:sym typeface="Century Gothic"/>
            </a:endParaRPr>
          </a:p>
          <a:p>
            <a:r>
              <a:rPr lang="en" sz="1700" dirty="0">
                <a:solidFill>
                  <a:schemeClr val="dk1"/>
                </a:solidFill>
                <a:latin typeface="Exo 2" pitchFamily="2" charset="77"/>
                <a:ea typeface="Century Gothic"/>
                <a:cs typeface="Century Gothic"/>
                <a:sym typeface="Century Gothic"/>
              </a:rPr>
              <a:t>No more manual installations,automated Lift and Shift to OCI, Use Terraform to automate complete infrastructure build with advanced topology of mix and match of ExaData DBaaS,VM,Load Balancers</a:t>
            </a:r>
            <a:endParaRPr sz="1700" b="1" dirty="0">
              <a:solidFill>
                <a:srgbClr val="FF0000"/>
              </a:solidFill>
              <a:latin typeface="Exo 2" pitchFamily="2" charset="77"/>
              <a:ea typeface="Century Gothic"/>
              <a:cs typeface="Century Gothic"/>
              <a:sym typeface="Century Gothic"/>
            </a:endParaRPr>
          </a:p>
          <a:p>
            <a:endParaRPr sz="1700" b="1" dirty="0">
              <a:latin typeface="Exo 2" pitchFamily="2" charset="77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3" name="Google Shape;1693;p185"/>
          <p:cNvSpPr txBox="1"/>
          <p:nvPr/>
        </p:nvSpPr>
        <p:spPr>
          <a:xfrm>
            <a:off x="6586067" y="2433598"/>
            <a:ext cx="5423600" cy="4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700" b="1" dirty="0">
                <a:solidFill>
                  <a:srgbClr val="006488"/>
                </a:solidFill>
                <a:latin typeface="Exo 2" pitchFamily="2" charset="77"/>
                <a:ea typeface="Century Gothic"/>
                <a:cs typeface="Century Gothic"/>
                <a:sym typeface="Century Gothic"/>
              </a:rPr>
              <a:t>Oracle Multi Tenancy Support on OCI</a:t>
            </a:r>
            <a:endParaRPr sz="1700" b="1" dirty="0">
              <a:solidFill>
                <a:srgbClr val="006488"/>
              </a:solidFill>
              <a:latin typeface="Exo 2" pitchFamily="2" charset="77"/>
              <a:ea typeface="Century Gothic"/>
              <a:cs typeface="Century Gothic"/>
              <a:sym typeface="Century Gothic"/>
            </a:endParaRPr>
          </a:p>
          <a:p>
            <a:r>
              <a:rPr lang="en" sz="1700" dirty="0">
                <a:solidFill>
                  <a:schemeClr val="dk1"/>
                </a:solidFill>
                <a:latin typeface="Exo 2" pitchFamily="2" charset="77"/>
                <a:ea typeface="Century Gothic"/>
                <a:cs typeface="Century Gothic"/>
                <a:sym typeface="Century Gothic"/>
              </a:rPr>
              <a:t>Unique Advantage of Oracle Multi Tenancy Support on Oracle Cloud Only Feature. </a:t>
            </a:r>
            <a:endParaRPr sz="1700" b="1" dirty="0">
              <a:solidFill>
                <a:srgbClr val="FF0000"/>
              </a:solidFill>
              <a:latin typeface="Exo 2" pitchFamily="2" charset="77"/>
              <a:ea typeface="Century Gothic"/>
              <a:cs typeface="Century Gothic"/>
              <a:sym typeface="Century Gothic"/>
            </a:endParaRPr>
          </a:p>
          <a:p>
            <a:r>
              <a:rPr lang="en" sz="1700" dirty="0">
                <a:solidFill>
                  <a:schemeClr val="dk1"/>
                </a:solidFill>
                <a:latin typeface="Exo 2" pitchFamily="2" charset="77"/>
                <a:ea typeface="Century Gothic"/>
                <a:cs typeface="Century Gothic"/>
                <a:sym typeface="Century Gothic"/>
              </a:rPr>
              <a:t>  </a:t>
            </a:r>
            <a:endParaRPr sz="1700" dirty="0">
              <a:latin typeface="Exo 2" pitchFamily="2" charset="77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1" name="Google Shape;1701;p185"/>
          <p:cNvSpPr/>
          <p:nvPr/>
        </p:nvSpPr>
        <p:spPr>
          <a:xfrm rot="-5400000">
            <a:off x="-358020" y="5204758"/>
            <a:ext cx="216536" cy="201320"/>
          </a:xfrm>
          <a:custGeom>
            <a:avLst/>
            <a:gdLst/>
            <a:ahLst/>
            <a:cxnLst/>
            <a:rect l="l" t="t" r="r" b="b"/>
            <a:pathLst>
              <a:path w="329750" h="161486" extrusionOk="0">
                <a:moveTo>
                  <a:pt x="164927" y="0"/>
                </a:moveTo>
                <a:cubicBezTo>
                  <a:pt x="233603" y="0"/>
                  <a:pt x="292526" y="41754"/>
                  <a:pt x="317696" y="101261"/>
                </a:cubicBezTo>
                <a:lnTo>
                  <a:pt x="329750" y="160966"/>
                </a:lnTo>
                <a:lnTo>
                  <a:pt x="0" y="161486"/>
                </a:lnTo>
                <a:lnTo>
                  <a:pt x="12158" y="101262"/>
                </a:lnTo>
                <a:cubicBezTo>
                  <a:pt x="37328" y="41754"/>
                  <a:pt x="96252" y="0"/>
                  <a:pt x="164927" y="0"/>
                </a:cubicBezTo>
                <a:close/>
              </a:path>
            </a:pathLst>
          </a:custGeom>
          <a:gradFill>
            <a:gsLst>
              <a:gs pos="0">
                <a:srgbClr val="191919"/>
              </a:gs>
              <a:gs pos="34000">
                <a:srgbClr val="191919"/>
              </a:gs>
              <a:gs pos="100000">
                <a:srgbClr val="7F7F7F"/>
              </a:gs>
            </a:gsLst>
            <a:lin ang="599887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5" name="Google Shape;1705;p185"/>
          <p:cNvSpPr/>
          <p:nvPr/>
        </p:nvSpPr>
        <p:spPr>
          <a:xfrm>
            <a:off x="1690700" y="2810155"/>
            <a:ext cx="37404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1867">
              <a:solidFill>
                <a:schemeClr val="lt2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714" name="Google Shape;1714;p185"/>
          <p:cNvSpPr txBox="1"/>
          <p:nvPr/>
        </p:nvSpPr>
        <p:spPr>
          <a:xfrm>
            <a:off x="6597682" y="3527557"/>
            <a:ext cx="4706400" cy="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700" b="1" dirty="0">
                <a:solidFill>
                  <a:srgbClr val="0C9888"/>
                </a:solidFill>
                <a:latin typeface="Exo 2" pitchFamily="2" charset="77"/>
                <a:ea typeface="Century Gothic"/>
                <a:cs typeface="Century Gothic"/>
                <a:sym typeface="Century Gothic"/>
              </a:rPr>
              <a:t>No upfront investment in hardware</a:t>
            </a:r>
            <a:endParaRPr sz="1700" b="1" dirty="0">
              <a:solidFill>
                <a:srgbClr val="0C9888"/>
              </a:solidFill>
              <a:latin typeface="Exo 2" pitchFamily="2" charset="77"/>
              <a:ea typeface="Century Gothic"/>
              <a:cs typeface="Century Gothic"/>
              <a:sym typeface="Century Gothic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700" dirty="0">
                <a:solidFill>
                  <a:schemeClr val="dk1"/>
                </a:solidFill>
                <a:latin typeface="Exo 2" pitchFamily="2" charset="77"/>
                <a:ea typeface="Century Gothic"/>
                <a:cs typeface="Century Gothic"/>
                <a:sym typeface="Century Gothic"/>
              </a:rPr>
              <a:t>Pay ONLY for what you consume, dynamically start and stop instances. </a:t>
            </a:r>
            <a:endParaRPr sz="1700" dirty="0">
              <a:solidFill>
                <a:schemeClr val="dk1"/>
              </a:solidFill>
              <a:latin typeface="Exo 2" pitchFamily="2" charset="77"/>
              <a:ea typeface="Century Gothic"/>
              <a:cs typeface="Century Gothic"/>
              <a:sym typeface="Century Gothic"/>
            </a:endParaRPr>
          </a:p>
          <a:p>
            <a:endParaRPr sz="1700" dirty="0">
              <a:solidFill>
                <a:schemeClr val="dk1"/>
              </a:solidFill>
              <a:latin typeface="Exo 2" pitchFamily="2" charset="77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17" name="Google Shape;1717;p185"/>
          <p:cNvSpPr txBox="1"/>
          <p:nvPr/>
        </p:nvSpPr>
        <p:spPr>
          <a:xfrm>
            <a:off x="625953" y="3917901"/>
            <a:ext cx="1042800" cy="5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en" sz="3200" b="1" dirty="0">
                <a:solidFill>
                  <a:schemeClr val="lt1"/>
                </a:solidFill>
                <a:latin typeface="Exo 2" pitchFamily="2" charset="77"/>
                <a:ea typeface="Century Gothic"/>
                <a:cs typeface="Century Gothic"/>
                <a:sym typeface="Century Gothic"/>
              </a:rPr>
              <a:t>4</a:t>
            </a:r>
            <a:endParaRPr sz="3200" dirty="0">
              <a:latin typeface="Exo 2" pitchFamily="2" charset="77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18" name="Google Shape;1718;p185"/>
          <p:cNvSpPr txBox="1"/>
          <p:nvPr/>
        </p:nvSpPr>
        <p:spPr>
          <a:xfrm>
            <a:off x="6586067" y="4467333"/>
            <a:ext cx="5423600" cy="5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700" b="1" dirty="0">
                <a:solidFill>
                  <a:srgbClr val="660193"/>
                </a:solidFill>
                <a:latin typeface="Exo 2" pitchFamily="2" charset="77"/>
                <a:ea typeface="Century Gothic"/>
                <a:cs typeface="Century Gothic"/>
                <a:sym typeface="Century Gothic"/>
              </a:rPr>
              <a:t>Bare Metal and Dense I/O for higher performance</a:t>
            </a:r>
            <a:endParaRPr sz="1700" b="1" dirty="0">
              <a:solidFill>
                <a:srgbClr val="660193"/>
              </a:solidFill>
              <a:latin typeface="Exo 2" pitchFamily="2" charset="77"/>
              <a:ea typeface="Century Gothic"/>
              <a:cs typeface="Century Gothic"/>
              <a:sym typeface="Century Gothic"/>
            </a:endParaRPr>
          </a:p>
          <a:p>
            <a:r>
              <a:rPr lang="en" sz="1700" dirty="0">
                <a:solidFill>
                  <a:schemeClr val="dk1"/>
                </a:solidFill>
                <a:latin typeface="Exo 2" pitchFamily="2" charset="77"/>
                <a:ea typeface="Century Gothic"/>
                <a:cs typeface="Century Gothic"/>
                <a:sym typeface="Century Gothic"/>
              </a:rPr>
              <a:t>Improve Payroll, batch and online performance</a:t>
            </a:r>
            <a:endParaRPr sz="1700" dirty="0">
              <a:latin typeface="Exo 2" pitchFamily="2" charset="77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22" name="Google Shape;1722;p185"/>
          <p:cNvSpPr txBox="1"/>
          <p:nvPr/>
        </p:nvSpPr>
        <p:spPr>
          <a:xfrm>
            <a:off x="6586067" y="5305418"/>
            <a:ext cx="4826000" cy="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700" b="1" dirty="0">
                <a:solidFill>
                  <a:srgbClr val="D12F04"/>
                </a:solidFill>
                <a:latin typeface="Exo 2" pitchFamily="2" charset="77"/>
                <a:ea typeface="Century Gothic"/>
                <a:cs typeface="Century Gothic"/>
                <a:sym typeface="Century Gothic"/>
              </a:rPr>
              <a:t>Transparent Data Encryption (TDE), HIPAA, ISO, SOC, PCI DSS and more</a:t>
            </a:r>
            <a:endParaRPr sz="1700" dirty="0">
              <a:solidFill>
                <a:srgbClr val="D12F04"/>
              </a:solidFill>
              <a:latin typeface="Exo 2" pitchFamily="2" charset="77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23" name="Google Shape;1723;p185"/>
          <p:cNvSpPr txBox="1">
            <a:spLocks noGrp="1"/>
          </p:cNvSpPr>
          <p:nvPr>
            <p:ph type="title"/>
          </p:nvPr>
        </p:nvSpPr>
        <p:spPr>
          <a:xfrm>
            <a:off x="524117" y="-16699"/>
            <a:ext cx="7809177" cy="68374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>
              <a:buClr>
                <a:srgbClr val="000000"/>
              </a:buClr>
              <a:buSzPts val="2000"/>
            </a:pPr>
            <a:r>
              <a:rPr lang="en" sz="2400" dirty="0">
                <a:solidFill>
                  <a:srgbClr val="727275"/>
                </a:solidFill>
                <a:latin typeface="Exo 2" pitchFamily="2" charset="77"/>
              </a:rPr>
              <a:t>Advantages of running Oracle products on OCI</a:t>
            </a:r>
            <a:endParaRPr sz="2400" dirty="0">
              <a:solidFill>
                <a:srgbClr val="727275"/>
              </a:solidFill>
              <a:latin typeface="Exo 2" pitchFamily="2" charset="77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752A0B0-30DF-0F45-8495-25391CDC5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18" y="851352"/>
            <a:ext cx="5733808" cy="543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00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"/>
          <p:cNvSpPr txBox="1">
            <a:spLocks noGrp="1"/>
          </p:cNvSpPr>
          <p:nvPr>
            <p:ph type="title"/>
          </p:nvPr>
        </p:nvSpPr>
        <p:spPr>
          <a:xfrm>
            <a:off x="197228" y="197867"/>
            <a:ext cx="7729019" cy="333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40"/>
              <a:buFont typeface="Arial"/>
              <a:buNone/>
            </a:pPr>
            <a:r>
              <a:rPr lang="en-US" sz="2400" dirty="0">
                <a:latin typeface="Exo 2" pitchFamily="2" charset="77"/>
              </a:rPr>
              <a:t>ExaData Cloud Services – Best of both worlds</a:t>
            </a:r>
            <a:endParaRPr sz="2400" dirty="0">
              <a:latin typeface="Exo 2" pitchFamily="2" charset="77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E9FF10A-AB5D-2A4E-A6FD-76DD4A86A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78" y="814251"/>
            <a:ext cx="10433538" cy="558912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5371"/>
            <a:ext cx="10671142" cy="571039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656945" y="160147"/>
            <a:ext cx="43318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Exo 2" panose="020B0604020202020204" charset="0"/>
              </a:rPr>
              <a:t>Source: viscosity product price assessment</a:t>
            </a:r>
          </a:p>
        </p:txBody>
      </p:sp>
    </p:spTree>
    <p:extLst>
      <p:ext uri="{BB962C8B-B14F-4D97-AF65-F5344CB8AC3E}">
        <p14:creationId xmlns:p14="http://schemas.microsoft.com/office/powerpoint/2010/main" val="780852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74837" cy="60608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56945" y="160147"/>
            <a:ext cx="43318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Exo 2" panose="020B0604020202020204" charset="0"/>
              </a:rPr>
              <a:t>Source: viscosity product price assessment</a:t>
            </a:r>
          </a:p>
        </p:txBody>
      </p:sp>
    </p:spTree>
    <p:extLst>
      <p:ext uri="{BB962C8B-B14F-4D97-AF65-F5344CB8AC3E}">
        <p14:creationId xmlns:p14="http://schemas.microsoft.com/office/powerpoint/2010/main" val="2220924991"/>
      </p:ext>
    </p:extLst>
  </p:cSld>
  <p:clrMapOvr>
    <a:masterClrMapping/>
  </p:clrMapOvr>
</p:sld>
</file>

<file path=ppt/theme/theme1.xml><?xml version="1.0" encoding="utf-8"?>
<a:theme xmlns:a="http://schemas.openxmlformats.org/drawingml/2006/main" name="Infolob 2018">
  <a:themeElements>
    <a:clrScheme name="White">
      <a:dk1>
        <a:srgbClr val="5E5E5E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2308</TotalTime>
  <Words>328</Words>
  <Application>Microsoft Office PowerPoint</Application>
  <PresentationFormat>Widescreen</PresentationFormat>
  <Paragraphs>37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Helvetica Neue Light</vt:lpstr>
      <vt:lpstr>Calibri</vt:lpstr>
      <vt:lpstr>Arial</vt:lpstr>
      <vt:lpstr>Teko</vt:lpstr>
      <vt:lpstr>Exo 2</vt:lpstr>
      <vt:lpstr>Century Gothic</vt:lpstr>
      <vt:lpstr>Calibri Light</vt:lpstr>
      <vt:lpstr>Infolob 2018</vt:lpstr>
      <vt:lpstr>Oracle Data Warehouse Deployment Choice</vt:lpstr>
      <vt:lpstr>PowerPoint Presentation</vt:lpstr>
      <vt:lpstr>PowerPoint Presentation</vt:lpstr>
      <vt:lpstr>Advantages of running Oracle products on OCI</vt:lpstr>
      <vt:lpstr>ExaData Cloud Services – Best of both worlds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Javid Rahaman</dc:creator>
  <cp:lastModifiedBy>Javid Ur Rahaman</cp:lastModifiedBy>
  <cp:revision>45</cp:revision>
  <dcterms:modified xsi:type="dcterms:W3CDTF">2020-10-04T23:53:13Z</dcterms:modified>
</cp:coreProperties>
</file>