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13" r:id="rId2"/>
  </p:sldIdLst>
  <p:sldSz cx="12188825"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68" userDrawn="1">
          <p15:clr>
            <a:srgbClr val="A4A3A4"/>
          </p15:clr>
        </p15:guide>
        <p15:guide id="4" orient="horz" pos="1224" userDrawn="1">
          <p15:clr>
            <a:srgbClr val="A4A3A4"/>
          </p15:clr>
        </p15:guide>
        <p15:guide id="5" pos="3839">
          <p15:clr>
            <a:srgbClr val="A4A3A4"/>
          </p15:clr>
        </p15:guide>
        <p15:guide id="6" pos="7343">
          <p15:clr>
            <a:srgbClr val="A4A3A4"/>
          </p15:clr>
        </p15:guide>
        <p15:guide id="7" pos="2063" userDrawn="1">
          <p15:clr>
            <a:srgbClr val="A4A3A4"/>
          </p15:clr>
        </p15:guide>
        <p15:guide id="8" pos="4535" userDrawn="1">
          <p15:clr>
            <a:srgbClr val="A4A3A4"/>
          </p15:clr>
        </p15:guide>
        <p15:guide id="9" orient="horz" pos="696" userDrawn="1">
          <p15:clr>
            <a:srgbClr val="A4A3A4"/>
          </p15:clr>
        </p15:guide>
        <p15:guide id="10" pos="336">
          <p15:clr>
            <a:srgbClr val="A4A3A4"/>
          </p15:clr>
        </p15:guide>
        <p15:guide id="17" pos="6767" userDrawn="1">
          <p15:clr>
            <a:srgbClr val="A4A3A4"/>
          </p15:clr>
        </p15:guide>
        <p15:guide id="18" pos="7077">
          <p15:clr>
            <a:srgbClr val="A4A3A4"/>
          </p15:clr>
        </p15:guide>
        <p15:guide id="19" pos="7386">
          <p15:clr>
            <a:srgbClr val="A4A3A4"/>
          </p15:clr>
        </p15:guide>
        <p15:guide id="20" orient="horz" pos="4320" userDrawn="1">
          <p15:clr>
            <a:srgbClr val="A4A3A4"/>
          </p15:clr>
        </p15:guide>
        <p15:guide id="21" pos="76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Gamir" initials="AG" lastIdx="0" clrIdx="0">
    <p:extLst>
      <p:ext uri="{19B8F6BF-5375-455C-9EA6-DF929625EA0E}">
        <p15:presenceInfo xmlns:p15="http://schemas.microsoft.com/office/powerpoint/2012/main" userId="Antonio Ga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CC99"/>
    <a:srgbClr val="FFCC66"/>
    <a:srgbClr val="89CFFF"/>
    <a:srgbClr val="5DBDFF"/>
    <a:srgbClr val="93FFC9"/>
    <a:srgbClr val="D8E1E6"/>
    <a:srgbClr val="696969"/>
    <a:srgbClr val="5F5F5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91149-FF5C-4D9C-959F-054C2C8D37C5}" v="8" dt="2020-09-30T16:02:33.375"/>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920" autoAdjust="0"/>
  </p:normalViewPr>
  <p:slideViewPr>
    <p:cSldViewPr snapToGrid="0">
      <p:cViewPr varScale="1">
        <p:scale>
          <a:sx n="86" d="100"/>
          <a:sy n="86" d="100"/>
        </p:scale>
        <p:origin x="792" y="48"/>
      </p:cViewPr>
      <p:guideLst>
        <p:guide orient="horz" pos="3768"/>
        <p:guide orient="horz" pos="1224"/>
        <p:guide pos="3839"/>
        <p:guide pos="7343"/>
        <p:guide pos="2063"/>
        <p:guide pos="4535"/>
        <p:guide orient="horz" pos="696"/>
        <p:guide pos="336"/>
        <p:guide pos="6767"/>
        <p:guide pos="7077"/>
        <p:guide pos="7386"/>
        <p:guide orient="horz" pos="4320"/>
        <p:guide pos="7677"/>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7512"/>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d Ur Rahaman" userId="74d5cdd5ba76f3e7" providerId="LiveId" clId="{BBA91149-FF5C-4D9C-959F-054C2C8D37C5}"/>
    <pc:docChg chg="undo custSel addSld delSld modSld">
      <pc:chgData name="Javid Ur Rahaman" userId="74d5cdd5ba76f3e7" providerId="LiveId" clId="{BBA91149-FF5C-4D9C-959F-054C2C8D37C5}" dt="2020-09-30T16:02:58.675" v="364" actId="1076"/>
      <pc:docMkLst>
        <pc:docMk/>
      </pc:docMkLst>
      <pc:sldChg chg="del">
        <pc:chgData name="Javid Ur Rahaman" userId="74d5cdd5ba76f3e7" providerId="LiveId" clId="{BBA91149-FF5C-4D9C-959F-054C2C8D37C5}" dt="2020-09-30T15:16:28.912" v="0" actId="47"/>
        <pc:sldMkLst>
          <pc:docMk/>
          <pc:sldMk cId="584887285" sldId="307"/>
        </pc:sldMkLst>
      </pc:sldChg>
      <pc:sldChg chg="del">
        <pc:chgData name="Javid Ur Rahaman" userId="74d5cdd5ba76f3e7" providerId="LiveId" clId="{BBA91149-FF5C-4D9C-959F-054C2C8D37C5}" dt="2020-09-30T15:16:31.543" v="1" actId="47"/>
        <pc:sldMkLst>
          <pc:docMk/>
          <pc:sldMk cId="43753249" sldId="312"/>
        </pc:sldMkLst>
      </pc:sldChg>
      <pc:sldChg chg="addSp delSp modSp add del mod">
        <pc:chgData name="Javid Ur Rahaman" userId="74d5cdd5ba76f3e7" providerId="LiveId" clId="{BBA91149-FF5C-4D9C-959F-054C2C8D37C5}" dt="2020-09-30T16:02:58.675" v="364" actId="1076"/>
        <pc:sldMkLst>
          <pc:docMk/>
          <pc:sldMk cId="2060318495" sldId="313"/>
        </pc:sldMkLst>
        <pc:spChg chg="add del">
          <ac:chgData name="Javid Ur Rahaman" userId="74d5cdd5ba76f3e7" providerId="LiveId" clId="{BBA91149-FF5C-4D9C-959F-054C2C8D37C5}" dt="2020-09-30T15:51:34.716" v="4" actId="22"/>
          <ac:spMkLst>
            <pc:docMk/>
            <pc:sldMk cId="2060318495" sldId="313"/>
            <ac:spMk id="4" creationId="{725DA33F-C484-4476-999A-8CB4C093453C}"/>
          </ac:spMkLst>
        </pc:spChg>
        <pc:spChg chg="add mod">
          <ac:chgData name="Javid Ur Rahaman" userId="74d5cdd5ba76f3e7" providerId="LiveId" clId="{BBA91149-FF5C-4D9C-959F-054C2C8D37C5}" dt="2020-09-30T15:53:47.806" v="64" actId="1076"/>
          <ac:spMkLst>
            <pc:docMk/>
            <pc:sldMk cId="2060318495" sldId="313"/>
            <ac:spMk id="4" creationId="{C8409C36-64A0-45CB-8B10-C3D202083ED6}"/>
          </ac:spMkLst>
        </pc:spChg>
        <pc:spChg chg="mod">
          <ac:chgData name="Javid Ur Rahaman" userId="74d5cdd5ba76f3e7" providerId="LiveId" clId="{BBA91149-FF5C-4D9C-959F-054C2C8D37C5}" dt="2020-09-30T15:58:51.574" v="336" actId="14100"/>
          <ac:spMkLst>
            <pc:docMk/>
            <pc:sldMk cId="2060318495" sldId="313"/>
            <ac:spMk id="9" creationId="{8F2C806D-D65C-49B3-B723-25C1DC9A25E3}"/>
          </ac:spMkLst>
        </pc:spChg>
        <pc:spChg chg="add mod">
          <ac:chgData name="Javid Ur Rahaman" userId="74d5cdd5ba76f3e7" providerId="LiveId" clId="{BBA91149-FF5C-4D9C-959F-054C2C8D37C5}" dt="2020-09-30T15:58:37.901" v="330" actId="14100"/>
          <ac:spMkLst>
            <pc:docMk/>
            <pc:sldMk cId="2060318495" sldId="313"/>
            <ac:spMk id="17" creationId="{91F1D3DD-CF55-4888-AF35-BF905DA67C83}"/>
          </ac:spMkLst>
        </pc:spChg>
        <pc:spChg chg="add mod">
          <ac:chgData name="Javid Ur Rahaman" userId="74d5cdd5ba76f3e7" providerId="LiveId" clId="{BBA91149-FF5C-4D9C-959F-054C2C8D37C5}" dt="2020-09-30T16:02:58.675" v="364" actId="1076"/>
          <ac:spMkLst>
            <pc:docMk/>
            <pc:sldMk cId="2060318495" sldId="313"/>
            <ac:spMk id="19" creationId="{5BB7B414-C759-47E7-A701-15C7EA1F0B17}"/>
          </ac:spMkLst>
        </pc:spChg>
        <pc:spChg chg="mod">
          <ac:chgData name="Javid Ur Rahaman" userId="74d5cdd5ba76f3e7" providerId="LiveId" clId="{BBA91149-FF5C-4D9C-959F-054C2C8D37C5}" dt="2020-09-30T15:51:59.997" v="18" actId="20577"/>
          <ac:spMkLst>
            <pc:docMk/>
            <pc:sldMk cId="2060318495" sldId="313"/>
            <ac:spMk id="201" creationId="{0306013D-30C9-474D-89C6-97963FF6B34F}"/>
          </ac:spMkLst>
        </pc:spChg>
        <pc:spChg chg="mod">
          <ac:chgData name="Javid Ur Rahaman" userId="74d5cdd5ba76f3e7" providerId="LiveId" clId="{BBA91149-FF5C-4D9C-959F-054C2C8D37C5}" dt="2020-09-30T15:52:07.456" v="35" actId="20577"/>
          <ac:spMkLst>
            <pc:docMk/>
            <pc:sldMk cId="2060318495" sldId="313"/>
            <ac:spMk id="203" creationId="{C699C02F-BF9C-420A-9B60-10F582A987AE}"/>
          </ac:spMkLst>
        </pc:spChg>
        <pc:spChg chg="del mod">
          <ac:chgData name="Javid Ur Rahaman" userId="74d5cdd5ba76f3e7" providerId="LiveId" clId="{BBA91149-FF5C-4D9C-959F-054C2C8D37C5}" dt="2020-09-30T15:54:01.328" v="66" actId="478"/>
          <ac:spMkLst>
            <pc:docMk/>
            <pc:sldMk cId="2060318495" sldId="313"/>
            <ac:spMk id="204" creationId="{9634530B-A924-4F61-93C8-8BCA34E91B2F}"/>
          </ac:spMkLst>
        </pc:spChg>
        <pc:spChg chg="mod">
          <ac:chgData name="Javid Ur Rahaman" userId="74d5cdd5ba76f3e7" providerId="LiveId" clId="{BBA91149-FF5C-4D9C-959F-054C2C8D37C5}" dt="2020-09-30T15:51:48.131" v="6" actId="1076"/>
          <ac:spMkLst>
            <pc:docMk/>
            <pc:sldMk cId="2060318495" sldId="313"/>
            <ac:spMk id="206" creationId="{F4BDBC10-377B-44B6-BCEF-8E5AE1B1FE1A}"/>
          </ac:spMkLst>
        </pc:spChg>
        <pc:spChg chg="mod">
          <ac:chgData name="Javid Ur Rahaman" userId="74d5cdd5ba76f3e7" providerId="LiveId" clId="{BBA91149-FF5C-4D9C-959F-054C2C8D37C5}" dt="2020-09-30T15:51:48.131" v="6" actId="1076"/>
          <ac:spMkLst>
            <pc:docMk/>
            <pc:sldMk cId="2060318495" sldId="313"/>
            <ac:spMk id="207" creationId="{9ABD3C0E-17C2-48BA-8448-4327BA1784F3}"/>
          </ac:spMkLst>
        </pc:spChg>
        <pc:spChg chg="mod">
          <ac:chgData name="Javid Ur Rahaman" userId="74d5cdd5ba76f3e7" providerId="LiveId" clId="{BBA91149-FF5C-4D9C-959F-054C2C8D37C5}" dt="2020-09-30T15:51:48.131" v="6" actId="1076"/>
          <ac:spMkLst>
            <pc:docMk/>
            <pc:sldMk cId="2060318495" sldId="313"/>
            <ac:spMk id="208" creationId="{00978068-B549-489C-B385-A2DE30CB6F95}"/>
          </ac:spMkLst>
        </pc:spChg>
        <pc:spChg chg="mod">
          <ac:chgData name="Javid Ur Rahaman" userId="74d5cdd5ba76f3e7" providerId="LiveId" clId="{BBA91149-FF5C-4D9C-959F-054C2C8D37C5}" dt="2020-09-30T15:57:06.863" v="181" actId="20577"/>
          <ac:spMkLst>
            <pc:docMk/>
            <pc:sldMk cId="2060318495" sldId="313"/>
            <ac:spMk id="220" creationId="{00000000-0000-0000-0000-000000000000}"/>
          </ac:spMkLst>
        </pc:spChg>
        <pc:spChg chg="mod">
          <ac:chgData name="Javid Ur Rahaman" userId="74d5cdd5ba76f3e7" providerId="LiveId" clId="{BBA91149-FF5C-4D9C-959F-054C2C8D37C5}" dt="2020-09-30T15:56:54.925" v="164" actId="20577"/>
          <ac:spMkLst>
            <pc:docMk/>
            <pc:sldMk cId="2060318495" sldId="313"/>
            <ac:spMk id="323" creationId="{00000000-0000-0000-0000-000000000000}"/>
          </ac:spMkLst>
        </pc:spChg>
        <pc:spChg chg="mod">
          <ac:chgData name="Javid Ur Rahaman" userId="74d5cdd5ba76f3e7" providerId="LiveId" clId="{BBA91149-FF5C-4D9C-959F-054C2C8D37C5}" dt="2020-09-30T15:57:13.681" v="195" actId="20577"/>
          <ac:spMkLst>
            <pc:docMk/>
            <pc:sldMk cId="2060318495" sldId="313"/>
            <ac:spMk id="367" creationId="{00000000-0000-0000-0000-000000000000}"/>
          </ac:spMkLst>
        </pc:spChg>
        <pc:grpChg chg="add mod">
          <ac:chgData name="Javid Ur Rahaman" userId="74d5cdd5ba76f3e7" providerId="LiveId" clId="{BBA91149-FF5C-4D9C-959F-054C2C8D37C5}" dt="2020-09-30T15:51:48.131" v="6" actId="1076"/>
          <ac:grpSpMkLst>
            <pc:docMk/>
            <pc:sldMk cId="2060318495" sldId="313"/>
            <ac:grpSpMk id="200" creationId="{7DE36190-151E-41CA-914A-E7C70E925289}"/>
          </ac:grpSpMkLst>
        </pc:grpChg>
        <pc:grpChg chg="mod">
          <ac:chgData name="Javid Ur Rahaman" userId="74d5cdd5ba76f3e7" providerId="LiveId" clId="{BBA91149-FF5C-4D9C-959F-054C2C8D37C5}" dt="2020-09-30T15:51:48.131" v="6" actId="1076"/>
          <ac:grpSpMkLst>
            <pc:docMk/>
            <pc:sldMk cId="2060318495" sldId="313"/>
            <ac:grpSpMk id="202" creationId="{5B85EE42-1262-4C2D-82E1-0CD13A9B6CA0}"/>
          </ac:grpSpMkLst>
        </pc:grpChg>
        <pc:grpChg chg="mod">
          <ac:chgData name="Javid Ur Rahaman" userId="74d5cdd5ba76f3e7" providerId="LiveId" clId="{BBA91149-FF5C-4D9C-959F-054C2C8D37C5}" dt="2020-09-30T15:51:48.131" v="6" actId="1076"/>
          <ac:grpSpMkLst>
            <pc:docMk/>
            <pc:sldMk cId="2060318495" sldId="313"/>
            <ac:grpSpMk id="205" creationId="{D897DB4C-DC83-402B-9B6F-C3054C5C356F}"/>
          </ac:grpSpMkLst>
        </pc:grpChg>
        <pc:picChg chg="add mod">
          <ac:chgData name="Javid Ur Rahaman" userId="74d5cdd5ba76f3e7" providerId="LiveId" clId="{BBA91149-FF5C-4D9C-959F-054C2C8D37C5}" dt="2020-09-30T16:02:33.374" v="338" actId="1076"/>
          <ac:picMkLst>
            <pc:docMk/>
            <pc:sldMk cId="2060318495" sldId="313"/>
            <ac:picMk id="18" creationId="{AC19D2B5-0B2D-4A7B-966D-16C0F5809E72}"/>
          </ac:picMkLst>
        </pc:picChg>
        <pc:picChg chg="mod">
          <ac:chgData name="Javid Ur Rahaman" userId="74d5cdd5ba76f3e7" providerId="LiveId" clId="{BBA91149-FF5C-4D9C-959F-054C2C8D37C5}" dt="2020-09-30T15:55:21.757" v="87" actId="1076"/>
          <ac:picMkLst>
            <pc:docMk/>
            <pc:sldMk cId="2060318495" sldId="313"/>
            <ac:picMk id="1026" creationId="{18B180B3-2490-4343-BB4C-6DC86F51B165}"/>
          </ac:picMkLst>
        </pc:picChg>
        <pc:cxnChg chg="add mod">
          <ac:chgData name="Javid Ur Rahaman" userId="74d5cdd5ba76f3e7" providerId="LiveId" clId="{BBA91149-FF5C-4D9C-959F-054C2C8D37C5}" dt="2020-09-30T15:54:20.431" v="70" actId="14100"/>
          <ac:cxnSpMkLst>
            <pc:docMk/>
            <pc:sldMk cId="2060318495" sldId="313"/>
            <ac:cxnSpMk id="6" creationId="{914869FF-FB7D-4F26-A54D-58370B2EC2A8}"/>
          </ac:cxnSpMkLst>
        </pc:cxnChg>
        <pc:cxnChg chg="add mod">
          <ac:chgData name="Javid Ur Rahaman" userId="74d5cdd5ba76f3e7" providerId="LiveId" clId="{BBA91149-FF5C-4D9C-959F-054C2C8D37C5}" dt="2020-09-30T15:54:40.022" v="74" actId="14100"/>
          <ac:cxnSpMkLst>
            <pc:docMk/>
            <pc:sldMk cId="2060318495" sldId="313"/>
            <ac:cxnSpMk id="11" creationId="{06DFFC46-276C-4A99-8688-CC9624DEA3B0}"/>
          </ac:cxnSpMkLst>
        </pc:cxnChg>
        <pc:cxnChg chg="add mod">
          <ac:chgData name="Javid Ur Rahaman" userId="74d5cdd5ba76f3e7" providerId="LiveId" clId="{BBA91149-FF5C-4D9C-959F-054C2C8D37C5}" dt="2020-09-30T15:54:53.996" v="78" actId="14100"/>
          <ac:cxnSpMkLst>
            <pc:docMk/>
            <pc:sldMk cId="2060318495" sldId="313"/>
            <ac:cxnSpMk id="14" creationId="{02149906-B709-46E9-AC2E-538AFACDCE2C}"/>
          </ac:cxnSpMkLst>
        </pc:cxnChg>
      </pc:sldChg>
      <pc:sldChg chg="addSp">
        <pc:chgData name="Javid Ur Rahaman" userId="74d5cdd5ba76f3e7" providerId="LiveId" clId="{BBA91149-FF5C-4D9C-959F-054C2C8D37C5}" dt="2020-09-30T15:53:17.874" v="36"/>
        <pc:sldMkLst>
          <pc:docMk/>
          <pc:sldMk cId="2242054164" sldId="313"/>
        </pc:sldMkLst>
        <pc:picChg chg="add">
          <ac:chgData name="Javid Ur Rahaman" userId="74d5cdd5ba76f3e7" providerId="LiveId" clId="{BBA91149-FF5C-4D9C-959F-054C2C8D37C5}" dt="2020-09-30T15:53:17.874" v="36"/>
          <ac:picMkLst>
            <pc:docMk/>
            <pc:sldMk cId="2242054164" sldId="313"/>
            <ac:picMk id="1026" creationId="{18B180B3-2490-4343-BB4C-6DC86F51B16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30-Sep-20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6" name="TextBox 15"/>
          <p:cNvSpPr txBox="1"/>
          <p:nvPr userDrawn="1"/>
        </p:nvSpPr>
        <p:spPr>
          <a:xfrm>
            <a:off x="8465151"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a:t>
            </a:r>
            <a:r>
              <a:rPr lang="en-US" sz="850" dirty="0">
                <a:solidFill>
                  <a:srgbClr val="5F5F5F"/>
                </a:solidFill>
              </a:rPr>
              <a:t>.</a:t>
            </a:r>
            <a:endParaRPr sz="850" dirty="0">
              <a:solidFill>
                <a:srgbClr val="5F5F5F"/>
              </a:solidFill>
            </a:endParaRP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a:solidFill>
            <a:srgbClr val="D8E1E6"/>
          </a:solidFill>
        </p:grpSpPr>
        <p:sp>
          <p:nvSpPr>
            <p:cNvPr id="9" name="Rectangle 8"/>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026782" y="6556248"/>
            <a:ext cx="1226398" cy="182880"/>
          </a:xfrm>
          <a:prstGeom prst="rect">
            <a:avLst/>
          </a:prstGeom>
        </p:spPr>
        <p:txBody>
          <a:bodyPr/>
          <a:lstStyle>
            <a:lvl1pPr>
              <a:defRPr>
                <a:solidFill>
                  <a:srgbClr val="5F5F5F"/>
                </a:solidFill>
              </a:defRPr>
            </a:lvl1pPr>
          </a:lstStyle>
          <a:p>
            <a:fld id="{64841CF6-CD35-6B43-A752-27D6ECE8BC5F}" type="datetime1">
              <a:rPr lang="en-US" smtClean="0"/>
              <a:t>30-Sep-20</a:t>
            </a:fld>
            <a:endParaRPr lang="en-US"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BA70A85B-0AAB-0248-9A24-A81F4BC7DF40}"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7026782" y="6556248"/>
            <a:ext cx="1226398" cy="182880"/>
          </a:xfrm>
          <a:prstGeom prst="rect">
            <a:avLst/>
          </a:prstGeom>
        </p:spPr>
        <p:txBody>
          <a:bodyPr/>
          <a:lstStyle/>
          <a:p>
            <a:fld id="{F511E7FC-3EF5-F44B-9D77-1EAA6DB36C99}"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74ACC2D9-22E3-704A-AEC2-7C77D6984FBC}"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7C28AF6D-BBCA-194A-8002-61F33C243527}"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CB1AAF96-DA93-B249-8434-4D6F742B27BA}"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F576942F-C4BC-2746-9148-B64FB4B12842}"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4E121709-9936-4A48-930C-1D0037F555B6}"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7026782" y="6556248"/>
            <a:ext cx="1226398" cy="182880"/>
          </a:xfrm>
          <a:prstGeom prst="rect">
            <a:avLst/>
          </a:prstGeom>
        </p:spPr>
        <p:txBody>
          <a:bodyPr/>
          <a:lstStyle/>
          <a:p>
            <a:fld id="{4A876A31-0052-2C45-93D2-1BC2CE412D27}"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cxnSp>
        <p:nvCxnSpPr>
          <p:cNvPr id="10" name="Straight Connector 9"/>
          <p:cNvCxnSpPr>
            <a:stCxn id="3" idx="2"/>
          </p:cNvCxnSpPr>
          <p:nvPr/>
        </p:nvCxnSpPr>
        <p:spPr bwMode="ltGray">
          <a:xfrm>
            <a:off x="6094412" y="1295400"/>
            <a:ext cx="1" cy="46482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796260B5-1653-9B4A-9CBC-7D380C605F90}"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extBox 8"/>
          <p:cNvSpPr txBox="1"/>
          <p:nvPr userDrawn="1"/>
        </p:nvSpPr>
        <p:spPr>
          <a:xfrm>
            <a:off x="8465151"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a:t>
            </a:r>
            <a:r>
              <a:rPr lang="en-US" sz="850" dirty="0">
                <a:solidFill>
                  <a:srgbClr val="5F5F5F"/>
                </a:solidFill>
              </a:rPr>
              <a:t>.</a:t>
            </a:r>
            <a:endParaRPr sz="850" dirty="0">
              <a:solidFill>
                <a:srgbClr val="5F5F5F"/>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026782" y="6556248"/>
            <a:ext cx="1226398" cy="182880"/>
          </a:xfrm>
          <a:prstGeom prst="rect">
            <a:avLst/>
          </a:prstGeom>
        </p:spPr>
        <p:txBody>
          <a:bodyPr/>
          <a:lstStyle/>
          <a:p>
            <a:fld id="{DC1022F3-7DE8-6D46-90B0-5BAAD6293BEB}" type="datetime1">
              <a:rPr lang="en-US" smtClean="0"/>
              <a:t>30-Sep-20</a:t>
            </a:fld>
            <a:endParaRPr dirty="0"/>
          </a:p>
        </p:txBody>
      </p:sp>
      <p:sp>
        <p:nvSpPr>
          <p:cNvPr id="8" name="Footer Placeholder 7"/>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9" name="Slide Number Placeholder 8"/>
          <p:cNvSpPr>
            <a:spLocks noGrp="1"/>
          </p:cNvSpPr>
          <p:nvPr>
            <p:ph type="sldNum" sz="quarter" idx="12"/>
          </p:nvPr>
        </p:nvSpPr>
        <p:spPr/>
        <p:txBody>
          <a:bodyPr/>
          <a:lstStyle/>
          <a:p>
            <a:fld id="{C51EAA63-D034-42AE-91FA-B13B9518C7BE}" type="slidenum">
              <a:rPr/>
              <a:t>‹#›</a:t>
            </a:fld>
            <a:endParaRPr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026782" y="6556248"/>
            <a:ext cx="1226398" cy="182880"/>
          </a:xfrm>
          <a:prstGeom prst="rect">
            <a:avLst/>
          </a:prstGeom>
        </p:spPr>
        <p:txBody>
          <a:bodyPr/>
          <a:lstStyle/>
          <a:p>
            <a:fld id="{E63F555C-678F-C54B-8F4C-EAACB8858AFB}" type="datetime1">
              <a:rPr lang="en-US" smtClean="0"/>
              <a:t>30-Sep-20</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dirty="0"/>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026782" y="6556248"/>
            <a:ext cx="1226398" cy="182880"/>
          </a:xfrm>
          <a:prstGeom prst="rect">
            <a:avLst/>
          </a:prstGeom>
        </p:spPr>
        <p:txBody>
          <a:bodyPr/>
          <a:lstStyle/>
          <a:p>
            <a:fld id="{5CD4B758-B474-B549-A79C-52FEB3C2EBE0}" type="datetime1">
              <a:rPr lang="en-US" smtClean="0"/>
              <a:t>30-Sep-20</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26782" y="6556248"/>
            <a:ext cx="1226398" cy="182880"/>
          </a:xfrm>
          <a:prstGeom prst="rect">
            <a:avLst/>
          </a:prstGeom>
        </p:spPr>
        <p:txBody>
          <a:bodyPr/>
          <a:lstStyle/>
          <a:p>
            <a:fld id="{CAB05583-8FAE-B34B-A28E-F945F2D631AA}" type="datetime1">
              <a:rPr lang="en-US" smtClean="0"/>
              <a:t>30-Sep-20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F2F2E40D-9324-3F4F-8A3B-CE8D3F5932DC}"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AFF04CA5-07D5-1944-8550-93A8ACA3DBD1}"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8C3BD7B7-E846-494A-8C0C-864CB9CD5C5F}"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E6CA155B-DB28-0748-B1F8-7D7035534803}"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50AA8E25-0077-4844-B802-ABA56BD0F039}"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A4FBF20F-69DE-D741-B44A-8068917564AB}"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a:xfrm>
            <a:off x="7026782" y="6556248"/>
            <a:ext cx="1226398" cy="182880"/>
          </a:xfrm>
          <a:prstGeom prst="rect">
            <a:avLst/>
          </a:prstGeom>
        </p:spPr>
        <p:txBody>
          <a:bodyPr/>
          <a:lstStyle>
            <a:lvl1pPr>
              <a:defRPr>
                <a:solidFill>
                  <a:schemeClr val="tx1"/>
                </a:solidFill>
              </a:defRPr>
            </a:lvl1pPr>
          </a:lstStyle>
          <a:p>
            <a:fld id="{6A95EC97-58A0-F040-88DD-4BB02CDBC439}" type="datetime1">
              <a:rPr lang="en-US" smtClean="0"/>
              <a:t>30-Sep-20</a:t>
            </a:fld>
            <a:endParaRPr lang="en-US" dirty="0"/>
          </a:p>
        </p:txBody>
      </p:sp>
      <p:sp>
        <p:nvSpPr>
          <p:cNvPr id="8" name="Footer Placeholder 7"/>
          <p:cNvSpPr>
            <a:spLocks noGrp="1"/>
          </p:cNvSpPr>
          <p:nvPr>
            <p:ph type="ftr" sz="quarter" idx="15"/>
          </p:nvPr>
        </p:nvSpPr>
        <p:spPr>
          <a:xfrm>
            <a:off x="8621423" y="6556248"/>
            <a:ext cx="2743200" cy="182880"/>
          </a:xfrm>
          <a:prstGeom prst="rect">
            <a:avLst/>
          </a:prstGeom>
        </p:spPr>
        <p:txBody>
          <a:bodyPr/>
          <a:lstStyle>
            <a:lvl1pPr>
              <a:defRPr>
                <a:solidFill>
                  <a:schemeClr val="tx1"/>
                </a:solidFill>
              </a:defRPr>
            </a:lvl1pPr>
          </a:lstStyle>
          <a:p>
            <a:r>
              <a:rPr lang="en-US"/>
              <a:t>Confidential – Oracle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2016,</a:t>
            </a:r>
            <a:r>
              <a:rPr sz="850" dirty="0">
                <a:solidFill>
                  <a:schemeClr val="tx1"/>
                </a:solidFill>
              </a:rPr>
              <a:t> Oracle and/or its affiliates. All rights reserved.  |</a:t>
            </a: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6B82B5C8-8F9C-CA4B-A9FF-12D34A19BBA1}"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7026782" y="6556248"/>
            <a:ext cx="1226398" cy="182880"/>
          </a:xfrm>
          <a:prstGeom prst="rect">
            <a:avLst/>
          </a:prstGeom>
        </p:spPr>
        <p:txBody>
          <a:bodyPr/>
          <a:lstStyle/>
          <a:p>
            <a:fld id="{02BB0987-06D1-5649-991D-1FA15BD45D8F}" type="datetime1">
              <a:rPr lang="en-US" smtClean="0"/>
              <a:t>30-Sep-20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a:xfrm>
            <a:off x="7026782" y="6556248"/>
            <a:ext cx="1226398" cy="182880"/>
          </a:xfrm>
          <a:prstGeom prst="rect">
            <a:avLst/>
          </a:prstGeom>
        </p:spPr>
        <p:txBody>
          <a:bodyPr/>
          <a:lstStyle>
            <a:lvl1pPr>
              <a:defRPr>
                <a:solidFill>
                  <a:srgbClr val="5F5F5F"/>
                </a:solidFill>
              </a:defRPr>
            </a:lvl1pPr>
          </a:lstStyle>
          <a:p>
            <a:fld id="{A130C0EF-16A7-944F-9331-621008E6FC39}" type="datetime1">
              <a:rPr lang="en-US" smtClean="0"/>
              <a:t>30-Sep-20</a:t>
            </a:fld>
            <a:endParaRPr lang="en-US"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26782" y="6556248"/>
            <a:ext cx="1226398" cy="182880"/>
          </a:xfrm>
          <a:prstGeom prst="rect">
            <a:avLst/>
          </a:prstGeom>
        </p:spPr>
        <p:txBody>
          <a:bodyPr/>
          <a:lstStyle/>
          <a:p>
            <a:fld id="{264FE4DA-E494-E649-A4AC-EA76DFE4C247}" type="datetime1">
              <a:rPr lang="en-US" smtClean="0"/>
              <a:t>30-Sep-20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26782" y="6556248"/>
            <a:ext cx="1226398" cy="182880"/>
          </a:xfrm>
          <a:prstGeom prst="rect">
            <a:avLst/>
          </a:prstGeom>
        </p:spPr>
        <p:txBody>
          <a:bodyPr/>
          <a:lstStyle/>
          <a:p>
            <a:fld id="{C9AC2B94-1F15-184C-A075-3285A1296B4B}" type="datetime1">
              <a:rPr lang="en-US" smtClean="0"/>
              <a:t>30-Sep-20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a:xfrm>
            <a:off x="7026782" y="6556248"/>
            <a:ext cx="1226398" cy="182880"/>
          </a:xfrm>
          <a:prstGeom prst="rect">
            <a:avLst/>
          </a:prstGeom>
        </p:spPr>
        <p:txBody>
          <a:bodyPr/>
          <a:lstStyle/>
          <a:p>
            <a:fld id="{E0F88A21-164C-6C45-82AF-5214AECC140C}" type="datetime1">
              <a:rPr lang="en-US" smtClean="0"/>
              <a:t>30-Sep-20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p>
            <a:fld id="{3E174909-0BAF-ED49-9757-58CF14F86BAA}" type="datetime1">
              <a:rPr lang="en-US" smtClean="0"/>
              <a:t>30-Sep-20</a:t>
            </a:fld>
            <a:endParaRPr lang="en-US"/>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p>
            <a:fld id="{D4EAF17A-378C-49D5-A479-C71FF9D7F1E7}" type="slidenum">
              <a:rPr lang="en-US" smtClean="0"/>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p>
            <a:fld id="{9380408A-D588-3645-9B34-7B5113FC6574}" type="datetime1">
              <a:rPr lang="en-US" smtClean="0"/>
              <a:t>30-Sep-20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lvl1pPr>
              <a:defRPr>
                <a:solidFill>
                  <a:schemeClr val="tx1"/>
                </a:solidFill>
              </a:defRPr>
            </a:lvl1pPr>
          </a:lstStyle>
          <a:p>
            <a:fld id="{35C79096-C61D-4645-BDBB-4DC9AF887F9F}" type="datetime1">
              <a:rPr lang="en-US" smtClean="0"/>
              <a:t>30-Sep-20</a:t>
            </a:fld>
            <a:endParaRPr lang="en-US"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lvl1pPr>
              <a:defRPr>
                <a:solidFill>
                  <a:schemeClr val="tx1"/>
                </a:solidFill>
              </a:defRPr>
            </a:lvl1pPr>
          </a:lstStyle>
          <a:p>
            <a:r>
              <a:rPr lang="en-US"/>
              <a:t>Confidential – Oracle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2016,</a:t>
            </a:r>
            <a:r>
              <a:rPr sz="850" dirty="0">
                <a:solidFill>
                  <a:schemeClr val="tx1"/>
                </a:solidFill>
              </a:rPr>
              <a:t> Oracle and/or its affiliates. All rights reserved.  |</a:t>
            </a: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lvl1pPr>
              <a:defRPr>
                <a:solidFill>
                  <a:schemeClr val="tx1"/>
                </a:solidFill>
              </a:defRPr>
            </a:lvl1pPr>
          </a:lstStyle>
          <a:p>
            <a:fld id="{89FDEAA9-385E-E54F-8FB7-9E2EFFB8301F}" type="datetime1">
              <a:rPr lang="en-US" smtClean="0"/>
              <a:t>30-Sep-20</a:t>
            </a:fld>
            <a:endParaRPr lang="en-US"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lvl1pPr>
              <a:defRPr>
                <a:solidFill>
                  <a:schemeClr val="tx1"/>
                </a:solidFill>
              </a:defRPr>
            </a:lvl1pPr>
          </a:lstStyle>
          <a:p>
            <a:r>
              <a:rPr lang="en-US"/>
              <a:t>Confidential – Oracle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2016,</a:t>
            </a:r>
            <a:r>
              <a:rPr sz="850" dirty="0">
                <a:solidFill>
                  <a:schemeClr val="tx1"/>
                </a:solidFill>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p>
            <a:fld id="{05F72D1F-3E97-F147-9250-5CDD22FC5BF5}" type="datetime1">
              <a:rPr lang="en-US" smtClean="0"/>
              <a:t>30-Sep-20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p>
            <a:fld id="{7ACE9FFB-D473-C34F-BD9C-59E8786C7EDB}" type="datetime1">
              <a:rPr lang="en-US" smtClean="0"/>
              <a:t>30-Sep-20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a:xfrm>
            <a:off x="7026782" y="6556248"/>
            <a:ext cx="1226398" cy="182880"/>
          </a:xfrm>
          <a:prstGeom prst="rect">
            <a:avLst/>
          </a:prstGeom>
        </p:spPr>
        <p:txBody>
          <a:bodyPr/>
          <a:lstStyle/>
          <a:p>
            <a:fld id="{DA8A9D96-84BC-274F-948D-3DE85653B1B5}" type="datetime1">
              <a:rPr lang="en-US" smtClean="0"/>
              <a:t>30-Sep-20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026782" y="6556248"/>
            <a:ext cx="1226398" cy="182880"/>
          </a:xfrm>
          <a:prstGeom prst="rect">
            <a:avLst/>
          </a:prstGeom>
        </p:spPr>
        <p:txBody>
          <a:bodyPr/>
          <a:lstStyle/>
          <a:p>
            <a:fld id="{DC96743F-F9D6-B640-8726-368034E399BB}" type="datetime1">
              <a:rPr lang="en-US" smtClean="0"/>
              <a:t>30-Sep-20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p:grpSpPr>
        <p:sp>
          <p:nvSpPr>
            <p:cNvPr id="17" name="Rectangle 16"/>
            <p:cNvSpPr/>
            <p:nvPr/>
          </p:nvSpPr>
          <p:spPr bwMode="gray">
            <a:xfrm>
              <a:off x="0" y="0"/>
              <a:ext cx="193962" cy="68580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8170526"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2017,</a:t>
            </a:r>
            <a:r>
              <a:rPr sz="850" dirty="0">
                <a:solidFill>
                  <a:schemeClr val="tx1"/>
                </a:solidFill>
              </a:rPr>
              <a:t> Oracle and/or its affiliates. All rights reserved. </a:t>
            </a:r>
            <a:r>
              <a:rPr lang="en-US" sz="850" dirty="0">
                <a:solidFill>
                  <a:schemeClr val="tx1"/>
                </a:solidFill>
              </a:rPr>
              <a:t>   </a:t>
            </a:r>
            <a:r>
              <a:rPr sz="850" dirty="0">
                <a:solidFill>
                  <a:schemeClr val="tx1"/>
                </a:solidFill>
              </a:rPr>
              <a:t> |</a:t>
            </a:r>
          </a:p>
        </p:txBody>
      </p:sp>
      <p:pic>
        <p:nvPicPr>
          <p:cNvPr id="16" name="Picture 15" descr="Oracle logo in white on red staging background" title="Oracle red badge logo"/>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p:nvPr/>
        </p:nvSpPr>
        <p:spPr>
          <a:xfrm>
            <a:off x="1875033" y="359229"/>
            <a:ext cx="9595308" cy="5812971"/>
          </a:xfrm>
          <a:prstGeom prst="rect">
            <a:avLst/>
          </a:prstGeom>
          <a:noFill/>
          <a:ln w="19050" cmpd="sng">
            <a:solidFill>
              <a:schemeClr val="accent3"/>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3" name="Slide Number Placeholder 2"/>
          <p:cNvSpPr>
            <a:spLocks noGrp="1"/>
          </p:cNvSpPr>
          <p:nvPr>
            <p:ph type="sldNum" sz="quarter" idx="12"/>
          </p:nvPr>
        </p:nvSpPr>
        <p:spPr/>
        <p:txBody>
          <a:bodyPr/>
          <a:lstStyle/>
          <a:p>
            <a:fld id="{C51EAA63-D034-42AE-91FA-B13B9518C7BE}" type="slidenum">
              <a:rPr lang="uk-UA" smtClean="0"/>
              <a:t>1</a:t>
            </a:fld>
            <a:endParaRPr lang="uk-UA" dirty="0"/>
          </a:p>
        </p:txBody>
      </p:sp>
      <p:sp>
        <p:nvSpPr>
          <p:cNvPr id="5" name="Rectangle 4"/>
          <p:cNvSpPr/>
          <p:nvPr/>
        </p:nvSpPr>
        <p:spPr>
          <a:xfrm>
            <a:off x="1267658" y="228600"/>
            <a:ext cx="10457617" cy="6051175"/>
          </a:xfrm>
          <a:prstGeom prst="rect">
            <a:avLst/>
          </a:prstGeom>
          <a:noFill/>
          <a:ln w="19050">
            <a:solidFill>
              <a:srgbClr val="5F5F5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r">
              <a:lnSpc>
                <a:spcPct val="90000"/>
              </a:lnSpc>
            </a:pPr>
            <a:r>
              <a:rPr lang="en-US" sz="1100" b="1" dirty="0">
                <a:solidFill>
                  <a:srgbClr val="5F5F5F"/>
                </a:solidFill>
              </a:rPr>
              <a:t>SAN JOSE</a:t>
            </a:r>
          </a:p>
        </p:txBody>
      </p:sp>
      <p:sp>
        <p:nvSpPr>
          <p:cNvPr id="24" name="Rectangle 23"/>
          <p:cNvSpPr/>
          <p:nvPr/>
        </p:nvSpPr>
        <p:spPr>
          <a:xfrm>
            <a:off x="1956850" y="472004"/>
            <a:ext cx="6523069" cy="538287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lvl="0" algn="ctr">
              <a:lnSpc>
                <a:spcPct val="90000"/>
              </a:lnSpc>
            </a:pPr>
            <a:r>
              <a:rPr lang="en-US" sz="900" dirty="0">
                <a:solidFill>
                  <a:srgbClr val="5F5F5F"/>
                </a:solidFill>
              </a:rPr>
              <a:t>Availability Domain 1</a:t>
            </a:r>
          </a:p>
        </p:txBody>
      </p:sp>
      <p:sp>
        <p:nvSpPr>
          <p:cNvPr id="233" name="Freeform 1"/>
          <p:cNvSpPr>
            <a:spLocks noChangeArrowheads="1"/>
          </p:cNvSpPr>
          <p:nvPr/>
        </p:nvSpPr>
        <p:spPr bwMode="auto">
          <a:xfrm>
            <a:off x="477010" y="2645556"/>
            <a:ext cx="419502" cy="844828"/>
          </a:xfrm>
          <a:custGeom>
            <a:avLst/>
            <a:gdLst>
              <a:gd name="T0" fmla="*/ 135 w 659"/>
              <a:gd name="T1" fmla="*/ 328 h 1321"/>
              <a:gd name="T2" fmla="*/ 69 w 659"/>
              <a:gd name="T3" fmla="*/ 346 h 1321"/>
              <a:gd name="T4" fmla="*/ 69 w 659"/>
              <a:gd name="T5" fmla="*/ 373 h 1321"/>
              <a:gd name="T6" fmla="*/ 135 w 659"/>
              <a:gd name="T7" fmla="*/ 354 h 1321"/>
              <a:gd name="T8" fmla="*/ 135 w 659"/>
              <a:gd name="T9" fmla="*/ 328 h 1321"/>
              <a:gd name="T10" fmla="*/ 343 w 659"/>
              <a:gd name="T11" fmla="*/ 376 h 1321"/>
              <a:gd name="T12" fmla="*/ 66 w 659"/>
              <a:gd name="T13" fmla="*/ 442 h 1321"/>
              <a:gd name="T14" fmla="*/ 66 w 659"/>
              <a:gd name="T15" fmla="*/ 468 h 1321"/>
              <a:gd name="T16" fmla="*/ 343 w 659"/>
              <a:gd name="T17" fmla="*/ 405 h 1321"/>
              <a:gd name="T18" fmla="*/ 343 w 659"/>
              <a:gd name="T19" fmla="*/ 376 h 1321"/>
              <a:gd name="T20" fmla="*/ 343 w 659"/>
              <a:gd name="T21" fmla="*/ 156 h 1321"/>
              <a:gd name="T22" fmla="*/ 66 w 659"/>
              <a:gd name="T23" fmla="*/ 246 h 1321"/>
              <a:gd name="T24" fmla="*/ 66 w 659"/>
              <a:gd name="T25" fmla="*/ 272 h 1321"/>
              <a:gd name="T26" fmla="*/ 343 w 659"/>
              <a:gd name="T27" fmla="*/ 185 h 1321"/>
              <a:gd name="T28" fmla="*/ 343 w 659"/>
              <a:gd name="T29" fmla="*/ 156 h 1321"/>
              <a:gd name="T30" fmla="*/ 343 w 659"/>
              <a:gd name="T31" fmla="*/ 487 h 1321"/>
              <a:gd name="T32" fmla="*/ 66 w 659"/>
              <a:gd name="T33" fmla="*/ 542 h 1321"/>
              <a:gd name="T34" fmla="*/ 66 w 659"/>
              <a:gd name="T35" fmla="*/ 667 h 1321"/>
              <a:gd name="T36" fmla="*/ 343 w 659"/>
              <a:gd name="T37" fmla="*/ 625 h 1321"/>
              <a:gd name="T38" fmla="*/ 343 w 659"/>
              <a:gd name="T39" fmla="*/ 487 h 1321"/>
              <a:gd name="T40" fmla="*/ 265 w 659"/>
              <a:gd name="T41" fmla="*/ 317 h 1321"/>
              <a:gd name="T42" fmla="*/ 343 w 659"/>
              <a:gd name="T43" fmla="*/ 296 h 1321"/>
              <a:gd name="T44" fmla="*/ 343 w 659"/>
              <a:gd name="T45" fmla="*/ 267 h 1321"/>
              <a:gd name="T46" fmla="*/ 265 w 659"/>
              <a:gd name="T47" fmla="*/ 288 h 1321"/>
              <a:gd name="T48" fmla="*/ 265 w 659"/>
              <a:gd name="T49" fmla="*/ 317 h 1321"/>
              <a:gd name="T50" fmla="*/ 238 w 659"/>
              <a:gd name="T51" fmla="*/ 368 h 1321"/>
              <a:gd name="T52" fmla="*/ 238 w 659"/>
              <a:gd name="T53" fmla="*/ 256 h 1321"/>
              <a:gd name="T54" fmla="*/ 161 w 659"/>
              <a:gd name="T55" fmla="*/ 280 h 1321"/>
              <a:gd name="T56" fmla="*/ 161 w 659"/>
              <a:gd name="T57" fmla="*/ 389 h 1321"/>
              <a:gd name="T58" fmla="*/ 238 w 659"/>
              <a:gd name="T59" fmla="*/ 368 h 1321"/>
              <a:gd name="T60" fmla="*/ 391 w 659"/>
              <a:gd name="T61" fmla="*/ 0 h 1321"/>
              <a:gd name="T62" fmla="*/ 0 w 659"/>
              <a:gd name="T63" fmla="*/ 148 h 1321"/>
              <a:gd name="T64" fmla="*/ 0 w 659"/>
              <a:gd name="T65" fmla="*/ 1270 h 1321"/>
              <a:gd name="T66" fmla="*/ 391 w 659"/>
              <a:gd name="T67" fmla="*/ 1320 h 1321"/>
              <a:gd name="T68" fmla="*/ 658 w 659"/>
              <a:gd name="T69" fmla="*/ 1270 h 1321"/>
              <a:gd name="T70" fmla="*/ 658 w 659"/>
              <a:gd name="T71" fmla="*/ 148 h 1321"/>
              <a:gd name="T72" fmla="*/ 391 w 659"/>
              <a:gd name="T73" fmla="*/ 0 h 1321"/>
              <a:gd name="T74" fmla="*/ 391 w 659"/>
              <a:gd name="T75" fmla="*/ 1264 h 1321"/>
              <a:gd name="T76" fmla="*/ 42 w 659"/>
              <a:gd name="T77" fmla="*/ 1227 h 1321"/>
              <a:gd name="T78" fmla="*/ 42 w 659"/>
              <a:gd name="T79" fmla="*/ 182 h 1321"/>
              <a:gd name="T80" fmla="*/ 391 w 659"/>
              <a:gd name="T81" fmla="*/ 58 h 1321"/>
              <a:gd name="T82" fmla="*/ 391 w 659"/>
              <a:gd name="T83" fmla="*/ 1264 h 1321"/>
              <a:gd name="T84" fmla="*/ 343 w 659"/>
              <a:gd name="T85" fmla="*/ 1145 h 1321"/>
              <a:gd name="T86" fmla="*/ 66 w 659"/>
              <a:gd name="T87" fmla="*/ 1132 h 1321"/>
              <a:gd name="T88" fmla="*/ 66 w 659"/>
              <a:gd name="T89" fmla="*/ 1158 h 1321"/>
              <a:gd name="T90" fmla="*/ 343 w 659"/>
              <a:gd name="T91" fmla="*/ 1174 h 1321"/>
              <a:gd name="T92" fmla="*/ 343 w 659"/>
              <a:gd name="T93" fmla="*/ 1145 h 1321"/>
              <a:gd name="T94" fmla="*/ 343 w 659"/>
              <a:gd name="T95" fmla="*/ 1037 h 1321"/>
              <a:gd name="T96" fmla="*/ 66 w 659"/>
              <a:gd name="T97" fmla="*/ 1034 h 1321"/>
              <a:gd name="T98" fmla="*/ 66 w 659"/>
              <a:gd name="T99" fmla="*/ 1060 h 1321"/>
              <a:gd name="T100" fmla="*/ 343 w 659"/>
              <a:gd name="T101" fmla="*/ 1066 h 1321"/>
              <a:gd name="T102" fmla="*/ 343 w 659"/>
              <a:gd name="T103" fmla="*/ 1037 h 1321"/>
              <a:gd name="T104" fmla="*/ 343 w 659"/>
              <a:gd name="T105" fmla="*/ 706 h 1321"/>
              <a:gd name="T106" fmla="*/ 66 w 659"/>
              <a:gd name="T107" fmla="*/ 737 h 1321"/>
              <a:gd name="T108" fmla="*/ 66 w 659"/>
              <a:gd name="T109" fmla="*/ 862 h 1321"/>
              <a:gd name="T110" fmla="*/ 343 w 659"/>
              <a:gd name="T111" fmla="*/ 843 h 1321"/>
              <a:gd name="T112" fmla="*/ 343 w 659"/>
              <a:gd name="T113" fmla="*/ 706 h 1321"/>
              <a:gd name="T114" fmla="*/ 343 w 659"/>
              <a:gd name="T115" fmla="*/ 925 h 1321"/>
              <a:gd name="T116" fmla="*/ 66 w 659"/>
              <a:gd name="T117" fmla="*/ 936 h 1321"/>
              <a:gd name="T118" fmla="*/ 66 w 659"/>
              <a:gd name="T119" fmla="*/ 962 h 1321"/>
              <a:gd name="T120" fmla="*/ 343 w 659"/>
              <a:gd name="T121" fmla="*/ 955 h 1321"/>
              <a:gd name="T122" fmla="*/ 343 w 659"/>
              <a:gd name="T123" fmla="*/ 925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9" h="1321">
                <a:moveTo>
                  <a:pt x="135" y="328"/>
                </a:moveTo>
                <a:lnTo>
                  <a:pt x="69" y="346"/>
                </a:lnTo>
                <a:lnTo>
                  <a:pt x="69" y="373"/>
                </a:lnTo>
                <a:lnTo>
                  <a:pt x="135" y="354"/>
                </a:lnTo>
                <a:lnTo>
                  <a:pt x="135" y="328"/>
                </a:lnTo>
                <a:close/>
                <a:moveTo>
                  <a:pt x="343" y="376"/>
                </a:moveTo>
                <a:lnTo>
                  <a:pt x="66" y="442"/>
                </a:lnTo>
                <a:lnTo>
                  <a:pt x="66" y="468"/>
                </a:lnTo>
                <a:lnTo>
                  <a:pt x="343" y="405"/>
                </a:lnTo>
                <a:lnTo>
                  <a:pt x="343" y="376"/>
                </a:lnTo>
                <a:close/>
                <a:moveTo>
                  <a:pt x="343" y="156"/>
                </a:moveTo>
                <a:lnTo>
                  <a:pt x="66" y="246"/>
                </a:lnTo>
                <a:lnTo>
                  <a:pt x="66" y="272"/>
                </a:lnTo>
                <a:lnTo>
                  <a:pt x="343" y="185"/>
                </a:lnTo>
                <a:lnTo>
                  <a:pt x="343" y="156"/>
                </a:lnTo>
                <a:close/>
                <a:moveTo>
                  <a:pt x="343" y="487"/>
                </a:moveTo>
                <a:lnTo>
                  <a:pt x="66" y="542"/>
                </a:lnTo>
                <a:lnTo>
                  <a:pt x="66" y="667"/>
                </a:lnTo>
                <a:lnTo>
                  <a:pt x="343" y="625"/>
                </a:lnTo>
                <a:lnTo>
                  <a:pt x="343" y="487"/>
                </a:lnTo>
                <a:close/>
                <a:moveTo>
                  <a:pt x="265" y="317"/>
                </a:moveTo>
                <a:lnTo>
                  <a:pt x="343" y="296"/>
                </a:lnTo>
                <a:lnTo>
                  <a:pt x="343" y="267"/>
                </a:lnTo>
                <a:lnTo>
                  <a:pt x="265" y="288"/>
                </a:lnTo>
                <a:lnTo>
                  <a:pt x="265" y="317"/>
                </a:lnTo>
                <a:close/>
                <a:moveTo>
                  <a:pt x="238" y="368"/>
                </a:moveTo>
                <a:lnTo>
                  <a:pt x="238" y="256"/>
                </a:lnTo>
                <a:lnTo>
                  <a:pt x="161" y="280"/>
                </a:lnTo>
                <a:lnTo>
                  <a:pt x="161" y="389"/>
                </a:lnTo>
                <a:lnTo>
                  <a:pt x="238" y="368"/>
                </a:lnTo>
                <a:close/>
                <a:moveTo>
                  <a:pt x="391" y="0"/>
                </a:moveTo>
                <a:lnTo>
                  <a:pt x="0" y="148"/>
                </a:lnTo>
                <a:lnTo>
                  <a:pt x="0" y="1270"/>
                </a:lnTo>
                <a:lnTo>
                  <a:pt x="391" y="1320"/>
                </a:lnTo>
                <a:lnTo>
                  <a:pt x="658" y="1270"/>
                </a:lnTo>
                <a:lnTo>
                  <a:pt x="658" y="148"/>
                </a:lnTo>
                <a:lnTo>
                  <a:pt x="391" y="0"/>
                </a:lnTo>
                <a:close/>
                <a:moveTo>
                  <a:pt x="391" y="1264"/>
                </a:moveTo>
                <a:lnTo>
                  <a:pt x="42" y="1227"/>
                </a:lnTo>
                <a:lnTo>
                  <a:pt x="42" y="182"/>
                </a:lnTo>
                <a:lnTo>
                  <a:pt x="391" y="58"/>
                </a:lnTo>
                <a:lnTo>
                  <a:pt x="391" y="1264"/>
                </a:lnTo>
                <a:close/>
                <a:moveTo>
                  <a:pt x="343" y="1145"/>
                </a:moveTo>
                <a:lnTo>
                  <a:pt x="66" y="1132"/>
                </a:lnTo>
                <a:lnTo>
                  <a:pt x="66" y="1158"/>
                </a:lnTo>
                <a:lnTo>
                  <a:pt x="343" y="1174"/>
                </a:lnTo>
                <a:lnTo>
                  <a:pt x="343" y="1145"/>
                </a:lnTo>
                <a:close/>
                <a:moveTo>
                  <a:pt x="343" y="1037"/>
                </a:moveTo>
                <a:lnTo>
                  <a:pt x="66" y="1034"/>
                </a:lnTo>
                <a:lnTo>
                  <a:pt x="66" y="1060"/>
                </a:lnTo>
                <a:lnTo>
                  <a:pt x="343" y="1066"/>
                </a:lnTo>
                <a:lnTo>
                  <a:pt x="343" y="1037"/>
                </a:lnTo>
                <a:close/>
                <a:moveTo>
                  <a:pt x="343" y="706"/>
                </a:moveTo>
                <a:lnTo>
                  <a:pt x="66" y="737"/>
                </a:lnTo>
                <a:lnTo>
                  <a:pt x="66" y="862"/>
                </a:lnTo>
                <a:lnTo>
                  <a:pt x="343" y="843"/>
                </a:lnTo>
                <a:lnTo>
                  <a:pt x="343" y="706"/>
                </a:lnTo>
                <a:close/>
                <a:moveTo>
                  <a:pt x="343" y="925"/>
                </a:moveTo>
                <a:lnTo>
                  <a:pt x="66" y="936"/>
                </a:lnTo>
                <a:lnTo>
                  <a:pt x="66" y="962"/>
                </a:lnTo>
                <a:lnTo>
                  <a:pt x="343" y="955"/>
                </a:lnTo>
                <a:lnTo>
                  <a:pt x="343" y="925"/>
                </a:lnTo>
                <a:close/>
              </a:path>
            </a:pathLst>
          </a:custGeom>
          <a:solidFill>
            <a:srgbClr val="5F5F5F"/>
          </a:solidFill>
          <a:ln>
            <a:noFill/>
          </a:ln>
          <a:effectLst/>
        </p:spPr>
        <p:txBody>
          <a:bodyPr wrap="none" anchor="ctr"/>
          <a:lstStyle/>
          <a:p>
            <a:endParaRPr lang="en-US"/>
          </a:p>
        </p:txBody>
      </p:sp>
      <p:cxnSp>
        <p:nvCxnSpPr>
          <p:cNvPr id="50" name="Straight Connector 49"/>
          <p:cNvCxnSpPr/>
          <p:nvPr/>
        </p:nvCxnSpPr>
        <p:spPr>
          <a:xfrm flipH="1" flipV="1">
            <a:off x="677885" y="3619141"/>
            <a:ext cx="1" cy="641211"/>
          </a:xfrm>
          <a:prstGeom prst="line">
            <a:avLst/>
          </a:prstGeom>
          <a:ln w="12700" cmpd="sng">
            <a:solidFill>
              <a:srgbClr val="5F5F5F"/>
            </a:solidFill>
            <a:miter lim="800000"/>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11108312" y="472004"/>
            <a:ext cx="669094" cy="669094"/>
            <a:chOff x="10489255" y="2324746"/>
            <a:chExt cx="669094" cy="669094"/>
          </a:xfrm>
        </p:grpSpPr>
        <p:sp>
          <p:nvSpPr>
            <p:cNvPr id="154" name="Oval 153"/>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155" name="Group 154"/>
            <p:cNvGrpSpPr/>
            <p:nvPr/>
          </p:nvGrpSpPr>
          <p:grpSpPr>
            <a:xfrm>
              <a:off x="10530128" y="2367936"/>
              <a:ext cx="585564" cy="585564"/>
              <a:chOff x="7046913" y="4090988"/>
              <a:chExt cx="327025" cy="327025"/>
            </a:xfrm>
            <a:solidFill>
              <a:schemeClr val="tx1"/>
            </a:solidFill>
          </p:grpSpPr>
          <p:sp>
            <p:nvSpPr>
              <p:cNvPr id="156"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nvGrpSpPr>
          <p:cNvPr id="409" name="Group 408"/>
          <p:cNvGrpSpPr/>
          <p:nvPr/>
        </p:nvGrpSpPr>
        <p:grpSpPr>
          <a:xfrm>
            <a:off x="957958" y="4772953"/>
            <a:ext cx="639069" cy="1225679"/>
            <a:chOff x="7231996" y="2103309"/>
            <a:chExt cx="639069" cy="1225679"/>
          </a:xfrm>
        </p:grpSpPr>
        <p:sp>
          <p:nvSpPr>
            <p:cNvPr id="410" name="Rectangle 409"/>
            <p:cNvSpPr/>
            <p:nvPr/>
          </p:nvSpPr>
          <p:spPr>
            <a:xfrm>
              <a:off x="7231996" y="2103309"/>
              <a:ext cx="639069" cy="122567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411" name="Group 410"/>
            <p:cNvGrpSpPr/>
            <p:nvPr/>
          </p:nvGrpSpPr>
          <p:grpSpPr>
            <a:xfrm>
              <a:off x="7286919" y="2184465"/>
              <a:ext cx="546759" cy="1034222"/>
              <a:chOff x="7286919" y="2184465"/>
              <a:chExt cx="546759" cy="1034222"/>
            </a:xfrm>
          </p:grpSpPr>
          <p:grpSp>
            <p:nvGrpSpPr>
              <p:cNvPr id="412" name="Group 411"/>
              <p:cNvGrpSpPr/>
              <p:nvPr/>
            </p:nvGrpSpPr>
            <p:grpSpPr>
              <a:xfrm>
                <a:off x="7307489" y="2184465"/>
                <a:ext cx="488082" cy="533399"/>
                <a:chOff x="4448175" y="3117850"/>
                <a:chExt cx="1265238" cy="1382713"/>
              </a:xfrm>
              <a:solidFill>
                <a:schemeClr val="accent1"/>
              </a:solidFill>
            </p:grpSpPr>
            <p:sp>
              <p:nvSpPr>
                <p:cNvPr id="435" name="Freeform 1"/>
                <p:cNvSpPr>
                  <a:spLocks noChangeArrowheads="1"/>
                </p:cNvSpPr>
                <p:nvPr/>
              </p:nvSpPr>
              <p:spPr bwMode="auto">
                <a:xfrm>
                  <a:off x="5006975" y="3382963"/>
                  <a:ext cx="153988" cy="544512"/>
                </a:xfrm>
                <a:custGeom>
                  <a:avLst/>
                  <a:gdLst>
                    <a:gd name="T0" fmla="*/ 267 w 429"/>
                    <a:gd name="T1" fmla="*/ 369 h 1512"/>
                    <a:gd name="T2" fmla="*/ 428 w 429"/>
                    <a:gd name="T3" fmla="*/ 369 h 1512"/>
                    <a:gd name="T4" fmla="*/ 214 w 429"/>
                    <a:gd name="T5" fmla="*/ 0 h 1512"/>
                    <a:gd name="T6" fmla="*/ 0 w 429"/>
                    <a:gd name="T7" fmla="*/ 369 h 1512"/>
                    <a:gd name="T8" fmla="*/ 161 w 429"/>
                    <a:gd name="T9" fmla="*/ 369 h 1512"/>
                    <a:gd name="T10" fmla="*/ 161 w 429"/>
                    <a:gd name="T11" fmla="*/ 1142 h 1512"/>
                    <a:gd name="T12" fmla="*/ 0 w 429"/>
                    <a:gd name="T13" fmla="*/ 1142 h 1512"/>
                    <a:gd name="T14" fmla="*/ 214 w 429"/>
                    <a:gd name="T15" fmla="*/ 1511 h 1512"/>
                    <a:gd name="T16" fmla="*/ 428 w 429"/>
                    <a:gd name="T17" fmla="*/ 1142 h 1512"/>
                    <a:gd name="T18" fmla="*/ 267 w 429"/>
                    <a:gd name="T19" fmla="*/ 1142 h 1512"/>
                    <a:gd name="T20" fmla="*/ 267 w 429"/>
                    <a:gd name="T21" fmla="*/ 369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1512">
                      <a:moveTo>
                        <a:pt x="267" y="369"/>
                      </a:moveTo>
                      <a:lnTo>
                        <a:pt x="428" y="369"/>
                      </a:lnTo>
                      <a:lnTo>
                        <a:pt x="214" y="0"/>
                      </a:lnTo>
                      <a:lnTo>
                        <a:pt x="0" y="369"/>
                      </a:lnTo>
                      <a:lnTo>
                        <a:pt x="161" y="369"/>
                      </a:lnTo>
                      <a:lnTo>
                        <a:pt x="161" y="1142"/>
                      </a:lnTo>
                      <a:lnTo>
                        <a:pt x="0" y="1142"/>
                      </a:lnTo>
                      <a:lnTo>
                        <a:pt x="214" y="1511"/>
                      </a:lnTo>
                      <a:lnTo>
                        <a:pt x="428" y="1142"/>
                      </a:lnTo>
                      <a:lnTo>
                        <a:pt x="267" y="1142"/>
                      </a:lnTo>
                      <a:lnTo>
                        <a:pt x="267" y="36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6" name="Freeform 2"/>
                <p:cNvSpPr>
                  <a:spLocks noChangeArrowheads="1"/>
                </p:cNvSpPr>
                <p:nvPr/>
              </p:nvSpPr>
              <p:spPr bwMode="auto">
                <a:xfrm>
                  <a:off x="4806950" y="3578225"/>
                  <a:ext cx="228600" cy="153988"/>
                </a:xfrm>
                <a:custGeom>
                  <a:avLst/>
                  <a:gdLst>
                    <a:gd name="T0" fmla="*/ 632 w 633"/>
                    <a:gd name="T1" fmla="*/ 214 h 429"/>
                    <a:gd name="T2" fmla="*/ 259 w 633"/>
                    <a:gd name="T3" fmla="*/ 0 h 429"/>
                    <a:gd name="T4" fmla="*/ 259 w 633"/>
                    <a:gd name="T5" fmla="*/ 160 h 429"/>
                    <a:gd name="T6" fmla="*/ 0 w 633"/>
                    <a:gd name="T7" fmla="*/ 160 h 429"/>
                    <a:gd name="T8" fmla="*/ 0 w 633"/>
                    <a:gd name="T9" fmla="*/ 268 h 429"/>
                    <a:gd name="T10" fmla="*/ 259 w 633"/>
                    <a:gd name="T11" fmla="*/ 268 h 429"/>
                    <a:gd name="T12" fmla="*/ 259 w 633"/>
                    <a:gd name="T13" fmla="*/ 428 h 429"/>
                    <a:gd name="T14" fmla="*/ 632 w 633"/>
                    <a:gd name="T15" fmla="*/ 21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29">
                      <a:moveTo>
                        <a:pt x="632" y="214"/>
                      </a:moveTo>
                      <a:lnTo>
                        <a:pt x="259" y="0"/>
                      </a:lnTo>
                      <a:lnTo>
                        <a:pt x="259" y="160"/>
                      </a:lnTo>
                      <a:lnTo>
                        <a:pt x="0" y="160"/>
                      </a:lnTo>
                      <a:lnTo>
                        <a:pt x="0" y="268"/>
                      </a:lnTo>
                      <a:lnTo>
                        <a:pt x="259" y="268"/>
                      </a:lnTo>
                      <a:lnTo>
                        <a:pt x="259" y="428"/>
                      </a:lnTo>
                      <a:lnTo>
                        <a:pt x="632" y="21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7" name="Freeform 3"/>
                <p:cNvSpPr>
                  <a:spLocks noChangeArrowheads="1"/>
                </p:cNvSpPr>
                <p:nvPr/>
              </p:nvSpPr>
              <p:spPr bwMode="auto">
                <a:xfrm>
                  <a:off x="5133975" y="3578225"/>
                  <a:ext cx="228600" cy="153988"/>
                </a:xfrm>
                <a:custGeom>
                  <a:avLst/>
                  <a:gdLst>
                    <a:gd name="T0" fmla="*/ 373 w 633"/>
                    <a:gd name="T1" fmla="*/ 0 h 429"/>
                    <a:gd name="T2" fmla="*/ 0 w 633"/>
                    <a:gd name="T3" fmla="*/ 214 h 429"/>
                    <a:gd name="T4" fmla="*/ 373 w 633"/>
                    <a:gd name="T5" fmla="*/ 428 h 429"/>
                    <a:gd name="T6" fmla="*/ 373 w 633"/>
                    <a:gd name="T7" fmla="*/ 268 h 429"/>
                    <a:gd name="T8" fmla="*/ 632 w 633"/>
                    <a:gd name="T9" fmla="*/ 268 h 429"/>
                    <a:gd name="T10" fmla="*/ 632 w 633"/>
                    <a:gd name="T11" fmla="*/ 160 h 429"/>
                    <a:gd name="T12" fmla="*/ 373 w 633"/>
                    <a:gd name="T13" fmla="*/ 160 h 429"/>
                    <a:gd name="T14" fmla="*/ 373 w 633"/>
                    <a:gd name="T15" fmla="*/ 0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29">
                      <a:moveTo>
                        <a:pt x="373" y="0"/>
                      </a:moveTo>
                      <a:lnTo>
                        <a:pt x="0" y="214"/>
                      </a:lnTo>
                      <a:lnTo>
                        <a:pt x="373" y="428"/>
                      </a:lnTo>
                      <a:lnTo>
                        <a:pt x="373" y="268"/>
                      </a:lnTo>
                      <a:lnTo>
                        <a:pt x="632" y="268"/>
                      </a:lnTo>
                      <a:lnTo>
                        <a:pt x="632" y="160"/>
                      </a:lnTo>
                      <a:lnTo>
                        <a:pt x="373" y="160"/>
                      </a:lnTo>
                      <a:lnTo>
                        <a:pt x="37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8" name="Freeform 4"/>
                <p:cNvSpPr>
                  <a:spLocks noChangeArrowheads="1"/>
                </p:cNvSpPr>
                <p:nvPr/>
              </p:nvSpPr>
              <p:spPr bwMode="auto">
                <a:xfrm>
                  <a:off x="5048250" y="4208463"/>
                  <a:ext cx="57150" cy="46037"/>
                </a:xfrm>
                <a:custGeom>
                  <a:avLst/>
                  <a:gdLst>
                    <a:gd name="T0" fmla="*/ 131 w 158"/>
                    <a:gd name="T1" fmla="*/ 11 h 130"/>
                    <a:gd name="T2" fmla="*/ 67 w 158"/>
                    <a:gd name="T3" fmla="*/ 0 h 130"/>
                    <a:gd name="T4" fmla="*/ 0 w 158"/>
                    <a:gd name="T5" fmla="*/ 0 h 130"/>
                    <a:gd name="T6" fmla="*/ 0 w 158"/>
                    <a:gd name="T7" fmla="*/ 129 h 130"/>
                    <a:gd name="T8" fmla="*/ 81 w 158"/>
                    <a:gd name="T9" fmla="*/ 129 h 130"/>
                    <a:gd name="T10" fmla="*/ 131 w 158"/>
                    <a:gd name="T11" fmla="*/ 115 h 130"/>
                    <a:gd name="T12" fmla="*/ 157 w 158"/>
                    <a:gd name="T13" fmla="*/ 62 h 130"/>
                    <a:gd name="T14" fmla="*/ 131 w 158"/>
                    <a:gd name="T15" fmla="*/ 11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30">
                      <a:moveTo>
                        <a:pt x="131" y="11"/>
                      </a:moveTo>
                      <a:cubicBezTo>
                        <a:pt x="114" y="0"/>
                        <a:pt x="98" y="0"/>
                        <a:pt x="67" y="0"/>
                      </a:cubicBezTo>
                      <a:lnTo>
                        <a:pt x="0" y="0"/>
                      </a:lnTo>
                      <a:lnTo>
                        <a:pt x="0" y="129"/>
                      </a:lnTo>
                      <a:lnTo>
                        <a:pt x="81" y="129"/>
                      </a:lnTo>
                      <a:cubicBezTo>
                        <a:pt x="93" y="129"/>
                        <a:pt x="114" y="129"/>
                        <a:pt x="131" y="115"/>
                      </a:cubicBezTo>
                      <a:cubicBezTo>
                        <a:pt x="140" y="110"/>
                        <a:pt x="157" y="93"/>
                        <a:pt x="157" y="62"/>
                      </a:cubicBezTo>
                      <a:cubicBezTo>
                        <a:pt x="157" y="31"/>
                        <a:pt x="140" y="17"/>
                        <a:pt x="131" y="1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9" name="Freeform 5"/>
                <p:cNvSpPr>
                  <a:spLocks noChangeArrowheads="1"/>
                </p:cNvSpPr>
                <p:nvPr/>
              </p:nvSpPr>
              <p:spPr bwMode="auto">
                <a:xfrm>
                  <a:off x="4875213" y="4210050"/>
                  <a:ext cx="68262" cy="114300"/>
                </a:xfrm>
                <a:custGeom>
                  <a:avLst/>
                  <a:gdLst>
                    <a:gd name="T0" fmla="*/ 104 w 190"/>
                    <a:gd name="T1" fmla="*/ 9 h 317"/>
                    <a:gd name="T2" fmla="*/ 0 w 190"/>
                    <a:gd name="T3" fmla="*/ 3 h 317"/>
                    <a:gd name="T4" fmla="*/ 0 w 190"/>
                    <a:gd name="T5" fmla="*/ 316 h 317"/>
                    <a:gd name="T6" fmla="*/ 39 w 190"/>
                    <a:gd name="T7" fmla="*/ 316 h 317"/>
                    <a:gd name="T8" fmla="*/ 146 w 190"/>
                    <a:gd name="T9" fmla="*/ 285 h 317"/>
                    <a:gd name="T10" fmla="*/ 189 w 190"/>
                    <a:gd name="T11" fmla="*/ 153 h 317"/>
                    <a:gd name="T12" fmla="*/ 104 w 190"/>
                    <a:gd name="T13" fmla="*/ 9 h 317"/>
                  </a:gdLst>
                  <a:ahLst/>
                  <a:cxnLst>
                    <a:cxn ang="0">
                      <a:pos x="T0" y="T1"/>
                    </a:cxn>
                    <a:cxn ang="0">
                      <a:pos x="T2" y="T3"/>
                    </a:cxn>
                    <a:cxn ang="0">
                      <a:pos x="T4" y="T5"/>
                    </a:cxn>
                    <a:cxn ang="0">
                      <a:pos x="T6" y="T7"/>
                    </a:cxn>
                    <a:cxn ang="0">
                      <a:pos x="T8" y="T9"/>
                    </a:cxn>
                    <a:cxn ang="0">
                      <a:pos x="T10" y="T11"/>
                    </a:cxn>
                    <a:cxn ang="0">
                      <a:pos x="T12" y="T13"/>
                    </a:cxn>
                  </a:cxnLst>
                  <a:rect l="0" t="0" r="r" b="b"/>
                  <a:pathLst>
                    <a:path w="190" h="317">
                      <a:moveTo>
                        <a:pt x="104" y="9"/>
                      </a:moveTo>
                      <a:cubicBezTo>
                        <a:pt x="84" y="3"/>
                        <a:pt x="56" y="0"/>
                        <a:pt x="0" y="3"/>
                      </a:cubicBezTo>
                      <a:lnTo>
                        <a:pt x="0" y="316"/>
                      </a:lnTo>
                      <a:cubicBezTo>
                        <a:pt x="11" y="316"/>
                        <a:pt x="28" y="316"/>
                        <a:pt x="39" y="316"/>
                      </a:cubicBezTo>
                      <a:cubicBezTo>
                        <a:pt x="82" y="316"/>
                        <a:pt x="117" y="314"/>
                        <a:pt x="146" y="285"/>
                      </a:cubicBezTo>
                      <a:cubicBezTo>
                        <a:pt x="185" y="246"/>
                        <a:pt x="189" y="175"/>
                        <a:pt x="189" y="153"/>
                      </a:cubicBezTo>
                      <a:cubicBezTo>
                        <a:pt x="189" y="85"/>
                        <a:pt x="166" y="26"/>
                        <a:pt x="104"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0" name="Freeform 6"/>
                <p:cNvSpPr>
                  <a:spLocks noChangeArrowheads="1"/>
                </p:cNvSpPr>
                <p:nvPr/>
              </p:nvSpPr>
              <p:spPr bwMode="auto">
                <a:xfrm>
                  <a:off x="4448175" y="3117850"/>
                  <a:ext cx="1265238" cy="1382713"/>
                </a:xfrm>
                <a:custGeom>
                  <a:avLst/>
                  <a:gdLst>
                    <a:gd name="T0" fmla="*/ 3320 w 3516"/>
                    <a:gd name="T1" fmla="*/ 0 h 3840"/>
                    <a:gd name="T2" fmla="*/ 195 w 3516"/>
                    <a:gd name="T3" fmla="*/ 0 h 3840"/>
                    <a:gd name="T4" fmla="*/ 0 w 3516"/>
                    <a:gd name="T5" fmla="*/ 191 h 3840"/>
                    <a:gd name="T6" fmla="*/ 0 w 3516"/>
                    <a:gd name="T7" fmla="*/ 3644 h 3840"/>
                    <a:gd name="T8" fmla="*/ 195 w 3516"/>
                    <a:gd name="T9" fmla="*/ 3839 h 3840"/>
                    <a:gd name="T10" fmla="*/ 3320 w 3516"/>
                    <a:gd name="T11" fmla="*/ 3839 h 3840"/>
                    <a:gd name="T12" fmla="*/ 3515 w 3516"/>
                    <a:gd name="T13" fmla="*/ 3644 h 3840"/>
                    <a:gd name="T14" fmla="*/ 3515 w 3516"/>
                    <a:gd name="T15" fmla="*/ 191 h 3840"/>
                    <a:gd name="T16" fmla="*/ 3320 w 3516"/>
                    <a:gd name="T17" fmla="*/ 0 h 3840"/>
                    <a:gd name="T18" fmla="*/ 1315 w 3516"/>
                    <a:gd name="T19" fmla="*/ 3421 h 3840"/>
                    <a:gd name="T20" fmla="*/ 1230 w 3516"/>
                    <a:gd name="T21" fmla="*/ 3427 h 3840"/>
                    <a:gd name="T22" fmla="*/ 1083 w 3516"/>
                    <a:gd name="T23" fmla="*/ 3427 h 3840"/>
                    <a:gd name="T24" fmla="*/ 1083 w 3516"/>
                    <a:gd name="T25" fmla="*/ 2961 h 3840"/>
                    <a:gd name="T26" fmla="*/ 1239 w 3516"/>
                    <a:gd name="T27" fmla="*/ 2961 h 3840"/>
                    <a:gd name="T28" fmla="*/ 1399 w 3516"/>
                    <a:gd name="T29" fmla="*/ 3003 h 3840"/>
                    <a:gd name="T30" fmla="*/ 1478 w 3516"/>
                    <a:gd name="T31" fmla="*/ 3187 h 3840"/>
                    <a:gd name="T32" fmla="*/ 1315 w 3516"/>
                    <a:gd name="T33" fmla="*/ 3421 h 3840"/>
                    <a:gd name="T34" fmla="*/ 1805 w 3516"/>
                    <a:gd name="T35" fmla="*/ 3263 h 3840"/>
                    <a:gd name="T36" fmla="*/ 1755 w 3516"/>
                    <a:gd name="T37" fmla="*/ 3238 h 3840"/>
                    <a:gd name="T38" fmla="*/ 1667 w 3516"/>
                    <a:gd name="T39" fmla="*/ 3238 h 3840"/>
                    <a:gd name="T40" fmla="*/ 1667 w 3516"/>
                    <a:gd name="T41" fmla="*/ 3427 h 3840"/>
                    <a:gd name="T42" fmla="*/ 1566 w 3516"/>
                    <a:gd name="T43" fmla="*/ 3427 h 3840"/>
                    <a:gd name="T44" fmla="*/ 1566 w 3516"/>
                    <a:gd name="T45" fmla="*/ 2958 h 3840"/>
                    <a:gd name="T46" fmla="*/ 1744 w 3516"/>
                    <a:gd name="T47" fmla="*/ 2958 h 3840"/>
                    <a:gd name="T48" fmla="*/ 1884 w 3516"/>
                    <a:gd name="T49" fmla="*/ 2989 h 3840"/>
                    <a:gd name="T50" fmla="*/ 1923 w 3516"/>
                    <a:gd name="T51" fmla="*/ 3080 h 3840"/>
                    <a:gd name="T52" fmla="*/ 1824 w 3516"/>
                    <a:gd name="T53" fmla="*/ 3195 h 3840"/>
                    <a:gd name="T54" fmla="*/ 1909 w 3516"/>
                    <a:gd name="T55" fmla="*/ 3302 h 3840"/>
                    <a:gd name="T56" fmla="*/ 1923 w 3516"/>
                    <a:gd name="T57" fmla="*/ 3393 h 3840"/>
                    <a:gd name="T58" fmla="*/ 1937 w 3516"/>
                    <a:gd name="T59" fmla="*/ 3427 h 3840"/>
                    <a:gd name="T60" fmla="*/ 1830 w 3516"/>
                    <a:gd name="T61" fmla="*/ 3427 h 3840"/>
                    <a:gd name="T62" fmla="*/ 1805 w 3516"/>
                    <a:gd name="T63" fmla="*/ 3263 h 3840"/>
                    <a:gd name="T64" fmla="*/ 2135 w 3516"/>
                    <a:gd name="T65" fmla="*/ 3322 h 3840"/>
                    <a:gd name="T66" fmla="*/ 2245 w 3516"/>
                    <a:gd name="T67" fmla="*/ 3362 h 3840"/>
                    <a:gd name="T68" fmla="*/ 2321 w 3516"/>
                    <a:gd name="T69" fmla="*/ 3353 h 3840"/>
                    <a:gd name="T70" fmla="*/ 2321 w 3516"/>
                    <a:gd name="T71" fmla="*/ 3254 h 3840"/>
                    <a:gd name="T72" fmla="*/ 2231 w 3516"/>
                    <a:gd name="T73" fmla="*/ 3254 h 3840"/>
                    <a:gd name="T74" fmla="*/ 2231 w 3516"/>
                    <a:gd name="T75" fmla="*/ 3178 h 3840"/>
                    <a:gd name="T76" fmla="*/ 2423 w 3516"/>
                    <a:gd name="T77" fmla="*/ 3178 h 3840"/>
                    <a:gd name="T78" fmla="*/ 2423 w 3516"/>
                    <a:gd name="T79" fmla="*/ 3412 h 3840"/>
                    <a:gd name="T80" fmla="*/ 2253 w 3516"/>
                    <a:gd name="T81" fmla="*/ 3438 h 3840"/>
                    <a:gd name="T82" fmla="*/ 2056 w 3516"/>
                    <a:gd name="T83" fmla="*/ 3376 h 3840"/>
                    <a:gd name="T84" fmla="*/ 1994 w 3516"/>
                    <a:gd name="T85" fmla="*/ 3201 h 3840"/>
                    <a:gd name="T86" fmla="*/ 2239 w 3516"/>
                    <a:gd name="T87" fmla="*/ 2947 h 3840"/>
                    <a:gd name="T88" fmla="*/ 2397 w 3516"/>
                    <a:gd name="T89" fmla="*/ 3006 h 3840"/>
                    <a:gd name="T90" fmla="*/ 2431 w 3516"/>
                    <a:gd name="T91" fmla="*/ 3105 h 3840"/>
                    <a:gd name="T92" fmla="*/ 2327 w 3516"/>
                    <a:gd name="T93" fmla="*/ 3105 h 3840"/>
                    <a:gd name="T94" fmla="*/ 2313 w 3516"/>
                    <a:gd name="T95" fmla="*/ 3057 h 3840"/>
                    <a:gd name="T96" fmla="*/ 2234 w 3516"/>
                    <a:gd name="T97" fmla="*/ 3020 h 3840"/>
                    <a:gd name="T98" fmla="*/ 2098 w 3516"/>
                    <a:gd name="T99" fmla="*/ 3198 h 3840"/>
                    <a:gd name="T100" fmla="*/ 2135 w 3516"/>
                    <a:gd name="T101" fmla="*/ 3322 h 3840"/>
                    <a:gd name="T102" fmla="*/ 1758 w 3516"/>
                    <a:gd name="T103" fmla="*/ 2524 h 3840"/>
                    <a:gd name="T104" fmla="*/ 728 w 3516"/>
                    <a:gd name="T105" fmla="*/ 1495 h 3840"/>
                    <a:gd name="T106" fmla="*/ 1758 w 3516"/>
                    <a:gd name="T107" fmla="*/ 465 h 3840"/>
                    <a:gd name="T108" fmla="*/ 2787 w 3516"/>
                    <a:gd name="T109" fmla="*/ 1495 h 3840"/>
                    <a:gd name="T110" fmla="*/ 1758 w 3516"/>
                    <a:gd name="T111" fmla="*/ 2524 h 3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6" h="3840">
                      <a:moveTo>
                        <a:pt x="3320" y="0"/>
                      </a:moveTo>
                      <a:lnTo>
                        <a:pt x="195" y="0"/>
                      </a:lnTo>
                      <a:cubicBezTo>
                        <a:pt x="87" y="0"/>
                        <a:pt x="0" y="84"/>
                        <a:pt x="0" y="191"/>
                      </a:cubicBezTo>
                      <a:lnTo>
                        <a:pt x="0" y="3644"/>
                      </a:lnTo>
                      <a:cubicBezTo>
                        <a:pt x="0" y="3751"/>
                        <a:pt x="87" y="3839"/>
                        <a:pt x="195" y="3839"/>
                      </a:cubicBezTo>
                      <a:lnTo>
                        <a:pt x="3320" y="3839"/>
                      </a:lnTo>
                      <a:cubicBezTo>
                        <a:pt x="3427" y="3839"/>
                        <a:pt x="3515" y="3751"/>
                        <a:pt x="3515" y="3644"/>
                      </a:cubicBezTo>
                      <a:lnTo>
                        <a:pt x="3515" y="191"/>
                      </a:lnTo>
                      <a:cubicBezTo>
                        <a:pt x="3515" y="84"/>
                        <a:pt x="3427" y="0"/>
                        <a:pt x="3320" y="0"/>
                      </a:cubicBezTo>
                      <a:close/>
                      <a:moveTo>
                        <a:pt x="1315" y="3421"/>
                      </a:moveTo>
                      <a:cubicBezTo>
                        <a:pt x="1298" y="3424"/>
                        <a:pt x="1278" y="3427"/>
                        <a:pt x="1230" y="3427"/>
                      </a:cubicBezTo>
                      <a:lnTo>
                        <a:pt x="1083" y="3427"/>
                      </a:lnTo>
                      <a:lnTo>
                        <a:pt x="1083" y="2961"/>
                      </a:lnTo>
                      <a:lnTo>
                        <a:pt x="1239" y="2961"/>
                      </a:lnTo>
                      <a:cubicBezTo>
                        <a:pt x="1264" y="2961"/>
                        <a:pt x="1343" y="2961"/>
                        <a:pt x="1399" y="3003"/>
                      </a:cubicBezTo>
                      <a:cubicBezTo>
                        <a:pt x="1459" y="3046"/>
                        <a:pt x="1478" y="3119"/>
                        <a:pt x="1478" y="3187"/>
                      </a:cubicBezTo>
                      <a:cubicBezTo>
                        <a:pt x="1481" y="3331"/>
                        <a:pt x="1405" y="3404"/>
                        <a:pt x="1315" y="3421"/>
                      </a:cubicBezTo>
                      <a:close/>
                      <a:moveTo>
                        <a:pt x="1805" y="3263"/>
                      </a:moveTo>
                      <a:cubicBezTo>
                        <a:pt x="1796" y="3238"/>
                        <a:pt x="1772" y="3238"/>
                        <a:pt x="1755" y="3238"/>
                      </a:cubicBezTo>
                      <a:lnTo>
                        <a:pt x="1667" y="3238"/>
                      </a:lnTo>
                      <a:lnTo>
                        <a:pt x="1667" y="3427"/>
                      </a:lnTo>
                      <a:lnTo>
                        <a:pt x="1566" y="3427"/>
                      </a:lnTo>
                      <a:lnTo>
                        <a:pt x="1566" y="2958"/>
                      </a:lnTo>
                      <a:lnTo>
                        <a:pt x="1744" y="2958"/>
                      </a:lnTo>
                      <a:cubicBezTo>
                        <a:pt x="1793" y="2958"/>
                        <a:pt x="1847" y="2958"/>
                        <a:pt x="1884" y="2989"/>
                      </a:cubicBezTo>
                      <a:cubicBezTo>
                        <a:pt x="1912" y="3015"/>
                        <a:pt x="1923" y="3049"/>
                        <a:pt x="1923" y="3080"/>
                      </a:cubicBezTo>
                      <a:cubicBezTo>
                        <a:pt x="1923" y="3167"/>
                        <a:pt x="1847" y="3187"/>
                        <a:pt x="1824" y="3195"/>
                      </a:cubicBezTo>
                      <a:cubicBezTo>
                        <a:pt x="1895" y="3201"/>
                        <a:pt x="1901" y="3240"/>
                        <a:pt x="1909" y="3302"/>
                      </a:cubicBezTo>
                      <a:cubicBezTo>
                        <a:pt x="1918" y="3356"/>
                        <a:pt x="1920" y="3379"/>
                        <a:pt x="1923" y="3393"/>
                      </a:cubicBezTo>
                      <a:cubicBezTo>
                        <a:pt x="1929" y="3412"/>
                        <a:pt x="1932" y="3418"/>
                        <a:pt x="1937" y="3427"/>
                      </a:cubicBezTo>
                      <a:lnTo>
                        <a:pt x="1830" y="3427"/>
                      </a:lnTo>
                      <a:cubicBezTo>
                        <a:pt x="1824" y="3401"/>
                        <a:pt x="1810" y="3283"/>
                        <a:pt x="1805" y="3263"/>
                      </a:cubicBezTo>
                      <a:close/>
                      <a:moveTo>
                        <a:pt x="2135" y="3322"/>
                      </a:moveTo>
                      <a:cubicBezTo>
                        <a:pt x="2157" y="3348"/>
                        <a:pt x="2188" y="3362"/>
                        <a:pt x="2245" y="3362"/>
                      </a:cubicBezTo>
                      <a:cubicBezTo>
                        <a:pt x="2293" y="3362"/>
                        <a:pt x="2310" y="3356"/>
                        <a:pt x="2321" y="3353"/>
                      </a:cubicBezTo>
                      <a:lnTo>
                        <a:pt x="2321" y="3254"/>
                      </a:lnTo>
                      <a:lnTo>
                        <a:pt x="2231" y="3254"/>
                      </a:lnTo>
                      <a:lnTo>
                        <a:pt x="2231" y="3178"/>
                      </a:lnTo>
                      <a:lnTo>
                        <a:pt x="2423" y="3178"/>
                      </a:lnTo>
                      <a:lnTo>
                        <a:pt x="2423" y="3412"/>
                      </a:lnTo>
                      <a:cubicBezTo>
                        <a:pt x="2394" y="3421"/>
                        <a:pt x="2346" y="3438"/>
                        <a:pt x="2253" y="3438"/>
                      </a:cubicBezTo>
                      <a:cubicBezTo>
                        <a:pt x="2146" y="3438"/>
                        <a:pt x="2093" y="3412"/>
                        <a:pt x="2056" y="3376"/>
                      </a:cubicBezTo>
                      <a:cubicBezTo>
                        <a:pt x="2002" y="3325"/>
                        <a:pt x="1994" y="3252"/>
                        <a:pt x="1994" y="3201"/>
                      </a:cubicBezTo>
                      <a:cubicBezTo>
                        <a:pt x="1994" y="3034"/>
                        <a:pt x="2098" y="2947"/>
                        <a:pt x="2239" y="2947"/>
                      </a:cubicBezTo>
                      <a:cubicBezTo>
                        <a:pt x="2299" y="2947"/>
                        <a:pt x="2361" y="2964"/>
                        <a:pt x="2397" y="3006"/>
                      </a:cubicBezTo>
                      <a:cubicBezTo>
                        <a:pt x="2428" y="3043"/>
                        <a:pt x="2431" y="3080"/>
                        <a:pt x="2431" y="3105"/>
                      </a:cubicBezTo>
                      <a:lnTo>
                        <a:pt x="2327" y="3105"/>
                      </a:lnTo>
                      <a:cubicBezTo>
                        <a:pt x="2327" y="3094"/>
                        <a:pt x="2327" y="3077"/>
                        <a:pt x="2313" y="3057"/>
                      </a:cubicBezTo>
                      <a:cubicBezTo>
                        <a:pt x="2293" y="3026"/>
                        <a:pt x="2256" y="3020"/>
                        <a:pt x="2234" y="3020"/>
                      </a:cubicBezTo>
                      <a:cubicBezTo>
                        <a:pt x="2121" y="3020"/>
                        <a:pt x="2098" y="3128"/>
                        <a:pt x="2098" y="3198"/>
                      </a:cubicBezTo>
                      <a:cubicBezTo>
                        <a:pt x="2098" y="3229"/>
                        <a:pt x="2101" y="3286"/>
                        <a:pt x="2135" y="3322"/>
                      </a:cubicBezTo>
                      <a:close/>
                      <a:moveTo>
                        <a:pt x="1758" y="2524"/>
                      </a:moveTo>
                      <a:cubicBezTo>
                        <a:pt x="1191" y="2524"/>
                        <a:pt x="728" y="2064"/>
                        <a:pt x="728" y="1495"/>
                      </a:cubicBezTo>
                      <a:cubicBezTo>
                        <a:pt x="728" y="928"/>
                        <a:pt x="1188" y="465"/>
                        <a:pt x="1758" y="465"/>
                      </a:cubicBezTo>
                      <a:cubicBezTo>
                        <a:pt x="2324" y="465"/>
                        <a:pt x="2787" y="925"/>
                        <a:pt x="2787" y="1495"/>
                      </a:cubicBezTo>
                      <a:cubicBezTo>
                        <a:pt x="2787" y="2061"/>
                        <a:pt x="2324" y="2524"/>
                        <a:pt x="1758" y="252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13" name="Group 412"/>
              <p:cNvGrpSpPr/>
              <p:nvPr/>
            </p:nvGrpSpPr>
            <p:grpSpPr>
              <a:xfrm>
                <a:off x="7286919" y="2819052"/>
                <a:ext cx="546759" cy="399635"/>
                <a:chOff x="7546975" y="1323975"/>
                <a:chExt cx="831850" cy="608013"/>
              </a:xfrm>
            </p:grpSpPr>
            <p:sp>
              <p:nvSpPr>
                <p:cNvPr id="414" name="Freeform 123"/>
                <p:cNvSpPr>
                  <a:spLocks noChangeArrowheads="1"/>
                </p:cNvSpPr>
                <p:nvPr/>
              </p:nvSpPr>
              <p:spPr bwMode="auto">
                <a:xfrm>
                  <a:off x="7566025" y="1323975"/>
                  <a:ext cx="112713" cy="133350"/>
                </a:xfrm>
                <a:custGeom>
                  <a:avLst/>
                  <a:gdLst>
                    <a:gd name="T0" fmla="*/ 0 w 311"/>
                    <a:gd name="T1" fmla="*/ 0 h 370"/>
                    <a:gd name="T2" fmla="*/ 122 w 311"/>
                    <a:gd name="T3" fmla="*/ 0 h 370"/>
                    <a:gd name="T4" fmla="*/ 249 w 311"/>
                    <a:gd name="T5" fmla="*/ 34 h 370"/>
                    <a:gd name="T6" fmla="*/ 310 w 311"/>
                    <a:gd name="T7" fmla="*/ 181 h 370"/>
                    <a:gd name="T8" fmla="*/ 179 w 311"/>
                    <a:gd name="T9" fmla="*/ 365 h 370"/>
                    <a:gd name="T10" fmla="*/ 114 w 311"/>
                    <a:gd name="T11" fmla="*/ 369 h 370"/>
                    <a:gd name="T12" fmla="*/ 0 w 311"/>
                    <a:gd name="T13" fmla="*/ 369 h 370"/>
                    <a:gd name="T14" fmla="*/ 0 w 311"/>
                    <a:gd name="T15" fmla="*/ 0 h 370"/>
                    <a:gd name="T16" fmla="*/ 111 w 311"/>
                    <a:gd name="T17" fmla="*/ 307 h 370"/>
                    <a:gd name="T18" fmla="*/ 196 w 311"/>
                    <a:gd name="T19" fmla="*/ 280 h 370"/>
                    <a:gd name="T20" fmla="*/ 230 w 311"/>
                    <a:gd name="T21" fmla="*/ 177 h 370"/>
                    <a:gd name="T22" fmla="*/ 164 w 311"/>
                    <a:gd name="T23" fmla="*/ 61 h 370"/>
                    <a:gd name="T24" fmla="*/ 84 w 311"/>
                    <a:gd name="T25" fmla="*/ 57 h 370"/>
                    <a:gd name="T26" fmla="*/ 84 w 311"/>
                    <a:gd name="T27" fmla="*/ 307 h 370"/>
                    <a:gd name="T28" fmla="*/ 111 w 311"/>
                    <a:gd name="T29" fmla="*/ 307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370">
                      <a:moveTo>
                        <a:pt x="0" y="0"/>
                      </a:moveTo>
                      <a:lnTo>
                        <a:pt x="122" y="0"/>
                      </a:lnTo>
                      <a:cubicBezTo>
                        <a:pt x="141" y="0"/>
                        <a:pt x="202" y="0"/>
                        <a:pt x="249" y="34"/>
                      </a:cubicBezTo>
                      <a:cubicBezTo>
                        <a:pt x="295" y="69"/>
                        <a:pt x="310" y="126"/>
                        <a:pt x="310" y="181"/>
                      </a:cubicBezTo>
                      <a:cubicBezTo>
                        <a:pt x="310" y="291"/>
                        <a:pt x="249" y="354"/>
                        <a:pt x="179" y="365"/>
                      </a:cubicBezTo>
                      <a:cubicBezTo>
                        <a:pt x="164" y="369"/>
                        <a:pt x="149" y="369"/>
                        <a:pt x="114" y="369"/>
                      </a:cubicBezTo>
                      <a:lnTo>
                        <a:pt x="0" y="369"/>
                      </a:lnTo>
                      <a:lnTo>
                        <a:pt x="0" y="0"/>
                      </a:lnTo>
                      <a:close/>
                      <a:moveTo>
                        <a:pt x="111" y="307"/>
                      </a:moveTo>
                      <a:cubicBezTo>
                        <a:pt x="145" y="307"/>
                        <a:pt x="172" y="303"/>
                        <a:pt x="196" y="280"/>
                      </a:cubicBezTo>
                      <a:cubicBezTo>
                        <a:pt x="226" y="249"/>
                        <a:pt x="230" y="196"/>
                        <a:pt x="230" y="177"/>
                      </a:cubicBezTo>
                      <a:cubicBezTo>
                        <a:pt x="230" y="122"/>
                        <a:pt x="211" y="76"/>
                        <a:pt x="164" y="61"/>
                      </a:cubicBezTo>
                      <a:cubicBezTo>
                        <a:pt x="149" y="57"/>
                        <a:pt x="126" y="53"/>
                        <a:pt x="84" y="57"/>
                      </a:cubicBezTo>
                      <a:lnTo>
                        <a:pt x="84" y="307"/>
                      </a:lnTo>
                      <a:lnTo>
                        <a:pt x="111" y="307"/>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5" name="Freeform 124"/>
                <p:cNvSpPr>
                  <a:spLocks noChangeArrowheads="1"/>
                </p:cNvSpPr>
                <p:nvPr/>
              </p:nvSpPr>
              <p:spPr bwMode="auto">
                <a:xfrm>
                  <a:off x="7694613" y="1363663"/>
                  <a:ext cx="98425" cy="128587"/>
                </a:xfrm>
                <a:custGeom>
                  <a:avLst/>
                  <a:gdLst>
                    <a:gd name="T0" fmla="*/ 85 w 274"/>
                    <a:gd name="T1" fmla="*/ 0 h 358"/>
                    <a:gd name="T2" fmla="*/ 142 w 274"/>
                    <a:gd name="T3" fmla="*/ 177 h 358"/>
                    <a:gd name="T4" fmla="*/ 201 w 274"/>
                    <a:gd name="T5" fmla="*/ 0 h 358"/>
                    <a:gd name="T6" fmla="*/ 273 w 274"/>
                    <a:gd name="T7" fmla="*/ 0 h 358"/>
                    <a:gd name="T8" fmla="*/ 177 w 274"/>
                    <a:gd name="T9" fmla="*/ 254 h 358"/>
                    <a:gd name="T10" fmla="*/ 146 w 274"/>
                    <a:gd name="T11" fmla="*/ 357 h 358"/>
                    <a:gd name="T12" fmla="*/ 70 w 274"/>
                    <a:gd name="T13" fmla="*/ 357 h 358"/>
                    <a:gd name="T14" fmla="*/ 100 w 274"/>
                    <a:gd name="T15" fmla="*/ 262 h 358"/>
                    <a:gd name="T16" fmla="*/ 0 w 274"/>
                    <a:gd name="T17" fmla="*/ 4 h 358"/>
                    <a:gd name="T18" fmla="*/ 85 w 274"/>
                    <a:gd name="T19" fmla="*/ 4 h 358"/>
                    <a:gd name="T20" fmla="*/ 85 w 274"/>
                    <a:gd name="T21"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358">
                      <a:moveTo>
                        <a:pt x="85" y="0"/>
                      </a:moveTo>
                      <a:lnTo>
                        <a:pt x="142" y="177"/>
                      </a:lnTo>
                      <a:lnTo>
                        <a:pt x="201" y="0"/>
                      </a:lnTo>
                      <a:lnTo>
                        <a:pt x="273" y="0"/>
                      </a:lnTo>
                      <a:lnTo>
                        <a:pt x="177" y="254"/>
                      </a:lnTo>
                      <a:lnTo>
                        <a:pt x="146" y="357"/>
                      </a:lnTo>
                      <a:lnTo>
                        <a:pt x="70" y="357"/>
                      </a:lnTo>
                      <a:lnTo>
                        <a:pt x="100" y="262"/>
                      </a:lnTo>
                      <a:lnTo>
                        <a:pt x="0" y="4"/>
                      </a:lnTo>
                      <a:lnTo>
                        <a:pt x="85" y="4"/>
                      </a:lnTo>
                      <a:lnTo>
                        <a:pt x="85"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6" name="Freeform 125"/>
                <p:cNvSpPr>
                  <a:spLocks noChangeArrowheads="1"/>
                </p:cNvSpPr>
                <p:nvPr/>
              </p:nvSpPr>
              <p:spPr bwMode="auto">
                <a:xfrm>
                  <a:off x="7816850" y="1360488"/>
                  <a:ext cx="88900" cy="96837"/>
                </a:xfrm>
                <a:custGeom>
                  <a:avLst/>
                  <a:gdLst>
                    <a:gd name="T0" fmla="*/ 0 w 248"/>
                    <a:gd name="T1" fmla="*/ 55 h 267"/>
                    <a:gd name="T2" fmla="*/ 0 w 248"/>
                    <a:gd name="T3" fmla="*/ 8 h 267"/>
                    <a:gd name="T4" fmla="*/ 74 w 248"/>
                    <a:gd name="T5" fmla="*/ 8 h 267"/>
                    <a:gd name="T6" fmla="*/ 78 w 248"/>
                    <a:gd name="T7" fmla="*/ 46 h 267"/>
                    <a:gd name="T8" fmla="*/ 162 w 248"/>
                    <a:gd name="T9" fmla="*/ 0 h 267"/>
                    <a:gd name="T10" fmla="*/ 238 w 248"/>
                    <a:gd name="T11" fmla="*/ 50 h 267"/>
                    <a:gd name="T12" fmla="*/ 247 w 248"/>
                    <a:gd name="T13" fmla="*/ 127 h 267"/>
                    <a:gd name="T14" fmla="*/ 247 w 248"/>
                    <a:gd name="T15" fmla="*/ 266 h 267"/>
                    <a:gd name="T16" fmla="*/ 169 w 248"/>
                    <a:gd name="T17" fmla="*/ 266 h 267"/>
                    <a:gd name="T18" fmla="*/ 169 w 248"/>
                    <a:gd name="T19" fmla="*/ 105 h 267"/>
                    <a:gd name="T20" fmla="*/ 166 w 248"/>
                    <a:gd name="T21" fmla="*/ 78 h 267"/>
                    <a:gd name="T22" fmla="*/ 127 w 248"/>
                    <a:gd name="T23" fmla="*/ 55 h 267"/>
                    <a:gd name="T24" fmla="*/ 89 w 248"/>
                    <a:gd name="T25" fmla="*/ 74 h 267"/>
                    <a:gd name="T26" fmla="*/ 82 w 248"/>
                    <a:gd name="T27" fmla="*/ 112 h 267"/>
                    <a:gd name="T28" fmla="*/ 82 w 248"/>
                    <a:gd name="T29" fmla="*/ 262 h 267"/>
                    <a:gd name="T30" fmla="*/ 4 w 248"/>
                    <a:gd name="T31" fmla="*/ 262 h 267"/>
                    <a:gd name="T32" fmla="*/ 4 w 248"/>
                    <a:gd name="T33" fmla="*/ 55 h 267"/>
                    <a:gd name="T34" fmla="*/ 0 w 248"/>
                    <a:gd name="T35"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67">
                      <a:moveTo>
                        <a:pt x="0" y="55"/>
                      </a:moveTo>
                      <a:cubicBezTo>
                        <a:pt x="0" y="55"/>
                        <a:pt x="0" y="23"/>
                        <a:pt x="0" y="8"/>
                      </a:cubicBezTo>
                      <a:lnTo>
                        <a:pt x="74" y="8"/>
                      </a:lnTo>
                      <a:lnTo>
                        <a:pt x="78" y="46"/>
                      </a:lnTo>
                      <a:cubicBezTo>
                        <a:pt x="85" y="35"/>
                        <a:pt x="104" y="0"/>
                        <a:pt x="162" y="0"/>
                      </a:cubicBezTo>
                      <a:cubicBezTo>
                        <a:pt x="213" y="0"/>
                        <a:pt x="234" y="31"/>
                        <a:pt x="238" y="50"/>
                      </a:cubicBezTo>
                      <a:cubicBezTo>
                        <a:pt x="242" y="65"/>
                        <a:pt x="247" y="82"/>
                        <a:pt x="247" y="127"/>
                      </a:cubicBezTo>
                      <a:lnTo>
                        <a:pt x="247" y="266"/>
                      </a:lnTo>
                      <a:lnTo>
                        <a:pt x="169" y="266"/>
                      </a:lnTo>
                      <a:lnTo>
                        <a:pt x="169" y="105"/>
                      </a:lnTo>
                      <a:cubicBezTo>
                        <a:pt x="169" y="93"/>
                        <a:pt x="169" y="84"/>
                        <a:pt x="166" y="78"/>
                      </a:cubicBezTo>
                      <a:cubicBezTo>
                        <a:pt x="162" y="65"/>
                        <a:pt x="150" y="55"/>
                        <a:pt x="127" y="55"/>
                      </a:cubicBezTo>
                      <a:cubicBezTo>
                        <a:pt x="112" y="55"/>
                        <a:pt x="97" y="61"/>
                        <a:pt x="89" y="74"/>
                      </a:cubicBezTo>
                      <a:cubicBezTo>
                        <a:pt x="85" y="82"/>
                        <a:pt x="82" y="93"/>
                        <a:pt x="82" y="112"/>
                      </a:cubicBezTo>
                      <a:lnTo>
                        <a:pt x="82" y="262"/>
                      </a:lnTo>
                      <a:lnTo>
                        <a:pt x="4" y="262"/>
                      </a:lnTo>
                      <a:lnTo>
                        <a:pt x="4" y="55"/>
                      </a:lnTo>
                      <a:lnTo>
                        <a:pt x="0" y="55"/>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7" name="Freeform 126"/>
                <p:cNvSpPr>
                  <a:spLocks noChangeArrowheads="1"/>
                </p:cNvSpPr>
                <p:nvPr/>
              </p:nvSpPr>
              <p:spPr bwMode="auto">
                <a:xfrm>
                  <a:off x="7932738" y="1360488"/>
                  <a:ext cx="85725" cy="98425"/>
                </a:xfrm>
                <a:custGeom>
                  <a:avLst/>
                  <a:gdLst>
                    <a:gd name="T0" fmla="*/ 166 w 239"/>
                    <a:gd name="T1" fmla="*/ 232 h 275"/>
                    <a:gd name="T2" fmla="*/ 88 w 239"/>
                    <a:gd name="T3" fmla="*/ 274 h 275"/>
                    <a:gd name="T4" fmla="*/ 23 w 239"/>
                    <a:gd name="T5" fmla="*/ 255 h 275"/>
                    <a:gd name="T6" fmla="*/ 0 w 239"/>
                    <a:gd name="T7" fmla="*/ 196 h 275"/>
                    <a:gd name="T8" fmla="*/ 54 w 239"/>
                    <a:gd name="T9" fmla="*/ 116 h 275"/>
                    <a:gd name="T10" fmla="*/ 154 w 239"/>
                    <a:gd name="T11" fmla="*/ 101 h 275"/>
                    <a:gd name="T12" fmla="*/ 150 w 239"/>
                    <a:gd name="T13" fmla="*/ 65 h 275"/>
                    <a:gd name="T14" fmla="*/ 116 w 239"/>
                    <a:gd name="T15" fmla="*/ 42 h 275"/>
                    <a:gd name="T16" fmla="*/ 88 w 239"/>
                    <a:gd name="T17" fmla="*/ 59 h 275"/>
                    <a:gd name="T18" fmla="*/ 84 w 239"/>
                    <a:gd name="T19" fmla="*/ 82 h 275"/>
                    <a:gd name="T20" fmla="*/ 12 w 239"/>
                    <a:gd name="T21" fmla="*/ 82 h 275"/>
                    <a:gd name="T22" fmla="*/ 42 w 239"/>
                    <a:gd name="T23" fmla="*/ 19 h 275"/>
                    <a:gd name="T24" fmla="*/ 120 w 239"/>
                    <a:gd name="T25" fmla="*/ 0 h 275"/>
                    <a:gd name="T26" fmla="*/ 212 w 239"/>
                    <a:gd name="T27" fmla="*/ 35 h 275"/>
                    <a:gd name="T28" fmla="*/ 231 w 239"/>
                    <a:gd name="T29" fmla="*/ 97 h 275"/>
                    <a:gd name="T30" fmla="*/ 231 w 239"/>
                    <a:gd name="T31" fmla="*/ 200 h 275"/>
                    <a:gd name="T32" fmla="*/ 238 w 239"/>
                    <a:gd name="T33" fmla="*/ 266 h 275"/>
                    <a:gd name="T34" fmla="*/ 170 w 239"/>
                    <a:gd name="T35" fmla="*/ 266 h 275"/>
                    <a:gd name="T36" fmla="*/ 166 w 239"/>
                    <a:gd name="T37" fmla="*/ 232 h 275"/>
                    <a:gd name="T38" fmla="*/ 77 w 239"/>
                    <a:gd name="T39" fmla="*/ 189 h 275"/>
                    <a:gd name="T40" fmla="*/ 116 w 239"/>
                    <a:gd name="T41" fmla="*/ 227 h 275"/>
                    <a:gd name="T42" fmla="*/ 147 w 239"/>
                    <a:gd name="T43" fmla="*/ 213 h 275"/>
                    <a:gd name="T44" fmla="*/ 162 w 239"/>
                    <a:gd name="T45" fmla="*/ 147 h 275"/>
                    <a:gd name="T46" fmla="*/ 77 w 239"/>
                    <a:gd name="T47" fmla="*/ 18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9" h="275">
                      <a:moveTo>
                        <a:pt x="166" y="232"/>
                      </a:moveTo>
                      <a:cubicBezTo>
                        <a:pt x="139" y="274"/>
                        <a:pt x="105" y="274"/>
                        <a:pt x="88" y="274"/>
                      </a:cubicBezTo>
                      <a:cubicBezTo>
                        <a:pt x="50" y="274"/>
                        <a:pt x="35" y="262"/>
                        <a:pt x="23" y="255"/>
                      </a:cubicBezTo>
                      <a:cubicBezTo>
                        <a:pt x="8" y="238"/>
                        <a:pt x="0" y="219"/>
                        <a:pt x="0" y="196"/>
                      </a:cubicBezTo>
                      <a:cubicBezTo>
                        <a:pt x="0" y="173"/>
                        <a:pt x="8" y="139"/>
                        <a:pt x="54" y="116"/>
                      </a:cubicBezTo>
                      <a:cubicBezTo>
                        <a:pt x="84" y="101"/>
                        <a:pt x="131" y="101"/>
                        <a:pt x="154" y="101"/>
                      </a:cubicBezTo>
                      <a:cubicBezTo>
                        <a:pt x="154" y="84"/>
                        <a:pt x="154" y="74"/>
                        <a:pt x="150" y="65"/>
                      </a:cubicBezTo>
                      <a:cubicBezTo>
                        <a:pt x="143" y="46"/>
                        <a:pt x="124" y="42"/>
                        <a:pt x="116" y="42"/>
                      </a:cubicBezTo>
                      <a:cubicBezTo>
                        <a:pt x="105" y="42"/>
                        <a:pt x="92" y="46"/>
                        <a:pt x="88" y="59"/>
                      </a:cubicBezTo>
                      <a:cubicBezTo>
                        <a:pt x="84" y="65"/>
                        <a:pt x="84" y="74"/>
                        <a:pt x="84" y="82"/>
                      </a:cubicBezTo>
                      <a:lnTo>
                        <a:pt x="12" y="82"/>
                      </a:lnTo>
                      <a:cubicBezTo>
                        <a:pt x="12" y="65"/>
                        <a:pt x="16" y="40"/>
                        <a:pt x="42" y="19"/>
                      </a:cubicBezTo>
                      <a:cubicBezTo>
                        <a:pt x="65" y="4"/>
                        <a:pt x="96" y="0"/>
                        <a:pt x="120" y="0"/>
                      </a:cubicBezTo>
                      <a:cubicBezTo>
                        <a:pt x="143" y="0"/>
                        <a:pt x="185" y="4"/>
                        <a:pt x="212" y="35"/>
                      </a:cubicBezTo>
                      <a:cubicBezTo>
                        <a:pt x="227" y="55"/>
                        <a:pt x="231" y="84"/>
                        <a:pt x="231" y="97"/>
                      </a:cubicBezTo>
                      <a:lnTo>
                        <a:pt x="231" y="200"/>
                      </a:lnTo>
                      <a:cubicBezTo>
                        <a:pt x="231" y="223"/>
                        <a:pt x="231" y="242"/>
                        <a:pt x="238" y="266"/>
                      </a:cubicBezTo>
                      <a:lnTo>
                        <a:pt x="170" y="266"/>
                      </a:lnTo>
                      <a:cubicBezTo>
                        <a:pt x="166" y="251"/>
                        <a:pt x="166" y="238"/>
                        <a:pt x="166" y="232"/>
                      </a:cubicBezTo>
                      <a:close/>
                      <a:moveTo>
                        <a:pt x="77" y="189"/>
                      </a:moveTo>
                      <a:cubicBezTo>
                        <a:pt x="77" y="204"/>
                        <a:pt x="88" y="227"/>
                        <a:pt x="116" y="227"/>
                      </a:cubicBezTo>
                      <a:cubicBezTo>
                        <a:pt x="131" y="227"/>
                        <a:pt x="139" y="219"/>
                        <a:pt x="147" y="213"/>
                      </a:cubicBezTo>
                      <a:cubicBezTo>
                        <a:pt x="158" y="196"/>
                        <a:pt x="162" y="177"/>
                        <a:pt x="162" y="147"/>
                      </a:cubicBezTo>
                      <a:cubicBezTo>
                        <a:pt x="111" y="143"/>
                        <a:pt x="77" y="158"/>
                        <a:pt x="77" y="189"/>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8" name="Freeform 127"/>
                <p:cNvSpPr>
                  <a:spLocks noChangeArrowheads="1"/>
                </p:cNvSpPr>
                <p:nvPr/>
              </p:nvSpPr>
              <p:spPr bwMode="auto">
                <a:xfrm>
                  <a:off x="8048625" y="1362075"/>
                  <a:ext cx="147638" cy="98425"/>
                </a:xfrm>
                <a:custGeom>
                  <a:avLst/>
                  <a:gdLst>
                    <a:gd name="T0" fmla="*/ 3 w 412"/>
                    <a:gd name="T1" fmla="*/ 55 h 275"/>
                    <a:gd name="T2" fmla="*/ 0 w 412"/>
                    <a:gd name="T3" fmla="*/ 4 h 275"/>
                    <a:gd name="T4" fmla="*/ 72 w 412"/>
                    <a:gd name="T5" fmla="*/ 4 h 275"/>
                    <a:gd name="T6" fmla="*/ 76 w 412"/>
                    <a:gd name="T7" fmla="*/ 38 h 275"/>
                    <a:gd name="T8" fmla="*/ 156 w 412"/>
                    <a:gd name="T9" fmla="*/ 0 h 275"/>
                    <a:gd name="T10" fmla="*/ 238 w 412"/>
                    <a:gd name="T11" fmla="*/ 51 h 275"/>
                    <a:gd name="T12" fmla="*/ 318 w 412"/>
                    <a:gd name="T13" fmla="*/ 4 h 275"/>
                    <a:gd name="T14" fmla="*/ 395 w 412"/>
                    <a:gd name="T15" fmla="*/ 46 h 275"/>
                    <a:gd name="T16" fmla="*/ 407 w 412"/>
                    <a:gd name="T17" fmla="*/ 123 h 275"/>
                    <a:gd name="T18" fmla="*/ 407 w 412"/>
                    <a:gd name="T19" fmla="*/ 270 h 275"/>
                    <a:gd name="T20" fmla="*/ 329 w 412"/>
                    <a:gd name="T21" fmla="*/ 270 h 275"/>
                    <a:gd name="T22" fmla="*/ 329 w 412"/>
                    <a:gd name="T23" fmla="*/ 120 h 275"/>
                    <a:gd name="T24" fmla="*/ 287 w 412"/>
                    <a:gd name="T25" fmla="*/ 61 h 275"/>
                    <a:gd name="T26" fmla="*/ 241 w 412"/>
                    <a:gd name="T27" fmla="*/ 143 h 275"/>
                    <a:gd name="T28" fmla="*/ 241 w 412"/>
                    <a:gd name="T29" fmla="*/ 274 h 275"/>
                    <a:gd name="T30" fmla="*/ 165 w 412"/>
                    <a:gd name="T31" fmla="*/ 274 h 275"/>
                    <a:gd name="T32" fmla="*/ 165 w 412"/>
                    <a:gd name="T33" fmla="*/ 120 h 275"/>
                    <a:gd name="T34" fmla="*/ 122 w 412"/>
                    <a:gd name="T35" fmla="*/ 61 h 275"/>
                    <a:gd name="T36" fmla="*/ 76 w 412"/>
                    <a:gd name="T37" fmla="*/ 120 h 275"/>
                    <a:gd name="T38" fmla="*/ 76 w 412"/>
                    <a:gd name="T39" fmla="*/ 270 h 275"/>
                    <a:gd name="T40" fmla="*/ 0 w 412"/>
                    <a:gd name="T41" fmla="*/ 270 h 275"/>
                    <a:gd name="T42" fmla="*/ 0 w 412"/>
                    <a:gd name="T43" fmla="*/ 55 h 275"/>
                    <a:gd name="T44" fmla="*/ 3 w 412"/>
                    <a:gd name="T45" fmla="*/ 5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2" h="275">
                      <a:moveTo>
                        <a:pt x="3" y="55"/>
                      </a:moveTo>
                      <a:cubicBezTo>
                        <a:pt x="3" y="38"/>
                        <a:pt x="3" y="23"/>
                        <a:pt x="0" y="4"/>
                      </a:cubicBezTo>
                      <a:lnTo>
                        <a:pt x="72" y="4"/>
                      </a:lnTo>
                      <a:lnTo>
                        <a:pt x="76" y="38"/>
                      </a:lnTo>
                      <a:cubicBezTo>
                        <a:pt x="84" y="27"/>
                        <a:pt x="103" y="0"/>
                        <a:pt x="156" y="0"/>
                      </a:cubicBezTo>
                      <a:cubicBezTo>
                        <a:pt x="215" y="0"/>
                        <a:pt x="234" y="36"/>
                        <a:pt x="238" y="51"/>
                      </a:cubicBezTo>
                      <a:cubicBezTo>
                        <a:pt x="260" y="8"/>
                        <a:pt x="295" y="4"/>
                        <a:pt x="318" y="4"/>
                      </a:cubicBezTo>
                      <a:cubicBezTo>
                        <a:pt x="372" y="4"/>
                        <a:pt x="391" y="36"/>
                        <a:pt x="395" y="46"/>
                      </a:cubicBezTo>
                      <a:cubicBezTo>
                        <a:pt x="411" y="70"/>
                        <a:pt x="407" y="101"/>
                        <a:pt x="407" y="123"/>
                      </a:cubicBezTo>
                      <a:lnTo>
                        <a:pt x="407" y="270"/>
                      </a:lnTo>
                      <a:lnTo>
                        <a:pt x="329" y="270"/>
                      </a:lnTo>
                      <a:lnTo>
                        <a:pt x="329" y="120"/>
                      </a:lnTo>
                      <a:cubicBezTo>
                        <a:pt x="329" y="93"/>
                        <a:pt x="325" y="61"/>
                        <a:pt x="287" y="61"/>
                      </a:cubicBezTo>
                      <a:cubicBezTo>
                        <a:pt x="241" y="61"/>
                        <a:pt x="241" y="104"/>
                        <a:pt x="241" y="143"/>
                      </a:cubicBezTo>
                      <a:lnTo>
                        <a:pt x="241" y="274"/>
                      </a:lnTo>
                      <a:lnTo>
                        <a:pt x="165" y="274"/>
                      </a:lnTo>
                      <a:lnTo>
                        <a:pt x="165" y="120"/>
                      </a:lnTo>
                      <a:cubicBezTo>
                        <a:pt x="165" y="101"/>
                        <a:pt x="165" y="61"/>
                        <a:pt x="122" y="61"/>
                      </a:cubicBezTo>
                      <a:cubicBezTo>
                        <a:pt x="76" y="61"/>
                        <a:pt x="76" y="104"/>
                        <a:pt x="76" y="120"/>
                      </a:cubicBezTo>
                      <a:lnTo>
                        <a:pt x="76" y="270"/>
                      </a:lnTo>
                      <a:lnTo>
                        <a:pt x="0" y="270"/>
                      </a:lnTo>
                      <a:lnTo>
                        <a:pt x="0" y="55"/>
                      </a:lnTo>
                      <a:lnTo>
                        <a:pt x="3" y="55"/>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9" name="Freeform 128"/>
                <p:cNvSpPr>
                  <a:spLocks noChangeArrowheads="1"/>
                </p:cNvSpPr>
                <p:nvPr/>
              </p:nvSpPr>
              <p:spPr bwMode="auto">
                <a:xfrm>
                  <a:off x="8231188" y="1323975"/>
                  <a:ext cx="30162" cy="131763"/>
                </a:xfrm>
                <a:custGeom>
                  <a:avLst/>
                  <a:gdLst>
                    <a:gd name="T0" fmla="*/ 0 w 82"/>
                    <a:gd name="T1" fmla="*/ 0 h 366"/>
                    <a:gd name="T2" fmla="*/ 81 w 82"/>
                    <a:gd name="T3" fmla="*/ 0 h 366"/>
                    <a:gd name="T4" fmla="*/ 81 w 82"/>
                    <a:gd name="T5" fmla="*/ 65 h 366"/>
                    <a:gd name="T6" fmla="*/ 0 w 82"/>
                    <a:gd name="T7" fmla="*/ 65 h 366"/>
                    <a:gd name="T8" fmla="*/ 0 w 82"/>
                    <a:gd name="T9" fmla="*/ 0 h 366"/>
                    <a:gd name="T10" fmla="*/ 0 w 82"/>
                    <a:gd name="T11" fmla="*/ 107 h 366"/>
                    <a:gd name="T12" fmla="*/ 78 w 82"/>
                    <a:gd name="T13" fmla="*/ 107 h 366"/>
                    <a:gd name="T14" fmla="*/ 78 w 82"/>
                    <a:gd name="T15" fmla="*/ 365 h 366"/>
                    <a:gd name="T16" fmla="*/ 0 w 82"/>
                    <a:gd name="T17" fmla="*/ 365 h 366"/>
                    <a:gd name="T18" fmla="*/ 0 w 82"/>
                    <a:gd name="T19" fmla="*/ 10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366">
                      <a:moveTo>
                        <a:pt x="0" y="0"/>
                      </a:moveTo>
                      <a:lnTo>
                        <a:pt x="81" y="0"/>
                      </a:lnTo>
                      <a:lnTo>
                        <a:pt x="81" y="65"/>
                      </a:lnTo>
                      <a:lnTo>
                        <a:pt x="0" y="65"/>
                      </a:lnTo>
                      <a:lnTo>
                        <a:pt x="0" y="0"/>
                      </a:lnTo>
                      <a:close/>
                      <a:moveTo>
                        <a:pt x="0" y="107"/>
                      </a:moveTo>
                      <a:lnTo>
                        <a:pt x="78" y="107"/>
                      </a:lnTo>
                      <a:lnTo>
                        <a:pt x="78" y="365"/>
                      </a:lnTo>
                      <a:lnTo>
                        <a:pt x="0" y="365"/>
                      </a:lnTo>
                      <a:lnTo>
                        <a:pt x="0" y="107"/>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0" name="Freeform 129"/>
                <p:cNvSpPr>
                  <a:spLocks noChangeArrowheads="1"/>
                </p:cNvSpPr>
                <p:nvPr/>
              </p:nvSpPr>
              <p:spPr bwMode="auto">
                <a:xfrm>
                  <a:off x="8285163" y="1362075"/>
                  <a:ext cx="82550" cy="96838"/>
                </a:xfrm>
                <a:custGeom>
                  <a:avLst/>
                  <a:gdLst>
                    <a:gd name="T0" fmla="*/ 120 w 229"/>
                    <a:gd name="T1" fmla="*/ 51 h 271"/>
                    <a:gd name="T2" fmla="*/ 81 w 229"/>
                    <a:gd name="T3" fmla="*/ 131 h 271"/>
                    <a:gd name="T4" fmla="*/ 101 w 229"/>
                    <a:gd name="T5" fmla="*/ 211 h 271"/>
                    <a:gd name="T6" fmla="*/ 120 w 229"/>
                    <a:gd name="T7" fmla="*/ 219 h 271"/>
                    <a:gd name="T8" fmla="*/ 154 w 229"/>
                    <a:gd name="T9" fmla="*/ 169 h 271"/>
                    <a:gd name="T10" fmla="*/ 228 w 229"/>
                    <a:gd name="T11" fmla="*/ 169 h 271"/>
                    <a:gd name="T12" fmla="*/ 192 w 229"/>
                    <a:gd name="T13" fmla="*/ 247 h 271"/>
                    <a:gd name="T14" fmla="*/ 120 w 229"/>
                    <a:gd name="T15" fmla="*/ 270 h 271"/>
                    <a:gd name="T16" fmla="*/ 32 w 229"/>
                    <a:gd name="T17" fmla="*/ 234 h 271"/>
                    <a:gd name="T18" fmla="*/ 0 w 229"/>
                    <a:gd name="T19" fmla="*/ 135 h 271"/>
                    <a:gd name="T20" fmla="*/ 120 w 229"/>
                    <a:gd name="T21" fmla="*/ 0 h 271"/>
                    <a:gd name="T22" fmla="*/ 224 w 229"/>
                    <a:gd name="T23" fmla="*/ 97 h 271"/>
                    <a:gd name="T24" fmla="*/ 154 w 229"/>
                    <a:gd name="T25" fmla="*/ 97 h 271"/>
                    <a:gd name="T26" fmla="*/ 120 w 229"/>
                    <a:gd name="T27" fmla="*/ 5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71">
                      <a:moveTo>
                        <a:pt x="120" y="51"/>
                      </a:moveTo>
                      <a:cubicBezTo>
                        <a:pt x="85" y="51"/>
                        <a:pt x="81" y="104"/>
                        <a:pt x="81" y="131"/>
                      </a:cubicBezTo>
                      <a:cubicBezTo>
                        <a:pt x="81" y="146"/>
                        <a:pt x="81" y="192"/>
                        <a:pt x="101" y="211"/>
                      </a:cubicBezTo>
                      <a:cubicBezTo>
                        <a:pt x="108" y="219"/>
                        <a:pt x="116" y="219"/>
                        <a:pt x="120" y="219"/>
                      </a:cubicBezTo>
                      <a:cubicBezTo>
                        <a:pt x="127" y="219"/>
                        <a:pt x="150" y="215"/>
                        <a:pt x="154" y="169"/>
                      </a:cubicBezTo>
                      <a:lnTo>
                        <a:pt x="228" y="169"/>
                      </a:lnTo>
                      <a:cubicBezTo>
                        <a:pt x="228" y="188"/>
                        <a:pt x="224" y="219"/>
                        <a:pt x="192" y="247"/>
                      </a:cubicBezTo>
                      <a:cubicBezTo>
                        <a:pt x="173" y="262"/>
                        <a:pt x="150" y="270"/>
                        <a:pt x="120" y="270"/>
                      </a:cubicBezTo>
                      <a:cubicBezTo>
                        <a:pt x="85" y="270"/>
                        <a:pt x="55" y="262"/>
                        <a:pt x="32" y="234"/>
                      </a:cubicBezTo>
                      <a:cubicBezTo>
                        <a:pt x="8" y="209"/>
                        <a:pt x="0" y="173"/>
                        <a:pt x="0" y="135"/>
                      </a:cubicBezTo>
                      <a:cubicBezTo>
                        <a:pt x="0" y="19"/>
                        <a:pt x="85" y="0"/>
                        <a:pt x="120" y="0"/>
                      </a:cubicBezTo>
                      <a:cubicBezTo>
                        <a:pt x="165" y="0"/>
                        <a:pt x="224" y="27"/>
                        <a:pt x="224" y="97"/>
                      </a:cubicBezTo>
                      <a:lnTo>
                        <a:pt x="154" y="97"/>
                      </a:lnTo>
                      <a:cubicBezTo>
                        <a:pt x="154" y="89"/>
                        <a:pt x="150" y="51"/>
                        <a:pt x="120" y="51"/>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1" name="Freeform 130"/>
                <p:cNvSpPr>
                  <a:spLocks noChangeArrowheads="1"/>
                </p:cNvSpPr>
                <p:nvPr/>
              </p:nvSpPr>
              <p:spPr bwMode="auto">
                <a:xfrm>
                  <a:off x="7599363" y="1543050"/>
                  <a:ext cx="107950" cy="134938"/>
                </a:xfrm>
                <a:custGeom>
                  <a:avLst/>
                  <a:gdLst>
                    <a:gd name="T0" fmla="*/ 0 w 298"/>
                    <a:gd name="T1" fmla="*/ 0 h 374"/>
                    <a:gd name="T2" fmla="*/ 143 w 298"/>
                    <a:gd name="T3" fmla="*/ 0 h 374"/>
                    <a:gd name="T4" fmla="*/ 253 w 298"/>
                    <a:gd name="T5" fmla="*/ 27 h 374"/>
                    <a:gd name="T6" fmla="*/ 284 w 298"/>
                    <a:gd name="T7" fmla="*/ 95 h 374"/>
                    <a:gd name="T8" fmla="*/ 208 w 298"/>
                    <a:gd name="T9" fmla="*/ 184 h 374"/>
                    <a:gd name="T10" fmla="*/ 274 w 298"/>
                    <a:gd name="T11" fmla="*/ 268 h 374"/>
                    <a:gd name="T12" fmla="*/ 284 w 298"/>
                    <a:gd name="T13" fmla="*/ 342 h 374"/>
                    <a:gd name="T14" fmla="*/ 297 w 298"/>
                    <a:gd name="T15" fmla="*/ 369 h 374"/>
                    <a:gd name="T16" fmla="*/ 208 w 298"/>
                    <a:gd name="T17" fmla="*/ 369 h 374"/>
                    <a:gd name="T18" fmla="*/ 189 w 298"/>
                    <a:gd name="T19" fmla="*/ 242 h 374"/>
                    <a:gd name="T20" fmla="*/ 150 w 298"/>
                    <a:gd name="T21" fmla="*/ 223 h 374"/>
                    <a:gd name="T22" fmla="*/ 80 w 298"/>
                    <a:gd name="T23" fmla="*/ 223 h 374"/>
                    <a:gd name="T24" fmla="*/ 80 w 298"/>
                    <a:gd name="T25" fmla="*/ 373 h 374"/>
                    <a:gd name="T26" fmla="*/ 0 w 298"/>
                    <a:gd name="T27" fmla="*/ 373 h 374"/>
                    <a:gd name="T28" fmla="*/ 0 w 298"/>
                    <a:gd name="T29" fmla="*/ 0 h 374"/>
                    <a:gd name="T30" fmla="*/ 77 w 298"/>
                    <a:gd name="T31" fmla="*/ 161 h 374"/>
                    <a:gd name="T32" fmla="*/ 143 w 298"/>
                    <a:gd name="T33" fmla="*/ 161 h 374"/>
                    <a:gd name="T34" fmla="*/ 181 w 298"/>
                    <a:gd name="T35" fmla="*/ 150 h 374"/>
                    <a:gd name="T36" fmla="*/ 200 w 298"/>
                    <a:gd name="T37" fmla="*/ 108 h 374"/>
                    <a:gd name="T38" fmla="*/ 181 w 298"/>
                    <a:gd name="T39" fmla="*/ 65 h 374"/>
                    <a:gd name="T40" fmla="*/ 126 w 298"/>
                    <a:gd name="T41" fmla="*/ 57 h 374"/>
                    <a:gd name="T42" fmla="*/ 77 w 298"/>
                    <a:gd name="T43" fmla="*/ 57 h 374"/>
                    <a:gd name="T44" fmla="*/ 77 w 298"/>
                    <a:gd name="T45" fmla="*/ 16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374">
                      <a:moveTo>
                        <a:pt x="0" y="0"/>
                      </a:moveTo>
                      <a:lnTo>
                        <a:pt x="143" y="0"/>
                      </a:lnTo>
                      <a:cubicBezTo>
                        <a:pt x="185" y="0"/>
                        <a:pt x="223" y="0"/>
                        <a:pt x="253" y="27"/>
                      </a:cubicBezTo>
                      <a:cubicBezTo>
                        <a:pt x="276" y="46"/>
                        <a:pt x="284" y="72"/>
                        <a:pt x="284" y="95"/>
                      </a:cubicBezTo>
                      <a:cubicBezTo>
                        <a:pt x="284" y="165"/>
                        <a:pt x="227" y="180"/>
                        <a:pt x="208" y="184"/>
                      </a:cubicBezTo>
                      <a:cubicBezTo>
                        <a:pt x="261" y="188"/>
                        <a:pt x="269" y="223"/>
                        <a:pt x="274" y="268"/>
                      </a:cubicBezTo>
                      <a:cubicBezTo>
                        <a:pt x="276" y="310"/>
                        <a:pt x="280" y="331"/>
                        <a:pt x="284" y="342"/>
                      </a:cubicBezTo>
                      <a:cubicBezTo>
                        <a:pt x="289" y="357"/>
                        <a:pt x="293" y="361"/>
                        <a:pt x="297" y="369"/>
                      </a:cubicBezTo>
                      <a:lnTo>
                        <a:pt x="208" y="369"/>
                      </a:lnTo>
                      <a:cubicBezTo>
                        <a:pt x="204" y="350"/>
                        <a:pt x="192" y="253"/>
                        <a:pt x="189" y="242"/>
                      </a:cubicBezTo>
                      <a:cubicBezTo>
                        <a:pt x="181" y="223"/>
                        <a:pt x="162" y="223"/>
                        <a:pt x="150" y="223"/>
                      </a:cubicBezTo>
                      <a:lnTo>
                        <a:pt x="80" y="223"/>
                      </a:lnTo>
                      <a:lnTo>
                        <a:pt x="80" y="373"/>
                      </a:lnTo>
                      <a:lnTo>
                        <a:pt x="0" y="373"/>
                      </a:lnTo>
                      <a:lnTo>
                        <a:pt x="0" y="0"/>
                      </a:lnTo>
                      <a:close/>
                      <a:moveTo>
                        <a:pt x="77" y="161"/>
                      </a:moveTo>
                      <a:lnTo>
                        <a:pt x="143" y="161"/>
                      </a:lnTo>
                      <a:cubicBezTo>
                        <a:pt x="150" y="161"/>
                        <a:pt x="169" y="161"/>
                        <a:pt x="181" y="150"/>
                      </a:cubicBezTo>
                      <a:cubicBezTo>
                        <a:pt x="185" y="146"/>
                        <a:pt x="200" y="135"/>
                        <a:pt x="200" y="108"/>
                      </a:cubicBezTo>
                      <a:cubicBezTo>
                        <a:pt x="200" y="84"/>
                        <a:pt x="189" y="69"/>
                        <a:pt x="181" y="65"/>
                      </a:cubicBezTo>
                      <a:cubicBezTo>
                        <a:pt x="169" y="57"/>
                        <a:pt x="154" y="57"/>
                        <a:pt x="126" y="57"/>
                      </a:cubicBezTo>
                      <a:lnTo>
                        <a:pt x="77" y="57"/>
                      </a:lnTo>
                      <a:lnTo>
                        <a:pt x="77" y="161"/>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2" name="Freeform 131"/>
                <p:cNvSpPr>
                  <a:spLocks noChangeArrowheads="1"/>
                </p:cNvSpPr>
                <p:nvPr/>
              </p:nvSpPr>
              <p:spPr bwMode="auto">
                <a:xfrm>
                  <a:off x="7727950" y="1581150"/>
                  <a:ext cx="96838" cy="98425"/>
                </a:xfrm>
                <a:custGeom>
                  <a:avLst/>
                  <a:gdLst>
                    <a:gd name="T0" fmla="*/ 135 w 269"/>
                    <a:gd name="T1" fmla="*/ 0 h 273"/>
                    <a:gd name="T2" fmla="*/ 268 w 269"/>
                    <a:gd name="T3" fmla="*/ 134 h 273"/>
                    <a:gd name="T4" fmla="*/ 135 w 269"/>
                    <a:gd name="T5" fmla="*/ 272 h 273"/>
                    <a:gd name="T6" fmla="*/ 4 w 269"/>
                    <a:gd name="T7" fmla="*/ 137 h 273"/>
                    <a:gd name="T8" fmla="*/ 135 w 269"/>
                    <a:gd name="T9" fmla="*/ 0 h 273"/>
                    <a:gd name="T10" fmla="*/ 135 w 269"/>
                    <a:gd name="T11" fmla="*/ 219 h 273"/>
                    <a:gd name="T12" fmla="*/ 188 w 269"/>
                    <a:gd name="T13" fmla="*/ 130 h 273"/>
                    <a:gd name="T14" fmla="*/ 131 w 269"/>
                    <a:gd name="T15" fmla="*/ 50 h 273"/>
                    <a:gd name="T16" fmla="*/ 76 w 269"/>
                    <a:gd name="T17" fmla="*/ 137 h 273"/>
                    <a:gd name="T18" fmla="*/ 135 w 269"/>
                    <a:gd name="T19" fmla="*/ 219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273">
                      <a:moveTo>
                        <a:pt x="135" y="0"/>
                      </a:moveTo>
                      <a:cubicBezTo>
                        <a:pt x="226" y="0"/>
                        <a:pt x="268" y="62"/>
                        <a:pt x="268" y="134"/>
                      </a:cubicBezTo>
                      <a:cubicBezTo>
                        <a:pt x="268" y="207"/>
                        <a:pt x="226" y="272"/>
                        <a:pt x="135" y="272"/>
                      </a:cubicBezTo>
                      <a:cubicBezTo>
                        <a:pt x="61" y="272"/>
                        <a:pt x="4" y="226"/>
                        <a:pt x="4" y="137"/>
                      </a:cubicBezTo>
                      <a:cubicBezTo>
                        <a:pt x="0" y="72"/>
                        <a:pt x="34" y="0"/>
                        <a:pt x="135" y="0"/>
                      </a:cubicBezTo>
                      <a:close/>
                      <a:moveTo>
                        <a:pt x="135" y="219"/>
                      </a:moveTo>
                      <a:cubicBezTo>
                        <a:pt x="169" y="219"/>
                        <a:pt x="188" y="200"/>
                        <a:pt x="188" y="130"/>
                      </a:cubicBezTo>
                      <a:cubicBezTo>
                        <a:pt x="188" y="95"/>
                        <a:pt x="180" y="50"/>
                        <a:pt x="131" y="50"/>
                      </a:cubicBezTo>
                      <a:cubicBezTo>
                        <a:pt x="76" y="50"/>
                        <a:pt x="76" y="115"/>
                        <a:pt x="76" y="137"/>
                      </a:cubicBezTo>
                      <a:cubicBezTo>
                        <a:pt x="80" y="192"/>
                        <a:pt x="99" y="219"/>
                        <a:pt x="135" y="219"/>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3" name="Freeform 132"/>
                <p:cNvSpPr>
                  <a:spLocks noChangeArrowheads="1"/>
                </p:cNvSpPr>
                <p:nvPr/>
              </p:nvSpPr>
              <p:spPr bwMode="auto">
                <a:xfrm>
                  <a:off x="7851775" y="1582738"/>
                  <a:ext cx="88900" cy="95250"/>
                </a:xfrm>
                <a:custGeom>
                  <a:avLst/>
                  <a:gdLst>
                    <a:gd name="T0" fmla="*/ 76 w 246"/>
                    <a:gd name="T1" fmla="*/ 0 h 265"/>
                    <a:gd name="T2" fmla="*/ 76 w 246"/>
                    <a:gd name="T3" fmla="*/ 154 h 265"/>
                    <a:gd name="T4" fmla="*/ 116 w 246"/>
                    <a:gd name="T5" fmla="*/ 211 h 265"/>
                    <a:gd name="T6" fmla="*/ 165 w 246"/>
                    <a:gd name="T7" fmla="*/ 130 h 265"/>
                    <a:gd name="T8" fmla="*/ 165 w 246"/>
                    <a:gd name="T9" fmla="*/ 0 h 265"/>
                    <a:gd name="T10" fmla="*/ 242 w 246"/>
                    <a:gd name="T11" fmla="*/ 0 h 265"/>
                    <a:gd name="T12" fmla="*/ 242 w 246"/>
                    <a:gd name="T13" fmla="*/ 169 h 265"/>
                    <a:gd name="T14" fmla="*/ 242 w 246"/>
                    <a:gd name="T15" fmla="*/ 238 h 265"/>
                    <a:gd name="T16" fmla="*/ 245 w 246"/>
                    <a:gd name="T17" fmla="*/ 257 h 265"/>
                    <a:gd name="T18" fmla="*/ 173 w 246"/>
                    <a:gd name="T19" fmla="*/ 257 h 265"/>
                    <a:gd name="T20" fmla="*/ 169 w 246"/>
                    <a:gd name="T21" fmla="*/ 222 h 265"/>
                    <a:gd name="T22" fmla="*/ 92 w 246"/>
                    <a:gd name="T23" fmla="*/ 264 h 265"/>
                    <a:gd name="T24" fmla="*/ 15 w 246"/>
                    <a:gd name="T25" fmla="*/ 230 h 265"/>
                    <a:gd name="T26" fmla="*/ 0 w 246"/>
                    <a:gd name="T27" fmla="*/ 160 h 265"/>
                    <a:gd name="T28" fmla="*/ 0 w 246"/>
                    <a:gd name="T29" fmla="*/ 0 h 265"/>
                    <a:gd name="T30" fmla="*/ 76 w 246"/>
                    <a:gd name="T31"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65">
                      <a:moveTo>
                        <a:pt x="76" y="0"/>
                      </a:moveTo>
                      <a:lnTo>
                        <a:pt x="76" y="154"/>
                      </a:lnTo>
                      <a:cubicBezTo>
                        <a:pt x="76" y="177"/>
                        <a:pt x="76" y="211"/>
                        <a:pt x="116" y="211"/>
                      </a:cubicBezTo>
                      <a:cubicBezTo>
                        <a:pt x="165" y="211"/>
                        <a:pt x="165" y="177"/>
                        <a:pt x="165" y="130"/>
                      </a:cubicBezTo>
                      <a:lnTo>
                        <a:pt x="165" y="0"/>
                      </a:lnTo>
                      <a:lnTo>
                        <a:pt x="242" y="0"/>
                      </a:lnTo>
                      <a:lnTo>
                        <a:pt x="242" y="169"/>
                      </a:lnTo>
                      <a:cubicBezTo>
                        <a:pt x="242" y="222"/>
                        <a:pt x="242" y="230"/>
                        <a:pt x="242" y="238"/>
                      </a:cubicBezTo>
                      <a:cubicBezTo>
                        <a:pt x="242" y="245"/>
                        <a:pt x="242" y="249"/>
                        <a:pt x="245" y="257"/>
                      </a:cubicBezTo>
                      <a:lnTo>
                        <a:pt x="173" y="257"/>
                      </a:lnTo>
                      <a:lnTo>
                        <a:pt x="169" y="222"/>
                      </a:lnTo>
                      <a:cubicBezTo>
                        <a:pt x="160" y="234"/>
                        <a:pt x="141" y="264"/>
                        <a:pt x="92" y="264"/>
                      </a:cubicBezTo>
                      <a:cubicBezTo>
                        <a:pt x="57" y="264"/>
                        <a:pt x="30" y="249"/>
                        <a:pt x="15" y="230"/>
                      </a:cubicBezTo>
                      <a:cubicBezTo>
                        <a:pt x="0" y="211"/>
                        <a:pt x="0" y="173"/>
                        <a:pt x="0" y="160"/>
                      </a:cubicBezTo>
                      <a:lnTo>
                        <a:pt x="0" y="0"/>
                      </a:lnTo>
                      <a:lnTo>
                        <a:pt x="76"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4" name="Freeform 133"/>
                <p:cNvSpPr>
                  <a:spLocks noChangeArrowheads="1"/>
                </p:cNvSpPr>
                <p:nvPr/>
              </p:nvSpPr>
              <p:spPr bwMode="auto">
                <a:xfrm>
                  <a:off x="7962900" y="1555750"/>
                  <a:ext cx="66675" cy="122238"/>
                </a:xfrm>
                <a:custGeom>
                  <a:avLst/>
                  <a:gdLst>
                    <a:gd name="T0" fmla="*/ 183 w 184"/>
                    <a:gd name="T1" fmla="*/ 331 h 340"/>
                    <a:gd name="T2" fmla="*/ 126 w 184"/>
                    <a:gd name="T3" fmla="*/ 339 h 340"/>
                    <a:gd name="T4" fmla="*/ 49 w 184"/>
                    <a:gd name="T5" fmla="*/ 270 h 340"/>
                    <a:gd name="T6" fmla="*/ 49 w 184"/>
                    <a:gd name="T7" fmla="*/ 127 h 340"/>
                    <a:gd name="T8" fmla="*/ 0 w 184"/>
                    <a:gd name="T9" fmla="*/ 127 h 340"/>
                    <a:gd name="T10" fmla="*/ 0 w 184"/>
                    <a:gd name="T11" fmla="*/ 78 h 340"/>
                    <a:gd name="T12" fmla="*/ 49 w 184"/>
                    <a:gd name="T13" fmla="*/ 78 h 340"/>
                    <a:gd name="T14" fmla="*/ 49 w 184"/>
                    <a:gd name="T15" fmla="*/ 27 h 340"/>
                    <a:gd name="T16" fmla="*/ 122 w 184"/>
                    <a:gd name="T17" fmla="*/ 0 h 340"/>
                    <a:gd name="T18" fmla="*/ 122 w 184"/>
                    <a:gd name="T19" fmla="*/ 78 h 340"/>
                    <a:gd name="T20" fmla="*/ 183 w 184"/>
                    <a:gd name="T21" fmla="*/ 78 h 340"/>
                    <a:gd name="T22" fmla="*/ 183 w 184"/>
                    <a:gd name="T23" fmla="*/ 127 h 340"/>
                    <a:gd name="T24" fmla="*/ 122 w 184"/>
                    <a:gd name="T25" fmla="*/ 127 h 340"/>
                    <a:gd name="T26" fmla="*/ 122 w 184"/>
                    <a:gd name="T27" fmla="*/ 242 h 340"/>
                    <a:gd name="T28" fmla="*/ 156 w 184"/>
                    <a:gd name="T29" fmla="*/ 281 h 340"/>
                    <a:gd name="T30" fmla="*/ 183 w 184"/>
                    <a:gd name="T31" fmla="*/ 281 h 340"/>
                    <a:gd name="T32" fmla="*/ 183 w 184"/>
                    <a:gd name="T33" fmla="*/ 3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0">
                      <a:moveTo>
                        <a:pt x="183" y="331"/>
                      </a:moveTo>
                      <a:cubicBezTo>
                        <a:pt x="160" y="339"/>
                        <a:pt x="137" y="339"/>
                        <a:pt x="126" y="339"/>
                      </a:cubicBezTo>
                      <a:cubicBezTo>
                        <a:pt x="49" y="339"/>
                        <a:pt x="49" y="293"/>
                        <a:pt x="49" y="270"/>
                      </a:cubicBezTo>
                      <a:lnTo>
                        <a:pt x="49" y="127"/>
                      </a:lnTo>
                      <a:lnTo>
                        <a:pt x="0" y="127"/>
                      </a:lnTo>
                      <a:lnTo>
                        <a:pt x="0" y="78"/>
                      </a:lnTo>
                      <a:lnTo>
                        <a:pt x="49" y="78"/>
                      </a:lnTo>
                      <a:lnTo>
                        <a:pt x="49" y="27"/>
                      </a:lnTo>
                      <a:lnTo>
                        <a:pt x="122" y="0"/>
                      </a:lnTo>
                      <a:lnTo>
                        <a:pt x="122" y="78"/>
                      </a:lnTo>
                      <a:lnTo>
                        <a:pt x="183" y="78"/>
                      </a:lnTo>
                      <a:lnTo>
                        <a:pt x="183" y="127"/>
                      </a:lnTo>
                      <a:lnTo>
                        <a:pt x="122" y="127"/>
                      </a:lnTo>
                      <a:lnTo>
                        <a:pt x="122" y="242"/>
                      </a:lnTo>
                      <a:cubicBezTo>
                        <a:pt x="122" y="266"/>
                        <a:pt x="122" y="281"/>
                        <a:pt x="156" y="281"/>
                      </a:cubicBezTo>
                      <a:cubicBezTo>
                        <a:pt x="168" y="281"/>
                        <a:pt x="172" y="281"/>
                        <a:pt x="183" y="281"/>
                      </a:cubicBezTo>
                      <a:lnTo>
                        <a:pt x="183" y="331"/>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5" name="Freeform 134"/>
                <p:cNvSpPr>
                  <a:spLocks noChangeArrowheads="1"/>
                </p:cNvSpPr>
                <p:nvPr/>
              </p:nvSpPr>
              <p:spPr bwMode="auto">
                <a:xfrm>
                  <a:off x="8053388" y="1544638"/>
                  <a:ext cx="28575" cy="131762"/>
                </a:xfrm>
                <a:custGeom>
                  <a:avLst/>
                  <a:gdLst>
                    <a:gd name="T0" fmla="*/ 0 w 81"/>
                    <a:gd name="T1" fmla="*/ 0 h 366"/>
                    <a:gd name="T2" fmla="*/ 80 w 81"/>
                    <a:gd name="T3" fmla="*/ 0 h 366"/>
                    <a:gd name="T4" fmla="*/ 80 w 81"/>
                    <a:gd name="T5" fmla="*/ 65 h 366"/>
                    <a:gd name="T6" fmla="*/ 0 w 81"/>
                    <a:gd name="T7" fmla="*/ 65 h 366"/>
                    <a:gd name="T8" fmla="*/ 0 w 81"/>
                    <a:gd name="T9" fmla="*/ 0 h 366"/>
                    <a:gd name="T10" fmla="*/ 0 w 81"/>
                    <a:gd name="T11" fmla="*/ 108 h 366"/>
                    <a:gd name="T12" fmla="*/ 76 w 81"/>
                    <a:gd name="T13" fmla="*/ 108 h 366"/>
                    <a:gd name="T14" fmla="*/ 76 w 81"/>
                    <a:gd name="T15" fmla="*/ 365 h 366"/>
                    <a:gd name="T16" fmla="*/ 0 w 81"/>
                    <a:gd name="T17" fmla="*/ 365 h 366"/>
                    <a:gd name="T18" fmla="*/ 0 w 81"/>
                    <a:gd name="T19" fmla="*/ 10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66">
                      <a:moveTo>
                        <a:pt x="0" y="0"/>
                      </a:moveTo>
                      <a:lnTo>
                        <a:pt x="80" y="0"/>
                      </a:lnTo>
                      <a:lnTo>
                        <a:pt x="80" y="65"/>
                      </a:lnTo>
                      <a:lnTo>
                        <a:pt x="0" y="65"/>
                      </a:lnTo>
                      <a:lnTo>
                        <a:pt x="0" y="0"/>
                      </a:lnTo>
                      <a:close/>
                      <a:moveTo>
                        <a:pt x="0" y="108"/>
                      </a:moveTo>
                      <a:lnTo>
                        <a:pt x="76" y="108"/>
                      </a:lnTo>
                      <a:lnTo>
                        <a:pt x="76" y="365"/>
                      </a:lnTo>
                      <a:lnTo>
                        <a:pt x="0" y="365"/>
                      </a:lnTo>
                      <a:lnTo>
                        <a:pt x="0" y="108"/>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6" name="Freeform 135"/>
                <p:cNvSpPr>
                  <a:spLocks noChangeArrowheads="1"/>
                </p:cNvSpPr>
                <p:nvPr/>
              </p:nvSpPr>
              <p:spPr bwMode="auto">
                <a:xfrm>
                  <a:off x="8115300" y="1579563"/>
                  <a:ext cx="88900" cy="96837"/>
                </a:xfrm>
                <a:custGeom>
                  <a:avLst/>
                  <a:gdLst>
                    <a:gd name="T0" fmla="*/ 0 w 247"/>
                    <a:gd name="T1" fmla="*/ 55 h 267"/>
                    <a:gd name="T2" fmla="*/ 0 w 247"/>
                    <a:gd name="T3" fmla="*/ 9 h 267"/>
                    <a:gd name="T4" fmla="*/ 73 w 247"/>
                    <a:gd name="T5" fmla="*/ 9 h 267"/>
                    <a:gd name="T6" fmla="*/ 76 w 247"/>
                    <a:gd name="T7" fmla="*/ 47 h 267"/>
                    <a:gd name="T8" fmla="*/ 162 w 247"/>
                    <a:gd name="T9" fmla="*/ 0 h 267"/>
                    <a:gd name="T10" fmla="*/ 238 w 247"/>
                    <a:gd name="T11" fmla="*/ 51 h 267"/>
                    <a:gd name="T12" fmla="*/ 246 w 247"/>
                    <a:gd name="T13" fmla="*/ 127 h 267"/>
                    <a:gd name="T14" fmla="*/ 246 w 247"/>
                    <a:gd name="T15" fmla="*/ 266 h 267"/>
                    <a:gd name="T16" fmla="*/ 169 w 247"/>
                    <a:gd name="T17" fmla="*/ 266 h 267"/>
                    <a:gd name="T18" fmla="*/ 169 w 247"/>
                    <a:gd name="T19" fmla="*/ 104 h 267"/>
                    <a:gd name="T20" fmla="*/ 164 w 247"/>
                    <a:gd name="T21" fmla="*/ 77 h 267"/>
                    <a:gd name="T22" fmla="*/ 126 w 247"/>
                    <a:gd name="T23" fmla="*/ 55 h 267"/>
                    <a:gd name="T24" fmla="*/ 88 w 247"/>
                    <a:gd name="T25" fmla="*/ 74 h 267"/>
                    <a:gd name="T26" fmla="*/ 80 w 247"/>
                    <a:gd name="T27" fmla="*/ 112 h 267"/>
                    <a:gd name="T28" fmla="*/ 80 w 247"/>
                    <a:gd name="T29" fmla="*/ 262 h 267"/>
                    <a:gd name="T30" fmla="*/ 4 w 247"/>
                    <a:gd name="T31" fmla="*/ 262 h 267"/>
                    <a:gd name="T32" fmla="*/ 4 w 247"/>
                    <a:gd name="T33" fmla="*/ 55 h 267"/>
                    <a:gd name="T34" fmla="*/ 0 w 247"/>
                    <a:gd name="T35"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267">
                      <a:moveTo>
                        <a:pt x="0" y="55"/>
                      </a:moveTo>
                      <a:cubicBezTo>
                        <a:pt x="0" y="55"/>
                        <a:pt x="0" y="24"/>
                        <a:pt x="0" y="9"/>
                      </a:cubicBezTo>
                      <a:lnTo>
                        <a:pt x="73" y="9"/>
                      </a:lnTo>
                      <a:lnTo>
                        <a:pt x="76" y="47"/>
                      </a:lnTo>
                      <a:cubicBezTo>
                        <a:pt x="84" y="35"/>
                        <a:pt x="103" y="0"/>
                        <a:pt x="162" y="0"/>
                      </a:cubicBezTo>
                      <a:cubicBezTo>
                        <a:pt x="211" y="0"/>
                        <a:pt x="234" y="32"/>
                        <a:pt x="238" y="51"/>
                      </a:cubicBezTo>
                      <a:cubicBezTo>
                        <a:pt x="242" y="66"/>
                        <a:pt x="246" y="81"/>
                        <a:pt x="246" y="127"/>
                      </a:cubicBezTo>
                      <a:lnTo>
                        <a:pt x="246" y="266"/>
                      </a:lnTo>
                      <a:lnTo>
                        <a:pt x="169" y="266"/>
                      </a:lnTo>
                      <a:lnTo>
                        <a:pt x="169" y="104"/>
                      </a:lnTo>
                      <a:cubicBezTo>
                        <a:pt x="169" y="93"/>
                        <a:pt x="169" y="85"/>
                        <a:pt x="164" y="77"/>
                      </a:cubicBezTo>
                      <a:cubicBezTo>
                        <a:pt x="162" y="66"/>
                        <a:pt x="149" y="55"/>
                        <a:pt x="126" y="55"/>
                      </a:cubicBezTo>
                      <a:cubicBezTo>
                        <a:pt x="111" y="55"/>
                        <a:pt x="96" y="62"/>
                        <a:pt x="88" y="74"/>
                      </a:cubicBezTo>
                      <a:cubicBezTo>
                        <a:pt x="84" y="81"/>
                        <a:pt x="80" y="93"/>
                        <a:pt x="80" y="112"/>
                      </a:cubicBezTo>
                      <a:lnTo>
                        <a:pt x="80" y="262"/>
                      </a:lnTo>
                      <a:lnTo>
                        <a:pt x="4" y="262"/>
                      </a:lnTo>
                      <a:lnTo>
                        <a:pt x="4" y="55"/>
                      </a:lnTo>
                      <a:lnTo>
                        <a:pt x="0" y="55"/>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7" name="Freeform 136"/>
                <p:cNvSpPr>
                  <a:spLocks noChangeArrowheads="1"/>
                </p:cNvSpPr>
                <p:nvPr/>
              </p:nvSpPr>
              <p:spPr bwMode="auto">
                <a:xfrm>
                  <a:off x="8234363" y="1582738"/>
                  <a:ext cx="90487" cy="130175"/>
                </a:xfrm>
                <a:custGeom>
                  <a:avLst/>
                  <a:gdLst>
                    <a:gd name="T0" fmla="*/ 245 w 250"/>
                    <a:gd name="T1" fmla="*/ 68 h 362"/>
                    <a:gd name="T2" fmla="*/ 245 w 250"/>
                    <a:gd name="T3" fmla="*/ 257 h 362"/>
                    <a:gd name="T4" fmla="*/ 118 w 250"/>
                    <a:gd name="T5" fmla="*/ 361 h 362"/>
                    <a:gd name="T6" fmla="*/ 6 w 250"/>
                    <a:gd name="T7" fmla="*/ 280 h 362"/>
                    <a:gd name="T8" fmla="*/ 80 w 250"/>
                    <a:gd name="T9" fmla="*/ 280 h 362"/>
                    <a:gd name="T10" fmla="*/ 126 w 250"/>
                    <a:gd name="T11" fmla="*/ 314 h 362"/>
                    <a:gd name="T12" fmla="*/ 173 w 250"/>
                    <a:gd name="T13" fmla="*/ 280 h 362"/>
                    <a:gd name="T14" fmla="*/ 177 w 250"/>
                    <a:gd name="T15" fmla="*/ 219 h 362"/>
                    <a:gd name="T16" fmla="*/ 107 w 250"/>
                    <a:gd name="T17" fmla="*/ 253 h 362"/>
                    <a:gd name="T18" fmla="*/ 0 w 250"/>
                    <a:gd name="T19" fmla="*/ 126 h 362"/>
                    <a:gd name="T20" fmla="*/ 111 w 250"/>
                    <a:gd name="T21" fmla="*/ 0 h 362"/>
                    <a:gd name="T22" fmla="*/ 183 w 250"/>
                    <a:gd name="T23" fmla="*/ 38 h 362"/>
                    <a:gd name="T24" fmla="*/ 187 w 250"/>
                    <a:gd name="T25" fmla="*/ 4 h 362"/>
                    <a:gd name="T26" fmla="*/ 249 w 250"/>
                    <a:gd name="T27" fmla="*/ 4 h 362"/>
                    <a:gd name="T28" fmla="*/ 245 w 250"/>
                    <a:gd name="T29" fmla="*/ 68 h 362"/>
                    <a:gd name="T30" fmla="*/ 118 w 250"/>
                    <a:gd name="T31" fmla="*/ 198 h 362"/>
                    <a:gd name="T32" fmla="*/ 173 w 250"/>
                    <a:gd name="T33" fmla="*/ 126 h 362"/>
                    <a:gd name="T34" fmla="*/ 122 w 250"/>
                    <a:gd name="T35" fmla="*/ 49 h 362"/>
                    <a:gd name="T36" fmla="*/ 69 w 250"/>
                    <a:gd name="T37" fmla="*/ 126 h 362"/>
                    <a:gd name="T38" fmla="*/ 118 w 250"/>
                    <a:gd name="T39" fmla="*/ 19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62">
                      <a:moveTo>
                        <a:pt x="245" y="68"/>
                      </a:moveTo>
                      <a:lnTo>
                        <a:pt x="245" y="257"/>
                      </a:lnTo>
                      <a:cubicBezTo>
                        <a:pt x="245" y="352"/>
                        <a:pt x="164" y="361"/>
                        <a:pt x="118" y="361"/>
                      </a:cubicBezTo>
                      <a:cubicBezTo>
                        <a:pt x="80" y="361"/>
                        <a:pt x="10" y="356"/>
                        <a:pt x="6" y="280"/>
                      </a:cubicBezTo>
                      <a:lnTo>
                        <a:pt x="80" y="280"/>
                      </a:lnTo>
                      <a:cubicBezTo>
                        <a:pt x="80" y="287"/>
                        <a:pt x="84" y="314"/>
                        <a:pt x="126" y="314"/>
                      </a:cubicBezTo>
                      <a:cubicBezTo>
                        <a:pt x="149" y="314"/>
                        <a:pt x="168" y="303"/>
                        <a:pt x="173" y="280"/>
                      </a:cubicBezTo>
                      <a:cubicBezTo>
                        <a:pt x="177" y="268"/>
                        <a:pt x="177" y="257"/>
                        <a:pt x="177" y="219"/>
                      </a:cubicBezTo>
                      <a:cubicBezTo>
                        <a:pt x="153" y="249"/>
                        <a:pt x="126" y="253"/>
                        <a:pt x="107" y="253"/>
                      </a:cubicBezTo>
                      <a:cubicBezTo>
                        <a:pt x="34" y="253"/>
                        <a:pt x="0" y="188"/>
                        <a:pt x="0" y="126"/>
                      </a:cubicBezTo>
                      <a:cubicBezTo>
                        <a:pt x="0" y="61"/>
                        <a:pt x="34" y="0"/>
                        <a:pt x="111" y="0"/>
                      </a:cubicBezTo>
                      <a:cubicBezTo>
                        <a:pt x="156" y="0"/>
                        <a:pt x="177" y="26"/>
                        <a:pt x="183" y="38"/>
                      </a:cubicBezTo>
                      <a:lnTo>
                        <a:pt x="187" y="4"/>
                      </a:lnTo>
                      <a:lnTo>
                        <a:pt x="249" y="4"/>
                      </a:lnTo>
                      <a:cubicBezTo>
                        <a:pt x="245" y="23"/>
                        <a:pt x="245" y="42"/>
                        <a:pt x="245" y="68"/>
                      </a:cubicBezTo>
                      <a:close/>
                      <a:moveTo>
                        <a:pt x="118" y="198"/>
                      </a:moveTo>
                      <a:cubicBezTo>
                        <a:pt x="173" y="198"/>
                        <a:pt x="173" y="137"/>
                        <a:pt x="173" y="126"/>
                      </a:cubicBezTo>
                      <a:cubicBezTo>
                        <a:pt x="173" y="95"/>
                        <a:pt x="168" y="49"/>
                        <a:pt x="122" y="49"/>
                      </a:cubicBezTo>
                      <a:cubicBezTo>
                        <a:pt x="95" y="49"/>
                        <a:pt x="69" y="72"/>
                        <a:pt x="69" y="126"/>
                      </a:cubicBezTo>
                      <a:cubicBezTo>
                        <a:pt x="69" y="137"/>
                        <a:pt x="69" y="198"/>
                        <a:pt x="118" y="198"/>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8" name="Freeform 137"/>
                <p:cNvSpPr>
                  <a:spLocks noChangeArrowheads="1"/>
                </p:cNvSpPr>
                <p:nvPr/>
              </p:nvSpPr>
              <p:spPr bwMode="auto">
                <a:xfrm>
                  <a:off x="7546975" y="1758950"/>
                  <a:ext cx="125413" cy="139700"/>
                </a:xfrm>
                <a:custGeom>
                  <a:avLst/>
                  <a:gdLst>
                    <a:gd name="T0" fmla="*/ 270 w 347"/>
                    <a:gd name="T1" fmla="*/ 127 h 389"/>
                    <a:gd name="T2" fmla="*/ 257 w 347"/>
                    <a:gd name="T3" fmla="*/ 89 h 389"/>
                    <a:gd name="T4" fmla="*/ 196 w 347"/>
                    <a:gd name="T5" fmla="*/ 61 h 389"/>
                    <a:gd name="T6" fmla="*/ 89 w 347"/>
                    <a:gd name="T7" fmla="*/ 200 h 389"/>
                    <a:gd name="T8" fmla="*/ 119 w 347"/>
                    <a:gd name="T9" fmla="*/ 300 h 389"/>
                    <a:gd name="T10" fmla="*/ 204 w 347"/>
                    <a:gd name="T11" fmla="*/ 331 h 389"/>
                    <a:gd name="T12" fmla="*/ 266 w 347"/>
                    <a:gd name="T13" fmla="*/ 323 h 389"/>
                    <a:gd name="T14" fmla="*/ 266 w 347"/>
                    <a:gd name="T15" fmla="*/ 247 h 389"/>
                    <a:gd name="T16" fmla="*/ 192 w 347"/>
                    <a:gd name="T17" fmla="*/ 247 h 389"/>
                    <a:gd name="T18" fmla="*/ 192 w 347"/>
                    <a:gd name="T19" fmla="*/ 185 h 389"/>
                    <a:gd name="T20" fmla="*/ 342 w 347"/>
                    <a:gd name="T21" fmla="*/ 185 h 389"/>
                    <a:gd name="T22" fmla="*/ 342 w 347"/>
                    <a:gd name="T23" fmla="*/ 369 h 389"/>
                    <a:gd name="T24" fmla="*/ 207 w 347"/>
                    <a:gd name="T25" fmla="*/ 388 h 389"/>
                    <a:gd name="T26" fmla="*/ 51 w 347"/>
                    <a:gd name="T27" fmla="*/ 338 h 389"/>
                    <a:gd name="T28" fmla="*/ 0 w 347"/>
                    <a:gd name="T29" fmla="*/ 200 h 389"/>
                    <a:gd name="T30" fmla="*/ 192 w 347"/>
                    <a:gd name="T31" fmla="*/ 0 h 389"/>
                    <a:gd name="T32" fmla="*/ 319 w 347"/>
                    <a:gd name="T33" fmla="*/ 46 h 389"/>
                    <a:gd name="T34" fmla="*/ 346 w 347"/>
                    <a:gd name="T35" fmla="*/ 123 h 389"/>
                    <a:gd name="T36" fmla="*/ 270 w 347"/>
                    <a:gd name="T37" fmla="*/ 123 h 389"/>
                    <a:gd name="T38" fmla="*/ 270 w 347"/>
                    <a:gd name="T39"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7" h="389">
                      <a:moveTo>
                        <a:pt x="270" y="127"/>
                      </a:moveTo>
                      <a:cubicBezTo>
                        <a:pt x="270" y="120"/>
                        <a:pt x="270" y="104"/>
                        <a:pt x="257" y="89"/>
                      </a:cubicBezTo>
                      <a:cubicBezTo>
                        <a:pt x="243" y="66"/>
                        <a:pt x="211" y="61"/>
                        <a:pt x="196" y="61"/>
                      </a:cubicBezTo>
                      <a:cubicBezTo>
                        <a:pt x="108" y="61"/>
                        <a:pt x="89" y="146"/>
                        <a:pt x="89" y="200"/>
                      </a:cubicBezTo>
                      <a:cubicBezTo>
                        <a:pt x="89" y="228"/>
                        <a:pt x="93" y="270"/>
                        <a:pt x="119" y="300"/>
                      </a:cubicBezTo>
                      <a:cubicBezTo>
                        <a:pt x="139" y="319"/>
                        <a:pt x="162" y="331"/>
                        <a:pt x="204" y="331"/>
                      </a:cubicBezTo>
                      <a:cubicBezTo>
                        <a:pt x="243" y="331"/>
                        <a:pt x="253" y="327"/>
                        <a:pt x="266" y="323"/>
                      </a:cubicBezTo>
                      <a:lnTo>
                        <a:pt x="266" y="247"/>
                      </a:lnTo>
                      <a:lnTo>
                        <a:pt x="192" y="247"/>
                      </a:lnTo>
                      <a:lnTo>
                        <a:pt x="192" y="185"/>
                      </a:lnTo>
                      <a:lnTo>
                        <a:pt x="342" y="185"/>
                      </a:lnTo>
                      <a:lnTo>
                        <a:pt x="342" y="369"/>
                      </a:lnTo>
                      <a:cubicBezTo>
                        <a:pt x="319" y="377"/>
                        <a:pt x="281" y="388"/>
                        <a:pt x="207" y="388"/>
                      </a:cubicBezTo>
                      <a:cubicBezTo>
                        <a:pt x="123" y="388"/>
                        <a:pt x="80" y="369"/>
                        <a:pt x="51" y="338"/>
                      </a:cubicBezTo>
                      <a:cubicBezTo>
                        <a:pt x="8" y="300"/>
                        <a:pt x="0" y="238"/>
                        <a:pt x="0" y="200"/>
                      </a:cubicBezTo>
                      <a:cubicBezTo>
                        <a:pt x="0" y="70"/>
                        <a:pt x="80" y="0"/>
                        <a:pt x="192" y="0"/>
                      </a:cubicBezTo>
                      <a:cubicBezTo>
                        <a:pt x="238" y="0"/>
                        <a:pt x="289" y="12"/>
                        <a:pt x="319" y="46"/>
                      </a:cubicBezTo>
                      <a:cubicBezTo>
                        <a:pt x="342" y="74"/>
                        <a:pt x="346" y="104"/>
                        <a:pt x="346" y="123"/>
                      </a:cubicBezTo>
                      <a:lnTo>
                        <a:pt x="270" y="123"/>
                      </a:lnTo>
                      <a:lnTo>
                        <a:pt x="270" y="127"/>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9" name="Freeform 138"/>
                <p:cNvSpPr>
                  <a:spLocks noChangeArrowheads="1"/>
                </p:cNvSpPr>
                <p:nvPr/>
              </p:nvSpPr>
              <p:spPr bwMode="auto">
                <a:xfrm>
                  <a:off x="7700963" y="1800225"/>
                  <a:ext cx="85725" cy="98425"/>
                </a:xfrm>
                <a:custGeom>
                  <a:avLst/>
                  <a:gdLst>
                    <a:gd name="T0" fmla="*/ 166 w 240"/>
                    <a:gd name="T1" fmla="*/ 230 h 273"/>
                    <a:gd name="T2" fmla="*/ 89 w 240"/>
                    <a:gd name="T3" fmla="*/ 272 h 273"/>
                    <a:gd name="T4" fmla="*/ 23 w 240"/>
                    <a:gd name="T5" fmla="*/ 253 h 273"/>
                    <a:gd name="T6" fmla="*/ 0 w 240"/>
                    <a:gd name="T7" fmla="*/ 196 h 273"/>
                    <a:gd name="T8" fmla="*/ 55 w 240"/>
                    <a:gd name="T9" fmla="*/ 114 h 273"/>
                    <a:gd name="T10" fmla="*/ 154 w 240"/>
                    <a:gd name="T11" fmla="*/ 99 h 273"/>
                    <a:gd name="T12" fmla="*/ 150 w 240"/>
                    <a:gd name="T13" fmla="*/ 65 h 273"/>
                    <a:gd name="T14" fmla="*/ 116 w 240"/>
                    <a:gd name="T15" fmla="*/ 42 h 273"/>
                    <a:gd name="T16" fmla="*/ 89 w 240"/>
                    <a:gd name="T17" fmla="*/ 57 h 273"/>
                    <a:gd name="T18" fmla="*/ 85 w 240"/>
                    <a:gd name="T19" fmla="*/ 80 h 273"/>
                    <a:gd name="T20" fmla="*/ 13 w 240"/>
                    <a:gd name="T21" fmla="*/ 80 h 273"/>
                    <a:gd name="T22" fmla="*/ 43 w 240"/>
                    <a:gd name="T23" fmla="*/ 19 h 273"/>
                    <a:gd name="T24" fmla="*/ 120 w 240"/>
                    <a:gd name="T25" fmla="*/ 0 h 273"/>
                    <a:gd name="T26" fmla="*/ 211 w 240"/>
                    <a:gd name="T27" fmla="*/ 34 h 273"/>
                    <a:gd name="T28" fmla="*/ 232 w 240"/>
                    <a:gd name="T29" fmla="*/ 95 h 273"/>
                    <a:gd name="T30" fmla="*/ 232 w 240"/>
                    <a:gd name="T31" fmla="*/ 199 h 273"/>
                    <a:gd name="T32" fmla="*/ 239 w 240"/>
                    <a:gd name="T33" fmla="*/ 264 h 273"/>
                    <a:gd name="T34" fmla="*/ 169 w 240"/>
                    <a:gd name="T35" fmla="*/ 264 h 273"/>
                    <a:gd name="T36" fmla="*/ 166 w 240"/>
                    <a:gd name="T37" fmla="*/ 230 h 273"/>
                    <a:gd name="T38" fmla="*/ 78 w 240"/>
                    <a:gd name="T39" fmla="*/ 184 h 273"/>
                    <a:gd name="T40" fmla="*/ 116 w 240"/>
                    <a:gd name="T41" fmla="*/ 222 h 273"/>
                    <a:gd name="T42" fmla="*/ 146 w 240"/>
                    <a:gd name="T43" fmla="*/ 207 h 273"/>
                    <a:gd name="T44" fmla="*/ 162 w 240"/>
                    <a:gd name="T45" fmla="*/ 142 h 273"/>
                    <a:gd name="T46" fmla="*/ 78 w 240"/>
                    <a:gd name="T47" fmla="*/ 18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73">
                      <a:moveTo>
                        <a:pt x="166" y="230"/>
                      </a:moveTo>
                      <a:cubicBezTo>
                        <a:pt x="139" y="272"/>
                        <a:pt x="104" y="272"/>
                        <a:pt x="89" y="272"/>
                      </a:cubicBezTo>
                      <a:cubicBezTo>
                        <a:pt x="51" y="272"/>
                        <a:pt x="36" y="261"/>
                        <a:pt x="23" y="253"/>
                      </a:cubicBezTo>
                      <a:cubicBezTo>
                        <a:pt x="9" y="238"/>
                        <a:pt x="0" y="219"/>
                        <a:pt x="0" y="196"/>
                      </a:cubicBezTo>
                      <a:cubicBezTo>
                        <a:pt x="0" y="173"/>
                        <a:pt x="9" y="137"/>
                        <a:pt x="55" y="114"/>
                      </a:cubicBezTo>
                      <a:cubicBezTo>
                        <a:pt x="85" y="99"/>
                        <a:pt x="131" y="99"/>
                        <a:pt x="154" y="99"/>
                      </a:cubicBezTo>
                      <a:cubicBezTo>
                        <a:pt x="154" y="84"/>
                        <a:pt x="154" y="72"/>
                        <a:pt x="150" y="65"/>
                      </a:cubicBezTo>
                      <a:cubicBezTo>
                        <a:pt x="143" y="46"/>
                        <a:pt x="124" y="42"/>
                        <a:pt x="116" y="42"/>
                      </a:cubicBezTo>
                      <a:cubicBezTo>
                        <a:pt x="104" y="42"/>
                        <a:pt x="93" y="46"/>
                        <a:pt x="89" y="57"/>
                      </a:cubicBezTo>
                      <a:cubicBezTo>
                        <a:pt x="85" y="65"/>
                        <a:pt x="85" y="72"/>
                        <a:pt x="85" y="80"/>
                      </a:cubicBezTo>
                      <a:lnTo>
                        <a:pt x="13" y="80"/>
                      </a:lnTo>
                      <a:cubicBezTo>
                        <a:pt x="13" y="65"/>
                        <a:pt x="17" y="38"/>
                        <a:pt x="43" y="19"/>
                      </a:cubicBezTo>
                      <a:cubicBezTo>
                        <a:pt x="66" y="4"/>
                        <a:pt x="97" y="0"/>
                        <a:pt x="120" y="0"/>
                      </a:cubicBezTo>
                      <a:cubicBezTo>
                        <a:pt x="143" y="0"/>
                        <a:pt x="186" y="4"/>
                        <a:pt x="211" y="34"/>
                      </a:cubicBezTo>
                      <a:cubicBezTo>
                        <a:pt x="228" y="53"/>
                        <a:pt x="232" y="84"/>
                        <a:pt x="232" y="95"/>
                      </a:cubicBezTo>
                      <a:lnTo>
                        <a:pt x="232" y="199"/>
                      </a:lnTo>
                      <a:cubicBezTo>
                        <a:pt x="232" y="222"/>
                        <a:pt x="232" y="242"/>
                        <a:pt x="239" y="264"/>
                      </a:cubicBezTo>
                      <a:lnTo>
                        <a:pt x="169" y="264"/>
                      </a:lnTo>
                      <a:cubicBezTo>
                        <a:pt x="166" y="249"/>
                        <a:pt x="166" y="238"/>
                        <a:pt x="166" y="230"/>
                      </a:cubicBezTo>
                      <a:close/>
                      <a:moveTo>
                        <a:pt x="78" y="184"/>
                      </a:moveTo>
                      <a:cubicBezTo>
                        <a:pt x="78" y="199"/>
                        <a:pt x="89" y="222"/>
                        <a:pt x="116" y="222"/>
                      </a:cubicBezTo>
                      <a:cubicBezTo>
                        <a:pt x="131" y="222"/>
                        <a:pt x="139" y="215"/>
                        <a:pt x="146" y="207"/>
                      </a:cubicBezTo>
                      <a:cubicBezTo>
                        <a:pt x="158" y="192"/>
                        <a:pt x="162" y="173"/>
                        <a:pt x="162" y="142"/>
                      </a:cubicBezTo>
                      <a:cubicBezTo>
                        <a:pt x="112" y="137"/>
                        <a:pt x="78" y="154"/>
                        <a:pt x="78" y="184"/>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 name="Freeform 139"/>
                <p:cNvSpPr>
                  <a:spLocks noChangeArrowheads="1"/>
                </p:cNvSpPr>
                <p:nvPr/>
              </p:nvSpPr>
              <p:spPr bwMode="auto">
                <a:xfrm>
                  <a:off x="7805738" y="1774825"/>
                  <a:ext cx="66675" cy="122238"/>
                </a:xfrm>
                <a:custGeom>
                  <a:avLst/>
                  <a:gdLst>
                    <a:gd name="T0" fmla="*/ 184 w 185"/>
                    <a:gd name="T1" fmla="*/ 331 h 339"/>
                    <a:gd name="T2" fmla="*/ 127 w 185"/>
                    <a:gd name="T3" fmla="*/ 338 h 339"/>
                    <a:gd name="T4" fmla="*/ 49 w 185"/>
                    <a:gd name="T5" fmla="*/ 269 h 339"/>
                    <a:gd name="T6" fmla="*/ 49 w 185"/>
                    <a:gd name="T7" fmla="*/ 127 h 339"/>
                    <a:gd name="T8" fmla="*/ 0 w 185"/>
                    <a:gd name="T9" fmla="*/ 127 h 339"/>
                    <a:gd name="T10" fmla="*/ 0 w 185"/>
                    <a:gd name="T11" fmla="*/ 77 h 339"/>
                    <a:gd name="T12" fmla="*/ 49 w 185"/>
                    <a:gd name="T13" fmla="*/ 77 h 339"/>
                    <a:gd name="T14" fmla="*/ 49 w 185"/>
                    <a:gd name="T15" fmla="*/ 28 h 339"/>
                    <a:gd name="T16" fmla="*/ 123 w 185"/>
                    <a:gd name="T17" fmla="*/ 0 h 339"/>
                    <a:gd name="T18" fmla="*/ 123 w 185"/>
                    <a:gd name="T19" fmla="*/ 77 h 339"/>
                    <a:gd name="T20" fmla="*/ 184 w 185"/>
                    <a:gd name="T21" fmla="*/ 77 h 339"/>
                    <a:gd name="T22" fmla="*/ 184 w 185"/>
                    <a:gd name="T23" fmla="*/ 127 h 339"/>
                    <a:gd name="T24" fmla="*/ 123 w 185"/>
                    <a:gd name="T25" fmla="*/ 127 h 339"/>
                    <a:gd name="T26" fmla="*/ 123 w 185"/>
                    <a:gd name="T27" fmla="*/ 243 h 339"/>
                    <a:gd name="T28" fmla="*/ 157 w 185"/>
                    <a:gd name="T29" fmla="*/ 281 h 339"/>
                    <a:gd name="T30" fmla="*/ 184 w 185"/>
                    <a:gd name="T31" fmla="*/ 281 h 339"/>
                    <a:gd name="T32" fmla="*/ 184 w 185"/>
                    <a:gd name="T33" fmla="*/ 33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339">
                      <a:moveTo>
                        <a:pt x="184" y="331"/>
                      </a:moveTo>
                      <a:cubicBezTo>
                        <a:pt x="161" y="338"/>
                        <a:pt x="138" y="338"/>
                        <a:pt x="127" y="338"/>
                      </a:cubicBezTo>
                      <a:cubicBezTo>
                        <a:pt x="49" y="338"/>
                        <a:pt x="49" y="292"/>
                        <a:pt x="49" y="269"/>
                      </a:cubicBezTo>
                      <a:lnTo>
                        <a:pt x="49" y="127"/>
                      </a:lnTo>
                      <a:lnTo>
                        <a:pt x="0" y="127"/>
                      </a:lnTo>
                      <a:lnTo>
                        <a:pt x="0" y="77"/>
                      </a:lnTo>
                      <a:lnTo>
                        <a:pt x="49" y="77"/>
                      </a:lnTo>
                      <a:lnTo>
                        <a:pt x="49" y="28"/>
                      </a:lnTo>
                      <a:lnTo>
                        <a:pt x="123" y="0"/>
                      </a:lnTo>
                      <a:lnTo>
                        <a:pt x="123" y="77"/>
                      </a:lnTo>
                      <a:lnTo>
                        <a:pt x="184" y="77"/>
                      </a:lnTo>
                      <a:lnTo>
                        <a:pt x="184" y="127"/>
                      </a:lnTo>
                      <a:lnTo>
                        <a:pt x="123" y="127"/>
                      </a:lnTo>
                      <a:lnTo>
                        <a:pt x="123" y="243"/>
                      </a:lnTo>
                      <a:cubicBezTo>
                        <a:pt x="123" y="266"/>
                        <a:pt x="123" y="281"/>
                        <a:pt x="157" y="281"/>
                      </a:cubicBezTo>
                      <a:cubicBezTo>
                        <a:pt x="169" y="281"/>
                        <a:pt x="173" y="281"/>
                        <a:pt x="184" y="281"/>
                      </a:cubicBezTo>
                      <a:lnTo>
                        <a:pt x="184" y="331"/>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1" name="Freeform 140"/>
                <p:cNvSpPr>
                  <a:spLocks noChangeArrowheads="1"/>
                </p:cNvSpPr>
                <p:nvPr/>
              </p:nvSpPr>
              <p:spPr bwMode="auto">
                <a:xfrm>
                  <a:off x="7894638" y="1800225"/>
                  <a:ext cx="90487" cy="100013"/>
                </a:xfrm>
                <a:custGeom>
                  <a:avLst/>
                  <a:gdLst>
                    <a:gd name="T0" fmla="*/ 124 w 252"/>
                    <a:gd name="T1" fmla="*/ 222 h 277"/>
                    <a:gd name="T2" fmla="*/ 169 w 252"/>
                    <a:gd name="T3" fmla="*/ 188 h 277"/>
                    <a:gd name="T4" fmla="*/ 239 w 252"/>
                    <a:gd name="T5" fmla="*/ 188 h 277"/>
                    <a:gd name="T6" fmla="*/ 215 w 252"/>
                    <a:gd name="T7" fmla="*/ 245 h 277"/>
                    <a:gd name="T8" fmla="*/ 127 w 252"/>
                    <a:gd name="T9" fmla="*/ 276 h 277"/>
                    <a:gd name="T10" fmla="*/ 36 w 252"/>
                    <a:gd name="T11" fmla="*/ 245 h 277"/>
                    <a:gd name="T12" fmla="*/ 0 w 252"/>
                    <a:gd name="T13" fmla="*/ 146 h 277"/>
                    <a:gd name="T14" fmla="*/ 55 w 252"/>
                    <a:gd name="T15" fmla="*/ 23 h 277"/>
                    <a:gd name="T16" fmla="*/ 127 w 252"/>
                    <a:gd name="T17" fmla="*/ 0 h 277"/>
                    <a:gd name="T18" fmla="*/ 232 w 252"/>
                    <a:gd name="T19" fmla="*/ 61 h 277"/>
                    <a:gd name="T20" fmla="*/ 247 w 252"/>
                    <a:gd name="T21" fmla="*/ 157 h 277"/>
                    <a:gd name="T22" fmla="*/ 70 w 252"/>
                    <a:gd name="T23" fmla="*/ 157 h 277"/>
                    <a:gd name="T24" fmla="*/ 124 w 252"/>
                    <a:gd name="T25" fmla="*/ 222 h 277"/>
                    <a:gd name="T26" fmla="*/ 166 w 252"/>
                    <a:gd name="T27" fmla="*/ 107 h 277"/>
                    <a:gd name="T28" fmla="*/ 120 w 252"/>
                    <a:gd name="T29" fmla="*/ 49 h 277"/>
                    <a:gd name="T30" fmla="*/ 70 w 252"/>
                    <a:gd name="T31" fmla="*/ 107 h 277"/>
                    <a:gd name="T32" fmla="*/ 166 w 252"/>
                    <a:gd name="T33" fmla="*/ 10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2" h="277">
                      <a:moveTo>
                        <a:pt x="124" y="222"/>
                      </a:moveTo>
                      <a:cubicBezTo>
                        <a:pt x="143" y="222"/>
                        <a:pt x="162" y="215"/>
                        <a:pt x="169" y="188"/>
                      </a:cubicBezTo>
                      <a:lnTo>
                        <a:pt x="239" y="188"/>
                      </a:lnTo>
                      <a:cubicBezTo>
                        <a:pt x="239" y="199"/>
                        <a:pt x="234" y="222"/>
                        <a:pt x="215" y="245"/>
                      </a:cubicBezTo>
                      <a:cubicBezTo>
                        <a:pt x="196" y="264"/>
                        <a:pt x="162" y="276"/>
                        <a:pt x="127" y="276"/>
                      </a:cubicBezTo>
                      <a:cubicBezTo>
                        <a:pt x="105" y="276"/>
                        <a:pt x="62" y="272"/>
                        <a:pt x="36" y="245"/>
                      </a:cubicBezTo>
                      <a:cubicBezTo>
                        <a:pt x="12" y="222"/>
                        <a:pt x="0" y="188"/>
                        <a:pt x="0" y="146"/>
                      </a:cubicBezTo>
                      <a:cubicBezTo>
                        <a:pt x="0" y="103"/>
                        <a:pt x="12" y="53"/>
                        <a:pt x="55" y="23"/>
                      </a:cubicBezTo>
                      <a:cubicBezTo>
                        <a:pt x="74" y="11"/>
                        <a:pt x="101" y="0"/>
                        <a:pt x="127" y="0"/>
                      </a:cubicBezTo>
                      <a:cubicBezTo>
                        <a:pt x="166" y="0"/>
                        <a:pt x="209" y="15"/>
                        <a:pt x="232" y="61"/>
                      </a:cubicBezTo>
                      <a:cubicBezTo>
                        <a:pt x="251" y="95"/>
                        <a:pt x="247" y="135"/>
                        <a:pt x="247" y="157"/>
                      </a:cubicBezTo>
                      <a:lnTo>
                        <a:pt x="70" y="157"/>
                      </a:lnTo>
                      <a:cubicBezTo>
                        <a:pt x="70" y="176"/>
                        <a:pt x="74" y="222"/>
                        <a:pt x="124" y="222"/>
                      </a:cubicBezTo>
                      <a:close/>
                      <a:moveTo>
                        <a:pt x="166" y="107"/>
                      </a:moveTo>
                      <a:cubicBezTo>
                        <a:pt x="166" y="95"/>
                        <a:pt x="166" y="49"/>
                        <a:pt x="120" y="49"/>
                      </a:cubicBezTo>
                      <a:cubicBezTo>
                        <a:pt x="85" y="49"/>
                        <a:pt x="74" y="76"/>
                        <a:pt x="70" y="107"/>
                      </a:cubicBezTo>
                      <a:lnTo>
                        <a:pt x="166" y="107"/>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2" name="Freeform 141"/>
                <p:cNvSpPr>
                  <a:spLocks noChangeArrowheads="1"/>
                </p:cNvSpPr>
                <p:nvPr/>
              </p:nvSpPr>
              <p:spPr bwMode="auto">
                <a:xfrm>
                  <a:off x="7996238" y="1803400"/>
                  <a:ext cx="160337" cy="93663"/>
                </a:xfrm>
                <a:custGeom>
                  <a:avLst/>
                  <a:gdLst>
                    <a:gd name="T0" fmla="*/ 84 w 447"/>
                    <a:gd name="T1" fmla="*/ 0 h 258"/>
                    <a:gd name="T2" fmla="*/ 130 w 447"/>
                    <a:gd name="T3" fmla="*/ 192 h 258"/>
                    <a:gd name="T4" fmla="*/ 185 w 447"/>
                    <a:gd name="T5" fmla="*/ 0 h 258"/>
                    <a:gd name="T6" fmla="*/ 269 w 447"/>
                    <a:gd name="T7" fmla="*/ 0 h 258"/>
                    <a:gd name="T8" fmla="*/ 322 w 447"/>
                    <a:gd name="T9" fmla="*/ 192 h 258"/>
                    <a:gd name="T10" fmla="*/ 373 w 447"/>
                    <a:gd name="T11" fmla="*/ 0 h 258"/>
                    <a:gd name="T12" fmla="*/ 446 w 447"/>
                    <a:gd name="T13" fmla="*/ 0 h 258"/>
                    <a:gd name="T14" fmla="*/ 358 w 447"/>
                    <a:gd name="T15" fmla="*/ 257 h 258"/>
                    <a:gd name="T16" fmla="*/ 278 w 447"/>
                    <a:gd name="T17" fmla="*/ 257 h 258"/>
                    <a:gd name="T18" fmla="*/ 223 w 447"/>
                    <a:gd name="T19" fmla="*/ 65 h 258"/>
                    <a:gd name="T20" fmla="*/ 170 w 447"/>
                    <a:gd name="T21" fmla="*/ 257 h 258"/>
                    <a:gd name="T22" fmla="*/ 84 w 447"/>
                    <a:gd name="T23" fmla="*/ 257 h 258"/>
                    <a:gd name="T24" fmla="*/ 0 w 447"/>
                    <a:gd name="T25" fmla="*/ 0 h 258"/>
                    <a:gd name="T26" fmla="*/ 84 w 447"/>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258">
                      <a:moveTo>
                        <a:pt x="84" y="0"/>
                      </a:moveTo>
                      <a:lnTo>
                        <a:pt x="130" y="192"/>
                      </a:lnTo>
                      <a:lnTo>
                        <a:pt x="185" y="0"/>
                      </a:lnTo>
                      <a:lnTo>
                        <a:pt x="269" y="0"/>
                      </a:lnTo>
                      <a:lnTo>
                        <a:pt x="322" y="192"/>
                      </a:lnTo>
                      <a:lnTo>
                        <a:pt x="373" y="0"/>
                      </a:lnTo>
                      <a:lnTo>
                        <a:pt x="446" y="0"/>
                      </a:lnTo>
                      <a:lnTo>
                        <a:pt x="358" y="257"/>
                      </a:lnTo>
                      <a:lnTo>
                        <a:pt x="278" y="257"/>
                      </a:lnTo>
                      <a:lnTo>
                        <a:pt x="223" y="65"/>
                      </a:lnTo>
                      <a:lnTo>
                        <a:pt x="170" y="257"/>
                      </a:lnTo>
                      <a:lnTo>
                        <a:pt x="84" y="257"/>
                      </a:lnTo>
                      <a:lnTo>
                        <a:pt x="0" y="0"/>
                      </a:lnTo>
                      <a:lnTo>
                        <a:pt x="84"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3" name="Freeform 142"/>
                <p:cNvSpPr>
                  <a:spLocks noChangeArrowheads="1"/>
                </p:cNvSpPr>
                <p:nvPr/>
              </p:nvSpPr>
              <p:spPr bwMode="auto">
                <a:xfrm>
                  <a:off x="8175625" y="1800225"/>
                  <a:ext cx="87313" cy="98425"/>
                </a:xfrm>
                <a:custGeom>
                  <a:avLst/>
                  <a:gdLst>
                    <a:gd name="T0" fmla="*/ 166 w 243"/>
                    <a:gd name="T1" fmla="*/ 230 h 273"/>
                    <a:gd name="T2" fmla="*/ 88 w 243"/>
                    <a:gd name="T3" fmla="*/ 272 h 273"/>
                    <a:gd name="T4" fmla="*/ 23 w 243"/>
                    <a:gd name="T5" fmla="*/ 253 h 273"/>
                    <a:gd name="T6" fmla="*/ 0 w 243"/>
                    <a:gd name="T7" fmla="*/ 196 h 273"/>
                    <a:gd name="T8" fmla="*/ 54 w 243"/>
                    <a:gd name="T9" fmla="*/ 114 h 273"/>
                    <a:gd name="T10" fmla="*/ 153 w 243"/>
                    <a:gd name="T11" fmla="*/ 99 h 273"/>
                    <a:gd name="T12" fmla="*/ 149 w 243"/>
                    <a:gd name="T13" fmla="*/ 65 h 273"/>
                    <a:gd name="T14" fmla="*/ 115 w 243"/>
                    <a:gd name="T15" fmla="*/ 42 h 273"/>
                    <a:gd name="T16" fmla="*/ 88 w 243"/>
                    <a:gd name="T17" fmla="*/ 57 h 273"/>
                    <a:gd name="T18" fmla="*/ 84 w 243"/>
                    <a:gd name="T19" fmla="*/ 80 h 273"/>
                    <a:gd name="T20" fmla="*/ 14 w 243"/>
                    <a:gd name="T21" fmla="*/ 80 h 273"/>
                    <a:gd name="T22" fmla="*/ 46 w 243"/>
                    <a:gd name="T23" fmla="*/ 19 h 273"/>
                    <a:gd name="T24" fmla="*/ 123 w 243"/>
                    <a:gd name="T25" fmla="*/ 0 h 273"/>
                    <a:gd name="T26" fmla="*/ 215 w 243"/>
                    <a:gd name="T27" fmla="*/ 34 h 273"/>
                    <a:gd name="T28" fmla="*/ 234 w 243"/>
                    <a:gd name="T29" fmla="*/ 95 h 273"/>
                    <a:gd name="T30" fmla="*/ 234 w 243"/>
                    <a:gd name="T31" fmla="*/ 199 h 273"/>
                    <a:gd name="T32" fmla="*/ 242 w 243"/>
                    <a:gd name="T33" fmla="*/ 264 h 273"/>
                    <a:gd name="T34" fmla="*/ 168 w 243"/>
                    <a:gd name="T35" fmla="*/ 264 h 273"/>
                    <a:gd name="T36" fmla="*/ 166 w 243"/>
                    <a:gd name="T37" fmla="*/ 230 h 273"/>
                    <a:gd name="T38" fmla="*/ 77 w 243"/>
                    <a:gd name="T39" fmla="*/ 184 h 273"/>
                    <a:gd name="T40" fmla="*/ 115 w 243"/>
                    <a:gd name="T41" fmla="*/ 222 h 273"/>
                    <a:gd name="T42" fmla="*/ 145 w 243"/>
                    <a:gd name="T43" fmla="*/ 207 h 273"/>
                    <a:gd name="T44" fmla="*/ 162 w 243"/>
                    <a:gd name="T45" fmla="*/ 142 h 273"/>
                    <a:gd name="T46" fmla="*/ 77 w 243"/>
                    <a:gd name="T47" fmla="*/ 18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273">
                      <a:moveTo>
                        <a:pt x="166" y="230"/>
                      </a:moveTo>
                      <a:cubicBezTo>
                        <a:pt x="138" y="272"/>
                        <a:pt x="103" y="272"/>
                        <a:pt x="88" y="272"/>
                      </a:cubicBezTo>
                      <a:cubicBezTo>
                        <a:pt x="50" y="272"/>
                        <a:pt x="35" y="261"/>
                        <a:pt x="23" y="253"/>
                      </a:cubicBezTo>
                      <a:cubicBezTo>
                        <a:pt x="8" y="238"/>
                        <a:pt x="0" y="219"/>
                        <a:pt x="0" y="196"/>
                      </a:cubicBezTo>
                      <a:cubicBezTo>
                        <a:pt x="0" y="173"/>
                        <a:pt x="8" y="137"/>
                        <a:pt x="54" y="114"/>
                      </a:cubicBezTo>
                      <a:cubicBezTo>
                        <a:pt x="84" y="99"/>
                        <a:pt x="130" y="99"/>
                        <a:pt x="153" y="99"/>
                      </a:cubicBezTo>
                      <a:cubicBezTo>
                        <a:pt x="153" y="84"/>
                        <a:pt x="153" y="72"/>
                        <a:pt x="149" y="65"/>
                      </a:cubicBezTo>
                      <a:cubicBezTo>
                        <a:pt x="143" y="46"/>
                        <a:pt x="123" y="42"/>
                        <a:pt x="115" y="42"/>
                      </a:cubicBezTo>
                      <a:cubicBezTo>
                        <a:pt x="103" y="42"/>
                        <a:pt x="92" y="46"/>
                        <a:pt x="88" y="57"/>
                      </a:cubicBezTo>
                      <a:cubicBezTo>
                        <a:pt x="84" y="65"/>
                        <a:pt x="84" y="72"/>
                        <a:pt x="84" y="80"/>
                      </a:cubicBezTo>
                      <a:lnTo>
                        <a:pt x="14" y="80"/>
                      </a:lnTo>
                      <a:cubicBezTo>
                        <a:pt x="14" y="65"/>
                        <a:pt x="19" y="38"/>
                        <a:pt x="46" y="19"/>
                      </a:cubicBezTo>
                      <a:cubicBezTo>
                        <a:pt x="69" y="4"/>
                        <a:pt x="101" y="0"/>
                        <a:pt x="123" y="0"/>
                      </a:cubicBezTo>
                      <a:cubicBezTo>
                        <a:pt x="146" y="0"/>
                        <a:pt x="187" y="4"/>
                        <a:pt x="215" y="34"/>
                      </a:cubicBezTo>
                      <a:cubicBezTo>
                        <a:pt x="231" y="53"/>
                        <a:pt x="234" y="84"/>
                        <a:pt x="234" y="95"/>
                      </a:cubicBezTo>
                      <a:lnTo>
                        <a:pt x="234" y="199"/>
                      </a:lnTo>
                      <a:cubicBezTo>
                        <a:pt x="234" y="222"/>
                        <a:pt x="234" y="242"/>
                        <a:pt x="242" y="264"/>
                      </a:cubicBezTo>
                      <a:lnTo>
                        <a:pt x="168" y="264"/>
                      </a:lnTo>
                      <a:cubicBezTo>
                        <a:pt x="166" y="249"/>
                        <a:pt x="166" y="238"/>
                        <a:pt x="166" y="230"/>
                      </a:cubicBezTo>
                      <a:close/>
                      <a:moveTo>
                        <a:pt x="77" y="184"/>
                      </a:moveTo>
                      <a:cubicBezTo>
                        <a:pt x="77" y="199"/>
                        <a:pt x="88" y="222"/>
                        <a:pt x="115" y="222"/>
                      </a:cubicBezTo>
                      <a:cubicBezTo>
                        <a:pt x="130" y="222"/>
                        <a:pt x="138" y="215"/>
                        <a:pt x="145" y="207"/>
                      </a:cubicBezTo>
                      <a:cubicBezTo>
                        <a:pt x="157" y="192"/>
                        <a:pt x="162" y="173"/>
                        <a:pt x="162" y="142"/>
                      </a:cubicBezTo>
                      <a:cubicBezTo>
                        <a:pt x="111" y="137"/>
                        <a:pt x="77" y="154"/>
                        <a:pt x="77" y="184"/>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4" name="Freeform 143"/>
                <p:cNvSpPr>
                  <a:spLocks noChangeArrowheads="1"/>
                </p:cNvSpPr>
                <p:nvPr/>
              </p:nvSpPr>
              <p:spPr bwMode="auto">
                <a:xfrm>
                  <a:off x="8280400" y="1803400"/>
                  <a:ext cx="98425" cy="128588"/>
                </a:xfrm>
                <a:custGeom>
                  <a:avLst/>
                  <a:gdLst>
                    <a:gd name="T0" fmla="*/ 85 w 274"/>
                    <a:gd name="T1" fmla="*/ 0 h 359"/>
                    <a:gd name="T2" fmla="*/ 142 w 274"/>
                    <a:gd name="T3" fmla="*/ 177 h 359"/>
                    <a:gd name="T4" fmla="*/ 199 w 274"/>
                    <a:gd name="T5" fmla="*/ 0 h 359"/>
                    <a:gd name="T6" fmla="*/ 273 w 274"/>
                    <a:gd name="T7" fmla="*/ 0 h 359"/>
                    <a:gd name="T8" fmla="*/ 176 w 274"/>
                    <a:gd name="T9" fmla="*/ 254 h 359"/>
                    <a:gd name="T10" fmla="*/ 146 w 274"/>
                    <a:gd name="T11" fmla="*/ 358 h 359"/>
                    <a:gd name="T12" fmla="*/ 68 w 274"/>
                    <a:gd name="T13" fmla="*/ 358 h 359"/>
                    <a:gd name="T14" fmla="*/ 100 w 274"/>
                    <a:gd name="T15" fmla="*/ 261 h 359"/>
                    <a:gd name="T16" fmla="*/ 0 w 274"/>
                    <a:gd name="T17" fmla="*/ 4 h 359"/>
                    <a:gd name="T18" fmla="*/ 85 w 274"/>
                    <a:gd name="T19" fmla="*/ 4 h 359"/>
                    <a:gd name="T20" fmla="*/ 85 w 274"/>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359">
                      <a:moveTo>
                        <a:pt x="85" y="0"/>
                      </a:moveTo>
                      <a:lnTo>
                        <a:pt x="142" y="177"/>
                      </a:lnTo>
                      <a:lnTo>
                        <a:pt x="199" y="0"/>
                      </a:lnTo>
                      <a:lnTo>
                        <a:pt x="273" y="0"/>
                      </a:lnTo>
                      <a:lnTo>
                        <a:pt x="176" y="254"/>
                      </a:lnTo>
                      <a:lnTo>
                        <a:pt x="146" y="358"/>
                      </a:lnTo>
                      <a:lnTo>
                        <a:pt x="68" y="358"/>
                      </a:lnTo>
                      <a:lnTo>
                        <a:pt x="100" y="261"/>
                      </a:lnTo>
                      <a:lnTo>
                        <a:pt x="0" y="4"/>
                      </a:lnTo>
                      <a:lnTo>
                        <a:pt x="85" y="4"/>
                      </a:lnTo>
                      <a:lnTo>
                        <a:pt x="85"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grpSp>
        <p:nvGrpSpPr>
          <p:cNvPr id="7" name="Group 6"/>
          <p:cNvGrpSpPr/>
          <p:nvPr/>
        </p:nvGrpSpPr>
        <p:grpSpPr>
          <a:xfrm>
            <a:off x="338728" y="3993418"/>
            <a:ext cx="670584" cy="865592"/>
            <a:chOff x="1129533" y="2849473"/>
            <a:chExt cx="670584" cy="865592"/>
          </a:xfrm>
        </p:grpSpPr>
        <p:sp>
          <p:nvSpPr>
            <p:cNvPr id="472" name="Rectangle 471"/>
            <p:cNvSpPr/>
            <p:nvPr/>
          </p:nvSpPr>
          <p:spPr>
            <a:xfrm>
              <a:off x="1145291" y="2849473"/>
              <a:ext cx="639069" cy="865592"/>
            </a:xfrm>
            <a:prstGeom prst="rect">
              <a:avLst/>
            </a:prstGeom>
            <a:solidFill>
              <a:srgbClr val="FFFF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471" name="Group 470"/>
            <p:cNvGrpSpPr>
              <a:grpSpLocks noChangeAspect="1"/>
            </p:cNvGrpSpPr>
            <p:nvPr/>
          </p:nvGrpSpPr>
          <p:grpSpPr>
            <a:xfrm>
              <a:off x="1342816" y="3557121"/>
              <a:ext cx="242614" cy="82296"/>
              <a:chOff x="3316288" y="1893888"/>
              <a:chExt cx="360362" cy="122237"/>
            </a:xfrm>
            <a:solidFill>
              <a:schemeClr val="accent1"/>
            </a:solidFill>
          </p:grpSpPr>
          <p:sp>
            <p:nvSpPr>
              <p:cNvPr id="476" name="Freeform 80"/>
              <p:cNvSpPr>
                <a:spLocks noChangeArrowheads="1"/>
              </p:cNvSpPr>
              <p:nvPr/>
            </p:nvSpPr>
            <p:spPr bwMode="auto">
              <a:xfrm>
                <a:off x="3316288" y="1895475"/>
                <a:ext cx="119062" cy="120650"/>
              </a:xfrm>
              <a:custGeom>
                <a:avLst/>
                <a:gdLst>
                  <a:gd name="T0" fmla="*/ 82 w 329"/>
                  <a:gd name="T1" fmla="*/ 0 h 334"/>
                  <a:gd name="T2" fmla="*/ 170 w 329"/>
                  <a:gd name="T3" fmla="*/ 262 h 334"/>
                  <a:gd name="T4" fmla="*/ 257 w 329"/>
                  <a:gd name="T5" fmla="*/ 0 h 334"/>
                  <a:gd name="T6" fmla="*/ 328 w 329"/>
                  <a:gd name="T7" fmla="*/ 0 h 334"/>
                  <a:gd name="T8" fmla="*/ 204 w 329"/>
                  <a:gd name="T9" fmla="*/ 333 h 334"/>
                  <a:gd name="T10" fmla="*/ 125 w 329"/>
                  <a:gd name="T11" fmla="*/ 333 h 334"/>
                  <a:gd name="T12" fmla="*/ 0 w 329"/>
                  <a:gd name="T13" fmla="*/ 0 h 334"/>
                  <a:gd name="T14" fmla="*/ 82 w 329"/>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34">
                    <a:moveTo>
                      <a:pt x="82" y="0"/>
                    </a:moveTo>
                    <a:lnTo>
                      <a:pt x="170" y="262"/>
                    </a:lnTo>
                    <a:lnTo>
                      <a:pt x="257" y="0"/>
                    </a:lnTo>
                    <a:lnTo>
                      <a:pt x="328" y="0"/>
                    </a:lnTo>
                    <a:lnTo>
                      <a:pt x="204" y="333"/>
                    </a:lnTo>
                    <a:lnTo>
                      <a:pt x="125" y="333"/>
                    </a:lnTo>
                    <a:lnTo>
                      <a:pt x="0" y="0"/>
                    </a:lnTo>
                    <a:lnTo>
                      <a:pt x="82"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7" name="Freeform 81"/>
              <p:cNvSpPr>
                <a:spLocks noChangeArrowheads="1"/>
              </p:cNvSpPr>
              <p:nvPr/>
            </p:nvSpPr>
            <p:spPr bwMode="auto">
              <a:xfrm>
                <a:off x="3455988" y="1893888"/>
                <a:ext cx="87312" cy="120650"/>
              </a:xfrm>
              <a:custGeom>
                <a:avLst/>
                <a:gdLst>
                  <a:gd name="T0" fmla="*/ 104 w 241"/>
                  <a:gd name="T1" fmla="*/ 0 h 337"/>
                  <a:gd name="T2" fmla="*/ 220 w 241"/>
                  <a:gd name="T3" fmla="*/ 36 h 337"/>
                  <a:gd name="T4" fmla="*/ 240 w 241"/>
                  <a:gd name="T5" fmla="*/ 99 h 337"/>
                  <a:gd name="T6" fmla="*/ 198 w 241"/>
                  <a:gd name="T7" fmla="*/ 189 h 337"/>
                  <a:gd name="T8" fmla="*/ 121 w 241"/>
                  <a:gd name="T9" fmla="*/ 206 h 337"/>
                  <a:gd name="T10" fmla="*/ 73 w 241"/>
                  <a:gd name="T11" fmla="*/ 206 h 337"/>
                  <a:gd name="T12" fmla="*/ 73 w 241"/>
                  <a:gd name="T13" fmla="*/ 336 h 337"/>
                  <a:gd name="T14" fmla="*/ 0 w 241"/>
                  <a:gd name="T15" fmla="*/ 336 h 337"/>
                  <a:gd name="T16" fmla="*/ 0 w 241"/>
                  <a:gd name="T17" fmla="*/ 0 h 337"/>
                  <a:gd name="T18" fmla="*/ 104 w 241"/>
                  <a:gd name="T19" fmla="*/ 0 h 337"/>
                  <a:gd name="T20" fmla="*/ 99 w 241"/>
                  <a:gd name="T21" fmla="*/ 152 h 337"/>
                  <a:gd name="T22" fmla="*/ 167 w 241"/>
                  <a:gd name="T23" fmla="*/ 101 h 337"/>
                  <a:gd name="T24" fmla="*/ 107 w 241"/>
                  <a:gd name="T25" fmla="*/ 56 h 337"/>
                  <a:gd name="T26" fmla="*/ 71 w 241"/>
                  <a:gd name="T27" fmla="*/ 56 h 337"/>
                  <a:gd name="T28" fmla="*/ 71 w 241"/>
                  <a:gd name="T29" fmla="*/ 152 h 337"/>
                  <a:gd name="T30" fmla="*/ 99 w 241"/>
                  <a:gd name="T31" fmla="*/ 15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37">
                    <a:moveTo>
                      <a:pt x="104" y="0"/>
                    </a:moveTo>
                    <a:cubicBezTo>
                      <a:pt x="152" y="0"/>
                      <a:pt x="192" y="3"/>
                      <a:pt x="220" y="36"/>
                    </a:cubicBezTo>
                    <a:cubicBezTo>
                      <a:pt x="237" y="59"/>
                      <a:pt x="240" y="82"/>
                      <a:pt x="240" y="99"/>
                    </a:cubicBezTo>
                    <a:cubicBezTo>
                      <a:pt x="240" y="138"/>
                      <a:pt x="223" y="169"/>
                      <a:pt x="198" y="189"/>
                    </a:cubicBezTo>
                    <a:cubicBezTo>
                      <a:pt x="172" y="206"/>
                      <a:pt x="138" y="206"/>
                      <a:pt x="121" y="206"/>
                    </a:cubicBezTo>
                    <a:lnTo>
                      <a:pt x="73" y="206"/>
                    </a:lnTo>
                    <a:lnTo>
                      <a:pt x="73" y="336"/>
                    </a:lnTo>
                    <a:lnTo>
                      <a:pt x="0" y="336"/>
                    </a:lnTo>
                    <a:lnTo>
                      <a:pt x="0" y="0"/>
                    </a:lnTo>
                    <a:lnTo>
                      <a:pt x="104" y="0"/>
                    </a:lnTo>
                    <a:close/>
                    <a:moveTo>
                      <a:pt x="99" y="152"/>
                    </a:moveTo>
                    <a:cubicBezTo>
                      <a:pt x="121" y="152"/>
                      <a:pt x="167" y="152"/>
                      <a:pt x="167" y="101"/>
                    </a:cubicBezTo>
                    <a:cubicBezTo>
                      <a:pt x="167" y="56"/>
                      <a:pt x="127" y="56"/>
                      <a:pt x="107" y="56"/>
                    </a:cubicBezTo>
                    <a:lnTo>
                      <a:pt x="71" y="56"/>
                    </a:lnTo>
                    <a:lnTo>
                      <a:pt x="71" y="152"/>
                    </a:lnTo>
                    <a:lnTo>
                      <a:pt x="99" y="15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8" name="Freeform 82"/>
              <p:cNvSpPr>
                <a:spLocks noChangeArrowheads="1"/>
              </p:cNvSpPr>
              <p:nvPr/>
            </p:nvSpPr>
            <p:spPr bwMode="auto">
              <a:xfrm>
                <a:off x="3568700" y="1893888"/>
                <a:ext cx="107950" cy="120650"/>
              </a:xfrm>
              <a:custGeom>
                <a:avLst/>
                <a:gdLst>
                  <a:gd name="T0" fmla="*/ 102 w 298"/>
                  <a:gd name="T1" fmla="*/ 0 h 337"/>
                  <a:gd name="T2" fmla="*/ 229 w 298"/>
                  <a:gd name="T3" fmla="*/ 265 h 337"/>
                  <a:gd name="T4" fmla="*/ 229 w 298"/>
                  <a:gd name="T5" fmla="*/ 0 h 337"/>
                  <a:gd name="T6" fmla="*/ 297 w 298"/>
                  <a:gd name="T7" fmla="*/ 0 h 337"/>
                  <a:gd name="T8" fmla="*/ 297 w 298"/>
                  <a:gd name="T9" fmla="*/ 336 h 337"/>
                  <a:gd name="T10" fmla="*/ 198 w 298"/>
                  <a:gd name="T11" fmla="*/ 336 h 337"/>
                  <a:gd name="T12" fmla="*/ 68 w 298"/>
                  <a:gd name="T13" fmla="*/ 56 h 337"/>
                  <a:gd name="T14" fmla="*/ 68 w 298"/>
                  <a:gd name="T15" fmla="*/ 336 h 337"/>
                  <a:gd name="T16" fmla="*/ 0 w 298"/>
                  <a:gd name="T17" fmla="*/ 336 h 337"/>
                  <a:gd name="T18" fmla="*/ 0 w 298"/>
                  <a:gd name="T19" fmla="*/ 0 h 337"/>
                  <a:gd name="T20" fmla="*/ 102 w 298"/>
                  <a:gd name="T21"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337">
                    <a:moveTo>
                      <a:pt x="102" y="0"/>
                    </a:moveTo>
                    <a:lnTo>
                      <a:pt x="229" y="265"/>
                    </a:lnTo>
                    <a:lnTo>
                      <a:pt x="229" y="0"/>
                    </a:lnTo>
                    <a:lnTo>
                      <a:pt x="297" y="0"/>
                    </a:lnTo>
                    <a:lnTo>
                      <a:pt x="297" y="336"/>
                    </a:lnTo>
                    <a:lnTo>
                      <a:pt x="198" y="336"/>
                    </a:lnTo>
                    <a:lnTo>
                      <a:pt x="68" y="56"/>
                    </a:lnTo>
                    <a:lnTo>
                      <a:pt x="68" y="336"/>
                    </a:lnTo>
                    <a:lnTo>
                      <a:pt x="0" y="336"/>
                    </a:lnTo>
                    <a:lnTo>
                      <a:pt x="0" y="0"/>
                    </a:lnTo>
                    <a:lnTo>
                      <a:pt x="102"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73" name="Group 472"/>
            <p:cNvGrpSpPr/>
            <p:nvPr/>
          </p:nvGrpSpPr>
          <p:grpSpPr>
            <a:xfrm>
              <a:off x="1129533" y="2923437"/>
              <a:ext cx="670584" cy="499244"/>
              <a:chOff x="3235325" y="1938338"/>
              <a:chExt cx="360363" cy="268287"/>
            </a:xfrm>
            <a:solidFill>
              <a:schemeClr val="accent1"/>
            </a:solidFill>
          </p:grpSpPr>
          <p:sp>
            <p:nvSpPr>
              <p:cNvPr id="474" name="Freeform 74"/>
              <p:cNvSpPr>
                <a:spLocks noChangeArrowheads="1"/>
              </p:cNvSpPr>
              <p:nvPr/>
            </p:nvSpPr>
            <p:spPr bwMode="auto">
              <a:xfrm>
                <a:off x="3235325" y="1938338"/>
                <a:ext cx="360363" cy="268287"/>
              </a:xfrm>
              <a:custGeom>
                <a:avLst/>
                <a:gdLst>
                  <a:gd name="T0" fmla="*/ 878 w 1000"/>
                  <a:gd name="T1" fmla="*/ 370 h 746"/>
                  <a:gd name="T2" fmla="*/ 765 w 1000"/>
                  <a:gd name="T3" fmla="*/ 424 h 746"/>
                  <a:gd name="T4" fmla="*/ 691 w 1000"/>
                  <a:gd name="T5" fmla="*/ 280 h 746"/>
                  <a:gd name="T6" fmla="*/ 499 w 1000"/>
                  <a:gd name="T7" fmla="*/ 0 h 746"/>
                  <a:gd name="T8" fmla="*/ 308 w 1000"/>
                  <a:gd name="T9" fmla="*/ 280 h 746"/>
                  <a:gd name="T10" fmla="*/ 234 w 1000"/>
                  <a:gd name="T11" fmla="*/ 424 h 746"/>
                  <a:gd name="T12" fmla="*/ 121 w 1000"/>
                  <a:gd name="T13" fmla="*/ 370 h 746"/>
                  <a:gd name="T14" fmla="*/ 121 w 1000"/>
                  <a:gd name="T15" fmla="*/ 511 h 746"/>
                  <a:gd name="T16" fmla="*/ 234 w 1000"/>
                  <a:gd name="T17" fmla="*/ 458 h 746"/>
                  <a:gd name="T18" fmla="*/ 499 w 1000"/>
                  <a:gd name="T19" fmla="*/ 745 h 746"/>
                  <a:gd name="T20" fmla="*/ 765 w 1000"/>
                  <a:gd name="T21" fmla="*/ 458 h 746"/>
                  <a:gd name="T22" fmla="*/ 878 w 1000"/>
                  <a:gd name="T23" fmla="*/ 511 h 746"/>
                  <a:gd name="T24" fmla="*/ 293 w 1000"/>
                  <a:gd name="T25" fmla="*/ 458 h 746"/>
                  <a:gd name="T26" fmla="*/ 265 w 1000"/>
                  <a:gd name="T27" fmla="*/ 424 h 746"/>
                  <a:gd name="T28" fmla="*/ 293 w 1000"/>
                  <a:gd name="T29" fmla="*/ 458 h 746"/>
                  <a:gd name="T30" fmla="*/ 324 w 1000"/>
                  <a:gd name="T31" fmla="*/ 458 h 746"/>
                  <a:gd name="T32" fmla="*/ 353 w 1000"/>
                  <a:gd name="T33" fmla="*/ 424 h 746"/>
                  <a:gd name="T34" fmla="*/ 412 w 1000"/>
                  <a:gd name="T35" fmla="*/ 458 h 746"/>
                  <a:gd name="T36" fmla="*/ 384 w 1000"/>
                  <a:gd name="T37" fmla="*/ 424 h 746"/>
                  <a:gd name="T38" fmla="*/ 412 w 1000"/>
                  <a:gd name="T39" fmla="*/ 458 h 746"/>
                  <a:gd name="T40" fmla="*/ 536 w 1000"/>
                  <a:gd name="T41" fmla="*/ 579 h 746"/>
                  <a:gd name="T42" fmla="*/ 480 w 1000"/>
                  <a:gd name="T43" fmla="*/ 480 h 746"/>
                  <a:gd name="T44" fmla="*/ 499 w 1000"/>
                  <a:gd name="T45" fmla="*/ 353 h 746"/>
                  <a:gd name="T46" fmla="*/ 519 w 1000"/>
                  <a:gd name="T47" fmla="*/ 480 h 746"/>
                  <a:gd name="T48" fmla="*/ 590 w 1000"/>
                  <a:gd name="T49" fmla="*/ 458 h 746"/>
                  <a:gd name="T50" fmla="*/ 618 w 1000"/>
                  <a:gd name="T51" fmla="*/ 424 h 746"/>
                  <a:gd name="T52" fmla="*/ 621 w 1000"/>
                  <a:gd name="T53" fmla="*/ 277 h 746"/>
                  <a:gd name="T54" fmla="*/ 381 w 1000"/>
                  <a:gd name="T55" fmla="*/ 190 h 746"/>
                  <a:gd name="T56" fmla="*/ 624 w 1000"/>
                  <a:gd name="T57" fmla="*/ 190 h 746"/>
                  <a:gd name="T58" fmla="*/ 621 w 1000"/>
                  <a:gd name="T59" fmla="*/ 277 h 746"/>
                  <a:gd name="T60" fmla="*/ 649 w 1000"/>
                  <a:gd name="T61" fmla="*/ 458 h 746"/>
                  <a:gd name="T62" fmla="*/ 677 w 1000"/>
                  <a:gd name="T63" fmla="*/ 424 h 746"/>
                  <a:gd name="T64" fmla="*/ 737 w 1000"/>
                  <a:gd name="T65" fmla="*/ 458 h 746"/>
                  <a:gd name="T66" fmla="*/ 708 w 1000"/>
                  <a:gd name="T67" fmla="*/ 424 h 746"/>
                  <a:gd name="T68" fmla="*/ 737 w 1000"/>
                  <a:gd name="T69" fmla="*/ 458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 h="746">
                    <a:moveTo>
                      <a:pt x="999" y="441"/>
                    </a:moveTo>
                    <a:lnTo>
                      <a:pt x="878" y="370"/>
                    </a:lnTo>
                    <a:lnTo>
                      <a:pt x="878" y="424"/>
                    </a:lnTo>
                    <a:lnTo>
                      <a:pt x="765" y="424"/>
                    </a:lnTo>
                    <a:lnTo>
                      <a:pt x="765" y="280"/>
                    </a:lnTo>
                    <a:lnTo>
                      <a:pt x="691" y="280"/>
                    </a:lnTo>
                    <a:lnTo>
                      <a:pt x="691" y="192"/>
                    </a:lnTo>
                    <a:cubicBezTo>
                      <a:pt x="691" y="85"/>
                      <a:pt x="604" y="0"/>
                      <a:pt x="499" y="0"/>
                    </a:cubicBezTo>
                    <a:cubicBezTo>
                      <a:pt x="392" y="0"/>
                      <a:pt x="308" y="88"/>
                      <a:pt x="308" y="192"/>
                    </a:cubicBezTo>
                    <a:lnTo>
                      <a:pt x="308" y="280"/>
                    </a:lnTo>
                    <a:lnTo>
                      <a:pt x="234" y="280"/>
                    </a:lnTo>
                    <a:lnTo>
                      <a:pt x="234" y="424"/>
                    </a:lnTo>
                    <a:lnTo>
                      <a:pt x="121" y="424"/>
                    </a:lnTo>
                    <a:lnTo>
                      <a:pt x="121" y="370"/>
                    </a:lnTo>
                    <a:lnTo>
                      <a:pt x="0" y="441"/>
                    </a:lnTo>
                    <a:lnTo>
                      <a:pt x="121" y="511"/>
                    </a:lnTo>
                    <a:lnTo>
                      <a:pt x="121" y="458"/>
                    </a:lnTo>
                    <a:lnTo>
                      <a:pt x="234" y="458"/>
                    </a:lnTo>
                    <a:lnTo>
                      <a:pt x="234" y="633"/>
                    </a:lnTo>
                    <a:lnTo>
                      <a:pt x="499" y="745"/>
                    </a:lnTo>
                    <a:lnTo>
                      <a:pt x="765" y="633"/>
                    </a:lnTo>
                    <a:lnTo>
                      <a:pt x="765" y="458"/>
                    </a:lnTo>
                    <a:lnTo>
                      <a:pt x="878" y="458"/>
                    </a:lnTo>
                    <a:lnTo>
                      <a:pt x="878" y="511"/>
                    </a:lnTo>
                    <a:lnTo>
                      <a:pt x="999" y="441"/>
                    </a:lnTo>
                    <a:close/>
                    <a:moveTo>
                      <a:pt x="293" y="458"/>
                    </a:moveTo>
                    <a:lnTo>
                      <a:pt x="265" y="458"/>
                    </a:lnTo>
                    <a:lnTo>
                      <a:pt x="265" y="424"/>
                    </a:lnTo>
                    <a:lnTo>
                      <a:pt x="293" y="424"/>
                    </a:lnTo>
                    <a:lnTo>
                      <a:pt x="293" y="458"/>
                    </a:lnTo>
                    <a:close/>
                    <a:moveTo>
                      <a:pt x="353" y="458"/>
                    </a:moveTo>
                    <a:lnTo>
                      <a:pt x="324" y="458"/>
                    </a:lnTo>
                    <a:lnTo>
                      <a:pt x="324" y="424"/>
                    </a:lnTo>
                    <a:lnTo>
                      <a:pt x="353" y="424"/>
                    </a:lnTo>
                    <a:lnTo>
                      <a:pt x="353" y="458"/>
                    </a:lnTo>
                    <a:close/>
                    <a:moveTo>
                      <a:pt x="412" y="458"/>
                    </a:moveTo>
                    <a:lnTo>
                      <a:pt x="384" y="458"/>
                    </a:lnTo>
                    <a:lnTo>
                      <a:pt x="384" y="424"/>
                    </a:lnTo>
                    <a:lnTo>
                      <a:pt x="412" y="424"/>
                    </a:lnTo>
                    <a:lnTo>
                      <a:pt x="412" y="458"/>
                    </a:lnTo>
                    <a:close/>
                    <a:moveTo>
                      <a:pt x="519" y="480"/>
                    </a:moveTo>
                    <a:lnTo>
                      <a:pt x="536" y="579"/>
                    </a:lnTo>
                    <a:lnTo>
                      <a:pt x="460" y="579"/>
                    </a:lnTo>
                    <a:lnTo>
                      <a:pt x="480" y="480"/>
                    </a:lnTo>
                    <a:cubicBezTo>
                      <a:pt x="454" y="472"/>
                      <a:pt x="435" y="449"/>
                      <a:pt x="435" y="418"/>
                    </a:cubicBezTo>
                    <a:cubicBezTo>
                      <a:pt x="435" y="381"/>
                      <a:pt x="462" y="353"/>
                      <a:pt x="499" y="353"/>
                    </a:cubicBezTo>
                    <a:cubicBezTo>
                      <a:pt x="535" y="353"/>
                      <a:pt x="564" y="381"/>
                      <a:pt x="564" y="418"/>
                    </a:cubicBezTo>
                    <a:cubicBezTo>
                      <a:pt x="564" y="446"/>
                      <a:pt x="545" y="472"/>
                      <a:pt x="519" y="480"/>
                    </a:cubicBezTo>
                    <a:close/>
                    <a:moveTo>
                      <a:pt x="618" y="458"/>
                    </a:moveTo>
                    <a:lnTo>
                      <a:pt x="590" y="458"/>
                    </a:lnTo>
                    <a:lnTo>
                      <a:pt x="590" y="424"/>
                    </a:lnTo>
                    <a:lnTo>
                      <a:pt x="618" y="424"/>
                    </a:lnTo>
                    <a:lnTo>
                      <a:pt x="618" y="458"/>
                    </a:lnTo>
                    <a:close/>
                    <a:moveTo>
                      <a:pt x="621" y="277"/>
                    </a:moveTo>
                    <a:lnTo>
                      <a:pt x="381" y="277"/>
                    </a:lnTo>
                    <a:lnTo>
                      <a:pt x="381" y="190"/>
                    </a:lnTo>
                    <a:cubicBezTo>
                      <a:pt x="381" y="122"/>
                      <a:pt x="434" y="68"/>
                      <a:pt x="502" y="68"/>
                    </a:cubicBezTo>
                    <a:cubicBezTo>
                      <a:pt x="569" y="68"/>
                      <a:pt x="624" y="122"/>
                      <a:pt x="624" y="190"/>
                    </a:cubicBezTo>
                    <a:lnTo>
                      <a:pt x="624" y="277"/>
                    </a:lnTo>
                    <a:lnTo>
                      <a:pt x="621" y="277"/>
                    </a:lnTo>
                    <a:close/>
                    <a:moveTo>
                      <a:pt x="677" y="458"/>
                    </a:moveTo>
                    <a:lnTo>
                      <a:pt x="649" y="458"/>
                    </a:lnTo>
                    <a:lnTo>
                      <a:pt x="649" y="424"/>
                    </a:lnTo>
                    <a:lnTo>
                      <a:pt x="677" y="424"/>
                    </a:lnTo>
                    <a:lnTo>
                      <a:pt x="677" y="458"/>
                    </a:lnTo>
                    <a:close/>
                    <a:moveTo>
                      <a:pt x="737" y="458"/>
                    </a:moveTo>
                    <a:lnTo>
                      <a:pt x="708" y="458"/>
                    </a:lnTo>
                    <a:lnTo>
                      <a:pt x="708" y="424"/>
                    </a:lnTo>
                    <a:lnTo>
                      <a:pt x="737" y="424"/>
                    </a:lnTo>
                    <a:lnTo>
                      <a:pt x="737" y="458"/>
                    </a:lnTo>
                    <a:close/>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475" name="Freeform 231"/>
              <p:cNvSpPr>
                <a:spLocks noChangeArrowheads="1"/>
              </p:cNvSpPr>
              <p:nvPr/>
            </p:nvSpPr>
            <p:spPr bwMode="auto">
              <a:xfrm>
                <a:off x="3235325" y="1938338"/>
                <a:ext cx="360363" cy="268287"/>
              </a:xfrm>
              <a:custGeom>
                <a:avLst/>
                <a:gdLst>
                  <a:gd name="T0" fmla="*/ 878 w 1000"/>
                  <a:gd name="T1" fmla="*/ 370 h 746"/>
                  <a:gd name="T2" fmla="*/ 765 w 1000"/>
                  <a:gd name="T3" fmla="*/ 424 h 746"/>
                  <a:gd name="T4" fmla="*/ 691 w 1000"/>
                  <a:gd name="T5" fmla="*/ 280 h 746"/>
                  <a:gd name="T6" fmla="*/ 499 w 1000"/>
                  <a:gd name="T7" fmla="*/ 0 h 746"/>
                  <a:gd name="T8" fmla="*/ 308 w 1000"/>
                  <a:gd name="T9" fmla="*/ 280 h 746"/>
                  <a:gd name="T10" fmla="*/ 234 w 1000"/>
                  <a:gd name="T11" fmla="*/ 424 h 746"/>
                  <a:gd name="T12" fmla="*/ 121 w 1000"/>
                  <a:gd name="T13" fmla="*/ 370 h 746"/>
                  <a:gd name="T14" fmla="*/ 121 w 1000"/>
                  <a:gd name="T15" fmla="*/ 511 h 746"/>
                  <a:gd name="T16" fmla="*/ 234 w 1000"/>
                  <a:gd name="T17" fmla="*/ 458 h 746"/>
                  <a:gd name="T18" fmla="*/ 499 w 1000"/>
                  <a:gd name="T19" fmla="*/ 745 h 746"/>
                  <a:gd name="T20" fmla="*/ 765 w 1000"/>
                  <a:gd name="T21" fmla="*/ 458 h 746"/>
                  <a:gd name="T22" fmla="*/ 878 w 1000"/>
                  <a:gd name="T23" fmla="*/ 511 h 746"/>
                  <a:gd name="T24" fmla="*/ 293 w 1000"/>
                  <a:gd name="T25" fmla="*/ 458 h 746"/>
                  <a:gd name="T26" fmla="*/ 265 w 1000"/>
                  <a:gd name="T27" fmla="*/ 424 h 746"/>
                  <a:gd name="T28" fmla="*/ 293 w 1000"/>
                  <a:gd name="T29" fmla="*/ 458 h 746"/>
                  <a:gd name="T30" fmla="*/ 324 w 1000"/>
                  <a:gd name="T31" fmla="*/ 458 h 746"/>
                  <a:gd name="T32" fmla="*/ 353 w 1000"/>
                  <a:gd name="T33" fmla="*/ 424 h 746"/>
                  <a:gd name="T34" fmla="*/ 412 w 1000"/>
                  <a:gd name="T35" fmla="*/ 458 h 746"/>
                  <a:gd name="T36" fmla="*/ 384 w 1000"/>
                  <a:gd name="T37" fmla="*/ 424 h 746"/>
                  <a:gd name="T38" fmla="*/ 412 w 1000"/>
                  <a:gd name="T39" fmla="*/ 458 h 746"/>
                  <a:gd name="T40" fmla="*/ 536 w 1000"/>
                  <a:gd name="T41" fmla="*/ 579 h 746"/>
                  <a:gd name="T42" fmla="*/ 480 w 1000"/>
                  <a:gd name="T43" fmla="*/ 480 h 746"/>
                  <a:gd name="T44" fmla="*/ 499 w 1000"/>
                  <a:gd name="T45" fmla="*/ 353 h 746"/>
                  <a:gd name="T46" fmla="*/ 519 w 1000"/>
                  <a:gd name="T47" fmla="*/ 480 h 746"/>
                  <a:gd name="T48" fmla="*/ 590 w 1000"/>
                  <a:gd name="T49" fmla="*/ 458 h 746"/>
                  <a:gd name="T50" fmla="*/ 618 w 1000"/>
                  <a:gd name="T51" fmla="*/ 424 h 746"/>
                  <a:gd name="T52" fmla="*/ 621 w 1000"/>
                  <a:gd name="T53" fmla="*/ 277 h 746"/>
                  <a:gd name="T54" fmla="*/ 381 w 1000"/>
                  <a:gd name="T55" fmla="*/ 190 h 746"/>
                  <a:gd name="T56" fmla="*/ 624 w 1000"/>
                  <a:gd name="T57" fmla="*/ 190 h 746"/>
                  <a:gd name="T58" fmla="*/ 621 w 1000"/>
                  <a:gd name="T59" fmla="*/ 277 h 746"/>
                  <a:gd name="T60" fmla="*/ 649 w 1000"/>
                  <a:gd name="T61" fmla="*/ 458 h 746"/>
                  <a:gd name="T62" fmla="*/ 677 w 1000"/>
                  <a:gd name="T63" fmla="*/ 424 h 746"/>
                  <a:gd name="T64" fmla="*/ 737 w 1000"/>
                  <a:gd name="T65" fmla="*/ 458 h 746"/>
                  <a:gd name="T66" fmla="*/ 708 w 1000"/>
                  <a:gd name="T67" fmla="*/ 424 h 746"/>
                  <a:gd name="T68" fmla="*/ 737 w 1000"/>
                  <a:gd name="T69" fmla="*/ 458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 h="746">
                    <a:moveTo>
                      <a:pt x="999" y="441"/>
                    </a:moveTo>
                    <a:lnTo>
                      <a:pt x="878" y="370"/>
                    </a:lnTo>
                    <a:lnTo>
                      <a:pt x="878" y="424"/>
                    </a:lnTo>
                    <a:lnTo>
                      <a:pt x="765" y="424"/>
                    </a:lnTo>
                    <a:lnTo>
                      <a:pt x="765" y="280"/>
                    </a:lnTo>
                    <a:lnTo>
                      <a:pt x="691" y="280"/>
                    </a:lnTo>
                    <a:lnTo>
                      <a:pt x="691" y="192"/>
                    </a:lnTo>
                    <a:cubicBezTo>
                      <a:pt x="691" y="85"/>
                      <a:pt x="604" y="0"/>
                      <a:pt x="499" y="0"/>
                    </a:cubicBezTo>
                    <a:cubicBezTo>
                      <a:pt x="392" y="0"/>
                      <a:pt x="308" y="88"/>
                      <a:pt x="308" y="192"/>
                    </a:cubicBezTo>
                    <a:lnTo>
                      <a:pt x="308" y="280"/>
                    </a:lnTo>
                    <a:lnTo>
                      <a:pt x="234" y="280"/>
                    </a:lnTo>
                    <a:lnTo>
                      <a:pt x="234" y="424"/>
                    </a:lnTo>
                    <a:lnTo>
                      <a:pt x="121" y="424"/>
                    </a:lnTo>
                    <a:lnTo>
                      <a:pt x="121" y="370"/>
                    </a:lnTo>
                    <a:lnTo>
                      <a:pt x="0" y="441"/>
                    </a:lnTo>
                    <a:lnTo>
                      <a:pt x="121" y="511"/>
                    </a:lnTo>
                    <a:lnTo>
                      <a:pt x="121" y="458"/>
                    </a:lnTo>
                    <a:lnTo>
                      <a:pt x="234" y="458"/>
                    </a:lnTo>
                    <a:lnTo>
                      <a:pt x="234" y="633"/>
                    </a:lnTo>
                    <a:lnTo>
                      <a:pt x="499" y="745"/>
                    </a:lnTo>
                    <a:lnTo>
                      <a:pt x="765" y="633"/>
                    </a:lnTo>
                    <a:lnTo>
                      <a:pt x="765" y="458"/>
                    </a:lnTo>
                    <a:lnTo>
                      <a:pt x="878" y="458"/>
                    </a:lnTo>
                    <a:lnTo>
                      <a:pt x="878" y="511"/>
                    </a:lnTo>
                    <a:lnTo>
                      <a:pt x="999" y="441"/>
                    </a:lnTo>
                    <a:close/>
                    <a:moveTo>
                      <a:pt x="293" y="458"/>
                    </a:moveTo>
                    <a:lnTo>
                      <a:pt x="265" y="458"/>
                    </a:lnTo>
                    <a:lnTo>
                      <a:pt x="265" y="424"/>
                    </a:lnTo>
                    <a:lnTo>
                      <a:pt x="293" y="424"/>
                    </a:lnTo>
                    <a:lnTo>
                      <a:pt x="293" y="458"/>
                    </a:lnTo>
                    <a:close/>
                    <a:moveTo>
                      <a:pt x="353" y="458"/>
                    </a:moveTo>
                    <a:lnTo>
                      <a:pt x="324" y="458"/>
                    </a:lnTo>
                    <a:lnTo>
                      <a:pt x="324" y="424"/>
                    </a:lnTo>
                    <a:lnTo>
                      <a:pt x="353" y="424"/>
                    </a:lnTo>
                    <a:lnTo>
                      <a:pt x="353" y="458"/>
                    </a:lnTo>
                    <a:close/>
                    <a:moveTo>
                      <a:pt x="412" y="458"/>
                    </a:moveTo>
                    <a:lnTo>
                      <a:pt x="384" y="458"/>
                    </a:lnTo>
                    <a:lnTo>
                      <a:pt x="384" y="424"/>
                    </a:lnTo>
                    <a:lnTo>
                      <a:pt x="412" y="424"/>
                    </a:lnTo>
                    <a:lnTo>
                      <a:pt x="412" y="458"/>
                    </a:lnTo>
                    <a:close/>
                    <a:moveTo>
                      <a:pt x="519" y="480"/>
                    </a:moveTo>
                    <a:lnTo>
                      <a:pt x="536" y="579"/>
                    </a:lnTo>
                    <a:lnTo>
                      <a:pt x="460" y="579"/>
                    </a:lnTo>
                    <a:lnTo>
                      <a:pt x="480" y="480"/>
                    </a:lnTo>
                    <a:cubicBezTo>
                      <a:pt x="454" y="472"/>
                      <a:pt x="435" y="449"/>
                      <a:pt x="435" y="418"/>
                    </a:cubicBezTo>
                    <a:cubicBezTo>
                      <a:pt x="435" y="381"/>
                      <a:pt x="462" y="353"/>
                      <a:pt x="499" y="353"/>
                    </a:cubicBezTo>
                    <a:cubicBezTo>
                      <a:pt x="535" y="353"/>
                      <a:pt x="564" y="381"/>
                      <a:pt x="564" y="418"/>
                    </a:cubicBezTo>
                    <a:cubicBezTo>
                      <a:pt x="564" y="446"/>
                      <a:pt x="545" y="472"/>
                      <a:pt x="519" y="480"/>
                    </a:cubicBezTo>
                    <a:close/>
                    <a:moveTo>
                      <a:pt x="618" y="458"/>
                    </a:moveTo>
                    <a:lnTo>
                      <a:pt x="590" y="458"/>
                    </a:lnTo>
                    <a:lnTo>
                      <a:pt x="590" y="424"/>
                    </a:lnTo>
                    <a:lnTo>
                      <a:pt x="618" y="424"/>
                    </a:lnTo>
                    <a:lnTo>
                      <a:pt x="618" y="458"/>
                    </a:lnTo>
                    <a:close/>
                    <a:moveTo>
                      <a:pt x="621" y="277"/>
                    </a:moveTo>
                    <a:lnTo>
                      <a:pt x="381" y="277"/>
                    </a:lnTo>
                    <a:lnTo>
                      <a:pt x="381" y="190"/>
                    </a:lnTo>
                    <a:cubicBezTo>
                      <a:pt x="381" y="122"/>
                      <a:pt x="434" y="68"/>
                      <a:pt x="502" y="68"/>
                    </a:cubicBezTo>
                    <a:cubicBezTo>
                      <a:pt x="569" y="68"/>
                      <a:pt x="624" y="122"/>
                      <a:pt x="624" y="190"/>
                    </a:cubicBezTo>
                    <a:lnTo>
                      <a:pt x="624" y="277"/>
                    </a:lnTo>
                    <a:lnTo>
                      <a:pt x="621" y="277"/>
                    </a:lnTo>
                    <a:close/>
                    <a:moveTo>
                      <a:pt x="677" y="458"/>
                    </a:moveTo>
                    <a:lnTo>
                      <a:pt x="649" y="458"/>
                    </a:lnTo>
                    <a:lnTo>
                      <a:pt x="649" y="424"/>
                    </a:lnTo>
                    <a:lnTo>
                      <a:pt x="677" y="424"/>
                    </a:lnTo>
                    <a:lnTo>
                      <a:pt x="677" y="458"/>
                    </a:lnTo>
                    <a:close/>
                    <a:moveTo>
                      <a:pt x="737" y="458"/>
                    </a:moveTo>
                    <a:lnTo>
                      <a:pt x="708" y="458"/>
                    </a:lnTo>
                    <a:lnTo>
                      <a:pt x="708" y="424"/>
                    </a:lnTo>
                    <a:lnTo>
                      <a:pt x="737" y="424"/>
                    </a:lnTo>
                    <a:lnTo>
                      <a:pt x="737" y="458"/>
                    </a:lnTo>
                    <a:close/>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grpSp>
      <p:grpSp>
        <p:nvGrpSpPr>
          <p:cNvPr id="587" name="Group 586"/>
          <p:cNvGrpSpPr/>
          <p:nvPr/>
        </p:nvGrpSpPr>
        <p:grpSpPr>
          <a:xfrm>
            <a:off x="9554774" y="3110142"/>
            <a:ext cx="473258" cy="692909"/>
            <a:chOff x="7248176" y="4158080"/>
            <a:chExt cx="639069" cy="970758"/>
          </a:xfrm>
        </p:grpSpPr>
        <p:sp>
          <p:nvSpPr>
            <p:cNvPr id="588" name="Rectangle 587"/>
            <p:cNvSpPr/>
            <p:nvPr/>
          </p:nvSpPr>
          <p:spPr>
            <a:xfrm>
              <a:off x="7248176" y="4158080"/>
              <a:ext cx="639069" cy="970758"/>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89" name="Group 588"/>
            <p:cNvGrpSpPr/>
            <p:nvPr/>
          </p:nvGrpSpPr>
          <p:grpSpPr>
            <a:xfrm>
              <a:off x="7372628" y="4858406"/>
              <a:ext cx="403189" cy="217049"/>
              <a:chOff x="4687888" y="5072063"/>
              <a:chExt cx="931862" cy="501650"/>
            </a:xfrm>
            <a:solidFill>
              <a:srgbClr val="F80000"/>
            </a:solidFill>
          </p:grpSpPr>
          <p:sp>
            <p:nvSpPr>
              <p:cNvPr id="591" name="Freeform 55"/>
              <p:cNvSpPr>
                <a:spLocks noChangeArrowheads="1"/>
              </p:cNvSpPr>
              <p:nvPr/>
            </p:nvSpPr>
            <p:spPr bwMode="auto">
              <a:xfrm>
                <a:off x="4768850" y="5072063"/>
                <a:ext cx="163513" cy="179387"/>
              </a:xfrm>
              <a:custGeom>
                <a:avLst/>
                <a:gdLst>
                  <a:gd name="T0" fmla="*/ 229 w 456"/>
                  <a:gd name="T1" fmla="*/ 0 h 497"/>
                  <a:gd name="T2" fmla="*/ 395 w 456"/>
                  <a:gd name="T3" fmla="*/ 65 h 497"/>
                  <a:gd name="T4" fmla="*/ 455 w 456"/>
                  <a:gd name="T5" fmla="*/ 242 h 497"/>
                  <a:gd name="T6" fmla="*/ 395 w 456"/>
                  <a:gd name="T7" fmla="*/ 429 h 497"/>
                  <a:gd name="T8" fmla="*/ 226 w 456"/>
                  <a:gd name="T9" fmla="*/ 496 h 497"/>
                  <a:gd name="T10" fmla="*/ 60 w 456"/>
                  <a:gd name="T11" fmla="*/ 431 h 497"/>
                  <a:gd name="T12" fmla="*/ 0 w 456"/>
                  <a:gd name="T13" fmla="*/ 254 h 497"/>
                  <a:gd name="T14" fmla="*/ 229 w 456"/>
                  <a:gd name="T15" fmla="*/ 0 h 497"/>
                  <a:gd name="T16" fmla="*/ 141 w 456"/>
                  <a:gd name="T17" fmla="*/ 381 h 497"/>
                  <a:gd name="T18" fmla="*/ 226 w 456"/>
                  <a:gd name="T19" fmla="*/ 417 h 497"/>
                  <a:gd name="T20" fmla="*/ 314 w 456"/>
                  <a:gd name="T21" fmla="*/ 372 h 497"/>
                  <a:gd name="T22" fmla="*/ 345 w 456"/>
                  <a:gd name="T23" fmla="*/ 237 h 497"/>
                  <a:gd name="T24" fmla="*/ 333 w 456"/>
                  <a:gd name="T25" fmla="*/ 152 h 497"/>
                  <a:gd name="T26" fmla="*/ 226 w 456"/>
                  <a:gd name="T27" fmla="*/ 67 h 497"/>
                  <a:gd name="T28" fmla="*/ 139 w 456"/>
                  <a:gd name="T29" fmla="*/ 107 h 497"/>
                  <a:gd name="T30" fmla="*/ 105 w 456"/>
                  <a:gd name="T31" fmla="*/ 245 h 497"/>
                  <a:gd name="T32" fmla="*/ 141 w 456"/>
                  <a:gd name="T33" fmla="*/ 38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6" h="497">
                    <a:moveTo>
                      <a:pt x="229" y="0"/>
                    </a:moveTo>
                    <a:cubicBezTo>
                      <a:pt x="280" y="0"/>
                      <a:pt x="347" y="11"/>
                      <a:pt x="395" y="65"/>
                    </a:cubicBezTo>
                    <a:cubicBezTo>
                      <a:pt x="446" y="121"/>
                      <a:pt x="455" y="197"/>
                      <a:pt x="455" y="242"/>
                    </a:cubicBezTo>
                    <a:cubicBezTo>
                      <a:pt x="455" y="310"/>
                      <a:pt x="435" y="383"/>
                      <a:pt x="395" y="429"/>
                    </a:cubicBezTo>
                    <a:cubicBezTo>
                      <a:pt x="342" y="488"/>
                      <a:pt x="266" y="496"/>
                      <a:pt x="226" y="496"/>
                    </a:cubicBezTo>
                    <a:cubicBezTo>
                      <a:pt x="164" y="496"/>
                      <a:pt x="102" y="477"/>
                      <a:pt x="60" y="431"/>
                    </a:cubicBezTo>
                    <a:cubicBezTo>
                      <a:pt x="9" y="378"/>
                      <a:pt x="0" y="299"/>
                      <a:pt x="0" y="254"/>
                    </a:cubicBezTo>
                    <a:cubicBezTo>
                      <a:pt x="0" y="127"/>
                      <a:pt x="57" y="0"/>
                      <a:pt x="229" y="0"/>
                    </a:cubicBezTo>
                    <a:close/>
                    <a:moveTo>
                      <a:pt x="141" y="381"/>
                    </a:moveTo>
                    <a:cubicBezTo>
                      <a:pt x="156" y="400"/>
                      <a:pt x="181" y="417"/>
                      <a:pt x="226" y="417"/>
                    </a:cubicBezTo>
                    <a:cubicBezTo>
                      <a:pt x="268" y="417"/>
                      <a:pt x="297" y="403"/>
                      <a:pt x="314" y="372"/>
                    </a:cubicBezTo>
                    <a:cubicBezTo>
                      <a:pt x="331" y="350"/>
                      <a:pt x="345" y="313"/>
                      <a:pt x="345" y="237"/>
                    </a:cubicBezTo>
                    <a:cubicBezTo>
                      <a:pt x="345" y="214"/>
                      <a:pt x="342" y="180"/>
                      <a:pt x="333" y="152"/>
                    </a:cubicBezTo>
                    <a:cubicBezTo>
                      <a:pt x="314" y="93"/>
                      <a:pt x="274" y="67"/>
                      <a:pt x="226" y="67"/>
                    </a:cubicBezTo>
                    <a:cubicBezTo>
                      <a:pt x="189" y="67"/>
                      <a:pt x="158" y="84"/>
                      <a:pt x="139" y="107"/>
                    </a:cubicBezTo>
                    <a:cubicBezTo>
                      <a:pt x="110" y="141"/>
                      <a:pt x="105" y="192"/>
                      <a:pt x="105" y="245"/>
                    </a:cubicBezTo>
                    <a:cubicBezTo>
                      <a:pt x="108" y="293"/>
                      <a:pt x="113" y="344"/>
                      <a:pt x="141" y="3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2" name="Freeform 56"/>
              <p:cNvSpPr>
                <a:spLocks noChangeArrowheads="1"/>
              </p:cNvSpPr>
              <p:nvPr/>
            </p:nvSpPr>
            <p:spPr bwMode="auto">
              <a:xfrm>
                <a:off x="4967288" y="5076825"/>
                <a:ext cx="120650" cy="171450"/>
              </a:xfrm>
              <a:custGeom>
                <a:avLst/>
                <a:gdLst>
                  <a:gd name="T0" fmla="*/ 0 w 335"/>
                  <a:gd name="T1" fmla="*/ 0 h 478"/>
                  <a:gd name="T2" fmla="*/ 96 w 335"/>
                  <a:gd name="T3" fmla="*/ 0 h 478"/>
                  <a:gd name="T4" fmla="*/ 96 w 335"/>
                  <a:gd name="T5" fmla="*/ 181 h 478"/>
                  <a:gd name="T6" fmla="*/ 190 w 335"/>
                  <a:gd name="T7" fmla="*/ 135 h 478"/>
                  <a:gd name="T8" fmla="*/ 334 w 335"/>
                  <a:gd name="T9" fmla="*/ 310 h 478"/>
                  <a:gd name="T10" fmla="*/ 195 w 335"/>
                  <a:gd name="T11" fmla="*/ 477 h 478"/>
                  <a:gd name="T12" fmla="*/ 96 w 335"/>
                  <a:gd name="T13" fmla="*/ 423 h 478"/>
                  <a:gd name="T14" fmla="*/ 94 w 335"/>
                  <a:gd name="T15" fmla="*/ 468 h 478"/>
                  <a:gd name="T16" fmla="*/ 0 w 335"/>
                  <a:gd name="T17" fmla="*/ 468 h 478"/>
                  <a:gd name="T18" fmla="*/ 0 w 335"/>
                  <a:gd name="T19" fmla="*/ 0 h 478"/>
                  <a:gd name="T20" fmla="*/ 164 w 335"/>
                  <a:gd name="T21" fmla="*/ 200 h 478"/>
                  <a:gd name="T22" fmla="*/ 94 w 335"/>
                  <a:gd name="T23" fmla="*/ 302 h 478"/>
                  <a:gd name="T24" fmla="*/ 170 w 335"/>
                  <a:gd name="T25" fmla="*/ 412 h 478"/>
                  <a:gd name="T26" fmla="*/ 238 w 335"/>
                  <a:gd name="T27" fmla="*/ 313 h 478"/>
                  <a:gd name="T28" fmla="*/ 164 w 335"/>
                  <a:gd name="T29" fmla="*/ 20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478">
                    <a:moveTo>
                      <a:pt x="0" y="0"/>
                    </a:moveTo>
                    <a:lnTo>
                      <a:pt x="96" y="0"/>
                    </a:lnTo>
                    <a:lnTo>
                      <a:pt x="96" y="181"/>
                    </a:lnTo>
                    <a:cubicBezTo>
                      <a:pt x="130" y="138"/>
                      <a:pt x="173" y="135"/>
                      <a:pt x="190" y="135"/>
                    </a:cubicBezTo>
                    <a:cubicBezTo>
                      <a:pt x="271" y="135"/>
                      <a:pt x="334" y="197"/>
                      <a:pt x="334" y="310"/>
                    </a:cubicBezTo>
                    <a:cubicBezTo>
                      <a:pt x="334" y="434"/>
                      <a:pt x="263" y="477"/>
                      <a:pt x="195" y="477"/>
                    </a:cubicBezTo>
                    <a:cubicBezTo>
                      <a:pt x="178" y="477"/>
                      <a:pt x="125" y="477"/>
                      <a:pt x="96" y="423"/>
                    </a:cubicBezTo>
                    <a:cubicBezTo>
                      <a:pt x="96" y="434"/>
                      <a:pt x="96" y="449"/>
                      <a:pt x="94" y="468"/>
                    </a:cubicBezTo>
                    <a:lnTo>
                      <a:pt x="0" y="468"/>
                    </a:lnTo>
                    <a:lnTo>
                      <a:pt x="0" y="0"/>
                    </a:lnTo>
                    <a:close/>
                    <a:moveTo>
                      <a:pt x="164" y="200"/>
                    </a:moveTo>
                    <a:cubicBezTo>
                      <a:pt x="94" y="200"/>
                      <a:pt x="94" y="282"/>
                      <a:pt x="94" y="302"/>
                    </a:cubicBezTo>
                    <a:cubicBezTo>
                      <a:pt x="94" y="378"/>
                      <a:pt x="125" y="412"/>
                      <a:pt x="170" y="412"/>
                    </a:cubicBezTo>
                    <a:cubicBezTo>
                      <a:pt x="238" y="412"/>
                      <a:pt x="238" y="330"/>
                      <a:pt x="238" y="313"/>
                    </a:cubicBezTo>
                    <a:cubicBezTo>
                      <a:pt x="235" y="288"/>
                      <a:pt x="235" y="200"/>
                      <a:pt x="164" y="20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3" name="Freeform 57"/>
              <p:cNvSpPr>
                <a:spLocks noChangeArrowheads="1"/>
              </p:cNvSpPr>
              <p:nvPr/>
            </p:nvSpPr>
            <p:spPr bwMode="auto">
              <a:xfrm>
                <a:off x="5108575" y="5076825"/>
                <a:ext cx="52388" cy="215900"/>
              </a:xfrm>
              <a:custGeom>
                <a:avLst/>
                <a:gdLst>
                  <a:gd name="T0" fmla="*/ 0 w 145"/>
                  <a:gd name="T1" fmla="*/ 533 h 599"/>
                  <a:gd name="T2" fmla="*/ 45 w 145"/>
                  <a:gd name="T3" fmla="*/ 477 h 599"/>
                  <a:gd name="T4" fmla="*/ 45 w 145"/>
                  <a:gd name="T5" fmla="*/ 138 h 599"/>
                  <a:gd name="T6" fmla="*/ 141 w 145"/>
                  <a:gd name="T7" fmla="*/ 138 h 599"/>
                  <a:gd name="T8" fmla="*/ 141 w 145"/>
                  <a:gd name="T9" fmla="*/ 499 h 599"/>
                  <a:gd name="T10" fmla="*/ 34 w 145"/>
                  <a:gd name="T11" fmla="*/ 598 h 599"/>
                  <a:gd name="T12" fmla="*/ 0 w 145"/>
                  <a:gd name="T13" fmla="*/ 595 h 599"/>
                  <a:gd name="T14" fmla="*/ 0 w 145"/>
                  <a:gd name="T15" fmla="*/ 533 h 599"/>
                  <a:gd name="T16" fmla="*/ 39 w 145"/>
                  <a:gd name="T17" fmla="*/ 0 h 599"/>
                  <a:gd name="T18" fmla="*/ 144 w 145"/>
                  <a:gd name="T19" fmla="*/ 0 h 599"/>
                  <a:gd name="T20" fmla="*/ 144 w 145"/>
                  <a:gd name="T21" fmla="*/ 85 h 599"/>
                  <a:gd name="T22" fmla="*/ 39 w 145"/>
                  <a:gd name="T23" fmla="*/ 85 h 599"/>
                  <a:gd name="T24" fmla="*/ 39 w 145"/>
                  <a:gd name="T25"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599">
                    <a:moveTo>
                      <a:pt x="0" y="533"/>
                    </a:moveTo>
                    <a:cubicBezTo>
                      <a:pt x="45" y="536"/>
                      <a:pt x="45" y="494"/>
                      <a:pt x="45" y="477"/>
                    </a:cubicBezTo>
                    <a:lnTo>
                      <a:pt x="45" y="138"/>
                    </a:lnTo>
                    <a:lnTo>
                      <a:pt x="141" y="138"/>
                    </a:lnTo>
                    <a:lnTo>
                      <a:pt x="141" y="499"/>
                    </a:lnTo>
                    <a:cubicBezTo>
                      <a:pt x="141" y="561"/>
                      <a:pt x="115" y="598"/>
                      <a:pt x="34" y="598"/>
                    </a:cubicBezTo>
                    <a:cubicBezTo>
                      <a:pt x="28" y="598"/>
                      <a:pt x="17" y="598"/>
                      <a:pt x="0" y="595"/>
                    </a:cubicBezTo>
                    <a:lnTo>
                      <a:pt x="0" y="533"/>
                    </a:lnTo>
                    <a:close/>
                    <a:moveTo>
                      <a:pt x="39" y="0"/>
                    </a:moveTo>
                    <a:lnTo>
                      <a:pt x="144" y="0"/>
                    </a:lnTo>
                    <a:lnTo>
                      <a:pt x="144" y="85"/>
                    </a:lnTo>
                    <a:lnTo>
                      <a:pt x="39" y="85"/>
                    </a:lnTo>
                    <a:lnTo>
                      <a:pt x="39"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4" name="Freeform 58"/>
              <p:cNvSpPr>
                <a:spLocks noChangeArrowheads="1"/>
              </p:cNvSpPr>
              <p:nvPr/>
            </p:nvSpPr>
            <p:spPr bwMode="auto">
              <a:xfrm>
                <a:off x="5195888" y="5122863"/>
                <a:ext cx="114300" cy="128587"/>
              </a:xfrm>
              <a:custGeom>
                <a:avLst/>
                <a:gdLst>
                  <a:gd name="T0" fmla="*/ 94 w 318"/>
                  <a:gd name="T1" fmla="*/ 203 h 356"/>
                  <a:gd name="T2" fmla="*/ 161 w 318"/>
                  <a:gd name="T3" fmla="*/ 291 h 356"/>
                  <a:gd name="T4" fmla="*/ 218 w 318"/>
                  <a:gd name="T5" fmla="*/ 245 h 356"/>
                  <a:gd name="T6" fmla="*/ 305 w 318"/>
                  <a:gd name="T7" fmla="*/ 245 h 356"/>
                  <a:gd name="T8" fmla="*/ 274 w 318"/>
                  <a:gd name="T9" fmla="*/ 316 h 356"/>
                  <a:gd name="T10" fmla="*/ 159 w 318"/>
                  <a:gd name="T11" fmla="*/ 355 h 356"/>
                  <a:gd name="T12" fmla="*/ 43 w 318"/>
                  <a:gd name="T13" fmla="*/ 313 h 356"/>
                  <a:gd name="T14" fmla="*/ 0 w 318"/>
                  <a:gd name="T15" fmla="*/ 183 h 356"/>
                  <a:gd name="T16" fmla="*/ 68 w 318"/>
                  <a:gd name="T17" fmla="*/ 28 h 356"/>
                  <a:gd name="T18" fmla="*/ 161 w 318"/>
                  <a:gd name="T19" fmla="*/ 0 h 356"/>
                  <a:gd name="T20" fmla="*/ 294 w 318"/>
                  <a:gd name="T21" fmla="*/ 79 h 356"/>
                  <a:gd name="T22" fmla="*/ 314 w 318"/>
                  <a:gd name="T23" fmla="*/ 200 h 356"/>
                  <a:gd name="T24" fmla="*/ 94 w 318"/>
                  <a:gd name="T25" fmla="*/ 200 h 356"/>
                  <a:gd name="T26" fmla="*/ 94 w 318"/>
                  <a:gd name="T27" fmla="*/ 203 h 356"/>
                  <a:gd name="T28" fmla="*/ 215 w 318"/>
                  <a:gd name="T29" fmla="*/ 144 h 356"/>
                  <a:gd name="T30" fmla="*/ 159 w 318"/>
                  <a:gd name="T31" fmla="*/ 70 h 356"/>
                  <a:gd name="T32" fmla="*/ 96 w 318"/>
                  <a:gd name="T33" fmla="*/ 144 h 356"/>
                  <a:gd name="T34" fmla="*/ 215 w 318"/>
                  <a:gd name="T35" fmla="*/ 14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56">
                    <a:moveTo>
                      <a:pt x="94" y="203"/>
                    </a:moveTo>
                    <a:cubicBezTo>
                      <a:pt x="94" y="226"/>
                      <a:pt x="94" y="291"/>
                      <a:pt x="161" y="291"/>
                    </a:cubicBezTo>
                    <a:cubicBezTo>
                      <a:pt x="187" y="291"/>
                      <a:pt x="209" y="282"/>
                      <a:pt x="218" y="245"/>
                    </a:cubicBezTo>
                    <a:lnTo>
                      <a:pt x="305" y="245"/>
                    </a:lnTo>
                    <a:cubicBezTo>
                      <a:pt x="305" y="262"/>
                      <a:pt x="300" y="291"/>
                      <a:pt x="274" y="316"/>
                    </a:cubicBezTo>
                    <a:cubicBezTo>
                      <a:pt x="249" y="341"/>
                      <a:pt x="206" y="355"/>
                      <a:pt x="159" y="355"/>
                    </a:cubicBezTo>
                    <a:cubicBezTo>
                      <a:pt x="130" y="355"/>
                      <a:pt x="77" y="350"/>
                      <a:pt x="43" y="313"/>
                    </a:cubicBezTo>
                    <a:cubicBezTo>
                      <a:pt x="12" y="282"/>
                      <a:pt x="0" y="237"/>
                      <a:pt x="0" y="183"/>
                    </a:cubicBezTo>
                    <a:cubicBezTo>
                      <a:pt x="0" y="130"/>
                      <a:pt x="15" y="65"/>
                      <a:pt x="68" y="28"/>
                    </a:cubicBezTo>
                    <a:cubicBezTo>
                      <a:pt x="94" y="11"/>
                      <a:pt x="125" y="0"/>
                      <a:pt x="161" y="0"/>
                    </a:cubicBezTo>
                    <a:cubicBezTo>
                      <a:pt x="209" y="0"/>
                      <a:pt x="266" y="17"/>
                      <a:pt x="294" y="79"/>
                    </a:cubicBezTo>
                    <a:cubicBezTo>
                      <a:pt x="317" y="124"/>
                      <a:pt x="314" y="172"/>
                      <a:pt x="314" y="200"/>
                    </a:cubicBezTo>
                    <a:lnTo>
                      <a:pt x="94" y="200"/>
                    </a:lnTo>
                    <a:lnTo>
                      <a:pt x="94" y="203"/>
                    </a:lnTo>
                    <a:close/>
                    <a:moveTo>
                      <a:pt x="215" y="144"/>
                    </a:moveTo>
                    <a:cubicBezTo>
                      <a:pt x="215" y="130"/>
                      <a:pt x="215" y="70"/>
                      <a:pt x="159" y="70"/>
                    </a:cubicBezTo>
                    <a:cubicBezTo>
                      <a:pt x="116" y="70"/>
                      <a:pt x="99" y="107"/>
                      <a:pt x="96" y="144"/>
                    </a:cubicBezTo>
                    <a:lnTo>
                      <a:pt x="215" y="14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5" name="Freeform 59"/>
              <p:cNvSpPr>
                <a:spLocks noChangeArrowheads="1"/>
              </p:cNvSpPr>
              <p:nvPr/>
            </p:nvSpPr>
            <p:spPr bwMode="auto">
              <a:xfrm>
                <a:off x="5337175" y="5124450"/>
                <a:ext cx="104775" cy="125413"/>
              </a:xfrm>
              <a:custGeom>
                <a:avLst/>
                <a:gdLst>
                  <a:gd name="T0" fmla="*/ 149 w 291"/>
                  <a:gd name="T1" fmla="*/ 62 h 348"/>
                  <a:gd name="T2" fmla="*/ 99 w 291"/>
                  <a:gd name="T3" fmla="*/ 166 h 348"/>
                  <a:gd name="T4" fmla="*/ 124 w 291"/>
                  <a:gd name="T5" fmla="*/ 268 h 348"/>
                  <a:gd name="T6" fmla="*/ 149 w 291"/>
                  <a:gd name="T7" fmla="*/ 279 h 348"/>
                  <a:gd name="T8" fmla="*/ 194 w 291"/>
                  <a:gd name="T9" fmla="*/ 217 h 348"/>
                  <a:gd name="T10" fmla="*/ 290 w 291"/>
                  <a:gd name="T11" fmla="*/ 217 h 348"/>
                  <a:gd name="T12" fmla="*/ 248 w 291"/>
                  <a:gd name="T13" fmla="*/ 316 h 348"/>
                  <a:gd name="T14" fmla="*/ 155 w 291"/>
                  <a:gd name="T15" fmla="*/ 347 h 348"/>
                  <a:gd name="T16" fmla="*/ 42 w 291"/>
                  <a:gd name="T17" fmla="*/ 301 h 348"/>
                  <a:gd name="T18" fmla="*/ 0 w 291"/>
                  <a:gd name="T19" fmla="*/ 172 h 348"/>
                  <a:gd name="T20" fmla="*/ 155 w 291"/>
                  <a:gd name="T21" fmla="*/ 0 h 348"/>
                  <a:gd name="T22" fmla="*/ 290 w 291"/>
                  <a:gd name="T23" fmla="*/ 124 h 348"/>
                  <a:gd name="T24" fmla="*/ 192 w 291"/>
                  <a:gd name="T25" fmla="*/ 124 h 348"/>
                  <a:gd name="T26" fmla="*/ 149 w 291"/>
                  <a:gd name="T27" fmla="*/ 6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1" h="348">
                    <a:moveTo>
                      <a:pt x="149" y="62"/>
                    </a:moveTo>
                    <a:cubicBezTo>
                      <a:pt x="104" y="62"/>
                      <a:pt x="99" y="132"/>
                      <a:pt x="99" y="166"/>
                    </a:cubicBezTo>
                    <a:cubicBezTo>
                      <a:pt x="99" y="183"/>
                      <a:pt x="101" y="242"/>
                      <a:pt x="124" y="268"/>
                    </a:cubicBezTo>
                    <a:cubicBezTo>
                      <a:pt x="132" y="276"/>
                      <a:pt x="144" y="279"/>
                      <a:pt x="149" y="279"/>
                    </a:cubicBezTo>
                    <a:cubicBezTo>
                      <a:pt x="161" y="279"/>
                      <a:pt x="189" y="273"/>
                      <a:pt x="194" y="217"/>
                    </a:cubicBezTo>
                    <a:lnTo>
                      <a:pt x="290" y="217"/>
                    </a:lnTo>
                    <a:cubicBezTo>
                      <a:pt x="290" y="242"/>
                      <a:pt x="285" y="282"/>
                      <a:pt x="248" y="316"/>
                    </a:cubicBezTo>
                    <a:cubicBezTo>
                      <a:pt x="226" y="335"/>
                      <a:pt x="194" y="347"/>
                      <a:pt x="155" y="347"/>
                    </a:cubicBezTo>
                    <a:cubicBezTo>
                      <a:pt x="110" y="347"/>
                      <a:pt x="73" y="338"/>
                      <a:pt x="42" y="301"/>
                    </a:cubicBezTo>
                    <a:cubicBezTo>
                      <a:pt x="14" y="268"/>
                      <a:pt x="0" y="225"/>
                      <a:pt x="0" y="172"/>
                    </a:cubicBezTo>
                    <a:cubicBezTo>
                      <a:pt x="0" y="22"/>
                      <a:pt x="110" y="0"/>
                      <a:pt x="155" y="0"/>
                    </a:cubicBezTo>
                    <a:cubicBezTo>
                      <a:pt x="217" y="0"/>
                      <a:pt x="290" y="33"/>
                      <a:pt x="290" y="124"/>
                    </a:cubicBezTo>
                    <a:lnTo>
                      <a:pt x="192" y="124"/>
                    </a:lnTo>
                    <a:cubicBezTo>
                      <a:pt x="192" y="112"/>
                      <a:pt x="186" y="62"/>
                      <a:pt x="149"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6" name="Freeform 60"/>
              <p:cNvSpPr>
                <a:spLocks noChangeArrowheads="1"/>
              </p:cNvSpPr>
              <p:nvPr/>
            </p:nvSpPr>
            <p:spPr bwMode="auto">
              <a:xfrm>
                <a:off x="5459413" y="5091113"/>
                <a:ext cx="85725" cy="158750"/>
              </a:xfrm>
              <a:custGeom>
                <a:avLst/>
                <a:gdLst>
                  <a:gd name="T0" fmla="*/ 237 w 238"/>
                  <a:gd name="T1" fmla="*/ 427 h 439"/>
                  <a:gd name="T2" fmla="*/ 160 w 238"/>
                  <a:gd name="T3" fmla="*/ 438 h 439"/>
                  <a:gd name="T4" fmla="*/ 62 w 238"/>
                  <a:gd name="T5" fmla="*/ 348 h 439"/>
                  <a:gd name="T6" fmla="*/ 62 w 238"/>
                  <a:gd name="T7" fmla="*/ 167 h 439"/>
                  <a:gd name="T8" fmla="*/ 0 w 238"/>
                  <a:gd name="T9" fmla="*/ 167 h 439"/>
                  <a:gd name="T10" fmla="*/ 0 w 238"/>
                  <a:gd name="T11" fmla="*/ 102 h 439"/>
                  <a:gd name="T12" fmla="*/ 62 w 238"/>
                  <a:gd name="T13" fmla="*/ 102 h 439"/>
                  <a:gd name="T14" fmla="*/ 62 w 238"/>
                  <a:gd name="T15" fmla="*/ 37 h 439"/>
                  <a:gd name="T16" fmla="*/ 158 w 238"/>
                  <a:gd name="T17" fmla="*/ 0 h 439"/>
                  <a:gd name="T18" fmla="*/ 158 w 238"/>
                  <a:gd name="T19" fmla="*/ 99 h 439"/>
                  <a:gd name="T20" fmla="*/ 237 w 238"/>
                  <a:gd name="T21" fmla="*/ 99 h 439"/>
                  <a:gd name="T22" fmla="*/ 237 w 238"/>
                  <a:gd name="T23" fmla="*/ 164 h 439"/>
                  <a:gd name="T24" fmla="*/ 158 w 238"/>
                  <a:gd name="T25" fmla="*/ 164 h 439"/>
                  <a:gd name="T26" fmla="*/ 158 w 238"/>
                  <a:gd name="T27" fmla="*/ 314 h 439"/>
                  <a:gd name="T28" fmla="*/ 203 w 238"/>
                  <a:gd name="T29" fmla="*/ 362 h 439"/>
                  <a:gd name="T30" fmla="*/ 237 w 238"/>
                  <a:gd name="T31" fmla="*/ 359 h 439"/>
                  <a:gd name="T32" fmla="*/ 237 w 238"/>
                  <a:gd name="T33" fmla="*/ 42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439">
                    <a:moveTo>
                      <a:pt x="237" y="427"/>
                    </a:moveTo>
                    <a:cubicBezTo>
                      <a:pt x="206" y="435"/>
                      <a:pt x="177" y="438"/>
                      <a:pt x="160" y="438"/>
                    </a:cubicBezTo>
                    <a:cubicBezTo>
                      <a:pt x="62" y="438"/>
                      <a:pt x="62" y="376"/>
                      <a:pt x="62" y="348"/>
                    </a:cubicBezTo>
                    <a:lnTo>
                      <a:pt x="62" y="167"/>
                    </a:lnTo>
                    <a:lnTo>
                      <a:pt x="0" y="167"/>
                    </a:lnTo>
                    <a:lnTo>
                      <a:pt x="0" y="102"/>
                    </a:lnTo>
                    <a:lnTo>
                      <a:pt x="62" y="102"/>
                    </a:lnTo>
                    <a:lnTo>
                      <a:pt x="62" y="37"/>
                    </a:lnTo>
                    <a:lnTo>
                      <a:pt x="158" y="0"/>
                    </a:lnTo>
                    <a:lnTo>
                      <a:pt x="158" y="99"/>
                    </a:lnTo>
                    <a:lnTo>
                      <a:pt x="237" y="99"/>
                    </a:lnTo>
                    <a:lnTo>
                      <a:pt x="237" y="164"/>
                    </a:lnTo>
                    <a:lnTo>
                      <a:pt x="158" y="164"/>
                    </a:lnTo>
                    <a:lnTo>
                      <a:pt x="158" y="314"/>
                    </a:lnTo>
                    <a:cubicBezTo>
                      <a:pt x="158" y="345"/>
                      <a:pt x="158" y="362"/>
                      <a:pt x="203" y="362"/>
                    </a:cubicBezTo>
                    <a:cubicBezTo>
                      <a:pt x="217" y="362"/>
                      <a:pt x="223" y="362"/>
                      <a:pt x="237" y="359"/>
                    </a:cubicBezTo>
                    <a:lnTo>
                      <a:pt x="237" y="4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7" name="Freeform 61"/>
              <p:cNvSpPr>
                <a:spLocks noChangeArrowheads="1"/>
              </p:cNvSpPr>
              <p:nvPr/>
            </p:nvSpPr>
            <p:spPr bwMode="auto">
              <a:xfrm>
                <a:off x="4687888" y="5356225"/>
                <a:ext cx="138112" cy="177800"/>
              </a:xfrm>
              <a:custGeom>
                <a:avLst/>
                <a:gdLst>
                  <a:gd name="T0" fmla="*/ 108 w 385"/>
                  <a:gd name="T1" fmla="*/ 327 h 495"/>
                  <a:gd name="T2" fmla="*/ 192 w 385"/>
                  <a:gd name="T3" fmla="*/ 418 h 495"/>
                  <a:gd name="T4" fmla="*/ 283 w 385"/>
                  <a:gd name="T5" fmla="*/ 353 h 495"/>
                  <a:gd name="T6" fmla="*/ 192 w 385"/>
                  <a:gd name="T7" fmla="*/ 291 h 495"/>
                  <a:gd name="T8" fmla="*/ 17 w 385"/>
                  <a:gd name="T9" fmla="*/ 147 h 495"/>
                  <a:gd name="T10" fmla="*/ 204 w 385"/>
                  <a:gd name="T11" fmla="*/ 0 h 495"/>
                  <a:gd name="T12" fmla="*/ 348 w 385"/>
                  <a:gd name="T13" fmla="*/ 56 h 495"/>
                  <a:gd name="T14" fmla="*/ 376 w 385"/>
                  <a:gd name="T15" fmla="*/ 144 h 495"/>
                  <a:gd name="T16" fmla="*/ 277 w 385"/>
                  <a:gd name="T17" fmla="*/ 144 h 495"/>
                  <a:gd name="T18" fmla="*/ 201 w 385"/>
                  <a:gd name="T19" fmla="*/ 73 h 495"/>
                  <a:gd name="T20" fmla="*/ 122 w 385"/>
                  <a:gd name="T21" fmla="*/ 138 h 495"/>
                  <a:gd name="T22" fmla="*/ 223 w 385"/>
                  <a:gd name="T23" fmla="*/ 206 h 495"/>
                  <a:gd name="T24" fmla="*/ 384 w 385"/>
                  <a:gd name="T25" fmla="*/ 341 h 495"/>
                  <a:gd name="T26" fmla="*/ 184 w 385"/>
                  <a:gd name="T27" fmla="*/ 494 h 495"/>
                  <a:gd name="T28" fmla="*/ 0 w 385"/>
                  <a:gd name="T29" fmla="*/ 333 h 495"/>
                  <a:gd name="T30" fmla="*/ 108 w 385"/>
                  <a:gd name="T31" fmla="*/ 333 h 495"/>
                  <a:gd name="T32" fmla="*/ 108 w 385"/>
                  <a:gd name="T33" fmla="*/ 32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495">
                    <a:moveTo>
                      <a:pt x="108" y="327"/>
                    </a:moveTo>
                    <a:cubicBezTo>
                      <a:pt x="108" y="350"/>
                      <a:pt x="108" y="418"/>
                      <a:pt x="192" y="418"/>
                    </a:cubicBezTo>
                    <a:cubicBezTo>
                      <a:pt x="246" y="418"/>
                      <a:pt x="283" y="392"/>
                      <a:pt x="283" y="353"/>
                    </a:cubicBezTo>
                    <a:cubicBezTo>
                      <a:pt x="283" y="310"/>
                      <a:pt x="254" y="305"/>
                      <a:pt x="192" y="291"/>
                    </a:cubicBezTo>
                    <a:cubicBezTo>
                      <a:pt x="79" y="262"/>
                      <a:pt x="17" y="229"/>
                      <a:pt x="17" y="147"/>
                    </a:cubicBezTo>
                    <a:cubicBezTo>
                      <a:pt x="17" y="68"/>
                      <a:pt x="74" y="0"/>
                      <a:pt x="204" y="0"/>
                    </a:cubicBezTo>
                    <a:cubicBezTo>
                      <a:pt x="252" y="0"/>
                      <a:pt x="311" y="11"/>
                      <a:pt x="348" y="56"/>
                    </a:cubicBezTo>
                    <a:cubicBezTo>
                      <a:pt x="376" y="90"/>
                      <a:pt x="376" y="127"/>
                      <a:pt x="376" y="144"/>
                    </a:cubicBezTo>
                    <a:lnTo>
                      <a:pt x="277" y="144"/>
                    </a:lnTo>
                    <a:cubicBezTo>
                      <a:pt x="277" y="127"/>
                      <a:pt x="271" y="73"/>
                      <a:pt x="201" y="73"/>
                    </a:cubicBezTo>
                    <a:cubicBezTo>
                      <a:pt x="153" y="73"/>
                      <a:pt x="122" y="99"/>
                      <a:pt x="122" y="138"/>
                    </a:cubicBezTo>
                    <a:cubicBezTo>
                      <a:pt x="122" y="183"/>
                      <a:pt x="156" y="189"/>
                      <a:pt x="223" y="206"/>
                    </a:cubicBezTo>
                    <a:cubicBezTo>
                      <a:pt x="305" y="226"/>
                      <a:pt x="384" y="248"/>
                      <a:pt x="384" y="341"/>
                    </a:cubicBezTo>
                    <a:cubicBezTo>
                      <a:pt x="384" y="426"/>
                      <a:pt x="314" y="494"/>
                      <a:pt x="184" y="494"/>
                    </a:cubicBezTo>
                    <a:cubicBezTo>
                      <a:pt x="3" y="494"/>
                      <a:pt x="0" y="378"/>
                      <a:pt x="0" y="333"/>
                    </a:cubicBezTo>
                    <a:lnTo>
                      <a:pt x="108" y="333"/>
                    </a:lnTo>
                    <a:lnTo>
                      <a:pt x="108" y="3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8" name="Freeform 62"/>
              <p:cNvSpPr>
                <a:spLocks noChangeArrowheads="1"/>
              </p:cNvSpPr>
              <p:nvPr/>
            </p:nvSpPr>
            <p:spPr bwMode="auto">
              <a:xfrm>
                <a:off x="4849813" y="5373688"/>
                <a:ext cx="85725" cy="157162"/>
              </a:xfrm>
              <a:custGeom>
                <a:avLst/>
                <a:gdLst>
                  <a:gd name="T0" fmla="*/ 237 w 238"/>
                  <a:gd name="T1" fmla="*/ 426 h 438"/>
                  <a:gd name="T2" fmla="*/ 161 w 238"/>
                  <a:gd name="T3" fmla="*/ 437 h 438"/>
                  <a:gd name="T4" fmla="*/ 62 w 238"/>
                  <a:gd name="T5" fmla="*/ 347 h 438"/>
                  <a:gd name="T6" fmla="*/ 62 w 238"/>
                  <a:gd name="T7" fmla="*/ 166 h 438"/>
                  <a:gd name="T8" fmla="*/ 0 w 238"/>
                  <a:gd name="T9" fmla="*/ 166 h 438"/>
                  <a:gd name="T10" fmla="*/ 0 w 238"/>
                  <a:gd name="T11" fmla="*/ 102 h 438"/>
                  <a:gd name="T12" fmla="*/ 62 w 238"/>
                  <a:gd name="T13" fmla="*/ 102 h 438"/>
                  <a:gd name="T14" fmla="*/ 62 w 238"/>
                  <a:gd name="T15" fmla="*/ 37 h 438"/>
                  <a:gd name="T16" fmla="*/ 158 w 238"/>
                  <a:gd name="T17" fmla="*/ 0 h 438"/>
                  <a:gd name="T18" fmla="*/ 158 w 238"/>
                  <a:gd name="T19" fmla="*/ 99 h 438"/>
                  <a:gd name="T20" fmla="*/ 237 w 238"/>
                  <a:gd name="T21" fmla="*/ 99 h 438"/>
                  <a:gd name="T22" fmla="*/ 237 w 238"/>
                  <a:gd name="T23" fmla="*/ 164 h 438"/>
                  <a:gd name="T24" fmla="*/ 158 w 238"/>
                  <a:gd name="T25" fmla="*/ 164 h 438"/>
                  <a:gd name="T26" fmla="*/ 158 w 238"/>
                  <a:gd name="T27" fmla="*/ 313 h 438"/>
                  <a:gd name="T28" fmla="*/ 203 w 238"/>
                  <a:gd name="T29" fmla="*/ 361 h 438"/>
                  <a:gd name="T30" fmla="*/ 237 w 238"/>
                  <a:gd name="T31" fmla="*/ 358 h 438"/>
                  <a:gd name="T32" fmla="*/ 237 w 238"/>
                  <a:gd name="T33" fmla="*/ 42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438">
                    <a:moveTo>
                      <a:pt x="237" y="426"/>
                    </a:moveTo>
                    <a:cubicBezTo>
                      <a:pt x="206" y="435"/>
                      <a:pt x="178" y="437"/>
                      <a:pt x="161" y="437"/>
                    </a:cubicBezTo>
                    <a:cubicBezTo>
                      <a:pt x="62" y="437"/>
                      <a:pt x="62" y="375"/>
                      <a:pt x="62" y="347"/>
                    </a:cubicBezTo>
                    <a:lnTo>
                      <a:pt x="62" y="166"/>
                    </a:lnTo>
                    <a:lnTo>
                      <a:pt x="0" y="166"/>
                    </a:lnTo>
                    <a:lnTo>
                      <a:pt x="0" y="102"/>
                    </a:lnTo>
                    <a:lnTo>
                      <a:pt x="62" y="102"/>
                    </a:lnTo>
                    <a:lnTo>
                      <a:pt x="62" y="37"/>
                    </a:lnTo>
                    <a:lnTo>
                      <a:pt x="158" y="0"/>
                    </a:lnTo>
                    <a:lnTo>
                      <a:pt x="158" y="99"/>
                    </a:lnTo>
                    <a:lnTo>
                      <a:pt x="237" y="99"/>
                    </a:lnTo>
                    <a:lnTo>
                      <a:pt x="237" y="164"/>
                    </a:lnTo>
                    <a:lnTo>
                      <a:pt x="158" y="164"/>
                    </a:lnTo>
                    <a:lnTo>
                      <a:pt x="158" y="313"/>
                    </a:lnTo>
                    <a:cubicBezTo>
                      <a:pt x="158" y="344"/>
                      <a:pt x="158" y="361"/>
                      <a:pt x="203" y="361"/>
                    </a:cubicBezTo>
                    <a:cubicBezTo>
                      <a:pt x="217" y="361"/>
                      <a:pt x="223" y="361"/>
                      <a:pt x="237" y="358"/>
                    </a:cubicBezTo>
                    <a:lnTo>
                      <a:pt x="237" y="4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99" name="Freeform 63"/>
              <p:cNvSpPr>
                <a:spLocks noChangeArrowheads="1"/>
              </p:cNvSpPr>
              <p:nvPr/>
            </p:nvSpPr>
            <p:spPr bwMode="auto">
              <a:xfrm>
                <a:off x="4959350" y="5407025"/>
                <a:ext cx="123825" cy="127000"/>
              </a:xfrm>
              <a:custGeom>
                <a:avLst/>
                <a:gdLst>
                  <a:gd name="T0" fmla="*/ 172 w 345"/>
                  <a:gd name="T1" fmla="*/ 0 h 351"/>
                  <a:gd name="T2" fmla="*/ 344 w 345"/>
                  <a:gd name="T3" fmla="*/ 172 h 351"/>
                  <a:gd name="T4" fmla="*/ 172 w 345"/>
                  <a:gd name="T5" fmla="*/ 350 h 351"/>
                  <a:gd name="T6" fmla="*/ 3 w 345"/>
                  <a:gd name="T7" fmla="*/ 175 h 351"/>
                  <a:gd name="T8" fmla="*/ 172 w 345"/>
                  <a:gd name="T9" fmla="*/ 0 h 351"/>
                  <a:gd name="T10" fmla="*/ 172 w 345"/>
                  <a:gd name="T11" fmla="*/ 282 h 351"/>
                  <a:gd name="T12" fmla="*/ 243 w 345"/>
                  <a:gd name="T13" fmla="*/ 169 h 351"/>
                  <a:gd name="T14" fmla="*/ 169 w 345"/>
                  <a:gd name="T15" fmla="*/ 65 h 351"/>
                  <a:gd name="T16" fmla="*/ 99 w 345"/>
                  <a:gd name="T17" fmla="*/ 178 h 351"/>
                  <a:gd name="T18" fmla="*/ 172 w 345"/>
                  <a:gd name="T19" fmla="*/ 28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351">
                    <a:moveTo>
                      <a:pt x="172" y="0"/>
                    </a:moveTo>
                    <a:cubicBezTo>
                      <a:pt x="291" y="0"/>
                      <a:pt x="344" y="82"/>
                      <a:pt x="344" y="172"/>
                    </a:cubicBezTo>
                    <a:cubicBezTo>
                      <a:pt x="344" y="265"/>
                      <a:pt x="291" y="350"/>
                      <a:pt x="172" y="350"/>
                    </a:cubicBezTo>
                    <a:cubicBezTo>
                      <a:pt x="79" y="350"/>
                      <a:pt x="3" y="291"/>
                      <a:pt x="3" y="175"/>
                    </a:cubicBezTo>
                    <a:cubicBezTo>
                      <a:pt x="0" y="96"/>
                      <a:pt x="40" y="0"/>
                      <a:pt x="172" y="0"/>
                    </a:cubicBezTo>
                    <a:close/>
                    <a:moveTo>
                      <a:pt x="172" y="282"/>
                    </a:moveTo>
                    <a:cubicBezTo>
                      <a:pt x="215" y="282"/>
                      <a:pt x="243" y="257"/>
                      <a:pt x="243" y="169"/>
                    </a:cubicBezTo>
                    <a:cubicBezTo>
                      <a:pt x="243" y="124"/>
                      <a:pt x="234" y="65"/>
                      <a:pt x="169" y="65"/>
                    </a:cubicBezTo>
                    <a:cubicBezTo>
                      <a:pt x="99" y="65"/>
                      <a:pt x="99" y="147"/>
                      <a:pt x="99" y="178"/>
                    </a:cubicBezTo>
                    <a:cubicBezTo>
                      <a:pt x="99" y="251"/>
                      <a:pt x="124" y="282"/>
                      <a:pt x="172" y="2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600" name="Freeform 64"/>
              <p:cNvSpPr>
                <a:spLocks noChangeArrowheads="1"/>
              </p:cNvSpPr>
              <p:nvPr/>
            </p:nvSpPr>
            <p:spPr bwMode="auto">
              <a:xfrm>
                <a:off x="5116513" y="5407025"/>
                <a:ext cx="74612" cy="120650"/>
              </a:xfrm>
              <a:custGeom>
                <a:avLst/>
                <a:gdLst>
                  <a:gd name="T0" fmla="*/ 0 w 207"/>
                  <a:gd name="T1" fmla="*/ 6 h 337"/>
                  <a:gd name="T2" fmla="*/ 91 w 207"/>
                  <a:gd name="T3" fmla="*/ 6 h 337"/>
                  <a:gd name="T4" fmla="*/ 93 w 207"/>
                  <a:gd name="T5" fmla="*/ 68 h 337"/>
                  <a:gd name="T6" fmla="*/ 206 w 207"/>
                  <a:gd name="T7" fmla="*/ 3 h 337"/>
                  <a:gd name="T8" fmla="*/ 206 w 207"/>
                  <a:gd name="T9" fmla="*/ 90 h 337"/>
                  <a:gd name="T10" fmla="*/ 102 w 207"/>
                  <a:gd name="T11" fmla="*/ 172 h 337"/>
                  <a:gd name="T12" fmla="*/ 102 w 207"/>
                  <a:gd name="T13" fmla="*/ 336 h 337"/>
                  <a:gd name="T14" fmla="*/ 6 w 207"/>
                  <a:gd name="T15" fmla="*/ 336 h 337"/>
                  <a:gd name="T16" fmla="*/ 6 w 207"/>
                  <a:gd name="T17" fmla="*/ 88 h 337"/>
                  <a:gd name="T18" fmla="*/ 0 w 207"/>
                  <a:gd name="T19" fmla="*/ 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337">
                    <a:moveTo>
                      <a:pt x="0" y="6"/>
                    </a:moveTo>
                    <a:lnTo>
                      <a:pt x="91" y="6"/>
                    </a:lnTo>
                    <a:lnTo>
                      <a:pt x="93" y="68"/>
                    </a:lnTo>
                    <a:cubicBezTo>
                      <a:pt x="105" y="40"/>
                      <a:pt x="127" y="0"/>
                      <a:pt x="206" y="3"/>
                    </a:cubicBezTo>
                    <a:lnTo>
                      <a:pt x="206" y="90"/>
                    </a:lnTo>
                    <a:cubicBezTo>
                      <a:pt x="108" y="82"/>
                      <a:pt x="102" y="133"/>
                      <a:pt x="102" y="172"/>
                    </a:cubicBezTo>
                    <a:lnTo>
                      <a:pt x="102" y="336"/>
                    </a:lnTo>
                    <a:lnTo>
                      <a:pt x="6" y="336"/>
                    </a:lnTo>
                    <a:lnTo>
                      <a:pt x="6" y="88"/>
                    </a:lnTo>
                    <a:cubicBezTo>
                      <a:pt x="6" y="71"/>
                      <a:pt x="3" y="25"/>
                      <a:pt x="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601" name="Freeform 65"/>
              <p:cNvSpPr>
                <a:spLocks noChangeArrowheads="1"/>
              </p:cNvSpPr>
              <p:nvPr/>
            </p:nvSpPr>
            <p:spPr bwMode="auto">
              <a:xfrm>
                <a:off x="5213350" y="5403850"/>
                <a:ext cx="107950" cy="127000"/>
              </a:xfrm>
              <a:custGeom>
                <a:avLst/>
                <a:gdLst>
                  <a:gd name="T0" fmla="*/ 212 w 298"/>
                  <a:gd name="T1" fmla="*/ 345 h 354"/>
                  <a:gd name="T2" fmla="*/ 209 w 298"/>
                  <a:gd name="T3" fmla="*/ 300 h 354"/>
                  <a:gd name="T4" fmla="*/ 111 w 298"/>
                  <a:gd name="T5" fmla="*/ 353 h 354"/>
                  <a:gd name="T6" fmla="*/ 29 w 298"/>
                  <a:gd name="T7" fmla="*/ 328 h 354"/>
                  <a:gd name="T8" fmla="*/ 0 w 298"/>
                  <a:gd name="T9" fmla="*/ 254 h 354"/>
                  <a:gd name="T10" fmla="*/ 71 w 298"/>
                  <a:gd name="T11" fmla="*/ 153 h 354"/>
                  <a:gd name="T12" fmla="*/ 201 w 298"/>
                  <a:gd name="T13" fmla="*/ 136 h 354"/>
                  <a:gd name="T14" fmla="*/ 195 w 298"/>
                  <a:gd name="T15" fmla="*/ 91 h 354"/>
                  <a:gd name="T16" fmla="*/ 153 w 298"/>
                  <a:gd name="T17" fmla="*/ 63 h 354"/>
                  <a:gd name="T18" fmla="*/ 116 w 298"/>
                  <a:gd name="T19" fmla="*/ 79 h 354"/>
                  <a:gd name="T20" fmla="*/ 108 w 298"/>
                  <a:gd name="T21" fmla="*/ 108 h 354"/>
                  <a:gd name="T22" fmla="*/ 12 w 298"/>
                  <a:gd name="T23" fmla="*/ 108 h 354"/>
                  <a:gd name="T24" fmla="*/ 48 w 298"/>
                  <a:gd name="T25" fmla="*/ 29 h 354"/>
                  <a:gd name="T26" fmla="*/ 147 w 298"/>
                  <a:gd name="T27" fmla="*/ 0 h 354"/>
                  <a:gd name="T28" fmla="*/ 266 w 298"/>
                  <a:gd name="T29" fmla="*/ 43 h 354"/>
                  <a:gd name="T30" fmla="*/ 288 w 298"/>
                  <a:gd name="T31" fmla="*/ 125 h 354"/>
                  <a:gd name="T32" fmla="*/ 288 w 298"/>
                  <a:gd name="T33" fmla="*/ 257 h 354"/>
                  <a:gd name="T34" fmla="*/ 297 w 298"/>
                  <a:gd name="T35" fmla="*/ 342 h 354"/>
                  <a:gd name="T36" fmla="*/ 212 w 298"/>
                  <a:gd name="T37" fmla="*/ 342 h 354"/>
                  <a:gd name="T38" fmla="*/ 212 w 298"/>
                  <a:gd name="T39" fmla="*/ 345 h 354"/>
                  <a:gd name="T40" fmla="*/ 94 w 298"/>
                  <a:gd name="T41" fmla="*/ 243 h 354"/>
                  <a:gd name="T42" fmla="*/ 142 w 298"/>
                  <a:gd name="T43" fmla="*/ 291 h 354"/>
                  <a:gd name="T44" fmla="*/ 184 w 298"/>
                  <a:gd name="T45" fmla="*/ 271 h 354"/>
                  <a:gd name="T46" fmla="*/ 201 w 298"/>
                  <a:gd name="T47" fmla="*/ 189 h 354"/>
                  <a:gd name="T48" fmla="*/ 94 w 298"/>
                  <a:gd name="T49" fmla="*/ 24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8" h="354">
                    <a:moveTo>
                      <a:pt x="212" y="345"/>
                    </a:moveTo>
                    <a:cubicBezTo>
                      <a:pt x="209" y="325"/>
                      <a:pt x="209" y="308"/>
                      <a:pt x="209" y="300"/>
                    </a:cubicBezTo>
                    <a:cubicBezTo>
                      <a:pt x="173" y="353"/>
                      <a:pt x="127" y="353"/>
                      <a:pt x="111" y="353"/>
                    </a:cubicBezTo>
                    <a:cubicBezTo>
                      <a:pt x="63" y="353"/>
                      <a:pt x="40" y="339"/>
                      <a:pt x="29" y="328"/>
                    </a:cubicBezTo>
                    <a:cubicBezTo>
                      <a:pt x="9" y="308"/>
                      <a:pt x="0" y="283"/>
                      <a:pt x="0" y="254"/>
                    </a:cubicBezTo>
                    <a:cubicBezTo>
                      <a:pt x="0" y="229"/>
                      <a:pt x="9" y="181"/>
                      <a:pt x="71" y="153"/>
                    </a:cubicBezTo>
                    <a:cubicBezTo>
                      <a:pt x="111" y="136"/>
                      <a:pt x="170" y="136"/>
                      <a:pt x="201" y="136"/>
                    </a:cubicBezTo>
                    <a:cubicBezTo>
                      <a:pt x="201" y="113"/>
                      <a:pt x="201" y="105"/>
                      <a:pt x="195" y="91"/>
                    </a:cubicBezTo>
                    <a:cubicBezTo>
                      <a:pt x="187" y="65"/>
                      <a:pt x="161" y="63"/>
                      <a:pt x="153" y="63"/>
                    </a:cubicBezTo>
                    <a:cubicBezTo>
                      <a:pt x="139" y="63"/>
                      <a:pt x="125" y="68"/>
                      <a:pt x="116" y="79"/>
                    </a:cubicBezTo>
                    <a:cubicBezTo>
                      <a:pt x="108" y="91"/>
                      <a:pt x="108" y="102"/>
                      <a:pt x="108" y="108"/>
                    </a:cubicBezTo>
                    <a:lnTo>
                      <a:pt x="12" y="108"/>
                    </a:lnTo>
                    <a:cubicBezTo>
                      <a:pt x="12" y="91"/>
                      <a:pt x="15" y="54"/>
                      <a:pt x="48" y="29"/>
                    </a:cubicBezTo>
                    <a:cubicBezTo>
                      <a:pt x="79" y="6"/>
                      <a:pt x="116" y="0"/>
                      <a:pt x="147" y="0"/>
                    </a:cubicBezTo>
                    <a:cubicBezTo>
                      <a:pt x="175" y="0"/>
                      <a:pt x="232" y="6"/>
                      <a:pt x="266" y="43"/>
                    </a:cubicBezTo>
                    <a:cubicBezTo>
                      <a:pt x="288" y="71"/>
                      <a:pt x="288" y="108"/>
                      <a:pt x="288" y="125"/>
                    </a:cubicBezTo>
                    <a:lnTo>
                      <a:pt x="288" y="257"/>
                    </a:lnTo>
                    <a:cubicBezTo>
                      <a:pt x="288" y="285"/>
                      <a:pt x="291" y="314"/>
                      <a:pt x="297" y="342"/>
                    </a:cubicBezTo>
                    <a:lnTo>
                      <a:pt x="212" y="342"/>
                    </a:lnTo>
                    <a:lnTo>
                      <a:pt x="212" y="345"/>
                    </a:lnTo>
                    <a:close/>
                    <a:moveTo>
                      <a:pt x="94" y="243"/>
                    </a:moveTo>
                    <a:cubicBezTo>
                      <a:pt x="94" y="266"/>
                      <a:pt x="108" y="291"/>
                      <a:pt x="142" y="291"/>
                    </a:cubicBezTo>
                    <a:cubicBezTo>
                      <a:pt x="158" y="291"/>
                      <a:pt x="173" y="283"/>
                      <a:pt x="184" y="271"/>
                    </a:cubicBezTo>
                    <a:cubicBezTo>
                      <a:pt x="201" y="252"/>
                      <a:pt x="201" y="226"/>
                      <a:pt x="201" y="189"/>
                    </a:cubicBezTo>
                    <a:cubicBezTo>
                      <a:pt x="136" y="184"/>
                      <a:pt x="94" y="204"/>
                      <a:pt x="94" y="2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602" name="Freeform 66"/>
              <p:cNvSpPr>
                <a:spLocks noChangeArrowheads="1"/>
              </p:cNvSpPr>
              <p:nvPr/>
            </p:nvSpPr>
            <p:spPr bwMode="auto">
              <a:xfrm>
                <a:off x="5356225" y="5407025"/>
                <a:ext cx="117475" cy="166688"/>
              </a:xfrm>
              <a:custGeom>
                <a:avLst/>
                <a:gdLst>
                  <a:gd name="T0" fmla="*/ 327 w 328"/>
                  <a:gd name="T1" fmla="*/ 6 h 464"/>
                  <a:gd name="T2" fmla="*/ 321 w 328"/>
                  <a:gd name="T3" fmla="*/ 87 h 464"/>
                  <a:gd name="T4" fmla="*/ 321 w 328"/>
                  <a:gd name="T5" fmla="*/ 330 h 464"/>
                  <a:gd name="T6" fmla="*/ 158 w 328"/>
                  <a:gd name="T7" fmla="*/ 463 h 464"/>
                  <a:gd name="T8" fmla="*/ 14 w 328"/>
                  <a:gd name="T9" fmla="*/ 355 h 464"/>
                  <a:gd name="T10" fmla="*/ 107 w 328"/>
                  <a:gd name="T11" fmla="*/ 355 h 464"/>
                  <a:gd name="T12" fmla="*/ 163 w 328"/>
                  <a:gd name="T13" fmla="*/ 401 h 464"/>
                  <a:gd name="T14" fmla="*/ 222 w 328"/>
                  <a:gd name="T15" fmla="*/ 358 h 464"/>
                  <a:gd name="T16" fmla="*/ 228 w 328"/>
                  <a:gd name="T17" fmla="*/ 279 h 464"/>
                  <a:gd name="T18" fmla="*/ 138 w 328"/>
                  <a:gd name="T19" fmla="*/ 324 h 464"/>
                  <a:gd name="T20" fmla="*/ 0 w 328"/>
                  <a:gd name="T21" fmla="*/ 164 h 464"/>
                  <a:gd name="T22" fmla="*/ 141 w 328"/>
                  <a:gd name="T23" fmla="*/ 0 h 464"/>
                  <a:gd name="T24" fmla="*/ 234 w 328"/>
                  <a:gd name="T25" fmla="*/ 48 h 464"/>
                  <a:gd name="T26" fmla="*/ 237 w 328"/>
                  <a:gd name="T27" fmla="*/ 3 h 464"/>
                  <a:gd name="T28" fmla="*/ 327 w 328"/>
                  <a:gd name="T29" fmla="*/ 3 h 464"/>
                  <a:gd name="T30" fmla="*/ 327 w 328"/>
                  <a:gd name="T31" fmla="*/ 6 h 464"/>
                  <a:gd name="T32" fmla="*/ 160 w 328"/>
                  <a:gd name="T33" fmla="*/ 262 h 464"/>
                  <a:gd name="T34" fmla="*/ 228 w 328"/>
                  <a:gd name="T35" fmla="*/ 169 h 464"/>
                  <a:gd name="T36" fmla="*/ 163 w 328"/>
                  <a:gd name="T37" fmla="*/ 68 h 464"/>
                  <a:gd name="T38" fmla="*/ 95 w 328"/>
                  <a:gd name="T39" fmla="*/ 166 h 464"/>
                  <a:gd name="T40" fmla="*/ 160 w 328"/>
                  <a:gd name="T41" fmla="*/ 26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464">
                    <a:moveTo>
                      <a:pt x="327" y="6"/>
                    </a:moveTo>
                    <a:cubicBezTo>
                      <a:pt x="324" y="31"/>
                      <a:pt x="321" y="54"/>
                      <a:pt x="321" y="87"/>
                    </a:cubicBezTo>
                    <a:lnTo>
                      <a:pt x="321" y="330"/>
                    </a:lnTo>
                    <a:cubicBezTo>
                      <a:pt x="321" y="451"/>
                      <a:pt x="220" y="463"/>
                      <a:pt x="158" y="463"/>
                    </a:cubicBezTo>
                    <a:cubicBezTo>
                      <a:pt x="110" y="463"/>
                      <a:pt x="19" y="457"/>
                      <a:pt x="14" y="355"/>
                    </a:cubicBezTo>
                    <a:lnTo>
                      <a:pt x="107" y="355"/>
                    </a:lnTo>
                    <a:cubicBezTo>
                      <a:pt x="107" y="364"/>
                      <a:pt x="112" y="401"/>
                      <a:pt x="163" y="401"/>
                    </a:cubicBezTo>
                    <a:cubicBezTo>
                      <a:pt x="191" y="401"/>
                      <a:pt x="217" y="387"/>
                      <a:pt x="222" y="358"/>
                    </a:cubicBezTo>
                    <a:cubicBezTo>
                      <a:pt x="225" y="341"/>
                      <a:pt x="225" y="330"/>
                      <a:pt x="228" y="279"/>
                    </a:cubicBezTo>
                    <a:cubicBezTo>
                      <a:pt x="197" y="319"/>
                      <a:pt x="163" y="324"/>
                      <a:pt x="138" y="324"/>
                    </a:cubicBezTo>
                    <a:cubicBezTo>
                      <a:pt x="42" y="324"/>
                      <a:pt x="0" y="243"/>
                      <a:pt x="0" y="164"/>
                    </a:cubicBezTo>
                    <a:cubicBezTo>
                      <a:pt x="0" y="79"/>
                      <a:pt x="45" y="0"/>
                      <a:pt x="141" y="0"/>
                    </a:cubicBezTo>
                    <a:cubicBezTo>
                      <a:pt x="200" y="0"/>
                      <a:pt x="222" y="34"/>
                      <a:pt x="234" y="48"/>
                    </a:cubicBezTo>
                    <a:lnTo>
                      <a:pt x="237" y="3"/>
                    </a:lnTo>
                    <a:lnTo>
                      <a:pt x="327" y="3"/>
                    </a:lnTo>
                    <a:lnTo>
                      <a:pt x="327" y="6"/>
                    </a:lnTo>
                    <a:close/>
                    <a:moveTo>
                      <a:pt x="160" y="262"/>
                    </a:moveTo>
                    <a:cubicBezTo>
                      <a:pt x="228" y="262"/>
                      <a:pt x="228" y="183"/>
                      <a:pt x="228" y="169"/>
                    </a:cubicBezTo>
                    <a:cubicBezTo>
                      <a:pt x="228" y="133"/>
                      <a:pt x="220" y="68"/>
                      <a:pt x="163" y="68"/>
                    </a:cubicBezTo>
                    <a:cubicBezTo>
                      <a:pt x="127" y="68"/>
                      <a:pt x="95" y="96"/>
                      <a:pt x="95" y="166"/>
                    </a:cubicBezTo>
                    <a:cubicBezTo>
                      <a:pt x="95" y="183"/>
                      <a:pt x="95" y="262"/>
                      <a:pt x="160" y="26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603" name="Freeform 67"/>
              <p:cNvSpPr>
                <a:spLocks noChangeArrowheads="1"/>
              </p:cNvSpPr>
              <p:nvPr/>
            </p:nvSpPr>
            <p:spPr bwMode="auto">
              <a:xfrm>
                <a:off x="5505450" y="5403850"/>
                <a:ext cx="114300" cy="128588"/>
              </a:xfrm>
              <a:custGeom>
                <a:avLst/>
                <a:gdLst>
                  <a:gd name="T0" fmla="*/ 93 w 317"/>
                  <a:gd name="T1" fmla="*/ 204 h 357"/>
                  <a:gd name="T2" fmla="*/ 161 w 317"/>
                  <a:gd name="T3" fmla="*/ 291 h 357"/>
                  <a:gd name="T4" fmla="*/ 218 w 317"/>
                  <a:gd name="T5" fmla="*/ 246 h 357"/>
                  <a:gd name="T6" fmla="*/ 305 w 317"/>
                  <a:gd name="T7" fmla="*/ 246 h 357"/>
                  <a:gd name="T8" fmla="*/ 274 w 317"/>
                  <a:gd name="T9" fmla="*/ 316 h 357"/>
                  <a:gd name="T10" fmla="*/ 158 w 317"/>
                  <a:gd name="T11" fmla="*/ 356 h 357"/>
                  <a:gd name="T12" fmla="*/ 43 w 317"/>
                  <a:gd name="T13" fmla="*/ 314 h 357"/>
                  <a:gd name="T14" fmla="*/ 0 w 317"/>
                  <a:gd name="T15" fmla="*/ 184 h 357"/>
                  <a:gd name="T16" fmla="*/ 68 w 317"/>
                  <a:gd name="T17" fmla="*/ 29 h 357"/>
                  <a:gd name="T18" fmla="*/ 161 w 317"/>
                  <a:gd name="T19" fmla="*/ 0 h 357"/>
                  <a:gd name="T20" fmla="*/ 294 w 317"/>
                  <a:gd name="T21" fmla="*/ 79 h 357"/>
                  <a:gd name="T22" fmla="*/ 313 w 317"/>
                  <a:gd name="T23" fmla="*/ 201 h 357"/>
                  <a:gd name="T24" fmla="*/ 93 w 317"/>
                  <a:gd name="T25" fmla="*/ 201 h 357"/>
                  <a:gd name="T26" fmla="*/ 93 w 317"/>
                  <a:gd name="T27" fmla="*/ 204 h 357"/>
                  <a:gd name="T28" fmla="*/ 215 w 317"/>
                  <a:gd name="T29" fmla="*/ 142 h 357"/>
                  <a:gd name="T30" fmla="*/ 158 w 317"/>
                  <a:gd name="T31" fmla="*/ 68 h 357"/>
                  <a:gd name="T32" fmla="*/ 96 w 317"/>
                  <a:gd name="T33" fmla="*/ 142 h 357"/>
                  <a:gd name="T34" fmla="*/ 215 w 317"/>
                  <a:gd name="T35" fmla="*/ 14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7" h="357">
                    <a:moveTo>
                      <a:pt x="93" y="204"/>
                    </a:moveTo>
                    <a:cubicBezTo>
                      <a:pt x="93" y="226"/>
                      <a:pt x="93" y="291"/>
                      <a:pt x="161" y="291"/>
                    </a:cubicBezTo>
                    <a:cubicBezTo>
                      <a:pt x="186" y="291"/>
                      <a:pt x="209" y="283"/>
                      <a:pt x="218" y="246"/>
                    </a:cubicBezTo>
                    <a:lnTo>
                      <a:pt x="305" y="246"/>
                    </a:lnTo>
                    <a:cubicBezTo>
                      <a:pt x="305" y="263"/>
                      <a:pt x="299" y="291"/>
                      <a:pt x="274" y="316"/>
                    </a:cubicBezTo>
                    <a:cubicBezTo>
                      <a:pt x="249" y="342"/>
                      <a:pt x="206" y="356"/>
                      <a:pt x="158" y="356"/>
                    </a:cubicBezTo>
                    <a:cubicBezTo>
                      <a:pt x="130" y="356"/>
                      <a:pt x="76" y="350"/>
                      <a:pt x="43" y="314"/>
                    </a:cubicBezTo>
                    <a:cubicBezTo>
                      <a:pt x="11" y="283"/>
                      <a:pt x="0" y="237"/>
                      <a:pt x="0" y="184"/>
                    </a:cubicBezTo>
                    <a:cubicBezTo>
                      <a:pt x="0" y="130"/>
                      <a:pt x="14" y="65"/>
                      <a:pt x="68" y="29"/>
                    </a:cubicBezTo>
                    <a:cubicBezTo>
                      <a:pt x="93" y="12"/>
                      <a:pt x="124" y="0"/>
                      <a:pt x="161" y="0"/>
                    </a:cubicBezTo>
                    <a:cubicBezTo>
                      <a:pt x="209" y="0"/>
                      <a:pt x="265" y="17"/>
                      <a:pt x="294" y="79"/>
                    </a:cubicBezTo>
                    <a:cubicBezTo>
                      <a:pt x="316" y="125"/>
                      <a:pt x="313" y="173"/>
                      <a:pt x="313" y="201"/>
                    </a:cubicBezTo>
                    <a:lnTo>
                      <a:pt x="93" y="201"/>
                    </a:lnTo>
                    <a:lnTo>
                      <a:pt x="93" y="204"/>
                    </a:lnTo>
                    <a:close/>
                    <a:moveTo>
                      <a:pt x="215" y="142"/>
                    </a:moveTo>
                    <a:cubicBezTo>
                      <a:pt x="215" y="127"/>
                      <a:pt x="215" y="68"/>
                      <a:pt x="158" y="68"/>
                    </a:cubicBezTo>
                    <a:cubicBezTo>
                      <a:pt x="116" y="68"/>
                      <a:pt x="99" y="105"/>
                      <a:pt x="96" y="142"/>
                    </a:cubicBezTo>
                    <a:lnTo>
                      <a:pt x="215" y="1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sp>
          <p:nvSpPr>
            <p:cNvPr id="590" name="Freeform 29"/>
            <p:cNvSpPr>
              <a:spLocks noChangeArrowheads="1"/>
            </p:cNvSpPr>
            <p:nvPr/>
          </p:nvSpPr>
          <p:spPr bwMode="auto">
            <a:xfrm>
              <a:off x="7326921" y="4243662"/>
              <a:ext cx="468473" cy="509524"/>
            </a:xfrm>
            <a:custGeom>
              <a:avLst/>
              <a:gdLst>
                <a:gd name="T0" fmla="*/ 658 w 854"/>
                <a:gd name="T1" fmla="*/ 14 h 929"/>
                <a:gd name="T2" fmla="*/ 853 w 854"/>
                <a:gd name="T3" fmla="*/ 79 h 929"/>
                <a:gd name="T4" fmla="*/ 853 w 854"/>
                <a:gd name="T5" fmla="*/ 849 h 929"/>
                <a:gd name="T6" fmla="*/ 658 w 854"/>
                <a:gd name="T7" fmla="*/ 914 h 929"/>
                <a:gd name="T8" fmla="*/ 427 w 854"/>
                <a:gd name="T9" fmla="*/ 928 h 929"/>
                <a:gd name="T10" fmla="*/ 195 w 854"/>
                <a:gd name="T11" fmla="*/ 914 h 929"/>
                <a:gd name="T12" fmla="*/ 0 w 854"/>
                <a:gd name="T13" fmla="*/ 849 h 929"/>
                <a:gd name="T14" fmla="*/ 0 w 854"/>
                <a:gd name="T15" fmla="*/ 79 h 929"/>
                <a:gd name="T16" fmla="*/ 195 w 854"/>
                <a:gd name="T17" fmla="*/ 14 h 929"/>
                <a:gd name="T18" fmla="*/ 427 w 854"/>
                <a:gd name="T19" fmla="*/ 0 h 929"/>
                <a:gd name="T20" fmla="*/ 658 w 854"/>
                <a:gd name="T21" fmla="*/ 14 h 929"/>
                <a:gd name="T22" fmla="*/ 226 w 854"/>
                <a:gd name="T23" fmla="*/ 668 h 929"/>
                <a:gd name="T24" fmla="*/ 283 w 854"/>
                <a:gd name="T25" fmla="*/ 612 h 929"/>
                <a:gd name="T26" fmla="*/ 226 w 854"/>
                <a:gd name="T27" fmla="*/ 556 h 929"/>
                <a:gd name="T28" fmla="*/ 170 w 854"/>
                <a:gd name="T29" fmla="*/ 612 h 929"/>
                <a:gd name="T30" fmla="*/ 226 w 854"/>
                <a:gd name="T31" fmla="*/ 668 h 929"/>
                <a:gd name="T32" fmla="*/ 246 w 854"/>
                <a:gd name="T33" fmla="*/ 420 h 929"/>
                <a:gd name="T34" fmla="*/ 376 w 854"/>
                <a:gd name="T35" fmla="*/ 420 h 929"/>
                <a:gd name="T36" fmla="*/ 311 w 854"/>
                <a:gd name="T37" fmla="*/ 290 h 929"/>
                <a:gd name="T38" fmla="*/ 246 w 854"/>
                <a:gd name="T39" fmla="*/ 420 h 929"/>
                <a:gd name="T40" fmla="*/ 356 w 854"/>
                <a:gd name="T41" fmla="*/ 508 h 929"/>
                <a:gd name="T42" fmla="*/ 356 w 854"/>
                <a:gd name="T43" fmla="*/ 604 h 929"/>
                <a:gd name="T44" fmla="*/ 424 w 854"/>
                <a:gd name="T45" fmla="*/ 632 h 929"/>
                <a:gd name="T46" fmla="*/ 491 w 854"/>
                <a:gd name="T47" fmla="*/ 604 h 929"/>
                <a:gd name="T48" fmla="*/ 491 w 854"/>
                <a:gd name="T49" fmla="*/ 508 h 929"/>
                <a:gd name="T50" fmla="*/ 424 w 854"/>
                <a:gd name="T51" fmla="*/ 479 h 929"/>
                <a:gd name="T52" fmla="*/ 356 w 854"/>
                <a:gd name="T53" fmla="*/ 508 h 929"/>
                <a:gd name="T54" fmla="*/ 446 w 854"/>
                <a:gd name="T55" fmla="*/ 810 h 929"/>
                <a:gd name="T56" fmla="*/ 503 w 854"/>
                <a:gd name="T57" fmla="*/ 753 h 929"/>
                <a:gd name="T58" fmla="*/ 446 w 854"/>
                <a:gd name="T59" fmla="*/ 697 h 929"/>
                <a:gd name="T60" fmla="*/ 390 w 854"/>
                <a:gd name="T61" fmla="*/ 753 h 929"/>
                <a:gd name="T62" fmla="*/ 446 w 854"/>
                <a:gd name="T63" fmla="*/ 810 h 929"/>
                <a:gd name="T64" fmla="*/ 489 w 854"/>
                <a:gd name="T65" fmla="*/ 358 h 929"/>
                <a:gd name="T66" fmla="*/ 562 w 854"/>
                <a:gd name="T67" fmla="*/ 431 h 929"/>
                <a:gd name="T68" fmla="*/ 635 w 854"/>
                <a:gd name="T69" fmla="*/ 358 h 929"/>
                <a:gd name="T70" fmla="*/ 562 w 854"/>
                <a:gd name="T71" fmla="*/ 285 h 929"/>
                <a:gd name="T72" fmla="*/ 489 w 854"/>
                <a:gd name="T73" fmla="*/ 358 h 929"/>
                <a:gd name="T74" fmla="*/ 590 w 854"/>
                <a:gd name="T75" fmla="*/ 640 h 929"/>
                <a:gd name="T76" fmla="*/ 703 w 854"/>
                <a:gd name="T77" fmla="*/ 640 h 929"/>
                <a:gd name="T78" fmla="*/ 647 w 854"/>
                <a:gd name="T79" fmla="*/ 525 h 929"/>
                <a:gd name="T80" fmla="*/ 590 w 854"/>
                <a:gd name="T81" fmla="*/ 640 h 929"/>
                <a:gd name="T82" fmla="*/ 819 w 854"/>
                <a:gd name="T83" fmla="*/ 138 h 929"/>
                <a:gd name="T84" fmla="*/ 429 w 854"/>
                <a:gd name="T85" fmla="*/ 76 h 929"/>
                <a:gd name="T86" fmla="*/ 40 w 854"/>
                <a:gd name="T87" fmla="*/ 138 h 929"/>
                <a:gd name="T88" fmla="*/ 40 w 854"/>
                <a:gd name="T89" fmla="*/ 138 h 929"/>
                <a:gd name="T90" fmla="*/ 429 w 854"/>
                <a:gd name="T91" fmla="*/ 200 h 929"/>
                <a:gd name="T92" fmla="*/ 819 w 854"/>
                <a:gd name="T93" fmla="*/ 1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4" h="929">
                  <a:moveTo>
                    <a:pt x="658" y="14"/>
                  </a:moveTo>
                  <a:cubicBezTo>
                    <a:pt x="853" y="36"/>
                    <a:pt x="853" y="76"/>
                    <a:pt x="853" y="79"/>
                  </a:cubicBezTo>
                  <a:lnTo>
                    <a:pt x="853" y="849"/>
                  </a:lnTo>
                  <a:cubicBezTo>
                    <a:pt x="853" y="852"/>
                    <a:pt x="850" y="891"/>
                    <a:pt x="658" y="914"/>
                  </a:cubicBezTo>
                  <a:cubicBezTo>
                    <a:pt x="545" y="928"/>
                    <a:pt x="433" y="928"/>
                    <a:pt x="427" y="928"/>
                  </a:cubicBezTo>
                  <a:cubicBezTo>
                    <a:pt x="422" y="928"/>
                    <a:pt x="305" y="928"/>
                    <a:pt x="195" y="914"/>
                  </a:cubicBezTo>
                  <a:cubicBezTo>
                    <a:pt x="3" y="889"/>
                    <a:pt x="0" y="849"/>
                    <a:pt x="0" y="849"/>
                  </a:cubicBezTo>
                  <a:lnTo>
                    <a:pt x="0" y="79"/>
                  </a:lnTo>
                  <a:cubicBezTo>
                    <a:pt x="0" y="76"/>
                    <a:pt x="3" y="36"/>
                    <a:pt x="195" y="14"/>
                  </a:cubicBezTo>
                  <a:cubicBezTo>
                    <a:pt x="308" y="0"/>
                    <a:pt x="422" y="0"/>
                    <a:pt x="427" y="0"/>
                  </a:cubicBezTo>
                  <a:cubicBezTo>
                    <a:pt x="433" y="0"/>
                    <a:pt x="548" y="0"/>
                    <a:pt x="658" y="14"/>
                  </a:cubicBezTo>
                  <a:close/>
                  <a:moveTo>
                    <a:pt x="226" y="668"/>
                  </a:moveTo>
                  <a:cubicBezTo>
                    <a:pt x="257" y="668"/>
                    <a:pt x="283" y="643"/>
                    <a:pt x="283" y="612"/>
                  </a:cubicBezTo>
                  <a:cubicBezTo>
                    <a:pt x="283" y="581"/>
                    <a:pt x="257" y="556"/>
                    <a:pt x="226" y="556"/>
                  </a:cubicBezTo>
                  <a:cubicBezTo>
                    <a:pt x="195" y="556"/>
                    <a:pt x="170" y="581"/>
                    <a:pt x="170" y="612"/>
                  </a:cubicBezTo>
                  <a:cubicBezTo>
                    <a:pt x="170" y="643"/>
                    <a:pt x="195" y="668"/>
                    <a:pt x="226" y="668"/>
                  </a:cubicBezTo>
                  <a:close/>
                  <a:moveTo>
                    <a:pt x="246" y="420"/>
                  </a:moveTo>
                  <a:lnTo>
                    <a:pt x="376" y="420"/>
                  </a:lnTo>
                  <a:lnTo>
                    <a:pt x="311" y="290"/>
                  </a:lnTo>
                  <a:lnTo>
                    <a:pt x="246" y="420"/>
                  </a:lnTo>
                  <a:close/>
                  <a:moveTo>
                    <a:pt x="356" y="508"/>
                  </a:moveTo>
                  <a:lnTo>
                    <a:pt x="356" y="604"/>
                  </a:lnTo>
                  <a:lnTo>
                    <a:pt x="424" y="632"/>
                  </a:lnTo>
                  <a:lnTo>
                    <a:pt x="491" y="604"/>
                  </a:lnTo>
                  <a:lnTo>
                    <a:pt x="491" y="508"/>
                  </a:lnTo>
                  <a:lnTo>
                    <a:pt x="424" y="479"/>
                  </a:lnTo>
                  <a:lnTo>
                    <a:pt x="356" y="508"/>
                  </a:lnTo>
                  <a:close/>
                  <a:moveTo>
                    <a:pt x="446" y="810"/>
                  </a:moveTo>
                  <a:cubicBezTo>
                    <a:pt x="477" y="810"/>
                    <a:pt x="503" y="784"/>
                    <a:pt x="503" y="753"/>
                  </a:cubicBezTo>
                  <a:cubicBezTo>
                    <a:pt x="503" y="722"/>
                    <a:pt x="477" y="697"/>
                    <a:pt x="446" y="697"/>
                  </a:cubicBezTo>
                  <a:cubicBezTo>
                    <a:pt x="415" y="697"/>
                    <a:pt x="390" y="722"/>
                    <a:pt x="390" y="753"/>
                  </a:cubicBezTo>
                  <a:cubicBezTo>
                    <a:pt x="390" y="784"/>
                    <a:pt x="415" y="810"/>
                    <a:pt x="446" y="810"/>
                  </a:cubicBezTo>
                  <a:close/>
                  <a:moveTo>
                    <a:pt x="489" y="358"/>
                  </a:moveTo>
                  <a:cubicBezTo>
                    <a:pt x="489" y="398"/>
                    <a:pt x="522" y="429"/>
                    <a:pt x="562" y="431"/>
                  </a:cubicBezTo>
                  <a:cubicBezTo>
                    <a:pt x="604" y="431"/>
                    <a:pt x="635" y="398"/>
                    <a:pt x="635" y="358"/>
                  </a:cubicBezTo>
                  <a:cubicBezTo>
                    <a:pt x="635" y="316"/>
                    <a:pt x="601" y="285"/>
                    <a:pt x="562" y="285"/>
                  </a:cubicBezTo>
                  <a:cubicBezTo>
                    <a:pt x="520" y="285"/>
                    <a:pt x="489" y="318"/>
                    <a:pt x="489" y="358"/>
                  </a:cubicBezTo>
                  <a:close/>
                  <a:moveTo>
                    <a:pt x="590" y="640"/>
                  </a:moveTo>
                  <a:lnTo>
                    <a:pt x="703" y="640"/>
                  </a:lnTo>
                  <a:lnTo>
                    <a:pt x="647" y="525"/>
                  </a:lnTo>
                  <a:lnTo>
                    <a:pt x="590" y="640"/>
                  </a:lnTo>
                  <a:close/>
                  <a:moveTo>
                    <a:pt x="819" y="138"/>
                  </a:moveTo>
                  <a:cubicBezTo>
                    <a:pt x="805" y="115"/>
                    <a:pt x="666" y="79"/>
                    <a:pt x="429" y="76"/>
                  </a:cubicBezTo>
                  <a:cubicBezTo>
                    <a:pt x="192" y="76"/>
                    <a:pt x="54" y="115"/>
                    <a:pt x="40" y="138"/>
                  </a:cubicBezTo>
                  <a:lnTo>
                    <a:pt x="40" y="138"/>
                  </a:lnTo>
                  <a:cubicBezTo>
                    <a:pt x="54" y="160"/>
                    <a:pt x="192" y="200"/>
                    <a:pt x="429" y="200"/>
                  </a:cubicBezTo>
                  <a:cubicBezTo>
                    <a:pt x="666" y="200"/>
                    <a:pt x="805" y="160"/>
                    <a:pt x="819" y="138"/>
                  </a:cubicBezTo>
                  <a:close/>
                </a:path>
              </a:pathLst>
            </a:custGeom>
            <a:solidFill>
              <a:srgbClr val="F80000"/>
            </a:solidFill>
            <a:ln>
              <a:noFill/>
            </a:ln>
            <a:effectLst/>
          </p:spPr>
          <p:txBody>
            <a:bodyPr wrap="none" anchor="ctr"/>
            <a:lstStyle/>
            <a:p>
              <a:endParaRPr lang="en-US"/>
            </a:p>
          </p:txBody>
        </p:sp>
      </p:grpSp>
      <p:grpSp>
        <p:nvGrpSpPr>
          <p:cNvPr id="604" name="Group 603"/>
          <p:cNvGrpSpPr/>
          <p:nvPr/>
        </p:nvGrpSpPr>
        <p:grpSpPr>
          <a:xfrm>
            <a:off x="9436337" y="1648862"/>
            <a:ext cx="658174" cy="704306"/>
            <a:chOff x="2451118" y="4229199"/>
            <a:chExt cx="865570" cy="911761"/>
          </a:xfrm>
        </p:grpSpPr>
        <p:sp>
          <p:nvSpPr>
            <p:cNvPr id="605" name="Rectangle 604"/>
            <p:cNvSpPr/>
            <p:nvPr/>
          </p:nvSpPr>
          <p:spPr>
            <a:xfrm>
              <a:off x="2451118" y="4229199"/>
              <a:ext cx="865570" cy="911761"/>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606" name="Group 605"/>
            <p:cNvGrpSpPr/>
            <p:nvPr/>
          </p:nvGrpSpPr>
          <p:grpSpPr>
            <a:xfrm>
              <a:off x="2505985" y="4304032"/>
              <a:ext cx="755836" cy="786777"/>
              <a:chOff x="2505985" y="4304032"/>
              <a:chExt cx="755836" cy="786777"/>
            </a:xfrm>
            <a:solidFill>
              <a:srgbClr val="F80000"/>
            </a:solidFill>
          </p:grpSpPr>
          <p:grpSp>
            <p:nvGrpSpPr>
              <p:cNvPr id="607" name="Group 606"/>
              <p:cNvGrpSpPr/>
              <p:nvPr/>
            </p:nvGrpSpPr>
            <p:grpSpPr>
              <a:xfrm>
                <a:off x="2505985" y="4304032"/>
                <a:ext cx="755836" cy="470888"/>
                <a:chOff x="2851150" y="4108450"/>
                <a:chExt cx="496888" cy="309563"/>
              </a:xfrm>
              <a:grpFill/>
            </p:grpSpPr>
            <p:sp>
              <p:nvSpPr>
                <p:cNvPr id="628" name="Freeform 1"/>
                <p:cNvSpPr>
                  <a:spLocks noChangeArrowheads="1"/>
                </p:cNvSpPr>
                <p:nvPr/>
              </p:nvSpPr>
              <p:spPr bwMode="auto">
                <a:xfrm>
                  <a:off x="3025775" y="4379913"/>
                  <a:ext cx="38100" cy="38100"/>
                </a:xfrm>
                <a:custGeom>
                  <a:avLst/>
                  <a:gdLst>
                    <a:gd name="T0" fmla="*/ 107 w 108"/>
                    <a:gd name="T1" fmla="*/ 54 h 108"/>
                    <a:gd name="T2" fmla="*/ 100 w 108"/>
                    <a:gd name="T3" fmla="*/ 80 h 108"/>
                    <a:gd name="T4" fmla="*/ 81 w 108"/>
                    <a:gd name="T5" fmla="*/ 100 h 108"/>
                    <a:gd name="T6" fmla="*/ 54 w 108"/>
                    <a:gd name="T7" fmla="*/ 107 h 108"/>
                    <a:gd name="T8" fmla="*/ 27 w 108"/>
                    <a:gd name="T9" fmla="*/ 100 h 108"/>
                    <a:gd name="T10" fmla="*/ 7 w 108"/>
                    <a:gd name="T11" fmla="*/ 80 h 108"/>
                    <a:gd name="T12" fmla="*/ 0 w 108"/>
                    <a:gd name="T13" fmla="*/ 54 h 108"/>
                    <a:gd name="T14" fmla="*/ 7 w 108"/>
                    <a:gd name="T15" fmla="*/ 27 h 108"/>
                    <a:gd name="T16" fmla="*/ 27 w 108"/>
                    <a:gd name="T17" fmla="*/ 7 h 108"/>
                    <a:gd name="T18" fmla="*/ 54 w 108"/>
                    <a:gd name="T19" fmla="*/ 0 h 108"/>
                    <a:gd name="T20" fmla="*/ 81 w 108"/>
                    <a:gd name="T21" fmla="*/ 7 h 108"/>
                    <a:gd name="T22" fmla="*/ 100 w 108"/>
                    <a:gd name="T23" fmla="*/ 27 h 108"/>
                    <a:gd name="T24" fmla="*/ 107 w 108"/>
                    <a:gd name="T2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8">
                      <a:moveTo>
                        <a:pt x="107" y="54"/>
                      </a:moveTo>
                      <a:cubicBezTo>
                        <a:pt x="107" y="63"/>
                        <a:pt x="105" y="72"/>
                        <a:pt x="100" y="80"/>
                      </a:cubicBezTo>
                      <a:cubicBezTo>
                        <a:pt x="95" y="89"/>
                        <a:pt x="89" y="95"/>
                        <a:pt x="81" y="100"/>
                      </a:cubicBezTo>
                      <a:cubicBezTo>
                        <a:pt x="72" y="105"/>
                        <a:pt x="64" y="107"/>
                        <a:pt x="54" y="107"/>
                      </a:cubicBezTo>
                      <a:cubicBezTo>
                        <a:pt x="44" y="107"/>
                        <a:pt x="36" y="105"/>
                        <a:pt x="27" y="100"/>
                      </a:cubicBezTo>
                      <a:cubicBezTo>
                        <a:pt x="18" y="95"/>
                        <a:pt x="12" y="89"/>
                        <a:pt x="7" y="80"/>
                      </a:cubicBezTo>
                      <a:cubicBezTo>
                        <a:pt x="2" y="72"/>
                        <a:pt x="0" y="64"/>
                        <a:pt x="0" y="54"/>
                      </a:cubicBezTo>
                      <a:cubicBezTo>
                        <a:pt x="0" y="45"/>
                        <a:pt x="2" y="36"/>
                        <a:pt x="7" y="27"/>
                      </a:cubicBezTo>
                      <a:cubicBezTo>
                        <a:pt x="12" y="19"/>
                        <a:pt x="18" y="12"/>
                        <a:pt x="27" y="7"/>
                      </a:cubicBezTo>
                      <a:cubicBezTo>
                        <a:pt x="36" y="2"/>
                        <a:pt x="44" y="0"/>
                        <a:pt x="54" y="0"/>
                      </a:cubicBezTo>
                      <a:cubicBezTo>
                        <a:pt x="64" y="0"/>
                        <a:pt x="72" y="2"/>
                        <a:pt x="81" y="7"/>
                      </a:cubicBezTo>
                      <a:cubicBezTo>
                        <a:pt x="89" y="12"/>
                        <a:pt x="95" y="19"/>
                        <a:pt x="100" y="27"/>
                      </a:cubicBezTo>
                      <a:cubicBezTo>
                        <a:pt x="105" y="36"/>
                        <a:pt x="107" y="44"/>
                        <a:pt x="107" y="5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9" name="Freeform 2"/>
                <p:cNvSpPr>
                  <a:spLocks noChangeArrowheads="1"/>
                </p:cNvSpPr>
                <p:nvPr/>
              </p:nvSpPr>
              <p:spPr bwMode="auto">
                <a:xfrm>
                  <a:off x="3079750" y="4379913"/>
                  <a:ext cx="38100" cy="38100"/>
                </a:xfrm>
                <a:custGeom>
                  <a:avLst/>
                  <a:gdLst>
                    <a:gd name="T0" fmla="*/ 53 w 108"/>
                    <a:gd name="T1" fmla="*/ 0 h 108"/>
                    <a:gd name="T2" fmla="*/ 107 w 108"/>
                    <a:gd name="T3" fmla="*/ 54 h 108"/>
                    <a:gd name="T4" fmla="*/ 53 w 108"/>
                    <a:gd name="T5" fmla="*/ 107 h 108"/>
                    <a:gd name="T6" fmla="*/ 0 w 108"/>
                    <a:gd name="T7" fmla="*/ 54 h 108"/>
                    <a:gd name="T8" fmla="*/ 53 w 108"/>
                    <a:gd name="T9" fmla="*/ 0 h 108"/>
                    <a:gd name="T10" fmla="*/ 53 w 108"/>
                    <a:gd name="T11" fmla="*/ 85 h 108"/>
                    <a:gd name="T12" fmla="*/ 84 w 108"/>
                    <a:gd name="T13" fmla="*/ 54 h 108"/>
                    <a:gd name="T14" fmla="*/ 53 w 108"/>
                    <a:gd name="T15" fmla="*/ 23 h 108"/>
                    <a:gd name="T16" fmla="*/ 22 w 108"/>
                    <a:gd name="T17" fmla="*/ 54 h 108"/>
                    <a:gd name="T18" fmla="*/ 53 w 108"/>
                    <a:gd name="T19"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3" y="0"/>
                      </a:moveTo>
                      <a:cubicBezTo>
                        <a:pt x="84" y="0"/>
                        <a:pt x="107" y="26"/>
                        <a:pt x="107" y="54"/>
                      </a:cubicBezTo>
                      <a:cubicBezTo>
                        <a:pt x="107" y="83"/>
                        <a:pt x="84" y="107"/>
                        <a:pt x="53" y="107"/>
                      </a:cubicBezTo>
                      <a:cubicBezTo>
                        <a:pt x="25" y="107"/>
                        <a:pt x="0" y="83"/>
                        <a:pt x="0" y="54"/>
                      </a:cubicBezTo>
                      <a:cubicBezTo>
                        <a:pt x="0" y="26"/>
                        <a:pt x="22" y="0"/>
                        <a:pt x="53" y="0"/>
                      </a:cubicBezTo>
                      <a:close/>
                      <a:moveTo>
                        <a:pt x="53" y="85"/>
                      </a:moveTo>
                      <a:cubicBezTo>
                        <a:pt x="70" y="85"/>
                        <a:pt x="84" y="71"/>
                        <a:pt x="84" y="54"/>
                      </a:cubicBezTo>
                      <a:cubicBezTo>
                        <a:pt x="84" y="37"/>
                        <a:pt x="70" y="23"/>
                        <a:pt x="53" y="23"/>
                      </a:cubicBezTo>
                      <a:cubicBezTo>
                        <a:pt x="36" y="23"/>
                        <a:pt x="22" y="37"/>
                        <a:pt x="22" y="54"/>
                      </a:cubicBezTo>
                      <a:cubicBezTo>
                        <a:pt x="22" y="71"/>
                        <a:pt x="36" y="85"/>
                        <a:pt x="53"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0" name="Freeform 3"/>
                <p:cNvSpPr>
                  <a:spLocks noChangeArrowheads="1"/>
                </p:cNvSpPr>
                <p:nvPr/>
              </p:nvSpPr>
              <p:spPr bwMode="auto">
                <a:xfrm>
                  <a:off x="3135313" y="4379913"/>
                  <a:ext cx="38100" cy="38100"/>
                </a:xfrm>
                <a:custGeom>
                  <a:avLst/>
                  <a:gdLst>
                    <a:gd name="T0" fmla="*/ 54 w 108"/>
                    <a:gd name="T1" fmla="*/ 0 h 108"/>
                    <a:gd name="T2" fmla="*/ 107 w 108"/>
                    <a:gd name="T3" fmla="*/ 54 h 108"/>
                    <a:gd name="T4" fmla="*/ 54 w 108"/>
                    <a:gd name="T5" fmla="*/ 107 h 108"/>
                    <a:gd name="T6" fmla="*/ 0 w 108"/>
                    <a:gd name="T7" fmla="*/ 54 h 108"/>
                    <a:gd name="T8" fmla="*/ 54 w 108"/>
                    <a:gd name="T9" fmla="*/ 0 h 108"/>
                    <a:gd name="T10" fmla="*/ 54 w 108"/>
                    <a:gd name="T11" fmla="*/ 85 h 108"/>
                    <a:gd name="T12" fmla="*/ 85 w 108"/>
                    <a:gd name="T13" fmla="*/ 54 h 108"/>
                    <a:gd name="T14" fmla="*/ 54 w 108"/>
                    <a:gd name="T15" fmla="*/ 23 h 108"/>
                    <a:gd name="T16" fmla="*/ 23 w 108"/>
                    <a:gd name="T17" fmla="*/ 54 h 108"/>
                    <a:gd name="T18" fmla="*/ 54 w 108"/>
                    <a:gd name="T19"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0"/>
                      </a:moveTo>
                      <a:cubicBezTo>
                        <a:pt x="82" y="0"/>
                        <a:pt x="107" y="26"/>
                        <a:pt x="107" y="54"/>
                      </a:cubicBezTo>
                      <a:cubicBezTo>
                        <a:pt x="107" y="83"/>
                        <a:pt x="85" y="107"/>
                        <a:pt x="54" y="107"/>
                      </a:cubicBezTo>
                      <a:cubicBezTo>
                        <a:pt x="26" y="107"/>
                        <a:pt x="0" y="83"/>
                        <a:pt x="0" y="54"/>
                      </a:cubicBezTo>
                      <a:cubicBezTo>
                        <a:pt x="0" y="26"/>
                        <a:pt x="23" y="0"/>
                        <a:pt x="54" y="0"/>
                      </a:cubicBezTo>
                      <a:close/>
                      <a:moveTo>
                        <a:pt x="54" y="85"/>
                      </a:moveTo>
                      <a:cubicBezTo>
                        <a:pt x="71" y="85"/>
                        <a:pt x="85" y="71"/>
                        <a:pt x="85" y="54"/>
                      </a:cubicBezTo>
                      <a:cubicBezTo>
                        <a:pt x="85" y="37"/>
                        <a:pt x="71" y="23"/>
                        <a:pt x="54" y="23"/>
                      </a:cubicBezTo>
                      <a:cubicBezTo>
                        <a:pt x="37" y="23"/>
                        <a:pt x="23" y="37"/>
                        <a:pt x="23" y="54"/>
                      </a:cubicBezTo>
                      <a:cubicBezTo>
                        <a:pt x="23" y="71"/>
                        <a:pt x="37" y="85"/>
                        <a:pt x="54"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1" name="Freeform 4"/>
                <p:cNvSpPr>
                  <a:spLocks noChangeArrowheads="1"/>
                </p:cNvSpPr>
                <p:nvPr/>
              </p:nvSpPr>
              <p:spPr bwMode="auto">
                <a:xfrm>
                  <a:off x="3300413" y="4200525"/>
                  <a:ext cx="47625" cy="73025"/>
                </a:xfrm>
                <a:custGeom>
                  <a:avLst/>
                  <a:gdLst>
                    <a:gd name="T0" fmla="*/ 102 w 134"/>
                    <a:gd name="T1" fmla="*/ 71 h 205"/>
                    <a:gd name="T2" fmla="*/ 133 w 134"/>
                    <a:gd name="T3" fmla="*/ 102 h 205"/>
                    <a:gd name="T4" fmla="*/ 102 w 134"/>
                    <a:gd name="T5" fmla="*/ 133 h 205"/>
                    <a:gd name="T6" fmla="*/ 37 w 134"/>
                    <a:gd name="T7" fmla="*/ 198 h 205"/>
                    <a:gd name="T8" fmla="*/ 17 w 134"/>
                    <a:gd name="T9" fmla="*/ 198 h 205"/>
                    <a:gd name="T10" fmla="*/ 6 w 134"/>
                    <a:gd name="T11" fmla="*/ 187 h 205"/>
                    <a:gd name="T12" fmla="*/ 6 w 134"/>
                    <a:gd name="T13" fmla="*/ 167 h 205"/>
                    <a:gd name="T14" fmla="*/ 71 w 134"/>
                    <a:gd name="T15" fmla="*/ 102 h 205"/>
                    <a:gd name="T16" fmla="*/ 6 w 134"/>
                    <a:gd name="T17" fmla="*/ 37 h 205"/>
                    <a:gd name="T18" fmla="*/ 6 w 134"/>
                    <a:gd name="T19" fmla="*/ 17 h 205"/>
                    <a:gd name="T20" fmla="*/ 17 w 134"/>
                    <a:gd name="T21" fmla="*/ 6 h 205"/>
                    <a:gd name="T22" fmla="*/ 37 w 134"/>
                    <a:gd name="T23" fmla="*/ 6 h 205"/>
                    <a:gd name="T24" fmla="*/ 102 w 134"/>
                    <a:gd name="T25" fmla="*/ 7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205">
                      <a:moveTo>
                        <a:pt x="102" y="71"/>
                      </a:moveTo>
                      <a:lnTo>
                        <a:pt x="133" y="102"/>
                      </a:lnTo>
                      <a:lnTo>
                        <a:pt x="102" y="133"/>
                      </a:lnTo>
                      <a:lnTo>
                        <a:pt x="37" y="198"/>
                      </a:lnTo>
                      <a:cubicBezTo>
                        <a:pt x="31" y="204"/>
                        <a:pt x="23" y="204"/>
                        <a:pt x="17" y="198"/>
                      </a:cubicBezTo>
                      <a:lnTo>
                        <a:pt x="6" y="187"/>
                      </a:lnTo>
                      <a:cubicBezTo>
                        <a:pt x="0" y="181"/>
                        <a:pt x="0" y="173"/>
                        <a:pt x="6" y="167"/>
                      </a:cubicBezTo>
                      <a:lnTo>
                        <a:pt x="71" y="102"/>
                      </a:lnTo>
                      <a:lnTo>
                        <a:pt x="6" y="37"/>
                      </a:lnTo>
                      <a:cubicBezTo>
                        <a:pt x="0" y="32"/>
                        <a:pt x="0" y="23"/>
                        <a:pt x="6" y="17"/>
                      </a:cubicBezTo>
                      <a:lnTo>
                        <a:pt x="17" y="6"/>
                      </a:lnTo>
                      <a:cubicBezTo>
                        <a:pt x="23" y="0"/>
                        <a:pt x="31" y="0"/>
                        <a:pt x="37" y="6"/>
                      </a:cubicBezTo>
                      <a:lnTo>
                        <a:pt x="102" y="7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2" name="Freeform 5"/>
                <p:cNvSpPr>
                  <a:spLocks noChangeArrowheads="1"/>
                </p:cNvSpPr>
                <p:nvPr/>
              </p:nvSpPr>
              <p:spPr bwMode="auto">
                <a:xfrm>
                  <a:off x="2851150" y="4198938"/>
                  <a:ext cx="47625" cy="73025"/>
                </a:xfrm>
                <a:custGeom>
                  <a:avLst/>
                  <a:gdLst>
                    <a:gd name="T0" fmla="*/ 127 w 133"/>
                    <a:gd name="T1" fmla="*/ 17 h 204"/>
                    <a:gd name="T2" fmla="*/ 127 w 133"/>
                    <a:gd name="T3" fmla="*/ 36 h 204"/>
                    <a:gd name="T4" fmla="*/ 62 w 133"/>
                    <a:gd name="T5" fmla="*/ 101 h 204"/>
                    <a:gd name="T6" fmla="*/ 127 w 133"/>
                    <a:gd name="T7" fmla="*/ 166 h 204"/>
                    <a:gd name="T8" fmla="*/ 127 w 133"/>
                    <a:gd name="T9" fmla="*/ 186 h 204"/>
                    <a:gd name="T10" fmla="*/ 115 w 133"/>
                    <a:gd name="T11" fmla="*/ 197 h 204"/>
                    <a:gd name="T12" fmla="*/ 96 w 133"/>
                    <a:gd name="T13" fmla="*/ 197 h 204"/>
                    <a:gd name="T14" fmla="*/ 31 w 133"/>
                    <a:gd name="T15" fmla="*/ 132 h 204"/>
                    <a:gd name="T16" fmla="*/ 0 w 133"/>
                    <a:gd name="T17" fmla="*/ 101 h 204"/>
                    <a:gd name="T18" fmla="*/ 31 w 133"/>
                    <a:gd name="T19" fmla="*/ 70 h 204"/>
                    <a:gd name="T20" fmla="*/ 96 w 133"/>
                    <a:gd name="T21" fmla="*/ 5 h 204"/>
                    <a:gd name="T22" fmla="*/ 115 w 133"/>
                    <a:gd name="T23" fmla="*/ 5 h 204"/>
                    <a:gd name="T24" fmla="*/ 127 w 133"/>
                    <a:gd name="T25" fmla="*/ 1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204">
                      <a:moveTo>
                        <a:pt x="127" y="17"/>
                      </a:moveTo>
                      <a:cubicBezTo>
                        <a:pt x="132" y="22"/>
                        <a:pt x="132" y="31"/>
                        <a:pt x="127" y="36"/>
                      </a:cubicBezTo>
                      <a:lnTo>
                        <a:pt x="62" y="101"/>
                      </a:lnTo>
                      <a:lnTo>
                        <a:pt x="127" y="166"/>
                      </a:lnTo>
                      <a:cubicBezTo>
                        <a:pt x="132" y="172"/>
                        <a:pt x="132" y="180"/>
                        <a:pt x="127" y="186"/>
                      </a:cubicBezTo>
                      <a:lnTo>
                        <a:pt x="115" y="197"/>
                      </a:lnTo>
                      <a:cubicBezTo>
                        <a:pt x="110" y="203"/>
                        <a:pt x="101" y="203"/>
                        <a:pt x="96" y="197"/>
                      </a:cubicBezTo>
                      <a:lnTo>
                        <a:pt x="31" y="132"/>
                      </a:lnTo>
                      <a:lnTo>
                        <a:pt x="0" y="101"/>
                      </a:lnTo>
                      <a:lnTo>
                        <a:pt x="31" y="70"/>
                      </a:lnTo>
                      <a:lnTo>
                        <a:pt x="96" y="5"/>
                      </a:lnTo>
                      <a:cubicBezTo>
                        <a:pt x="101" y="0"/>
                        <a:pt x="110" y="0"/>
                        <a:pt x="115" y="5"/>
                      </a:cubicBezTo>
                      <a:lnTo>
                        <a:pt x="127" y="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3" name="Freeform 6"/>
                <p:cNvSpPr>
                  <a:spLocks noChangeArrowheads="1"/>
                </p:cNvSpPr>
                <p:nvPr/>
              </p:nvSpPr>
              <p:spPr bwMode="auto">
                <a:xfrm>
                  <a:off x="2913063" y="4108450"/>
                  <a:ext cx="371475" cy="255588"/>
                </a:xfrm>
                <a:custGeom>
                  <a:avLst/>
                  <a:gdLst>
                    <a:gd name="T0" fmla="*/ 1033 w 1034"/>
                    <a:gd name="T1" fmla="*/ 29 h 710"/>
                    <a:gd name="T2" fmla="*/ 1005 w 1034"/>
                    <a:gd name="T3" fmla="*/ 709 h 710"/>
                    <a:gd name="T4" fmla="*/ 0 w 1034"/>
                    <a:gd name="T5" fmla="*/ 681 h 710"/>
                    <a:gd name="T6" fmla="*/ 28 w 1034"/>
                    <a:gd name="T7" fmla="*/ 0 h 710"/>
                    <a:gd name="T8" fmla="*/ 655 w 1034"/>
                    <a:gd name="T9" fmla="*/ 156 h 710"/>
                    <a:gd name="T10" fmla="*/ 705 w 1034"/>
                    <a:gd name="T11" fmla="*/ 206 h 710"/>
                    <a:gd name="T12" fmla="*/ 655 w 1034"/>
                    <a:gd name="T13" fmla="*/ 156 h 710"/>
                    <a:gd name="T14" fmla="*/ 570 w 1034"/>
                    <a:gd name="T15" fmla="*/ 102 h 710"/>
                    <a:gd name="T16" fmla="*/ 107 w 1034"/>
                    <a:gd name="T17" fmla="*/ 539 h 710"/>
                    <a:gd name="T18" fmla="*/ 257 w 1034"/>
                    <a:gd name="T19" fmla="*/ 466 h 710"/>
                    <a:gd name="T20" fmla="*/ 409 w 1034"/>
                    <a:gd name="T21" fmla="*/ 466 h 710"/>
                    <a:gd name="T22" fmla="*/ 570 w 1034"/>
                    <a:gd name="T23" fmla="*/ 551 h 710"/>
                    <a:gd name="T24" fmla="*/ 652 w 1034"/>
                    <a:gd name="T25" fmla="*/ 381 h 710"/>
                    <a:gd name="T26" fmla="*/ 705 w 1034"/>
                    <a:gd name="T27" fmla="*/ 331 h 710"/>
                    <a:gd name="T28" fmla="*/ 705 w 1034"/>
                    <a:gd name="T29" fmla="*/ 559 h 710"/>
                    <a:gd name="T30" fmla="*/ 652 w 1034"/>
                    <a:gd name="T31" fmla="*/ 508 h 710"/>
                    <a:gd name="T32" fmla="*/ 705 w 1034"/>
                    <a:gd name="T33" fmla="*/ 559 h 710"/>
                    <a:gd name="T34" fmla="*/ 926 w 1034"/>
                    <a:gd name="T35" fmla="*/ 480 h 710"/>
                    <a:gd name="T36" fmla="*/ 844 w 1034"/>
                    <a:gd name="T37" fmla="*/ 539 h 710"/>
                    <a:gd name="T38" fmla="*/ 790 w 1034"/>
                    <a:gd name="T39" fmla="*/ 508 h 710"/>
                    <a:gd name="T40" fmla="*/ 841 w 1034"/>
                    <a:gd name="T41" fmla="*/ 582 h 710"/>
                    <a:gd name="T42" fmla="*/ 801 w 1034"/>
                    <a:gd name="T43" fmla="*/ 317 h 710"/>
                    <a:gd name="T44" fmla="*/ 801 w 1034"/>
                    <a:gd name="T45" fmla="*/ 379 h 710"/>
                    <a:gd name="T46" fmla="*/ 813 w 1034"/>
                    <a:gd name="T47" fmla="*/ 407 h 710"/>
                    <a:gd name="T48" fmla="*/ 855 w 1034"/>
                    <a:gd name="T49" fmla="*/ 370 h 710"/>
                    <a:gd name="T50" fmla="*/ 897 w 1034"/>
                    <a:gd name="T51" fmla="*/ 407 h 710"/>
                    <a:gd name="T52" fmla="*/ 909 w 1034"/>
                    <a:gd name="T53" fmla="*/ 379 h 710"/>
                    <a:gd name="T54" fmla="*/ 909 w 1034"/>
                    <a:gd name="T55" fmla="*/ 317 h 710"/>
                    <a:gd name="T56" fmla="*/ 886 w 1034"/>
                    <a:gd name="T57" fmla="*/ 294 h 710"/>
                    <a:gd name="T58" fmla="*/ 824 w 1034"/>
                    <a:gd name="T59" fmla="*/ 294 h 710"/>
                    <a:gd name="T60" fmla="*/ 801 w 1034"/>
                    <a:gd name="T61" fmla="*/ 317 h 710"/>
                    <a:gd name="T62" fmla="*/ 926 w 1034"/>
                    <a:gd name="T63" fmla="*/ 127 h 710"/>
                    <a:gd name="T64" fmla="*/ 844 w 1034"/>
                    <a:gd name="T65" fmla="*/ 187 h 710"/>
                    <a:gd name="T66" fmla="*/ 790 w 1034"/>
                    <a:gd name="T67" fmla="*/ 156 h 710"/>
                    <a:gd name="T68" fmla="*/ 841 w 1034"/>
                    <a:gd name="T69" fmla="*/ 229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710">
                      <a:moveTo>
                        <a:pt x="1005" y="0"/>
                      </a:moveTo>
                      <a:cubicBezTo>
                        <a:pt x="1022" y="0"/>
                        <a:pt x="1033" y="12"/>
                        <a:pt x="1033" y="29"/>
                      </a:cubicBezTo>
                      <a:lnTo>
                        <a:pt x="1033" y="681"/>
                      </a:lnTo>
                      <a:cubicBezTo>
                        <a:pt x="1033" y="695"/>
                        <a:pt x="1022" y="709"/>
                        <a:pt x="1005" y="709"/>
                      </a:cubicBezTo>
                      <a:lnTo>
                        <a:pt x="28" y="709"/>
                      </a:lnTo>
                      <a:cubicBezTo>
                        <a:pt x="14" y="709"/>
                        <a:pt x="0" y="698"/>
                        <a:pt x="0" y="681"/>
                      </a:cubicBezTo>
                      <a:lnTo>
                        <a:pt x="0" y="29"/>
                      </a:lnTo>
                      <a:cubicBezTo>
                        <a:pt x="0" y="15"/>
                        <a:pt x="11" y="0"/>
                        <a:pt x="28" y="0"/>
                      </a:cubicBezTo>
                      <a:lnTo>
                        <a:pt x="1005" y="0"/>
                      </a:lnTo>
                      <a:close/>
                      <a:moveTo>
                        <a:pt x="655" y="156"/>
                      </a:moveTo>
                      <a:lnTo>
                        <a:pt x="655" y="206"/>
                      </a:lnTo>
                      <a:lnTo>
                        <a:pt x="705" y="206"/>
                      </a:lnTo>
                      <a:lnTo>
                        <a:pt x="705" y="156"/>
                      </a:lnTo>
                      <a:lnTo>
                        <a:pt x="655" y="156"/>
                      </a:lnTo>
                      <a:close/>
                      <a:moveTo>
                        <a:pt x="570" y="551"/>
                      </a:moveTo>
                      <a:lnTo>
                        <a:pt x="570" y="102"/>
                      </a:lnTo>
                      <a:lnTo>
                        <a:pt x="107" y="102"/>
                      </a:lnTo>
                      <a:lnTo>
                        <a:pt x="107" y="539"/>
                      </a:lnTo>
                      <a:cubicBezTo>
                        <a:pt x="113" y="534"/>
                        <a:pt x="118" y="531"/>
                        <a:pt x="124" y="528"/>
                      </a:cubicBezTo>
                      <a:lnTo>
                        <a:pt x="257" y="466"/>
                      </a:lnTo>
                      <a:cubicBezTo>
                        <a:pt x="257" y="466"/>
                        <a:pt x="279" y="492"/>
                        <a:pt x="333" y="492"/>
                      </a:cubicBezTo>
                      <a:cubicBezTo>
                        <a:pt x="387" y="492"/>
                        <a:pt x="409" y="466"/>
                        <a:pt x="409" y="466"/>
                      </a:cubicBezTo>
                      <a:lnTo>
                        <a:pt x="542" y="528"/>
                      </a:lnTo>
                      <a:cubicBezTo>
                        <a:pt x="553" y="534"/>
                        <a:pt x="562" y="542"/>
                        <a:pt x="570" y="551"/>
                      </a:cubicBezTo>
                      <a:close/>
                      <a:moveTo>
                        <a:pt x="652" y="331"/>
                      </a:moveTo>
                      <a:lnTo>
                        <a:pt x="652" y="381"/>
                      </a:lnTo>
                      <a:lnTo>
                        <a:pt x="705" y="381"/>
                      </a:lnTo>
                      <a:lnTo>
                        <a:pt x="705" y="331"/>
                      </a:lnTo>
                      <a:lnTo>
                        <a:pt x="652" y="331"/>
                      </a:lnTo>
                      <a:close/>
                      <a:moveTo>
                        <a:pt x="705" y="559"/>
                      </a:moveTo>
                      <a:lnTo>
                        <a:pt x="705" y="508"/>
                      </a:lnTo>
                      <a:lnTo>
                        <a:pt x="652" y="508"/>
                      </a:lnTo>
                      <a:lnTo>
                        <a:pt x="652" y="559"/>
                      </a:lnTo>
                      <a:lnTo>
                        <a:pt x="705" y="559"/>
                      </a:lnTo>
                      <a:close/>
                      <a:moveTo>
                        <a:pt x="923" y="500"/>
                      </a:moveTo>
                      <a:cubicBezTo>
                        <a:pt x="931" y="494"/>
                        <a:pt x="931" y="486"/>
                        <a:pt x="926" y="480"/>
                      </a:cubicBezTo>
                      <a:cubicBezTo>
                        <a:pt x="917" y="475"/>
                        <a:pt x="909" y="475"/>
                        <a:pt x="903" y="480"/>
                      </a:cubicBezTo>
                      <a:lnTo>
                        <a:pt x="844" y="539"/>
                      </a:lnTo>
                      <a:lnTo>
                        <a:pt x="813" y="508"/>
                      </a:lnTo>
                      <a:cubicBezTo>
                        <a:pt x="804" y="503"/>
                        <a:pt x="796" y="503"/>
                        <a:pt x="790" y="508"/>
                      </a:cubicBezTo>
                      <a:cubicBezTo>
                        <a:pt x="784" y="517"/>
                        <a:pt x="784" y="525"/>
                        <a:pt x="790" y="531"/>
                      </a:cubicBezTo>
                      <a:lnTo>
                        <a:pt x="841" y="582"/>
                      </a:lnTo>
                      <a:lnTo>
                        <a:pt x="923" y="500"/>
                      </a:lnTo>
                      <a:close/>
                      <a:moveTo>
                        <a:pt x="801" y="317"/>
                      </a:moveTo>
                      <a:lnTo>
                        <a:pt x="832" y="348"/>
                      </a:lnTo>
                      <a:lnTo>
                        <a:pt x="801" y="379"/>
                      </a:lnTo>
                      <a:cubicBezTo>
                        <a:pt x="796" y="387"/>
                        <a:pt x="796" y="396"/>
                        <a:pt x="801" y="401"/>
                      </a:cubicBezTo>
                      <a:cubicBezTo>
                        <a:pt x="804" y="404"/>
                        <a:pt x="807" y="407"/>
                        <a:pt x="813" y="407"/>
                      </a:cubicBezTo>
                      <a:cubicBezTo>
                        <a:pt x="818" y="407"/>
                        <a:pt x="821" y="404"/>
                        <a:pt x="824" y="401"/>
                      </a:cubicBezTo>
                      <a:lnTo>
                        <a:pt x="855" y="370"/>
                      </a:lnTo>
                      <a:lnTo>
                        <a:pt x="886" y="401"/>
                      </a:lnTo>
                      <a:cubicBezTo>
                        <a:pt x="889" y="404"/>
                        <a:pt x="895" y="407"/>
                        <a:pt x="897" y="407"/>
                      </a:cubicBezTo>
                      <a:cubicBezTo>
                        <a:pt x="903" y="407"/>
                        <a:pt x="906" y="404"/>
                        <a:pt x="909" y="401"/>
                      </a:cubicBezTo>
                      <a:cubicBezTo>
                        <a:pt x="914" y="393"/>
                        <a:pt x="914" y="384"/>
                        <a:pt x="909" y="379"/>
                      </a:cubicBezTo>
                      <a:lnTo>
                        <a:pt x="878" y="348"/>
                      </a:lnTo>
                      <a:lnTo>
                        <a:pt x="909" y="317"/>
                      </a:lnTo>
                      <a:cubicBezTo>
                        <a:pt x="914" y="308"/>
                        <a:pt x="914" y="300"/>
                        <a:pt x="909" y="294"/>
                      </a:cubicBezTo>
                      <a:cubicBezTo>
                        <a:pt x="900" y="288"/>
                        <a:pt x="892" y="288"/>
                        <a:pt x="886" y="294"/>
                      </a:cubicBezTo>
                      <a:lnTo>
                        <a:pt x="855" y="325"/>
                      </a:lnTo>
                      <a:lnTo>
                        <a:pt x="824" y="294"/>
                      </a:lnTo>
                      <a:cubicBezTo>
                        <a:pt x="815" y="288"/>
                        <a:pt x="807" y="288"/>
                        <a:pt x="801" y="294"/>
                      </a:cubicBezTo>
                      <a:cubicBezTo>
                        <a:pt x="796" y="302"/>
                        <a:pt x="796" y="311"/>
                        <a:pt x="801" y="317"/>
                      </a:cubicBezTo>
                      <a:close/>
                      <a:moveTo>
                        <a:pt x="923" y="147"/>
                      </a:moveTo>
                      <a:cubicBezTo>
                        <a:pt x="931" y="142"/>
                        <a:pt x="931" y="130"/>
                        <a:pt x="926" y="127"/>
                      </a:cubicBezTo>
                      <a:cubicBezTo>
                        <a:pt x="917" y="122"/>
                        <a:pt x="909" y="122"/>
                        <a:pt x="903" y="127"/>
                      </a:cubicBezTo>
                      <a:lnTo>
                        <a:pt x="844" y="187"/>
                      </a:lnTo>
                      <a:lnTo>
                        <a:pt x="813" y="156"/>
                      </a:lnTo>
                      <a:cubicBezTo>
                        <a:pt x="804" y="150"/>
                        <a:pt x="796" y="150"/>
                        <a:pt x="790" y="156"/>
                      </a:cubicBezTo>
                      <a:cubicBezTo>
                        <a:pt x="784" y="164"/>
                        <a:pt x="784" y="173"/>
                        <a:pt x="790" y="178"/>
                      </a:cubicBezTo>
                      <a:lnTo>
                        <a:pt x="841" y="229"/>
                      </a:lnTo>
                      <a:lnTo>
                        <a:pt x="923" y="14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 name="Freeform 7"/>
                <p:cNvSpPr>
                  <a:spLocks noChangeArrowheads="1"/>
                </p:cNvSpPr>
                <p:nvPr/>
              </p:nvSpPr>
              <p:spPr bwMode="auto">
                <a:xfrm>
                  <a:off x="2997200" y="4162425"/>
                  <a:ext cx="73025" cy="106363"/>
                </a:xfrm>
                <a:custGeom>
                  <a:avLst/>
                  <a:gdLst>
                    <a:gd name="T0" fmla="*/ 0 w 205"/>
                    <a:gd name="T1" fmla="*/ 172 h 297"/>
                    <a:gd name="T2" fmla="*/ 9 w 205"/>
                    <a:gd name="T3" fmla="*/ 155 h 297"/>
                    <a:gd name="T4" fmla="*/ 3 w 205"/>
                    <a:gd name="T5" fmla="*/ 102 h 297"/>
                    <a:gd name="T6" fmla="*/ 3 w 205"/>
                    <a:gd name="T7" fmla="*/ 90 h 297"/>
                    <a:gd name="T8" fmla="*/ 108 w 205"/>
                    <a:gd name="T9" fmla="*/ 0 h 297"/>
                    <a:gd name="T10" fmla="*/ 122 w 205"/>
                    <a:gd name="T11" fmla="*/ 20 h 297"/>
                    <a:gd name="T12" fmla="*/ 198 w 205"/>
                    <a:gd name="T13" fmla="*/ 96 h 297"/>
                    <a:gd name="T14" fmla="*/ 192 w 205"/>
                    <a:gd name="T15" fmla="*/ 152 h 297"/>
                    <a:gd name="T16" fmla="*/ 204 w 205"/>
                    <a:gd name="T17" fmla="*/ 172 h 297"/>
                    <a:gd name="T18" fmla="*/ 198 w 205"/>
                    <a:gd name="T19" fmla="*/ 203 h 297"/>
                    <a:gd name="T20" fmla="*/ 178 w 205"/>
                    <a:gd name="T21" fmla="*/ 220 h 297"/>
                    <a:gd name="T22" fmla="*/ 178 w 205"/>
                    <a:gd name="T23" fmla="*/ 220 h 297"/>
                    <a:gd name="T24" fmla="*/ 102 w 205"/>
                    <a:gd name="T25" fmla="*/ 296 h 297"/>
                    <a:gd name="T26" fmla="*/ 102 w 205"/>
                    <a:gd name="T27" fmla="*/ 296 h 297"/>
                    <a:gd name="T28" fmla="*/ 102 w 205"/>
                    <a:gd name="T29" fmla="*/ 296 h 297"/>
                    <a:gd name="T30" fmla="*/ 102 w 205"/>
                    <a:gd name="T31" fmla="*/ 296 h 297"/>
                    <a:gd name="T32" fmla="*/ 102 w 205"/>
                    <a:gd name="T33" fmla="*/ 296 h 297"/>
                    <a:gd name="T34" fmla="*/ 102 w 205"/>
                    <a:gd name="T35" fmla="*/ 296 h 297"/>
                    <a:gd name="T36" fmla="*/ 102 w 205"/>
                    <a:gd name="T37" fmla="*/ 296 h 297"/>
                    <a:gd name="T38" fmla="*/ 102 w 205"/>
                    <a:gd name="T39" fmla="*/ 296 h 297"/>
                    <a:gd name="T40" fmla="*/ 102 w 205"/>
                    <a:gd name="T41" fmla="*/ 296 h 297"/>
                    <a:gd name="T42" fmla="*/ 102 w 205"/>
                    <a:gd name="T43" fmla="*/ 296 h 297"/>
                    <a:gd name="T44" fmla="*/ 102 w 205"/>
                    <a:gd name="T45" fmla="*/ 296 h 297"/>
                    <a:gd name="T46" fmla="*/ 26 w 205"/>
                    <a:gd name="T47" fmla="*/ 220 h 297"/>
                    <a:gd name="T48" fmla="*/ 26 w 205"/>
                    <a:gd name="T49" fmla="*/ 220 h 297"/>
                    <a:gd name="T50" fmla="*/ 6 w 205"/>
                    <a:gd name="T51" fmla="*/ 203 h 297"/>
                    <a:gd name="T52" fmla="*/ 0 w 205"/>
                    <a:gd name="T53" fmla="*/ 17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97">
                      <a:moveTo>
                        <a:pt x="0" y="172"/>
                      </a:moveTo>
                      <a:cubicBezTo>
                        <a:pt x="0" y="164"/>
                        <a:pt x="3" y="155"/>
                        <a:pt x="9" y="155"/>
                      </a:cubicBezTo>
                      <a:cubicBezTo>
                        <a:pt x="6" y="144"/>
                        <a:pt x="3" y="121"/>
                        <a:pt x="3" y="102"/>
                      </a:cubicBezTo>
                      <a:lnTo>
                        <a:pt x="3" y="90"/>
                      </a:lnTo>
                      <a:cubicBezTo>
                        <a:pt x="3" y="90"/>
                        <a:pt x="3" y="6"/>
                        <a:pt x="108" y="0"/>
                      </a:cubicBezTo>
                      <a:lnTo>
                        <a:pt x="122" y="20"/>
                      </a:lnTo>
                      <a:cubicBezTo>
                        <a:pt x="164" y="23"/>
                        <a:pt x="198" y="59"/>
                        <a:pt x="198" y="96"/>
                      </a:cubicBezTo>
                      <a:cubicBezTo>
                        <a:pt x="198" y="116"/>
                        <a:pt x="195" y="141"/>
                        <a:pt x="192" y="152"/>
                      </a:cubicBezTo>
                      <a:cubicBezTo>
                        <a:pt x="201" y="155"/>
                        <a:pt x="204" y="164"/>
                        <a:pt x="204" y="172"/>
                      </a:cubicBezTo>
                      <a:lnTo>
                        <a:pt x="198" y="203"/>
                      </a:lnTo>
                      <a:cubicBezTo>
                        <a:pt x="195" y="212"/>
                        <a:pt x="189" y="220"/>
                        <a:pt x="178" y="220"/>
                      </a:cubicBezTo>
                      <a:lnTo>
                        <a:pt x="178" y="220"/>
                      </a:lnTo>
                      <a:cubicBezTo>
                        <a:pt x="167" y="294"/>
                        <a:pt x="110" y="296"/>
                        <a:pt x="102" y="296"/>
                      </a:cubicBezTo>
                      <a:lnTo>
                        <a:pt x="102" y="296"/>
                      </a:lnTo>
                      <a:lnTo>
                        <a:pt x="102" y="296"/>
                      </a:lnTo>
                      <a:lnTo>
                        <a:pt x="102" y="296"/>
                      </a:lnTo>
                      <a:lnTo>
                        <a:pt x="102" y="296"/>
                      </a:lnTo>
                      <a:lnTo>
                        <a:pt x="102" y="296"/>
                      </a:lnTo>
                      <a:lnTo>
                        <a:pt x="102" y="296"/>
                      </a:lnTo>
                      <a:lnTo>
                        <a:pt x="102" y="296"/>
                      </a:lnTo>
                      <a:lnTo>
                        <a:pt x="102" y="296"/>
                      </a:lnTo>
                      <a:lnTo>
                        <a:pt x="102" y="296"/>
                      </a:lnTo>
                      <a:lnTo>
                        <a:pt x="102" y="296"/>
                      </a:lnTo>
                      <a:cubicBezTo>
                        <a:pt x="93" y="296"/>
                        <a:pt x="37" y="294"/>
                        <a:pt x="26" y="220"/>
                      </a:cubicBezTo>
                      <a:lnTo>
                        <a:pt x="26" y="220"/>
                      </a:lnTo>
                      <a:cubicBezTo>
                        <a:pt x="14" y="220"/>
                        <a:pt x="6" y="212"/>
                        <a:pt x="6" y="203"/>
                      </a:cubicBezTo>
                      <a:lnTo>
                        <a:pt x="0" y="1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08" name="Group 607"/>
              <p:cNvGrpSpPr/>
              <p:nvPr/>
            </p:nvGrpSpPr>
            <p:grpSpPr>
              <a:xfrm>
                <a:off x="2583395" y="4896114"/>
                <a:ext cx="606157" cy="194695"/>
                <a:chOff x="1558925" y="3497263"/>
                <a:chExt cx="1220788" cy="392112"/>
              </a:xfrm>
              <a:grpFill/>
            </p:grpSpPr>
            <p:sp>
              <p:nvSpPr>
                <p:cNvPr id="609" name="Freeform 77"/>
                <p:cNvSpPr>
                  <a:spLocks noChangeArrowheads="1"/>
                </p:cNvSpPr>
                <p:nvPr/>
              </p:nvSpPr>
              <p:spPr bwMode="auto">
                <a:xfrm>
                  <a:off x="1625600" y="3500438"/>
                  <a:ext cx="30163" cy="133350"/>
                </a:xfrm>
                <a:custGeom>
                  <a:avLst/>
                  <a:gdLst>
                    <a:gd name="T0" fmla="*/ 0 w 82"/>
                    <a:gd name="T1" fmla="*/ 0 h 370"/>
                    <a:gd name="T2" fmla="*/ 81 w 82"/>
                    <a:gd name="T3" fmla="*/ 0 h 370"/>
                    <a:gd name="T4" fmla="*/ 81 w 82"/>
                    <a:gd name="T5" fmla="*/ 369 h 370"/>
                    <a:gd name="T6" fmla="*/ 0 w 82"/>
                    <a:gd name="T7" fmla="*/ 369 h 370"/>
                    <a:gd name="T8" fmla="*/ 0 w 82"/>
                    <a:gd name="T9" fmla="*/ 0 h 370"/>
                  </a:gdLst>
                  <a:ahLst/>
                  <a:cxnLst>
                    <a:cxn ang="0">
                      <a:pos x="T0" y="T1"/>
                    </a:cxn>
                    <a:cxn ang="0">
                      <a:pos x="T2" y="T3"/>
                    </a:cxn>
                    <a:cxn ang="0">
                      <a:pos x="T4" y="T5"/>
                    </a:cxn>
                    <a:cxn ang="0">
                      <a:pos x="T6" y="T7"/>
                    </a:cxn>
                    <a:cxn ang="0">
                      <a:pos x="T8" y="T9"/>
                    </a:cxn>
                  </a:cxnLst>
                  <a:rect l="0" t="0" r="r" b="b"/>
                  <a:pathLst>
                    <a:path w="82" h="370">
                      <a:moveTo>
                        <a:pt x="0" y="0"/>
                      </a:moveTo>
                      <a:lnTo>
                        <a:pt x="81" y="0"/>
                      </a:lnTo>
                      <a:lnTo>
                        <a:pt x="81" y="369"/>
                      </a:lnTo>
                      <a:lnTo>
                        <a:pt x="0" y="36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0" name="Freeform 78"/>
                <p:cNvSpPr>
                  <a:spLocks noChangeArrowheads="1"/>
                </p:cNvSpPr>
                <p:nvPr/>
              </p:nvSpPr>
              <p:spPr bwMode="auto">
                <a:xfrm>
                  <a:off x="1687513" y="3502025"/>
                  <a:ext cx="112712" cy="133350"/>
                </a:xfrm>
                <a:custGeom>
                  <a:avLst/>
                  <a:gdLst>
                    <a:gd name="T0" fmla="*/ 0 w 311"/>
                    <a:gd name="T1" fmla="*/ 0 h 371"/>
                    <a:gd name="T2" fmla="*/ 122 w 311"/>
                    <a:gd name="T3" fmla="*/ 0 h 371"/>
                    <a:gd name="T4" fmla="*/ 249 w 311"/>
                    <a:gd name="T5" fmla="*/ 35 h 371"/>
                    <a:gd name="T6" fmla="*/ 310 w 311"/>
                    <a:gd name="T7" fmla="*/ 180 h 371"/>
                    <a:gd name="T8" fmla="*/ 179 w 311"/>
                    <a:gd name="T9" fmla="*/ 365 h 371"/>
                    <a:gd name="T10" fmla="*/ 114 w 311"/>
                    <a:gd name="T11" fmla="*/ 370 h 371"/>
                    <a:gd name="T12" fmla="*/ 0 w 311"/>
                    <a:gd name="T13" fmla="*/ 370 h 371"/>
                    <a:gd name="T14" fmla="*/ 0 w 311"/>
                    <a:gd name="T15" fmla="*/ 0 h 371"/>
                    <a:gd name="T16" fmla="*/ 110 w 311"/>
                    <a:gd name="T17" fmla="*/ 304 h 371"/>
                    <a:gd name="T18" fmla="*/ 196 w 311"/>
                    <a:gd name="T19" fmla="*/ 277 h 371"/>
                    <a:gd name="T20" fmla="*/ 230 w 311"/>
                    <a:gd name="T21" fmla="*/ 173 h 371"/>
                    <a:gd name="T22" fmla="*/ 165 w 311"/>
                    <a:gd name="T23" fmla="*/ 58 h 371"/>
                    <a:gd name="T24" fmla="*/ 84 w 311"/>
                    <a:gd name="T25" fmla="*/ 54 h 371"/>
                    <a:gd name="T26" fmla="*/ 84 w 311"/>
                    <a:gd name="T27" fmla="*/ 304 h 371"/>
                    <a:gd name="T28" fmla="*/ 110 w 311"/>
                    <a:gd name="T29" fmla="*/ 30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371">
                      <a:moveTo>
                        <a:pt x="0" y="0"/>
                      </a:moveTo>
                      <a:lnTo>
                        <a:pt x="122" y="0"/>
                      </a:lnTo>
                      <a:cubicBezTo>
                        <a:pt x="141" y="0"/>
                        <a:pt x="203" y="0"/>
                        <a:pt x="249" y="35"/>
                      </a:cubicBezTo>
                      <a:cubicBezTo>
                        <a:pt x="295" y="70"/>
                        <a:pt x="310" y="127"/>
                        <a:pt x="310" y="180"/>
                      </a:cubicBezTo>
                      <a:cubicBezTo>
                        <a:pt x="310" y="292"/>
                        <a:pt x="249" y="353"/>
                        <a:pt x="179" y="365"/>
                      </a:cubicBezTo>
                      <a:cubicBezTo>
                        <a:pt x="165" y="370"/>
                        <a:pt x="150" y="370"/>
                        <a:pt x="114" y="370"/>
                      </a:cubicBezTo>
                      <a:lnTo>
                        <a:pt x="0" y="370"/>
                      </a:lnTo>
                      <a:lnTo>
                        <a:pt x="0" y="0"/>
                      </a:lnTo>
                      <a:close/>
                      <a:moveTo>
                        <a:pt x="110" y="304"/>
                      </a:moveTo>
                      <a:cubicBezTo>
                        <a:pt x="145" y="304"/>
                        <a:pt x="173" y="300"/>
                        <a:pt x="196" y="277"/>
                      </a:cubicBezTo>
                      <a:cubicBezTo>
                        <a:pt x="226" y="246"/>
                        <a:pt x="230" y="192"/>
                        <a:pt x="230" y="173"/>
                      </a:cubicBezTo>
                      <a:cubicBezTo>
                        <a:pt x="230" y="119"/>
                        <a:pt x="211" y="73"/>
                        <a:pt x="165" y="58"/>
                      </a:cubicBezTo>
                      <a:cubicBezTo>
                        <a:pt x="150" y="54"/>
                        <a:pt x="126" y="51"/>
                        <a:pt x="84" y="54"/>
                      </a:cubicBezTo>
                      <a:lnTo>
                        <a:pt x="84" y="304"/>
                      </a:lnTo>
                      <a:lnTo>
                        <a:pt x="110" y="30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1" name="Freeform 79"/>
                <p:cNvSpPr>
                  <a:spLocks noChangeArrowheads="1"/>
                </p:cNvSpPr>
                <p:nvPr/>
              </p:nvSpPr>
              <p:spPr bwMode="auto">
                <a:xfrm>
                  <a:off x="1881188" y="3497263"/>
                  <a:ext cx="134937" cy="139700"/>
                </a:xfrm>
                <a:custGeom>
                  <a:avLst/>
                  <a:gdLst>
                    <a:gd name="T0" fmla="*/ 303 w 376"/>
                    <a:gd name="T1" fmla="*/ 304 h 389"/>
                    <a:gd name="T2" fmla="*/ 375 w 376"/>
                    <a:gd name="T3" fmla="*/ 382 h 389"/>
                    <a:gd name="T4" fmla="*/ 284 w 376"/>
                    <a:gd name="T5" fmla="*/ 382 h 389"/>
                    <a:gd name="T6" fmla="*/ 257 w 376"/>
                    <a:gd name="T7" fmla="*/ 346 h 389"/>
                    <a:gd name="T8" fmla="*/ 137 w 376"/>
                    <a:gd name="T9" fmla="*/ 388 h 389"/>
                    <a:gd name="T10" fmla="*/ 0 w 376"/>
                    <a:gd name="T11" fmla="*/ 278 h 389"/>
                    <a:gd name="T12" fmla="*/ 25 w 376"/>
                    <a:gd name="T13" fmla="*/ 204 h 389"/>
                    <a:gd name="T14" fmla="*/ 76 w 376"/>
                    <a:gd name="T15" fmla="*/ 162 h 389"/>
                    <a:gd name="T16" fmla="*/ 30 w 376"/>
                    <a:gd name="T17" fmla="*/ 85 h 389"/>
                    <a:gd name="T18" fmla="*/ 141 w 376"/>
                    <a:gd name="T19" fmla="*/ 0 h 389"/>
                    <a:gd name="T20" fmla="*/ 253 w 376"/>
                    <a:gd name="T21" fmla="*/ 82 h 389"/>
                    <a:gd name="T22" fmla="*/ 179 w 376"/>
                    <a:gd name="T23" fmla="*/ 177 h 389"/>
                    <a:gd name="T24" fmla="*/ 253 w 376"/>
                    <a:gd name="T25" fmla="*/ 251 h 389"/>
                    <a:gd name="T26" fmla="*/ 268 w 376"/>
                    <a:gd name="T27" fmla="*/ 150 h 389"/>
                    <a:gd name="T28" fmla="*/ 346 w 376"/>
                    <a:gd name="T29" fmla="*/ 150 h 389"/>
                    <a:gd name="T30" fmla="*/ 303 w 376"/>
                    <a:gd name="T31" fmla="*/ 304 h 389"/>
                    <a:gd name="T32" fmla="*/ 118 w 376"/>
                    <a:gd name="T33" fmla="*/ 209 h 389"/>
                    <a:gd name="T34" fmla="*/ 80 w 376"/>
                    <a:gd name="T35" fmla="*/ 270 h 389"/>
                    <a:gd name="T36" fmla="*/ 145 w 376"/>
                    <a:gd name="T37" fmla="*/ 331 h 389"/>
                    <a:gd name="T38" fmla="*/ 215 w 376"/>
                    <a:gd name="T39" fmla="*/ 304 h 389"/>
                    <a:gd name="T40" fmla="*/ 118 w 376"/>
                    <a:gd name="T41" fmla="*/ 209 h 389"/>
                    <a:gd name="T42" fmla="*/ 179 w 376"/>
                    <a:gd name="T43" fmla="*/ 82 h 389"/>
                    <a:gd name="T44" fmla="*/ 141 w 376"/>
                    <a:gd name="T45" fmla="*/ 47 h 389"/>
                    <a:gd name="T46" fmla="*/ 103 w 376"/>
                    <a:gd name="T47" fmla="*/ 78 h 389"/>
                    <a:gd name="T48" fmla="*/ 141 w 376"/>
                    <a:gd name="T49" fmla="*/ 131 h 389"/>
                    <a:gd name="T50" fmla="*/ 179 w 376"/>
                    <a:gd name="T51" fmla="*/ 82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6" h="389">
                      <a:moveTo>
                        <a:pt x="303" y="304"/>
                      </a:moveTo>
                      <a:lnTo>
                        <a:pt x="375" y="382"/>
                      </a:lnTo>
                      <a:lnTo>
                        <a:pt x="284" y="382"/>
                      </a:lnTo>
                      <a:lnTo>
                        <a:pt x="257" y="346"/>
                      </a:lnTo>
                      <a:cubicBezTo>
                        <a:pt x="234" y="365"/>
                        <a:pt x="198" y="388"/>
                        <a:pt x="137" y="388"/>
                      </a:cubicBezTo>
                      <a:cubicBezTo>
                        <a:pt x="57" y="388"/>
                        <a:pt x="0" y="350"/>
                        <a:pt x="0" y="278"/>
                      </a:cubicBezTo>
                      <a:cubicBezTo>
                        <a:pt x="0" y="258"/>
                        <a:pt x="4" y="232"/>
                        <a:pt x="25" y="204"/>
                      </a:cubicBezTo>
                      <a:cubicBezTo>
                        <a:pt x="46" y="181"/>
                        <a:pt x="65" y="170"/>
                        <a:pt x="76" y="162"/>
                      </a:cubicBezTo>
                      <a:cubicBezTo>
                        <a:pt x="65" y="150"/>
                        <a:pt x="30" y="128"/>
                        <a:pt x="30" y="85"/>
                      </a:cubicBezTo>
                      <a:cubicBezTo>
                        <a:pt x="30" y="63"/>
                        <a:pt x="42" y="0"/>
                        <a:pt x="141" y="0"/>
                      </a:cubicBezTo>
                      <a:cubicBezTo>
                        <a:pt x="238" y="0"/>
                        <a:pt x="253" y="55"/>
                        <a:pt x="253" y="82"/>
                      </a:cubicBezTo>
                      <a:cubicBezTo>
                        <a:pt x="253" y="139"/>
                        <a:pt x="198" y="166"/>
                        <a:pt x="179" y="177"/>
                      </a:cubicBezTo>
                      <a:lnTo>
                        <a:pt x="253" y="251"/>
                      </a:lnTo>
                      <a:cubicBezTo>
                        <a:pt x="268" y="213"/>
                        <a:pt x="268" y="190"/>
                        <a:pt x="268" y="150"/>
                      </a:cubicBezTo>
                      <a:lnTo>
                        <a:pt x="346" y="150"/>
                      </a:lnTo>
                      <a:cubicBezTo>
                        <a:pt x="346" y="213"/>
                        <a:pt x="333" y="255"/>
                        <a:pt x="303" y="304"/>
                      </a:cubicBezTo>
                      <a:close/>
                      <a:moveTo>
                        <a:pt x="118" y="209"/>
                      </a:moveTo>
                      <a:cubicBezTo>
                        <a:pt x="95" y="224"/>
                        <a:pt x="80" y="243"/>
                        <a:pt x="80" y="270"/>
                      </a:cubicBezTo>
                      <a:cubicBezTo>
                        <a:pt x="80" y="308"/>
                        <a:pt x="111" y="331"/>
                        <a:pt x="145" y="331"/>
                      </a:cubicBezTo>
                      <a:cubicBezTo>
                        <a:pt x="168" y="331"/>
                        <a:pt x="196" y="316"/>
                        <a:pt x="215" y="304"/>
                      </a:cubicBezTo>
                      <a:lnTo>
                        <a:pt x="118" y="209"/>
                      </a:lnTo>
                      <a:close/>
                      <a:moveTo>
                        <a:pt x="179" y="82"/>
                      </a:moveTo>
                      <a:cubicBezTo>
                        <a:pt x="179" y="63"/>
                        <a:pt x="164" y="47"/>
                        <a:pt x="141" y="47"/>
                      </a:cubicBezTo>
                      <a:cubicBezTo>
                        <a:pt x="118" y="47"/>
                        <a:pt x="103" y="59"/>
                        <a:pt x="103" y="78"/>
                      </a:cubicBezTo>
                      <a:cubicBezTo>
                        <a:pt x="103" y="101"/>
                        <a:pt x="134" y="128"/>
                        <a:pt x="141" y="131"/>
                      </a:cubicBezTo>
                      <a:cubicBezTo>
                        <a:pt x="154" y="128"/>
                        <a:pt x="179" y="108"/>
                        <a:pt x="179"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2" name="Freeform 80"/>
                <p:cNvSpPr>
                  <a:spLocks noChangeArrowheads="1"/>
                </p:cNvSpPr>
                <p:nvPr/>
              </p:nvSpPr>
              <p:spPr bwMode="auto">
                <a:xfrm>
                  <a:off x="2073275" y="3500438"/>
                  <a:ext cx="128588" cy="133350"/>
                </a:xfrm>
                <a:custGeom>
                  <a:avLst/>
                  <a:gdLst>
                    <a:gd name="T0" fmla="*/ 231 w 358"/>
                    <a:gd name="T1" fmla="*/ 0 h 370"/>
                    <a:gd name="T2" fmla="*/ 357 w 358"/>
                    <a:gd name="T3" fmla="*/ 369 h 370"/>
                    <a:gd name="T4" fmla="*/ 277 w 358"/>
                    <a:gd name="T5" fmla="*/ 369 h 370"/>
                    <a:gd name="T6" fmla="*/ 250 w 358"/>
                    <a:gd name="T7" fmla="*/ 289 h 370"/>
                    <a:gd name="T8" fmla="*/ 104 w 358"/>
                    <a:gd name="T9" fmla="*/ 289 h 370"/>
                    <a:gd name="T10" fmla="*/ 77 w 358"/>
                    <a:gd name="T11" fmla="*/ 369 h 370"/>
                    <a:gd name="T12" fmla="*/ 0 w 358"/>
                    <a:gd name="T13" fmla="*/ 369 h 370"/>
                    <a:gd name="T14" fmla="*/ 135 w 358"/>
                    <a:gd name="T15" fmla="*/ 0 h 370"/>
                    <a:gd name="T16" fmla="*/ 231 w 358"/>
                    <a:gd name="T17" fmla="*/ 0 h 370"/>
                    <a:gd name="T18" fmla="*/ 231 w 358"/>
                    <a:gd name="T19" fmla="*/ 231 h 370"/>
                    <a:gd name="T20" fmla="*/ 182 w 358"/>
                    <a:gd name="T21" fmla="*/ 74 h 370"/>
                    <a:gd name="T22" fmla="*/ 127 w 358"/>
                    <a:gd name="T23" fmla="*/ 231 h 370"/>
                    <a:gd name="T24" fmla="*/ 231 w 358"/>
                    <a:gd name="T25" fmla="*/ 231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70">
                      <a:moveTo>
                        <a:pt x="231" y="0"/>
                      </a:moveTo>
                      <a:lnTo>
                        <a:pt x="357" y="369"/>
                      </a:lnTo>
                      <a:lnTo>
                        <a:pt x="277" y="369"/>
                      </a:lnTo>
                      <a:lnTo>
                        <a:pt x="250" y="289"/>
                      </a:lnTo>
                      <a:lnTo>
                        <a:pt x="104" y="289"/>
                      </a:lnTo>
                      <a:lnTo>
                        <a:pt x="77" y="369"/>
                      </a:lnTo>
                      <a:lnTo>
                        <a:pt x="0" y="369"/>
                      </a:lnTo>
                      <a:lnTo>
                        <a:pt x="135" y="0"/>
                      </a:lnTo>
                      <a:lnTo>
                        <a:pt x="231" y="0"/>
                      </a:lnTo>
                      <a:close/>
                      <a:moveTo>
                        <a:pt x="231" y="231"/>
                      </a:moveTo>
                      <a:lnTo>
                        <a:pt x="182" y="74"/>
                      </a:lnTo>
                      <a:lnTo>
                        <a:pt x="127" y="231"/>
                      </a:lnTo>
                      <a:lnTo>
                        <a:pt x="231" y="23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3" name="Freeform 81"/>
                <p:cNvSpPr>
                  <a:spLocks noChangeArrowheads="1"/>
                </p:cNvSpPr>
                <p:nvPr/>
              </p:nvSpPr>
              <p:spPr bwMode="auto">
                <a:xfrm>
                  <a:off x="2216150" y="3538538"/>
                  <a:ext cx="80963" cy="96837"/>
                </a:xfrm>
                <a:custGeom>
                  <a:avLst/>
                  <a:gdLst>
                    <a:gd name="T0" fmla="*/ 118 w 227"/>
                    <a:gd name="T1" fmla="*/ 50 h 271"/>
                    <a:gd name="T2" fmla="*/ 80 w 227"/>
                    <a:gd name="T3" fmla="*/ 131 h 271"/>
                    <a:gd name="T4" fmla="*/ 99 w 227"/>
                    <a:gd name="T5" fmla="*/ 211 h 271"/>
                    <a:gd name="T6" fmla="*/ 118 w 227"/>
                    <a:gd name="T7" fmla="*/ 219 h 271"/>
                    <a:gd name="T8" fmla="*/ 154 w 227"/>
                    <a:gd name="T9" fmla="*/ 169 h 271"/>
                    <a:gd name="T10" fmla="*/ 226 w 227"/>
                    <a:gd name="T11" fmla="*/ 169 h 271"/>
                    <a:gd name="T12" fmla="*/ 192 w 227"/>
                    <a:gd name="T13" fmla="*/ 246 h 271"/>
                    <a:gd name="T14" fmla="*/ 118 w 227"/>
                    <a:gd name="T15" fmla="*/ 270 h 271"/>
                    <a:gd name="T16" fmla="*/ 30 w 227"/>
                    <a:gd name="T17" fmla="*/ 234 h 271"/>
                    <a:gd name="T18" fmla="*/ 0 w 227"/>
                    <a:gd name="T19" fmla="*/ 135 h 271"/>
                    <a:gd name="T20" fmla="*/ 118 w 227"/>
                    <a:gd name="T21" fmla="*/ 0 h 271"/>
                    <a:gd name="T22" fmla="*/ 222 w 227"/>
                    <a:gd name="T23" fmla="*/ 97 h 271"/>
                    <a:gd name="T24" fmla="*/ 154 w 227"/>
                    <a:gd name="T25" fmla="*/ 97 h 271"/>
                    <a:gd name="T26" fmla="*/ 118 w 227"/>
                    <a:gd name="T27" fmla="*/ 5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71">
                      <a:moveTo>
                        <a:pt x="118" y="50"/>
                      </a:moveTo>
                      <a:cubicBezTo>
                        <a:pt x="84" y="50"/>
                        <a:pt x="80" y="103"/>
                        <a:pt x="80" y="131"/>
                      </a:cubicBezTo>
                      <a:cubicBezTo>
                        <a:pt x="80" y="146"/>
                        <a:pt x="80" y="192"/>
                        <a:pt x="99" y="211"/>
                      </a:cubicBezTo>
                      <a:cubicBezTo>
                        <a:pt x="107" y="219"/>
                        <a:pt x="114" y="219"/>
                        <a:pt x="118" y="219"/>
                      </a:cubicBezTo>
                      <a:cubicBezTo>
                        <a:pt x="126" y="219"/>
                        <a:pt x="149" y="215"/>
                        <a:pt x="154" y="169"/>
                      </a:cubicBezTo>
                      <a:lnTo>
                        <a:pt x="226" y="169"/>
                      </a:lnTo>
                      <a:cubicBezTo>
                        <a:pt x="226" y="188"/>
                        <a:pt x="222" y="219"/>
                        <a:pt x="192" y="246"/>
                      </a:cubicBezTo>
                      <a:cubicBezTo>
                        <a:pt x="173" y="261"/>
                        <a:pt x="149" y="270"/>
                        <a:pt x="118" y="270"/>
                      </a:cubicBezTo>
                      <a:cubicBezTo>
                        <a:pt x="84" y="270"/>
                        <a:pt x="53" y="261"/>
                        <a:pt x="30" y="234"/>
                      </a:cubicBezTo>
                      <a:cubicBezTo>
                        <a:pt x="7" y="207"/>
                        <a:pt x="0" y="173"/>
                        <a:pt x="0" y="135"/>
                      </a:cubicBezTo>
                      <a:cubicBezTo>
                        <a:pt x="0" y="19"/>
                        <a:pt x="84" y="0"/>
                        <a:pt x="118" y="0"/>
                      </a:cubicBezTo>
                      <a:cubicBezTo>
                        <a:pt x="164" y="0"/>
                        <a:pt x="222" y="27"/>
                        <a:pt x="222" y="97"/>
                      </a:cubicBezTo>
                      <a:lnTo>
                        <a:pt x="154" y="97"/>
                      </a:lnTo>
                      <a:cubicBezTo>
                        <a:pt x="154" y="88"/>
                        <a:pt x="149" y="50"/>
                        <a:pt x="118" y="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 name="Freeform 82"/>
                <p:cNvSpPr>
                  <a:spLocks noChangeArrowheads="1"/>
                </p:cNvSpPr>
                <p:nvPr/>
              </p:nvSpPr>
              <p:spPr bwMode="auto">
                <a:xfrm>
                  <a:off x="2316163" y="3538538"/>
                  <a:ext cx="80962" cy="96837"/>
                </a:xfrm>
                <a:custGeom>
                  <a:avLst/>
                  <a:gdLst>
                    <a:gd name="T0" fmla="*/ 119 w 227"/>
                    <a:gd name="T1" fmla="*/ 50 h 271"/>
                    <a:gd name="T2" fmla="*/ 81 w 227"/>
                    <a:gd name="T3" fmla="*/ 131 h 271"/>
                    <a:gd name="T4" fmla="*/ 100 w 227"/>
                    <a:gd name="T5" fmla="*/ 211 h 271"/>
                    <a:gd name="T6" fmla="*/ 119 w 227"/>
                    <a:gd name="T7" fmla="*/ 219 h 271"/>
                    <a:gd name="T8" fmla="*/ 154 w 227"/>
                    <a:gd name="T9" fmla="*/ 169 h 271"/>
                    <a:gd name="T10" fmla="*/ 226 w 227"/>
                    <a:gd name="T11" fmla="*/ 169 h 271"/>
                    <a:gd name="T12" fmla="*/ 192 w 227"/>
                    <a:gd name="T13" fmla="*/ 246 h 271"/>
                    <a:gd name="T14" fmla="*/ 119 w 227"/>
                    <a:gd name="T15" fmla="*/ 270 h 271"/>
                    <a:gd name="T16" fmla="*/ 30 w 227"/>
                    <a:gd name="T17" fmla="*/ 234 h 271"/>
                    <a:gd name="T18" fmla="*/ 0 w 227"/>
                    <a:gd name="T19" fmla="*/ 135 h 271"/>
                    <a:gd name="T20" fmla="*/ 119 w 227"/>
                    <a:gd name="T21" fmla="*/ 0 h 271"/>
                    <a:gd name="T22" fmla="*/ 222 w 227"/>
                    <a:gd name="T23" fmla="*/ 97 h 271"/>
                    <a:gd name="T24" fmla="*/ 154 w 227"/>
                    <a:gd name="T25" fmla="*/ 97 h 271"/>
                    <a:gd name="T26" fmla="*/ 119 w 227"/>
                    <a:gd name="T27" fmla="*/ 5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71">
                      <a:moveTo>
                        <a:pt x="119" y="50"/>
                      </a:moveTo>
                      <a:cubicBezTo>
                        <a:pt x="85" y="50"/>
                        <a:pt x="81" y="103"/>
                        <a:pt x="81" y="131"/>
                      </a:cubicBezTo>
                      <a:cubicBezTo>
                        <a:pt x="81" y="146"/>
                        <a:pt x="81" y="192"/>
                        <a:pt x="100" y="211"/>
                      </a:cubicBezTo>
                      <a:cubicBezTo>
                        <a:pt x="108" y="219"/>
                        <a:pt x="115" y="219"/>
                        <a:pt x="119" y="219"/>
                      </a:cubicBezTo>
                      <a:cubicBezTo>
                        <a:pt x="127" y="219"/>
                        <a:pt x="150" y="215"/>
                        <a:pt x="154" y="169"/>
                      </a:cubicBezTo>
                      <a:lnTo>
                        <a:pt x="226" y="169"/>
                      </a:lnTo>
                      <a:cubicBezTo>
                        <a:pt x="226" y="188"/>
                        <a:pt x="222" y="219"/>
                        <a:pt x="192" y="246"/>
                      </a:cubicBezTo>
                      <a:cubicBezTo>
                        <a:pt x="173" y="261"/>
                        <a:pt x="150" y="270"/>
                        <a:pt x="119" y="270"/>
                      </a:cubicBezTo>
                      <a:cubicBezTo>
                        <a:pt x="85" y="270"/>
                        <a:pt x="53" y="261"/>
                        <a:pt x="30" y="234"/>
                      </a:cubicBezTo>
                      <a:cubicBezTo>
                        <a:pt x="7" y="207"/>
                        <a:pt x="0" y="173"/>
                        <a:pt x="0" y="135"/>
                      </a:cubicBezTo>
                      <a:cubicBezTo>
                        <a:pt x="0" y="19"/>
                        <a:pt x="85" y="0"/>
                        <a:pt x="119" y="0"/>
                      </a:cubicBezTo>
                      <a:cubicBezTo>
                        <a:pt x="165" y="0"/>
                        <a:pt x="222" y="27"/>
                        <a:pt x="222" y="97"/>
                      </a:cubicBezTo>
                      <a:lnTo>
                        <a:pt x="154" y="97"/>
                      </a:lnTo>
                      <a:cubicBezTo>
                        <a:pt x="154" y="88"/>
                        <a:pt x="150" y="50"/>
                        <a:pt x="119" y="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5" name="Freeform 83"/>
                <p:cNvSpPr>
                  <a:spLocks noChangeArrowheads="1"/>
                </p:cNvSpPr>
                <p:nvPr/>
              </p:nvSpPr>
              <p:spPr bwMode="auto">
                <a:xfrm>
                  <a:off x="2420938" y="3538538"/>
                  <a:ext cx="90487" cy="100012"/>
                </a:xfrm>
                <a:custGeom>
                  <a:avLst/>
                  <a:gdLst>
                    <a:gd name="T0" fmla="*/ 123 w 251"/>
                    <a:gd name="T1" fmla="*/ 223 h 277"/>
                    <a:gd name="T2" fmla="*/ 170 w 251"/>
                    <a:gd name="T3" fmla="*/ 188 h 277"/>
                    <a:gd name="T4" fmla="*/ 238 w 251"/>
                    <a:gd name="T5" fmla="*/ 188 h 277"/>
                    <a:gd name="T6" fmla="*/ 215 w 251"/>
                    <a:gd name="T7" fmla="*/ 246 h 277"/>
                    <a:gd name="T8" fmla="*/ 126 w 251"/>
                    <a:gd name="T9" fmla="*/ 276 h 277"/>
                    <a:gd name="T10" fmla="*/ 35 w 251"/>
                    <a:gd name="T11" fmla="*/ 246 h 277"/>
                    <a:gd name="T12" fmla="*/ 0 w 251"/>
                    <a:gd name="T13" fmla="*/ 146 h 277"/>
                    <a:gd name="T14" fmla="*/ 54 w 251"/>
                    <a:gd name="T15" fmla="*/ 23 h 277"/>
                    <a:gd name="T16" fmla="*/ 126 w 251"/>
                    <a:gd name="T17" fmla="*/ 0 h 277"/>
                    <a:gd name="T18" fmla="*/ 231 w 251"/>
                    <a:gd name="T19" fmla="*/ 61 h 277"/>
                    <a:gd name="T20" fmla="*/ 246 w 251"/>
                    <a:gd name="T21" fmla="*/ 158 h 277"/>
                    <a:gd name="T22" fmla="*/ 69 w 251"/>
                    <a:gd name="T23" fmla="*/ 158 h 277"/>
                    <a:gd name="T24" fmla="*/ 123 w 251"/>
                    <a:gd name="T25" fmla="*/ 223 h 277"/>
                    <a:gd name="T26" fmla="*/ 166 w 251"/>
                    <a:gd name="T27" fmla="*/ 103 h 277"/>
                    <a:gd name="T28" fmla="*/ 119 w 251"/>
                    <a:gd name="T29" fmla="*/ 46 h 277"/>
                    <a:gd name="T30" fmla="*/ 69 w 251"/>
                    <a:gd name="T31" fmla="*/ 103 h 277"/>
                    <a:gd name="T32" fmla="*/ 166 w 251"/>
                    <a:gd name="T33" fmla="*/ 10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277">
                      <a:moveTo>
                        <a:pt x="123" y="223"/>
                      </a:moveTo>
                      <a:cubicBezTo>
                        <a:pt x="143" y="223"/>
                        <a:pt x="162" y="215"/>
                        <a:pt x="170" y="188"/>
                      </a:cubicBezTo>
                      <a:lnTo>
                        <a:pt x="238" y="188"/>
                      </a:lnTo>
                      <a:cubicBezTo>
                        <a:pt x="238" y="200"/>
                        <a:pt x="234" y="223"/>
                        <a:pt x="215" y="246"/>
                      </a:cubicBezTo>
                      <a:cubicBezTo>
                        <a:pt x="196" y="266"/>
                        <a:pt x="162" y="276"/>
                        <a:pt x="126" y="276"/>
                      </a:cubicBezTo>
                      <a:cubicBezTo>
                        <a:pt x="104" y="276"/>
                        <a:pt x="62" y="272"/>
                        <a:pt x="35" y="246"/>
                      </a:cubicBezTo>
                      <a:cubicBezTo>
                        <a:pt x="12" y="223"/>
                        <a:pt x="0" y="188"/>
                        <a:pt x="0" y="146"/>
                      </a:cubicBezTo>
                      <a:cubicBezTo>
                        <a:pt x="0" y="103"/>
                        <a:pt x="12" y="54"/>
                        <a:pt x="54" y="23"/>
                      </a:cubicBezTo>
                      <a:cubicBezTo>
                        <a:pt x="73" y="12"/>
                        <a:pt x="100" y="0"/>
                        <a:pt x="126" y="0"/>
                      </a:cubicBezTo>
                      <a:cubicBezTo>
                        <a:pt x="166" y="0"/>
                        <a:pt x="208" y="15"/>
                        <a:pt x="231" y="61"/>
                      </a:cubicBezTo>
                      <a:cubicBezTo>
                        <a:pt x="250" y="97"/>
                        <a:pt x="246" y="135"/>
                        <a:pt x="246" y="158"/>
                      </a:cubicBezTo>
                      <a:lnTo>
                        <a:pt x="69" y="158"/>
                      </a:lnTo>
                      <a:cubicBezTo>
                        <a:pt x="69" y="177"/>
                        <a:pt x="73" y="223"/>
                        <a:pt x="123" y="223"/>
                      </a:cubicBezTo>
                      <a:close/>
                      <a:moveTo>
                        <a:pt x="166" y="103"/>
                      </a:moveTo>
                      <a:cubicBezTo>
                        <a:pt x="166" y="93"/>
                        <a:pt x="166" y="46"/>
                        <a:pt x="119" y="46"/>
                      </a:cubicBezTo>
                      <a:cubicBezTo>
                        <a:pt x="84" y="46"/>
                        <a:pt x="73" y="74"/>
                        <a:pt x="69" y="103"/>
                      </a:cubicBezTo>
                      <a:lnTo>
                        <a:pt x="166" y="10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6" name="Freeform 84"/>
                <p:cNvSpPr>
                  <a:spLocks noChangeArrowheads="1"/>
                </p:cNvSpPr>
                <p:nvPr/>
              </p:nvSpPr>
              <p:spPr bwMode="auto">
                <a:xfrm>
                  <a:off x="2525713" y="3536950"/>
                  <a:ext cx="80962" cy="98425"/>
                </a:xfrm>
                <a:custGeom>
                  <a:avLst/>
                  <a:gdLst>
                    <a:gd name="T0" fmla="*/ 119 w 227"/>
                    <a:gd name="T1" fmla="*/ 227 h 275"/>
                    <a:gd name="T2" fmla="*/ 158 w 227"/>
                    <a:gd name="T3" fmla="*/ 196 h 275"/>
                    <a:gd name="T4" fmla="*/ 123 w 227"/>
                    <a:gd name="T5" fmla="*/ 166 h 275"/>
                    <a:gd name="T6" fmla="*/ 77 w 227"/>
                    <a:gd name="T7" fmla="*/ 154 h 275"/>
                    <a:gd name="T8" fmla="*/ 11 w 227"/>
                    <a:gd name="T9" fmla="*/ 80 h 275"/>
                    <a:gd name="T10" fmla="*/ 123 w 227"/>
                    <a:gd name="T11" fmla="*/ 0 h 275"/>
                    <a:gd name="T12" fmla="*/ 220 w 227"/>
                    <a:gd name="T13" fmla="*/ 78 h 275"/>
                    <a:gd name="T14" fmla="*/ 150 w 227"/>
                    <a:gd name="T15" fmla="*/ 78 h 275"/>
                    <a:gd name="T16" fmla="*/ 112 w 227"/>
                    <a:gd name="T17" fmla="*/ 46 h 275"/>
                    <a:gd name="T18" fmla="*/ 77 w 227"/>
                    <a:gd name="T19" fmla="*/ 73 h 275"/>
                    <a:gd name="T20" fmla="*/ 112 w 227"/>
                    <a:gd name="T21" fmla="*/ 101 h 275"/>
                    <a:gd name="T22" fmla="*/ 158 w 227"/>
                    <a:gd name="T23" fmla="*/ 112 h 275"/>
                    <a:gd name="T24" fmla="*/ 226 w 227"/>
                    <a:gd name="T25" fmla="*/ 185 h 275"/>
                    <a:gd name="T26" fmla="*/ 108 w 227"/>
                    <a:gd name="T27" fmla="*/ 274 h 275"/>
                    <a:gd name="T28" fmla="*/ 19 w 227"/>
                    <a:gd name="T29" fmla="*/ 242 h 275"/>
                    <a:gd name="T30" fmla="*/ 0 w 227"/>
                    <a:gd name="T31" fmla="*/ 192 h 275"/>
                    <a:gd name="T32" fmla="*/ 77 w 227"/>
                    <a:gd name="T33" fmla="*/ 192 h 275"/>
                    <a:gd name="T34" fmla="*/ 119 w 227"/>
                    <a:gd name="T35" fmla="*/ 22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275">
                      <a:moveTo>
                        <a:pt x="119" y="227"/>
                      </a:moveTo>
                      <a:cubicBezTo>
                        <a:pt x="146" y="227"/>
                        <a:pt x="158" y="211"/>
                        <a:pt x="158" y="196"/>
                      </a:cubicBezTo>
                      <a:cubicBezTo>
                        <a:pt x="158" y="185"/>
                        <a:pt x="150" y="177"/>
                        <a:pt x="123" y="166"/>
                      </a:cubicBezTo>
                      <a:lnTo>
                        <a:pt x="77" y="154"/>
                      </a:lnTo>
                      <a:cubicBezTo>
                        <a:pt x="58" y="146"/>
                        <a:pt x="11" y="135"/>
                        <a:pt x="11" y="80"/>
                      </a:cubicBezTo>
                      <a:cubicBezTo>
                        <a:pt x="11" y="31"/>
                        <a:pt x="58" y="0"/>
                        <a:pt x="123" y="0"/>
                      </a:cubicBezTo>
                      <a:cubicBezTo>
                        <a:pt x="177" y="0"/>
                        <a:pt x="220" y="23"/>
                        <a:pt x="220" y="78"/>
                      </a:cubicBezTo>
                      <a:lnTo>
                        <a:pt x="150" y="78"/>
                      </a:lnTo>
                      <a:cubicBezTo>
                        <a:pt x="146" y="50"/>
                        <a:pt x="127" y="46"/>
                        <a:pt x="112" y="46"/>
                      </a:cubicBezTo>
                      <a:cubicBezTo>
                        <a:pt x="93" y="46"/>
                        <a:pt x="77" y="54"/>
                        <a:pt x="77" y="73"/>
                      </a:cubicBezTo>
                      <a:cubicBezTo>
                        <a:pt x="77" y="88"/>
                        <a:pt x="89" y="92"/>
                        <a:pt x="112" y="101"/>
                      </a:cubicBezTo>
                      <a:lnTo>
                        <a:pt x="158" y="112"/>
                      </a:lnTo>
                      <a:cubicBezTo>
                        <a:pt x="203" y="124"/>
                        <a:pt x="226" y="150"/>
                        <a:pt x="226" y="185"/>
                      </a:cubicBezTo>
                      <a:cubicBezTo>
                        <a:pt x="226" y="231"/>
                        <a:pt x="188" y="274"/>
                        <a:pt x="108" y="274"/>
                      </a:cubicBezTo>
                      <a:cubicBezTo>
                        <a:pt x="72" y="274"/>
                        <a:pt x="43" y="265"/>
                        <a:pt x="19" y="242"/>
                      </a:cubicBezTo>
                      <a:cubicBezTo>
                        <a:pt x="4" y="223"/>
                        <a:pt x="0" y="204"/>
                        <a:pt x="0" y="192"/>
                      </a:cubicBezTo>
                      <a:lnTo>
                        <a:pt x="77" y="192"/>
                      </a:lnTo>
                      <a:cubicBezTo>
                        <a:pt x="77" y="208"/>
                        <a:pt x="89" y="227"/>
                        <a:pt x="119" y="22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7" name="Freeform 85"/>
                <p:cNvSpPr>
                  <a:spLocks noChangeArrowheads="1"/>
                </p:cNvSpPr>
                <p:nvPr/>
              </p:nvSpPr>
              <p:spPr bwMode="auto">
                <a:xfrm>
                  <a:off x="2627313" y="3536950"/>
                  <a:ext cx="80962" cy="98425"/>
                </a:xfrm>
                <a:custGeom>
                  <a:avLst/>
                  <a:gdLst>
                    <a:gd name="T0" fmla="*/ 118 w 227"/>
                    <a:gd name="T1" fmla="*/ 227 h 275"/>
                    <a:gd name="T2" fmla="*/ 158 w 227"/>
                    <a:gd name="T3" fmla="*/ 196 h 275"/>
                    <a:gd name="T4" fmla="*/ 122 w 227"/>
                    <a:gd name="T5" fmla="*/ 166 h 275"/>
                    <a:gd name="T6" fmla="*/ 76 w 227"/>
                    <a:gd name="T7" fmla="*/ 154 h 275"/>
                    <a:gd name="T8" fmla="*/ 11 w 227"/>
                    <a:gd name="T9" fmla="*/ 80 h 275"/>
                    <a:gd name="T10" fmla="*/ 122 w 227"/>
                    <a:gd name="T11" fmla="*/ 0 h 275"/>
                    <a:gd name="T12" fmla="*/ 219 w 227"/>
                    <a:gd name="T13" fmla="*/ 78 h 275"/>
                    <a:gd name="T14" fmla="*/ 150 w 227"/>
                    <a:gd name="T15" fmla="*/ 78 h 275"/>
                    <a:gd name="T16" fmla="*/ 112 w 227"/>
                    <a:gd name="T17" fmla="*/ 46 h 275"/>
                    <a:gd name="T18" fmla="*/ 76 w 227"/>
                    <a:gd name="T19" fmla="*/ 73 h 275"/>
                    <a:gd name="T20" fmla="*/ 112 w 227"/>
                    <a:gd name="T21" fmla="*/ 101 h 275"/>
                    <a:gd name="T22" fmla="*/ 158 w 227"/>
                    <a:gd name="T23" fmla="*/ 112 h 275"/>
                    <a:gd name="T24" fmla="*/ 226 w 227"/>
                    <a:gd name="T25" fmla="*/ 185 h 275"/>
                    <a:gd name="T26" fmla="*/ 107 w 227"/>
                    <a:gd name="T27" fmla="*/ 274 h 275"/>
                    <a:gd name="T28" fmla="*/ 19 w 227"/>
                    <a:gd name="T29" fmla="*/ 242 h 275"/>
                    <a:gd name="T30" fmla="*/ 0 w 227"/>
                    <a:gd name="T31" fmla="*/ 192 h 275"/>
                    <a:gd name="T32" fmla="*/ 76 w 227"/>
                    <a:gd name="T33" fmla="*/ 192 h 275"/>
                    <a:gd name="T34" fmla="*/ 118 w 227"/>
                    <a:gd name="T35" fmla="*/ 22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275">
                      <a:moveTo>
                        <a:pt x="118" y="227"/>
                      </a:moveTo>
                      <a:cubicBezTo>
                        <a:pt x="146" y="227"/>
                        <a:pt x="158" y="211"/>
                        <a:pt x="158" y="196"/>
                      </a:cubicBezTo>
                      <a:cubicBezTo>
                        <a:pt x="158" y="185"/>
                        <a:pt x="150" y="177"/>
                        <a:pt x="122" y="166"/>
                      </a:cubicBezTo>
                      <a:lnTo>
                        <a:pt x="76" y="154"/>
                      </a:lnTo>
                      <a:cubicBezTo>
                        <a:pt x="57" y="146"/>
                        <a:pt x="11" y="135"/>
                        <a:pt x="11" y="80"/>
                      </a:cubicBezTo>
                      <a:cubicBezTo>
                        <a:pt x="11" y="31"/>
                        <a:pt x="57" y="0"/>
                        <a:pt x="122" y="0"/>
                      </a:cubicBezTo>
                      <a:cubicBezTo>
                        <a:pt x="177" y="0"/>
                        <a:pt x="219" y="23"/>
                        <a:pt x="219" y="78"/>
                      </a:cubicBezTo>
                      <a:lnTo>
                        <a:pt x="150" y="78"/>
                      </a:lnTo>
                      <a:cubicBezTo>
                        <a:pt x="146" y="50"/>
                        <a:pt x="126" y="46"/>
                        <a:pt x="112" y="46"/>
                      </a:cubicBezTo>
                      <a:cubicBezTo>
                        <a:pt x="92" y="46"/>
                        <a:pt x="76" y="54"/>
                        <a:pt x="76" y="73"/>
                      </a:cubicBezTo>
                      <a:cubicBezTo>
                        <a:pt x="76" y="88"/>
                        <a:pt x="88" y="92"/>
                        <a:pt x="112" y="101"/>
                      </a:cubicBezTo>
                      <a:lnTo>
                        <a:pt x="158" y="112"/>
                      </a:lnTo>
                      <a:cubicBezTo>
                        <a:pt x="203" y="124"/>
                        <a:pt x="226" y="150"/>
                        <a:pt x="226" y="185"/>
                      </a:cubicBezTo>
                      <a:cubicBezTo>
                        <a:pt x="226" y="231"/>
                        <a:pt x="188" y="274"/>
                        <a:pt x="107" y="274"/>
                      </a:cubicBezTo>
                      <a:cubicBezTo>
                        <a:pt x="72" y="274"/>
                        <a:pt x="42" y="265"/>
                        <a:pt x="19" y="242"/>
                      </a:cubicBezTo>
                      <a:cubicBezTo>
                        <a:pt x="4" y="223"/>
                        <a:pt x="0" y="204"/>
                        <a:pt x="0" y="192"/>
                      </a:cubicBezTo>
                      <a:lnTo>
                        <a:pt x="76" y="192"/>
                      </a:lnTo>
                      <a:cubicBezTo>
                        <a:pt x="76" y="208"/>
                        <a:pt x="88" y="227"/>
                        <a:pt x="118" y="22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8" name="Freeform 86"/>
                <p:cNvSpPr>
                  <a:spLocks noChangeArrowheads="1"/>
                </p:cNvSpPr>
                <p:nvPr/>
              </p:nvSpPr>
              <p:spPr bwMode="auto">
                <a:xfrm>
                  <a:off x="1558925" y="3721100"/>
                  <a:ext cx="149225" cy="133350"/>
                </a:xfrm>
                <a:custGeom>
                  <a:avLst/>
                  <a:gdLst>
                    <a:gd name="T0" fmla="*/ 126 w 416"/>
                    <a:gd name="T1" fmla="*/ 0 h 370"/>
                    <a:gd name="T2" fmla="*/ 204 w 416"/>
                    <a:gd name="T3" fmla="*/ 268 h 370"/>
                    <a:gd name="T4" fmla="*/ 288 w 416"/>
                    <a:gd name="T5" fmla="*/ 0 h 370"/>
                    <a:gd name="T6" fmla="*/ 415 w 416"/>
                    <a:gd name="T7" fmla="*/ 0 h 370"/>
                    <a:gd name="T8" fmla="*/ 415 w 416"/>
                    <a:gd name="T9" fmla="*/ 369 h 370"/>
                    <a:gd name="T10" fmla="*/ 339 w 416"/>
                    <a:gd name="T11" fmla="*/ 369 h 370"/>
                    <a:gd name="T12" fmla="*/ 339 w 416"/>
                    <a:gd name="T13" fmla="*/ 53 h 370"/>
                    <a:gd name="T14" fmla="*/ 238 w 416"/>
                    <a:gd name="T15" fmla="*/ 369 h 370"/>
                    <a:gd name="T16" fmla="*/ 173 w 416"/>
                    <a:gd name="T17" fmla="*/ 369 h 370"/>
                    <a:gd name="T18" fmla="*/ 73 w 416"/>
                    <a:gd name="T19" fmla="*/ 53 h 370"/>
                    <a:gd name="T20" fmla="*/ 73 w 416"/>
                    <a:gd name="T21" fmla="*/ 369 h 370"/>
                    <a:gd name="T22" fmla="*/ 0 w 416"/>
                    <a:gd name="T23" fmla="*/ 369 h 370"/>
                    <a:gd name="T24" fmla="*/ 0 w 416"/>
                    <a:gd name="T25" fmla="*/ 0 h 370"/>
                    <a:gd name="T26" fmla="*/ 126 w 416"/>
                    <a:gd name="T27"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6" h="370">
                      <a:moveTo>
                        <a:pt x="126" y="0"/>
                      </a:moveTo>
                      <a:lnTo>
                        <a:pt x="204" y="268"/>
                      </a:lnTo>
                      <a:lnTo>
                        <a:pt x="288" y="0"/>
                      </a:lnTo>
                      <a:lnTo>
                        <a:pt x="415" y="0"/>
                      </a:lnTo>
                      <a:lnTo>
                        <a:pt x="415" y="369"/>
                      </a:lnTo>
                      <a:lnTo>
                        <a:pt x="339" y="369"/>
                      </a:lnTo>
                      <a:lnTo>
                        <a:pt x="339" y="53"/>
                      </a:lnTo>
                      <a:lnTo>
                        <a:pt x="238" y="369"/>
                      </a:lnTo>
                      <a:lnTo>
                        <a:pt x="173" y="369"/>
                      </a:lnTo>
                      <a:lnTo>
                        <a:pt x="73" y="53"/>
                      </a:lnTo>
                      <a:lnTo>
                        <a:pt x="73" y="369"/>
                      </a:lnTo>
                      <a:lnTo>
                        <a:pt x="0" y="369"/>
                      </a:lnTo>
                      <a:lnTo>
                        <a:pt x="0" y="0"/>
                      </a:lnTo>
                      <a:lnTo>
                        <a:pt x="12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9" name="Freeform 87"/>
                <p:cNvSpPr>
                  <a:spLocks noChangeArrowheads="1"/>
                </p:cNvSpPr>
                <p:nvPr/>
              </p:nvSpPr>
              <p:spPr bwMode="auto">
                <a:xfrm>
                  <a:off x="1733550" y="3757613"/>
                  <a:ext cx="85725" cy="98425"/>
                </a:xfrm>
                <a:custGeom>
                  <a:avLst/>
                  <a:gdLst>
                    <a:gd name="T0" fmla="*/ 169 w 240"/>
                    <a:gd name="T1" fmla="*/ 266 h 274"/>
                    <a:gd name="T2" fmla="*/ 165 w 240"/>
                    <a:gd name="T3" fmla="*/ 230 h 274"/>
                    <a:gd name="T4" fmla="*/ 89 w 240"/>
                    <a:gd name="T5" fmla="*/ 273 h 274"/>
                    <a:gd name="T6" fmla="*/ 24 w 240"/>
                    <a:gd name="T7" fmla="*/ 254 h 274"/>
                    <a:gd name="T8" fmla="*/ 0 w 240"/>
                    <a:gd name="T9" fmla="*/ 196 h 274"/>
                    <a:gd name="T10" fmla="*/ 54 w 240"/>
                    <a:gd name="T11" fmla="*/ 116 h 274"/>
                    <a:gd name="T12" fmla="*/ 153 w 240"/>
                    <a:gd name="T13" fmla="*/ 100 h 274"/>
                    <a:gd name="T14" fmla="*/ 150 w 240"/>
                    <a:gd name="T15" fmla="*/ 66 h 274"/>
                    <a:gd name="T16" fmla="*/ 115 w 240"/>
                    <a:gd name="T17" fmla="*/ 43 h 274"/>
                    <a:gd name="T18" fmla="*/ 89 w 240"/>
                    <a:gd name="T19" fmla="*/ 58 h 274"/>
                    <a:gd name="T20" fmla="*/ 85 w 240"/>
                    <a:gd name="T21" fmla="*/ 81 h 274"/>
                    <a:gd name="T22" fmla="*/ 11 w 240"/>
                    <a:gd name="T23" fmla="*/ 81 h 274"/>
                    <a:gd name="T24" fmla="*/ 43 w 240"/>
                    <a:gd name="T25" fmla="*/ 19 h 274"/>
                    <a:gd name="T26" fmla="*/ 119 w 240"/>
                    <a:gd name="T27" fmla="*/ 0 h 274"/>
                    <a:gd name="T28" fmla="*/ 212 w 240"/>
                    <a:gd name="T29" fmla="*/ 34 h 274"/>
                    <a:gd name="T30" fmla="*/ 231 w 240"/>
                    <a:gd name="T31" fmla="*/ 96 h 274"/>
                    <a:gd name="T32" fmla="*/ 231 w 240"/>
                    <a:gd name="T33" fmla="*/ 200 h 274"/>
                    <a:gd name="T34" fmla="*/ 239 w 240"/>
                    <a:gd name="T35" fmla="*/ 266 h 274"/>
                    <a:gd name="T36" fmla="*/ 169 w 240"/>
                    <a:gd name="T37" fmla="*/ 266 h 274"/>
                    <a:gd name="T38" fmla="*/ 77 w 240"/>
                    <a:gd name="T39" fmla="*/ 184 h 274"/>
                    <a:gd name="T40" fmla="*/ 115 w 240"/>
                    <a:gd name="T41" fmla="*/ 224 h 274"/>
                    <a:gd name="T42" fmla="*/ 146 w 240"/>
                    <a:gd name="T43" fmla="*/ 207 h 274"/>
                    <a:gd name="T44" fmla="*/ 161 w 240"/>
                    <a:gd name="T45" fmla="*/ 142 h 274"/>
                    <a:gd name="T46" fmla="*/ 77 w 240"/>
                    <a:gd name="T47" fmla="*/ 18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74">
                      <a:moveTo>
                        <a:pt x="169" y="266"/>
                      </a:moveTo>
                      <a:cubicBezTo>
                        <a:pt x="165" y="250"/>
                        <a:pt x="165" y="239"/>
                        <a:pt x="165" y="230"/>
                      </a:cubicBezTo>
                      <a:cubicBezTo>
                        <a:pt x="138" y="273"/>
                        <a:pt x="104" y="273"/>
                        <a:pt x="89" y="273"/>
                      </a:cubicBezTo>
                      <a:cubicBezTo>
                        <a:pt x="49" y="273"/>
                        <a:pt x="35" y="262"/>
                        <a:pt x="24" y="254"/>
                      </a:cubicBezTo>
                      <a:cubicBezTo>
                        <a:pt x="7" y="239"/>
                        <a:pt x="0" y="220"/>
                        <a:pt x="0" y="196"/>
                      </a:cubicBezTo>
                      <a:cubicBezTo>
                        <a:pt x="0" y="177"/>
                        <a:pt x="7" y="139"/>
                        <a:pt x="54" y="116"/>
                      </a:cubicBezTo>
                      <a:cubicBezTo>
                        <a:pt x="85" y="100"/>
                        <a:pt x="131" y="100"/>
                        <a:pt x="153" y="100"/>
                      </a:cubicBezTo>
                      <a:cubicBezTo>
                        <a:pt x="153" y="85"/>
                        <a:pt x="153" y="77"/>
                        <a:pt x="150" y="66"/>
                      </a:cubicBezTo>
                      <a:cubicBezTo>
                        <a:pt x="142" y="47"/>
                        <a:pt x="123" y="43"/>
                        <a:pt x="115" y="43"/>
                      </a:cubicBezTo>
                      <a:cubicBezTo>
                        <a:pt x="104" y="43"/>
                        <a:pt x="92" y="47"/>
                        <a:pt x="89" y="58"/>
                      </a:cubicBezTo>
                      <a:cubicBezTo>
                        <a:pt x="85" y="66"/>
                        <a:pt x="85" y="74"/>
                        <a:pt x="85" y="81"/>
                      </a:cubicBezTo>
                      <a:lnTo>
                        <a:pt x="11" y="81"/>
                      </a:lnTo>
                      <a:cubicBezTo>
                        <a:pt x="11" y="66"/>
                        <a:pt x="15" y="38"/>
                        <a:pt x="43" y="19"/>
                      </a:cubicBezTo>
                      <a:cubicBezTo>
                        <a:pt x="66" y="4"/>
                        <a:pt x="96" y="0"/>
                        <a:pt x="119" y="0"/>
                      </a:cubicBezTo>
                      <a:cubicBezTo>
                        <a:pt x="142" y="0"/>
                        <a:pt x="184" y="4"/>
                        <a:pt x="212" y="34"/>
                      </a:cubicBezTo>
                      <a:cubicBezTo>
                        <a:pt x="227" y="53"/>
                        <a:pt x="231" y="85"/>
                        <a:pt x="231" y="96"/>
                      </a:cubicBezTo>
                      <a:lnTo>
                        <a:pt x="231" y="200"/>
                      </a:lnTo>
                      <a:cubicBezTo>
                        <a:pt x="231" y="224"/>
                        <a:pt x="231" y="243"/>
                        <a:pt x="239" y="266"/>
                      </a:cubicBezTo>
                      <a:lnTo>
                        <a:pt x="169" y="266"/>
                      </a:lnTo>
                      <a:close/>
                      <a:moveTo>
                        <a:pt x="77" y="184"/>
                      </a:moveTo>
                      <a:cubicBezTo>
                        <a:pt x="77" y="203"/>
                        <a:pt x="89" y="224"/>
                        <a:pt x="115" y="224"/>
                      </a:cubicBezTo>
                      <a:cubicBezTo>
                        <a:pt x="131" y="224"/>
                        <a:pt x="138" y="215"/>
                        <a:pt x="146" y="207"/>
                      </a:cubicBezTo>
                      <a:cubicBezTo>
                        <a:pt x="157" y="192"/>
                        <a:pt x="161" y="173"/>
                        <a:pt x="161" y="142"/>
                      </a:cubicBezTo>
                      <a:cubicBezTo>
                        <a:pt x="111" y="139"/>
                        <a:pt x="77" y="154"/>
                        <a:pt x="77" y="1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0" name="Freeform 88"/>
                <p:cNvSpPr>
                  <a:spLocks noChangeArrowheads="1"/>
                </p:cNvSpPr>
                <p:nvPr/>
              </p:nvSpPr>
              <p:spPr bwMode="auto">
                <a:xfrm>
                  <a:off x="1851025" y="3757613"/>
                  <a:ext cx="88900" cy="96837"/>
                </a:xfrm>
                <a:custGeom>
                  <a:avLst/>
                  <a:gdLst>
                    <a:gd name="T0" fmla="*/ 0 w 247"/>
                    <a:gd name="T1" fmla="*/ 53 h 267"/>
                    <a:gd name="T2" fmla="*/ 0 w 247"/>
                    <a:gd name="T3" fmla="*/ 8 h 267"/>
                    <a:gd name="T4" fmla="*/ 73 w 247"/>
                    <a:gd name="T5" fmla="*/ 8 h 267"/>
                    <a:gd name="T6" fmla="*/ 78 w 247"/>
                    <a:gd name="T7" fmla="*/ 47 h 267"/>
                    <a:gd name="T8" fmla="*/ 162 w 247"/>
                    <a:gd name="T9" fmla="*/ 0 h 267"/>
                    <a:gd name="T10" fmla="*/ 238 w 247"/>
                    <a:gd name="T11" fmla="*/ 51 h 267"/>
                    <a:gd name="T12" fmla="*/ 246 w 247"/>
                    <a:gd name="T13" fmla="*/ 127 h 267"/>
                    <a:gd name="T14" fmla="*/ 246 w 247"/>
                    <a:gd name="T15" fmla="*/ 266 h 267"/>
                    <a:gd name="T16" fmla="*/ 170 w 247"/>
                    <a:gd name="T17" fmla="*/ 266 h 267"/>
                    <a:gd name="T18" fmla="*/ 170 w 247"/>
                    <a:gd name="T19" fmla="*/ 104 h 267"/>
                    <a:gd name="T20" fmla="*/ 166 w 247"/>
                    <a:gd name="T21" fmla="*/ 77 h 267"/>
                    <a:gd name="T22" fmla="*/ 128 w 247"/>
                    <a:gd name="T23" fmla="*/ 53 h 267"/>
                    <a:gd name="T24" fmla="*/ 88 w 247"/>
                    <a:gd name="T25" fmla="*/ 74 h 267"/>
                    <a:gd name="T26" fmla="*/ 82 w 247"/>
                    <a:gd name="T27" fmla="*/ 112 h 267"/>
                    <a:gd name="T28" fmla="*/ 82 w 247"/>
                    <a:gd name="T29" fmla="*/ 262 h 267"/>
                    <a:gd name="T30" fmla="*/ 4 w 247"/>
                    <a:gd name="T31" fmla="*/ 262 h 267"/>
                    <a:gd name="T32" fmla="*/ 4 w 247"/>
                    <a:gd name="T33" fmla="*/ 53 h 267"/>
                    <a:gd name="T34" fmla="*/ 0 w 247"/>
                    <a:gd name="T35" fmla="*/ 5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267">
                      <a:moveTo>
                        <a:pt x="0" y="53"/>
                      </a:moveTo>
                      <a:cubicBezTo>
                        <a:pt x="0" y="53"/>
                        <a:pt x="0" y="23"/>
                        <a:pt x="0" y="8"/>
                      </a:cubicBezTo>
                      <a:lnTo>
                        <a:pt x="73" y="8"/>
                      </a:lnTo>
                      <a:lnTo>
                        <a:pt x="78" y="47"/>
                      </a:lnTo>
                      <a:cubicBezTo>
                        <a:pt x="86" y="34"/>
                        <a:pt x="105" y="0"/>
                        <a:pt x="162" y="0"/>
                      </a:cubicBezTo>
                      <a:cubicBezTo>
                        <a:pt x="212" y="0"/>
                        <a:pt x="236" y="32"/>
                        <a:pt x="238" y="51"/>
                      </a:cubicBezTo>
                      <a:cubicBezTo>
                        <a:pt x="242" y="66"/>
                        <a:pt x="246" y="81"/>
                        <a:pt x="246" y="127"/>
                      </a:cubicBezTo>
                      <a:lnTo>
                        <a:pt x="246" y="266"/>
                      </a:lnTo>
                      <a:lnTo>
                        <a:pt x="170" y="266"/>
                      </a:lnTo>
                      <a:lnTo>
                        <a:pt x="170" y="104"/>
                      </a:lnTo>
                      <a:cubicBezTo>
                        <a:pt x="170" y="93"/>
                        <a:pt x="170" y="85"/>
                        <a:pt x="166" y="77"/>
                      </a:cubicBezTo>
                      <a:cubicBezTo>
                        <a:pt x="162" y="66"/>
                        <a:pt x="151" y="53"/>
                        <a:pt x="128" y="53"/>
                      </a:cubicBezTo>
                      <a:cubicBezTo>
                        <a:pt x="112" y="53"/>
                        <a:pt x="97" y="62"/>
                        <a:pt x="88" y="74"/>
                      </a:cubicBezTo>
                      <a:cubicBezTo>
                        <a:pt x="86" y="81"/>
                        <a:pt x="82" y="93"/>
                        <a:pt x="82" y="112"/>
                      </a:cubicBezTo>
                      <a:lnTo>
                        <a:pt x="82" y="262"/>
                      </a:lnTo>
                      <a:lnTo>
                        <a:pt x="4" y="262"/>
                      </a:lnTo>
                      <a:lnTo>
                        <a:pt x="4" y="53"/>
                      </a:lnTo>
                      <a:lnTo>
                        <a:pt x="0" y="5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1" name="Freeform 89"/>
                <p:cNvSpPr>
                  <a:spLocks noChangeArrowheads="1"/>
                </p:cNvSpPr>
                <p:nvPr/>
              </p:nvSpPr>
              <p:spPr bwMode="auto">
                <a:xfrm>
                  <a:off x="1966913" y="3757613"/>
                  <a:ext cx="85725" cy="98425"/>
                </a:xfrm>
                <a:custGeom>
                  <a:avLst/>
                  <a:gdLst>
                    <a:gd name="T0" fmla="*/ 169 w 239"/>
                    <a:gd name="T1" fmla="*/ 266 h 274"/>
                    <a:gd name="T2" fmla="*/ 165 w 239"/>
                    <a:gd name="T3" fmla="*/ 230 h 274"/>
                    <a:gd name="T4" fmla="*/ 88 w 239"/>
                    <a:gd name="T5" fmla="*/ 273 h 274"/>
                    <a:gd name="T6" fmla="*/ 23 w 239"/>
                    <a:gd name="T7" fmla="*/ 254 h 274"/>
                    <a:gd name="T8" fmla="*/ 0 w 239"/>
                    <a:gd name="T9" fmla="*/ 196 h 274"/>
                    <a:gd name="T10" fmla="*/ 53 w 239"/>
                    <a:gd name="T11" fmla="*/ 116 h 274"/>
                    <a:gd name="T12" fmla="*/ 154 w 239"/>
                    <a:gd name="T13" fmla="*/ 100 h 274"/>
                    <a:gd name="T14" fmla="*/ 150 w 239"/>
                    <a:gd name="T15" fmla="*/ 66 h 274"/>
                    <a:gd name="T16" fmla="*/ 114 w 239"/>
                    <a:gd name="T17" fmla="*/ 43 h 274"/>
                    <a:gd name="T18" fmla="*/ 88 w 239"/>
                    <a:gd name="T19" fmla="*/ 58 h 274"/>
                    <a:gd name="T20" fmla="*/ 84 w 239"/>
                    <a:gd name="T21" fmla="*/ 81 h 274"/>
                    <a:gd name="T22" fmla="*/ 11 w 239"/>
                    <a:gd name="T23" fmla="*/ 81 h 274"/>
                    <a:gd name="T24" fmla="*/ 42 w 239"/>
                    <a:gd name="T25" fmla="*/ 19 h 274"/>
                    <a:gd name="T26" fmla="*/ 118 w 239"/>
                    <a:gd name="T27" fmla="*/ 0 h 274"/>
                    <a:gd name="T28" fmla="*/ 211 w 239"/>
                    <a:gd name="T29" fmla="*/ 34 h 274"/>
                    <a:gd name="T30" fmla="*/ 230 w 239"/>
                    <a:gd name="T31" fmla="*/ 96 h 274"/>
                    <a:gd name="T32" fmla="*/ 230 w 239"/>
                    <a:gd name="T33" fmla="*/ 200 h 274"/>
                    <a:gd name="T34" fmla="*/ 238 w 239"/>
                    <a:gd name="T35" fmla="*/ 266 h 274"/>
                    <a:gd name="T36" fmla="*/ 169 w 239"/>
                    <a:gd name="T37" fmla="*/ 266 h 274"/>
                    <a:gd name="T38" fmla="*/ 76 w 239"/>
                    <a:gd name="T39" fmla="*/ 184 h 274"/>
                    <a:gd name="T40" fmla="*/ 114 w 239"/>
                    <a:gd name="T41" fmla="*/ 224 h 274"/>
                    <a:gd name="T42" fmla="*/ 146 w 239"/>
                    <a:gd name="T43" fmla="*/ 207 h 274"/>
                    <a:gd name="T44" fmla="*/ 161 w 239"/>
                    <a:gd name="T45" fmla="*/ 142 h 274"/>
                    <a:gd name="T46" fmla="*/ 76 w 239"/>
                    <a:gd name="T47" fmla="*/ 18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9" h="274">
                      <a:moveTo>
                        <a:pt x="169" y="266"/>
                      </a:moveTo>
                      <a:cubicBezTo>
                        <a:pt x="165" y="250"/>
                        <a:pt x="165" y="239"/>
                        <a:pt x="165" y="230"/>
                      </a:cubicBezTo>
                      <a:cubicBezTo>
                        <a:pt x="137" y="273"/>
                        <a:pt x="103" y="273"/>
                        <a:pt x="88" y="273"/>
                      </a:cubicBezTo>
                      <a:cubicBezTo>
                        <a:pt x="49" y="273"/>
                        <a:pt x="34" y="262"/>
                        <a:pt x="23" y="254"/>
                      </a:cubicBezTo>
                      <a:cubicBezTo>
                        <a:pt x="7" y="239"/>
                        <a:pt x="0" y="220"/>
                        <a:pt x="0" y="196"/>
                      </a:cubicBezTo>
                      <a:cubicBezTo>
                        <a:pt x="0" y="177"/>
                        <a:pt x="7" y="139"/>
                        <a:pt x="53" y="116"/>
                      </a:cubicBezTo>
                      <a:cubicBezTo>
                        <a:pt x="84" y="100"/>
                        <a:pt x="131" y="100"/>
                        <a:pt x="154" y="100"/>
                      </a:cubicBezTo>
                      <a:cubicBezTo>
                        <a:pt x="154" y="85"/>
                        <a:pt x="154" y="77"/>
                        <a:pt x="150" y="66"/>
                      </a:cubicBezTo>
                      <a:cubicBezTo>
                        <a:pt x="142" y="47"/>
                        <a:pt x="122" y="43"/>
                        <a:pt x="114" y="43"/>
                      </a:cubicBezTo>
                      <a:cubicBezTo>
                        <a:pt x="103" y="43"/>
                        <a:pt x="91" y="47"/>
                        <a:pt x="88" y="58"/>
                      </a:cubicBezTo>
                      <a:cubicBezTo>
                        <a:pt x="84" y="66"/>
                        <a:pt x="84" y="74"/>
                        <a:pt x="84" y="81"/>
                      </a:cubicBezTo>
                      <a:lnTo>
                        <a:pt x="11" y="81"/>
                      </a:lnTo>
                      <a:cubicBezTo>
                        <a:pt x="11" y="66"/>
                        <a:pt x="15" y="38"/>
                        <a:pt x="42" y="19"/>
                      </a:cubicBezTo>
                      <a:cubicBezTo>
                        <a:pt x="65" y="4"/>
                        <a:pt x="95" y="0"/>
                        <a:pt x="118" y="0"/>
                      </a:cubicBezTo>
                      <a:cubicBezTo>
                        <a:pt x="142" y="0"/>
                        <a:pt x="184" y="4"/>
                        <a:pt x="211" y="34"/>
                      </a:cubicBezTo>
                      <a:cubicBezTo>
                        <a:pt x="226" y="53"/>
                        <a:pt x="230" y="85"/>
                        <a:pt x="230" y="96"/>
                      </a:cubicBezTo>
                      <a:lnTo>
                        <a:pt x="230" y="200"/>
                      </a:lnTo>
                      <a:cubicBezTo>
                        <a:pt x="230" y="224"/>
                        <a:pt x="230" y="243"/>
                        <a:pt x="238" y="266"/>
                      </a:cubicBezTo>
                      <a:lnTo>
                        <a:pt x="169" y="266"/>
                      </a:lnTo>
                      <a:close/>
                      <a:moveTo>
                        <a:pt x="76" y="184"/>
                      </a:moveTo>
                      <a:cubicBezTo>
                        <a:pt x="76" y="203"/>
                        <a:pt x="88" y="224"/>
                        <a:pt x="114" y="224"/>
                      </a:cubicBezTo>
                      <a:cubicBezTo>
                        <a:pt x="131" y="224"/>
                        <a:pt x="137" y="215"/>
                        <a:pt x="146" y="207"/>
                      </a:cubicBezTo>
                      <a:cubicBezTo>
                        <a:pt x="157" y="192"/>
                        <a:pt x="161" y="173"/>
                        <a:pt x="161" y="142"/>
                      </a:cubicBezTo>
                      <a:cubicBezTo>
                        <a:pt x="112" y="139"/>
                        <a:pt x="76" y="154"/>
                        <a:pt x="76" y="1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2" name="Freeform 90"/>
                <p:cNvSpPr>
                  <a:spLocks noChangeArrowheads="1"/>
                </p:cNvSpPr>
                <p:nvPr/>
              </p:nvSpPr>
              <p:spPr bwMode="auto">
                <a:xfrm>
                  <a:off x="2079625" y="3759200"/>
                  <a:ext cx="90488" cy="130175"/>
                </a:xfrm>
                <a:custGeom>
                  <a:avLst/>
                  <a:gdLst>
                    <a:gd name="T0" fmla="*/ 247 w 252"/>
                    <a:gd name="T1" fmla="*/ 70 h 362"/>
                    <a:gd name="T2" fmla="*/ 247 w 252"/>
                    <a:gd name="T3" fmla="*/ 258 h 362"/>
                    <a:gd name="T4" fmla="*/ 120 w 252"/>
                    <a:gd name="T5" fmla="*/ 361 h 362"/>
                    <a:gd name="T6" fmla="*/ 9 w 252"/>
                    <a:gd name="T7" fmla="*/ 281 h 362"/>
                    <a:gd name="T8" fmla="*/ 81 w 252"/>
                    <a:gd name="T9" fmla="*/ 281 h 362"/>
                    <a:gd name="T10" fmla="*/ 127 w 252"/>
                    <a:gd name="T11" fmla="*/ 315 h 362"/>
                    <a:gd name="T12" fmla="*/ 173 w 252"/>
                    <a:gd name="T13" fmla="*/ 281 h 362"/>
                    <a:gd name="T14" fmla="*/ 178 w 252"/>
                    <a:gd name="T15" fmla="*/ 220 h 362"/>
                    <a:gd name="T16" fmla="*/ 108 w 252"/>
                    <a:gd name="T17" fmla="*/ 254 h 362"/>
                    <a:gd name="T18" fmla="*/ 0 w 252"/>
                    <a:gd name="T19" fmla="*/ 127 h 362"/>
                    <a:gd name="T20" fmla="*/ 112 w 252"/>
                    <a:gd name="T21" fmla="*/ 0 h 362"/>
                    <a:gd name="T22" fmla="*/ 186 w 252"/>
                    <a:gd name="T23" fmla="*/ 39 h 362"/>
                    <a:gd name="T24" fmla="*/ 188 w 252"/>
                    <a:gd name="T25" fmla="*/ 4 h 362"/>
                    <a:gd name="T26" fmla="*/ 251 w 252"/>
                    <a:gd name="T27" fmla="*/ 4 h 362"/>
                    <a:gd name="T28" fmla="*/ 247 w 252"/>
                    <a:gd name="T29" fmla="*/ 70 h 362"/>
                    <a:gd name="T30" fmla="*/ 123 w 252"/>
                    <a:gd name="T31" fmla="*/ 203 h 362"/>
                    <a:gd name="T32" fmla="*/ 178 w 252"/>
                    <a:gd name="T33" fmla="*/ 131 h 362"/>
                    <a:gd name="T34" fmla="*/ 127 w 252"/>
                    <a:gd name="T35" fmla="*/ 54 h 362"/>
                    <a:gd name="T36" fmla="*/ 74 w 252"/>
                    <a:gd name="T37" fmla="*/ 131 h 362"/>
                    <a:gd name="T38" fmla="*/ 123 w 252"/>
                    <a:gd name="T39" fmla="*/ 20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362">
                      <a:moveTo>
                        <a:pt x="247" y="70"/>
                      </a:moveTo>
                      <a:lnTo>
                        <a:pt x="247" y="258"/>
                      </a:lnTo>
                      <a:cubicBezTo>
                        <a:pt x="247" y="353"/>
                        <a:pt x="165" y="361"/>
                        <a:pt x="120" y="361"/>
                      </a:cubicBezTo>
                      <a:cubicBezTo>
                        <a:pt x="81" y="361"/>
                        <a:pt x="13" y="357"/>
                        <a:pt x="9" y="281"/>
                      </a:cubicBezTo>
                      <a:lnTo>
                        <a:pt x="81" y="281"/>
                      </a:lnTo>
                      <a:cubicBezTo>
                        <a:pt x="81" y="288"/>
                        <a:pt x="85" y="315"/>
                        <a:pt x="127" y="315"/>
                      </a:cubicBezTo>
                      <a:cubicBezTo>
                        <a:pt x="150" y="315"/>
                        <a:pt x="169" y="304"/>
                        <a:pt x="173" y="281"/>
                      </a:cubicBezTo>
                      <a:cubicBezTo>
                        <a:pt x="178" y="269"/>
                        <a:pt x="178" y="258"/>
                        <a:pt x="178" y="220"/>
                      </a:cubicBezTo>
                      <a:cubicBezTo>
                        <a:pt x="154" y="250"/>
                        <a:pt x="127" y="254"/>
                        <a:pt x="108" y="254"/>
                      </a:cubicBezTo>
                      <a:cubicBezTo>
                        <a:pt x="36" y="254"/>
                        <a:pt x="0" y="188"/>
                        <a:pt x="0" y="127"/>
                      </a:cubicBezTo>
                      <a:cubicBezTo>
                        <a:pt x="0" y="62"/>
                        <a:pt x="36" y="0"/>
                        <a:pt x="112" y="0"/>
                      </a:cubicBezTo>
                      <a:cubicBezTo>
                        <a:pt x="158" y="0"/>
                        <a:pt x="178" y="26"/>
                        <a:pt x="186" y="39"/>
                      </a:cubicBezTo>
                      <a:lnTo>
                        <a:pt x="188" y="4"/>
                      </a:lnTo>
                      <a:lnTo>
                        <a:pt x="251" y="4"/>
                      </a:lnTo>
                      <a:cubicBezTo>
                        <a:pt x="247" y="24"/>
                        <a:pt x="247" y="43"/>
                        <a:pt x="247" y="70"/>
                      </a:cubicBezTo>
                      <a:close/>
                      <a:moveTo>
                        <a:pt x="123" y="203"/>
                      </a:moveTo>
                      <a:cubicBezTo>
                        <a:pt x="178" y="203"/>
                        <a:pt x="178" y="142"/>
                        <a:pt x="178" y="131"/>
                      </a:cubicBezTo>
                      <a:cubicBezTo>
                        <a:pt x="178" y="100"/>
                        <a:pt x="173" y="54"/>
                        <a:pt x="127" y="54"/>
                      </a:cubicBezTo>
                      <a:cubicBezTo>
                        <a:pt x="100" y="54"/>
                        <a:pt x="74" y="77"/>
                        <a:pt x="74" y="131"/>
                      </a:cubicBezTo>
                      <a:cubicBezTo>
                        <a:pt x="74" y="142"/>
                        <a:pt x="74" y="203"/>
                        <a:pt x="123"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3" name="Freeform 91"/>
                <p:cNvSpPr>
                  <a:spLocks noChangeArrowheads="1"/>
                </p:cNvSpPr>
                <p:nvPr/>
              </p:nvSpPr>
              <p:spPr bwMode="auto">
                <a:xfrm>
                  <a:off x="2195513" y="3757613"/>
                  <a:ext cx="88900" cy="100012"/>
                </a:xfrm>
                <a:custGeom>
                  <a:avLst/>
                  <a:gdLst>
                    <a:gd name="T0" fmla="*/ 123 w 248"/>
                    <a:gd name="T1" fmla="*/ 224 h 278"/>
                    <a:gd name="T2" fmla="*/ 169 w 248"/>
                    <a:gd name="T3" fmla="*/ 188 h 278"/>
                    <a:gd name="T4" fmla="*/ 239 w 248"/>
                    <a:gd name="T5" fmla="*/ 188 h 278"/>
                    <a:gd name="T6" fmla="*/ 215 w 248"/>
                    <a:gd name="T7" fmla="*/ 247 h 278"/>
                    <a:gd name="T8" fmla="*/ 127 w 248"/>
                    <a:gd name="T9" fmla="*/ 277 h 278"/>
                    <a:gd name="T10" fmla="*/ 36 w 248"/>
                    <a:gd name="T11" fmla="*/ 247 h 278"/>
                    <a:gd name="T12" fmla="*/ 0 w 248"/>
                    <a:gd name="T13" fmla="*/ 146 h 278"/>
                    <a:gd name="T14" fmla="*/ 55 w 248"/>
                    <a:gd name="T15" fmla="*/ 23 h 278"/>
                    <a:gd name="T16" fmla="*/ 127 w 248"/>
                    <a:gd name="T17" fmla="*/ 0 h 278"/>
                    <a:gd name="T18" fmla="*/ 230 w 248"/>
                    <a:gd name="T19" fmla="*/ 62 h 278"/>
                    <a:gd name="T20" fmla="*/ 247 w 248"/>
                    <a:gd name="T21" fmla="*/ 158 h 278"/>
                    <a:gd name="T22" fmla="*/ 70 w 248"/>
                    <a:gd name="T23" fmla="*/ 158 h 278"/>
                    <a:gd name="T24" fmla="*/ 123 w 248"/>
                    <a:gd name="T25" fmla="*/ 224 h 278"/>
                    <a:gd name="T26" fmla="*/ 166 w 248"/>
                    <a:gd name="T27" fmla="*/ 108 h 278"/>
                    <a:gd name="T28" fmla="*/ 120 w 248"/>
                    <a:gd name="T29" fmla="*/ 51 h 278"/>
                    <a:gd name="T30" fmla="*/ 70 w 248"/>
                    <a:gd name="T31" fmla="*/ 108 h 278"/>
                    <a:gd name="T32" fmla="*/ 166 w 248"/>
                    <a:gd name="T33" fmla="*/ 10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278">
                      <a:moveTo>
                        <a:pt x="123" y="224"/>
                      </a:moveTo>
                      <a:cubicBezTo>
                        <a:pt x="143" y="224"/>
                        <a:pt x="162" y="215"/>
                        <a:pt x="169" y="188"/>
                      </a:cubicBezTo>
                      <a:lnTo>
                        <a:pt x="239" y="188"/>
                      </a:lnTo>
                      <a:cubicBezTo>
                        <a:pt x="239" y="200"/>
                        <a:pt x="234" y="224"/>
                        <a:pt x="215" y="247"/>
                      </a:cubicBezTo>
                      <a:cubicBezTo>
                        <a:pt x="196" y="266"/>
                        <a:pt x="162" y="277"/>
                        <a:pt x="127" y="277"/>
                      </a:cubicBezTo>
                      <a:cubicBezTo>
                        <a:pt x="104" y="277"/>
                        <a:pt x="62" y="273"/>
                        <a:pt x="36" y="247"/>
                      </a:cubicBezTo>
                      <a:cubicBezTo>
                        <a:pt x="12" y="224"/>
                        <a:pt x="0" y="188"/>
                        <a:pt x="0" y="146"/>
                      </a:cubicBezTo>
                      <a:cubicBezTo>
                        <a:pt x="0" y="104"/>
                        <a:pt x="12" y="53"/>
                        <a:pt x="55" y="23"/>
                      </a:cubicBezTo>
                      <a:cubicBezTo>
                        <a:pt x="74" y="11"/>
                        <a:pt x="101" y="0"/>
                        <a:pt x="127" y="0"/>
                      </a:cubicBezTo>
                      <a:cubicBezTo>
                        <a:pt x="166" y="0"/>
                        <a:pt x="209" y="15"/>
                        <a:pt x="230" y="62"/>
                      </a:cubicBezTo>
                      <a:cubicBezTo>
                        <a:pt x="247" y="96"/>
                        <a:pt x="247" y="135"/>
                        <a:pt x="247" y="158"/>
                      </a:cubicBezTo>
                      <a:lnTo>
                        <a:pt x="70" y="158"/>
                      </a:lnTo>
                      <a:cubicBezTo>
                        <a:pt x="70" y="177"/>
                        <a:pt x="74" y="224"/>
                        <a:pt x="123" y="224"/>
                      </a:cubicBezTo>
                      <a:close/>
                      <a:moveTo>
                        <a:pt x="166" y="108"/>
                      </a:moveTo>
                      <a:cubicBezTo>
                        <a:pt x="166" y="96"/>
                        <a:pt x="166" y="51"/>
                        <a:pt x="120" y="51"/>
                      </a:cubicBezTo>
                      <a:cubicBezTo>
                        <a:pt x="85" y="51"/>
                        <a:pt x="74" y="77"/>
                        <a:pt x="70" y="108"/>
                      </a:cubicBezTo>
                      <a:lnTo>
                        <a:pt x="166" y="10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 name="Freeform 92"/>
                <p:cNvSpPr>
                  <a:spLocks noChangeArrowheads="1"/>
                </p:cNvSpPr>
                <p:nvPr/>
              </p:nvSpPr>
              <p:spPr bwMode="auto">
                <a:xfrm>
                  <a:off x="2309813" y="3759200"/>
                  <a:ext cx="147637" cy="96838"/>
                </a:xfrm>
                <a:custGeom>
                  <a:avLst/>
                  <a:gdLst>
                    <a:gd name="T0" fmla="*/ 3 w 412"/>
                    <a:gd name="T1" fmla="*/ 54 h 270"/>
                    <a:gd name="T2" fmla="*/ 0 w 412"/>
                    <a:gd name="T3" fmla="*/ 4 h 270"/>
                    <a:gd name="T4" fmla="*/ 72 w 412"/>
                    <a:gd name="T5" fmla="*/ 4 h 270"/>
                    <a:gd name="T6" fmla="*/ 76 w 412"/>
                    <a:gd name="T7" fmla="*/ 39 h 270"/>
                    <a:gd name="T8" fmla="*/ 157 w 412"/>
                    <a:gd name="T9" fmla="*/ 0 h 270"/>
                    <a:gd name="T10" fmla="*/ 238 w 412"/>
                    <a:gd name="T11" fmla="*/ 49 h 270"/>
                    <a:gd name="T12" fmla="*/ 319 w 412"/>
                    <a:gd name="T13" fmla="*/ 4 h 270"/>
                    <a:gd name="T14" fmla="*/ 395 w 412"/>
                    <a:gd name="T15" fmla="*/ 47 h 270"/>
                    <a:gd name="T16" fmla="*/ 407 w 412"/>
                    <a:gd name="T17" fmla="*/ 123 h 270"/>
                    <a:gd name="T18" fmla="*/ 407 w 412"/>
                    <a:gd name="T19" fmla="*/ 269 h 270"/>
                    <a:gd name="T20" fmla="*/ 330 w 412"/>
                    <a:gd name="T21" fmla="*/ 269 h 270"/>
                    <a:gd name="T22" fmla="*/ 330 w 412"/>
                    <a:gd name="T23" fmla="*/ 112 h 270"/>
                    <a:gd name="T24" fmla="*/ 287 w 412"/>
                    <a:gd name="T25" fmla="*/ 54 h 270"/>
                    <a:gd name="T26" fmla="*/ 241 w 412"/>
                    <a:gd name="T27" fmla="*/ 135 h 270"/>
                    <a:gd name="T28" fmla="*/ 241 w 412"/>
                    <a:gd name="T29" fmla="*/ 265 h 270"/>
                    <a:gd name="T30" fmla="*/ 165 w 412"/>
                    <a:gd name="T31" fmla="*/ 265 h 270"/>
                    <a:gd name="T32" fmla="*/ 165 w 412"/>
                    <a:gd name="T33" fmla="*/ 112 h 270"/>
                    <a:gd name="T34" fmla="*/ 123 w 412"/>
                    <a:gd name="T35" fmla="*/ 54 h 270"/>
                    <a:gd name="T36" fmla="*/ 76 w 412"/>
                    <a:gd name="T37" fmla="*/ 112 h 270"/>
                    <a:gd name="T38" fmla="*/ 76 w 412"/>
                    <a:gd name="T39" fmla="*/ 262 h 270"/>
                    <a:gd name="T40" fmla="*/ 0 w 412"/>
                    <a:gd name="T41" fmla="*/ 262 h 270"/>
                    <a:gd name="T42" fmla="*/ 0 w 412"/>
                    <a:gd name="T43" fmla="*/ 54 h 270"/>
                    <a:gd name="T44" fmla="*/ 3 w 412"/>
                    <a:gd name="T45" fmla="*/ 5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2" h="270">
                      <a:moveTo>
                        <a:pt x="3" y="54"/>
                      </a:moveTo>
                      <a:cubicBezTo>
                        <a:pt x="3" y="39"/>
                        <a:pt x="3" y="24"/>
                        <a:pt x="0" y="4"/>
                      </a:cubicBezTo>
                      <a:lnTo>
                        <a:pt x="72" y="4"/>
                      </a:lnTo>
                      <a:lnTo>
                        <a:pt x="76" y="39"/>
                      </a:lnTo>
                      <a:cubicBezTo>
                        <a:pt x="85" y="28"/>
                        <a:pt x="104" y="0"/>
                        <a:pt x="157" y="0"/>
                      </a:cubicBezTo>
                      <a:cubicBezTo>
                        <a:pt x="215" y="0"/>
                        <a:pt x="234" y="34"/>
                        <a:pt x="238" y="49"/>
                      </a:cubicBezTo>
                      <a:cubicBezTo>
                        <a:pt x="260" y="7"/>
                        <a:pt x="296" y="4"/>
                        <a:pt x="319" y="4"/>
                      </a:cubicBezTo>
                      <a:cubicBezTo>
                        <a:pt x="369" y="4"/>
                        <a:pt x="391" y="34"/>
                        <a:pt x="395" y="47"/>
                      </a:cubicBezTo>
                      <a:cubicBezTo>
                        <a:pt x="411" y="70"/>
                        <a:pt x="407" y="100"/>
                        <a:pt x="407" y="123"/>
                      </a:cubicBezTo>
                      <a:lnTo>
                        <a:pt x="407" y="269"/>
                      </a:lnTo>
                      <a:lnTo>
                        <a:pt x="330" y="269"/>
                      </a:lnTo>
                      <a:lnTo>
                        <a:pt x="330" y="112"/>
                      </a:lnTo>
                      <a:cubicBezTo>
                        <a:pt x="330" y="85"/>
                        <a:pt x="326" y="54"/>
                        <a:pt x="287" y="54"/>
                      </a:cubicBezTo>
                      <a:cubicBezTo>
                        <a:pt x="241" y="54"/>
                        <a:pt x="241" y="96"/>
                        <a:pt x="241" y="135"/>
                      </a:cubicBezTo>
                      <a:lnTo>
                        <a:pt x="241" y="265"/>
                      </a:lnTo>
                      <a:lnTo>
                        <a:pt x="165" y="265"/>
                      </a:lnTo>
                      <a:lnTo>
                        <a:pt x="165" y="112"/>
                      </a:lnTo>
                      <a:cubicBezTo>
                        <a:pt x="165" y="92"/>
                        <a:pt x="165" y="54"/>
                        <a:pt x="123" y="54"/>
                      </a:cubicBezTo>
                      <a:cubicBezTo>
                        <a:pt x="76" y="54"/>
                        <a:pt x="76" y="96"/>
                        <a:pt x="76" y="112"/>
                      </a:cubicBezTo>
                      <a:lnTo>
                        <a:pt x="76" y="262"/>
                      </a:lnTo>
                      <a:lnTo>
                        <a:pt x="0" y="262"/>
                      </a:lnTo>
                      <a:lnTo>
                        <a:pt x="0" y="54"/>
                      </a:lnTo>
                      <a:lnTo>
                        <a:pt x="3" y="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5" name="Freeform 93"/>
                <p:cNvSpPr>
                  <a:spLocks noChangeArrowheads="1"/>
                </p:cNvSpPr>
                <p:nvPr/>
              </p:nvSpPr>
              <p:spPr bwMode="auto">
                <a:xfrm>
                  <a:off x="2489200" y="3757613"/>
                  <a:ext cx="88900" cy="100012"/>
                </a:xfrm>
                <a:custGeom>
                  <a:avLst/>
                  <a:gdLst>
                    <a:gd name="T0" fmla="*/ 123 w 247"/>
                    <a:gd name="T1" fmla="*/ 224 h 278"/>
                    <a:gd name="T2" fmla="*/ 170 w 247"/>
                    <a:gd name="T3" fmla="*/ 188 h 278"/>
                    <a:gd name="T4" fmla="*/ 238 w 247"/>
                    <a:gd name="T5" fmla="*/ 188 h 278"/>
                    <a:gd name="T6" fmla="*/ 215 w 247"/>
                    <a:gd name="T7" fmla="*/ 247 h 278"/>
                    <a:gd name="T8" fmla="*/ 128 w 247"/>
                    <a:gd name="T9" fmla="*/ 277 h 278"/>
                    <a:gd name="T10" fmla="*/ 35 w 247"/>
                    <a:gd name="T11" fmla="*/ 247 h 278"/>
                    <a:gd name="T12" fmla="*/ 0 w 247"/>
                    <a:gd name="T13" fmla="*/ 146 h 278"/>
                    <a:gd name="T14" fmla="*/ 54 w 247"/>
                    <a:gd name="T15" fmla="*/ 23 h 278"/>
                    <a:gd name="T16" fmla="*/ 128 w 247"/>
                    <a:gd name="T17" fmla="*/ 0 h 278"/>
                    <a:gd name="T18" fmla="*/ 231 w 247"/>
                    <a:gd name="T19" fmla="*/ 62 h 278"/>
                    <a:gd name="T20" fmla="*/ 246 w 247"/>
                    <a:gd name="T21" fmla="*/ 158 h 278"/>
                    <a:gd name="T22" fmla="*/ 69 w 247"/>
                    <a:gd name="T23" fmla="*/ 158 h 278"/>
                    <a:gd name="T24" fmla="*/ 123 w 247"/>
                    <a:gd name="T25" fmla="*/ 224 h 278"/>
                    <a:gd name="T26" fmla="*/ 166 w 247"/>
                    <a:gd name="T27" fmla="*/ 108 h 278"/>
                    <a:gd name="T28" fmla="*/ 119 w 247"/>
                    <a:gd name="T29" fmla="*/ 51 h 278"/>
                    <a:gd name="T30" fmla="*/ 69 w 247"/>
                    <a:gd name="T31" fmla="*/ 108 h 278"/>
                    <a:gd name="T32" fmla="*/ 166 w 247"/>
                    <a:gd name="T33" fmla="*/ 10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78">
                      <a:moveTo>
                        <a:pt x="123" y="224"/>
                      </a:moveTo>
                      <a:cubicBezTo>
                        <a:pt x="143" y="224"/>
                        <a:pt x="162" y="215"/>
                        <a:pt x="170" y="188"/>
                      </a:cubicBezTo>
                      <a:lnTo>
                        <a:pt x="238" y="188"/>
                      </a:lnTo>
                      <a:cubicBezTo>
                        <a:pt x="238" y="200"/>
                        <a:pt x="235" y="224"/>
                        <a:pt x="215" y="247"/>
                      </a:cubicBezTo>
                      <a:cubicBezTo>
                        <a:pt x="196" y="266"/>
                        <a:pt x="162" y="277"/>
                        <a:pt x="128" y="277"/>
                      </a:cubicBezTo>
                      <a:cubicBezTo>
                        <a:pt x="104" y="277"/>
                        <a:pt x="62" y="273"/>
                        <a:pt x="35" y="247"/>
                      </a:cubicBezTo>
                      <a:cubicBezTo>
                        <a:pt x="11" y="224"/>
                        <a:pt x="0" y="188"/>
                        <a:pt x="0" y="146"/>
                      </a:cubicBezTo>
                      <a:cubicBezTo>
                        <a:pt x="0" y="104"/>
                        <a:pt x="12" y="53"/>
                        <a:pt x="54" y="23"/>
                      </a:cubicBezTo>
                      <a:cubicBezTo>
                        <a:pt x="73" y="11"/>
                        <a:pt x="100" y="0"/>
                        <a:pt x="128" y="0"/>
                      </a:cubicBezTo>
                      <a:cubicBezTo>
                        <a:pt x="166" y="0"/>
                        <a:pt x="208" y="15"/>
                        <a:pt x="231" y="62"/>
                      </a:cubicBezTo>
                      <a:cubicBezTo>
                        <a:pt x="246" y="96"/>
                        <a:pt x="246" y="135"/>
                        <a:pt x="246" y="158"/>
                      </a:cubicBezTo>
                      <a:lnTo>
                        <a:pt x="69" y="158"/>
                      </a:lnTo>
                      <a:cubicBezTo>
                        <a:pt x="69" y="177"/>
                        <a:pt x="73" y="224"/>
                        <a:pt x="123" y="224"/>
                      </a:cubicBezTo>
                      <a:close/>
                      <a:moveTo>
                        <a:pt x="166" y="108"/>
                      </a:moveTo>
                      <a:cubicBezTo>
                        <a:pt x="166" y="96"/>
                        <a:pt x="166" y="51"/>
                        <a:pt x="119" y="51"/>
                      </a:cubicBezTo>
                      <a:cubicBezTo>
                        <a:pt x="85" y="51"/>
                        <a:pt x="73" y="77"/>
                        <a:pt x="69" y="108"/>
                      </a:cubicBezTo>
                      <a:lnTo>
                        <a:pt x="166" y="10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6" name="Freeform 94"/>
                <p:cNvSpPr>
                  <a:spLocks noChangeArrowheads="1"/>
                </p:cNvSpPr>
                <p:nvPr/>
              </p:nvSpPr>
              <p:spPr bwMode="auto">
                <a:xfrm>
                  <a:off x="2605088" y="3757613"/>
                  <a:ext cx="88900" cy="96837"/>
                </a:xfrm>
                <a:custGeom>
                  <a:avLst/>
                  <a:gdLst>
                    <a:gd name="T0" fmla="*/ 0 w 246"/>
                    <a:gd name="T1" fmla="*/ 53 h 267"/>
                    <a:gd name="T2" fmla="*/ 0 w 246"/>
                    <a:gd name="T3" fmla="*/ 8 h 267"/>
                    <a:gd name="T4" fmla="*/ 72 w 246"/>
                    <a:gd name="T5" fmla="*/ 8 h 267"/>
                    <a:gd name="T6" fmla="*/ 76 w 246"/>
                    <a:gd name="T7" fmla="*/ 47 h 267"/>
                    <a:gd name="T8" fmla="*/ 160 w 246"/>
                    <a:gd name="T9" fmla="*/ 0 h 267"/>
                    <a:gd name="T10" fmla="*/ 238 w 246"/>
                    <a:gd name="T11" fmla="*/ 51 h 267"/>
                    <a:gd name="T12" fmla="*/ 245 w 246"/>
                    <a:gd name="T13" fmla="*/ 127 h 267"/>
                    <a:gd name="T14" fmla="*/ 245 w 246"/>
                    <a:gd name="T15" fmla="*/ 266 h 267"/>
                    <a:gd name="T16" fmla="*/ 168 w 246"/>
                    <a:gd name="T17" fmla="*/ 266 h 267"/>
                    <a:gd name="T18" fmla="*/ 168 w 246"/>
                    <a:gd name="T19" fmla="*/ 104 h 267"/>
                    <a:gd name="T20" fmla="*/ 164 w 246"/>
                    <a:gd name="T21" fmla="*/ 77 h 267"/>
                    <a:gd name="T22" fmla="*/ 126 w 246"/>
                    <a:gd name="T23" fmla="*/ 53 h 267"/>
                    <a:gd name="T24" fmla="*/ 88 w 246"/>
                    <a:gd name="T25" fmla="*/ 74 h 267"/>
                    <a:gd name="T26" fmla="*/ 80 w 246"/>
                    <a:gd name="T27" fmla="*/ 112 h 267"/>
                    <a:gd name="T28" fmla="*/ 80 w 246"/>
                    <a:gd name="T29" fmla="*/ 262 h 267"/>
                    <a:gd name="T30" fmla="*/ 4 w 246"/>
                    <a:gd name="T31" fmla="*/ 262 h 267"/>
                    <a:gd name="T32" fmla="*/ 4 w 246"/>
                    <a:gd name="T33" fmla="*/ 53 h 267"/>
                    <a:gd name="T34" fmla="*/ 0 w 246"/>
                    <a:gd name="T35" fmla="*/ 5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67">
                      <a:moveTo>
                        <a:pt x="0" y="53"/>
                      </a:moveTo>
                      <a:cubicBezTo>
                        <a:pt x="0" y="53"/>
                        <a:pt x="0" y="23"/>
                        <a:pt x="0" y="8"/>
                      </a:cubicBezTo>
                      <a:lnTo>
                        <a:pt x="72" y="8"/>
                      </a:lnTo>
                      <a:lnTo>
                        <a:pt x="76" y="47"/>
                      </a:lnTo>
                      <a:cubicBezTo>
                        <a:pt x="84" y="34"/>
                        <a:pt x="103" y="0"/>
                        <a:pt x="160" y="0"/>
                      </a:cubicBezTo>
                      <a:cubicBezTo>
                        <a:pt x="211" y="0"/>
                        <a:pt x="234" y="32"/>
                        <a:pt x="238" y="51"/>
                      </a:cubicBezTo>
                      <a:cubicBezTo>
                        <a:pt x="241" y="66"/>
                        <a:pt x="245" y="81"/>
                        <a:pt x="245" y="127"/>
                      </a:cubicBezTo>
                      <a:lnTo>
                        <a:pt x="245" y="266"/>
                      </a:lnTo>
                      <a:lnTo>
                        <a:pt x="168" y="266"/>
                      </a:lnTo>
                      <a:lnTo>
                        <a:pt x="168" y="104"/>
                      </a:lnTo>
                      <a:cubicBezTo>
                        <a:pt x="168" y="93"/>
                        <a:pt x="168" y="85"/>
                        <a:pt x="164" y="77"/>
                      </a:cubicBezTo>
                      <a:cubicBezTo>
                        <a:pt x="160" y="66"/>
                        <a:pt x="149" y="53"/>
                        <a:pt x="126" y="53"/>
                      </a:cubicBezTo>
                      <a:cubicBezTo>
                        <a:pt x="111" y="53"/>
                        <a:pt x="95" y="62"/>
                        <a:pt x="88" y="74"/>
                      </a:cubicBezTo>
                      <a:cubicBezTo>
                        <a:pt x="84" y="81"/>
                        <a:pt x="80" y="93"/>
                        <a:pt x="80" y="112"/>
                      </a:cubicBezTo>
                      <a:lnTo>
                        <a:pt x="80" y="262"/>
                      </a:lnTo>
                      <a:lnTo>
                        <a:pt x="4" y="262"/>
                      </a:lnTo>
                      <a:lnTo>
                        <a:pt x="4" y="53"/>
                      </a:lnTo>
                      <a:lnTo>
                        <a:pt x="0" y="5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7" name="Freeform 95"/>
                <p:cNvSpPr>
                  <a:spLocks noChangeArrowheads="1"/>
                </p:cNvSpPr>
                <p:nvPr/>
              </p:nvSpPr>
              <p:spPr bwMode="auto">
                <a:xfrm>
                  <a:off x="2711450" y="3732213"/>
                  <a:ext cx="68263" cy="122237"/>
                </a:xfrm>
                <a:custGeom>
                  <a:avLst/>
                  <a:gdLst>
                    <a:gd name="T0" fmla="*/ 184 w 189"/>
                    <a:gd name="T1" fmla="*/ 331 h 339"/>
                    <a:gd name="T2" fmla="*/ 127 w 189"/>
                    <a:gd name="T3" fmla="*/ 338 h 339"/>
                    <a:gd name="T4" fmla="*/ 49 w 189"/>
                    <a:gd name="T5" fmla="*/ 269 h 339"/>
                    <a:gd name="T6" fmla="*/ 49 w 189"/>
                    <a:gd name="T7" fmla="*/ 127 h 339"/>
                    <a:gd name="T8" fmla="*/ 0 w 189"/>
                    <a:gd name="T9" fmla="*/ 127 h 339"/>
                    <a:gd name="T10" fmla="*/ 0 w 189"/>
                    <a:gd name="T11" fmla="*/ 77 h 339"/>
                    <a:gd name="T12" fmla="*/ 49 w 189"/>
                    <a:gd name="T13" fmla="*/ 77 h 339"/>
                    <a:gd name="T14" fmla="*/ 49 w 189"/>
                    <a:gd name="T15" fmla="*/ 27 h 339"/>
                    <a:gd name="T16" fmla="*/ 123 w 189"/>
                    <a:gd name="T17" fmla="*/ 0 h 339"/>
                    <a:gd name="T18" fmla="*/ 123 w 189"/>
                    <a:gd name="T19" fmla="*/ 77 h 339"/>
                    <a:gd name="T20" fmla="*/ 184 w 189"/>
                    <a:gd name="T21" fmla="*/ 77 h 339"/>
                    <a:gd name="T22" fmla="*/ 184 w 189"/>
                    <a:gd name="T23" fmla="*/ 127 h 339"/>
                    <a:gd name="T24" fmla="*/ 127 w 189"/>
                    <a:gd name="T25" fmla="*/ 127 h 339"/>
                    <a:gd name="T26" fmla="*/ 127 w 189"/>
                    <a:gd name="T27" fmla="*/ 242 h 339"/>
                    <a:gd name="T28" fmla="*/ 161 w 189"/>
                    <a:gd name="T29" fmla="*/ 280 h 339"/>
                    <a:gd name="T30" fmla="*/ 188 w 189"/>
                    <a:gd name="T31" fmla="*/ 280 h 339"/>
                    <a:gd name="T32" fmla="*/ 188 w 189"/>
                    <a:gd name="T33" fmla="*/ 331 h 339"/>
                    <a:gd name="T34" fmla="*/ 184 w 189"/>
                    <a:gd name="T35" fmla="*/ 33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339">
                      <a:moveTo>
                        <a:pt x="184" y="331"/>
                      </a:moveTo>
                      <a:cubicBezTo>
                        <a:pt x="161" y="338"/>
                        <a:pt x="138" y="338"/>
                        <a:pt x="127" y="338"/>
                      </a:cubicBezTo>
                      <a:cubicBezTo>
                        <a:pt x="49" y="338"/>
                        <a:pt x="49" y="293"/>
                        <a:pt x="49" y="269"/>
                      </a:cubicBezTo>
                      <a:lnTo>
                        <a:pt x="49" y="127"/>
                      </a:lnTo>
                      <a:lnTo>
                        <a:pt x="0" y="127"/>
                      </a:lnTo>
                      <a:lnTo>
                        <a:pt x="0" y="77"/>
                      </a:lnTo>
                      <a:lnTo>
                        <a:pt x="49" y="77"/>
                      </a:lnTo>
                      <a:lnTo>
                        <a:pt x="49" y="27"/>
                      </a:lnTo>
                      <a:lnTo>
                        <a:pt x="123" y="0"/>
                      </a:lnTo>
                      <a:lnTo>
                        <a:pt x="123" y="77"/>
                      </a:lnTo>
                      <a:lnTo>
                        <a:pt x="184" y="77"/>
                      </a:lnTo>
                      <a:lnTo>
                        <a:pt x="184" y="127"/>
                      </a:lnTo>
                      <a:lnTo>
                        <a:pt x="127" y="127"/>
                      </a:lnTo>
                      <a:lnTo>
                        <a:pt x="127" y="242"/>
                      </a:lnTo>
                      <a:cubicBezTo>
                        <a:pt x="127" y="265"/>
                        <a:pt x="127" y="280"/>
                        <a:pt x="161" y="280"/>
                      </a:cubicBezTo>
                      <a:cubicBezTo>
                        <a:pt x="173" y="280"/>
                        <a:pt x="177" y="280"/>
                        <a:pt x="188" y="280"/>
                      </a:cubicBezTo>
                      <a:lnTo>
                        <a:pt x="188" y="331"/>
                      </a:lnTo>
                      <a:lnTo>
                        <a:pt x="184" y="3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grpSp>
        <p:nvGrpSpPr>
          <p:cNvPr id="635" name="Group 634"/>
          <p:cNvGrpSpPr/>
          <p:nvPr/>
        </p:nvGrpSpPr>
        <p:grpSpPr>
          <a:xfrm>
            <a:off x="9502353" y="2402011"/>
            <a:ext cx="600862" cy="699384"/>
            <a:chOff x="4149905" y="4190438"/>
            <a:chExt cx="639069" cy="808964"/>
          </a:xfrm>
        </p:grpSpPr>
        <p:sp>
          <p:nvSpPr>
            <p:cNvPr id="636" name="Rectangle 635"/>
            <p:cNvSpPr/>
            <p:nvPr/>
          </p:nvSpPr>
          <p:spPr>
            <a:xfrm>
              <a:off x="4149905" y="4190438"/>
              <a:ext cx="639069" cy="808964"/>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637" name="Group 636"/>
            <p:cNvGrpSpPr/>
            <p:nvPr/>
          </p:nvGrpSpPr>
          <p:grpSpPr>
            <a:xfrm>
              <a:off x="4195359" y="4291017"/>
              <a:ext cx="548161" cy="647119"/>
              <a:chOff x="4195359" y="4291017"/>
              <a:chExt cx="548161" cy="647119"/>
            </a:xfrm>
            <a:solidFill>
              <a:srgbClr val="F80000"/>
            </a:solidFill>
          </p:grpSpPr>
          <p:grpSp>
            <p:nvGrpSpPr>
              <p:cNvPr id="638" name="Group 637"/>
              <p:cNvGrpSpPr/>
              <p:nvPr/>
            </p:nvGrpSpPr>
            <p:grpSpPr>
              <a:xfrm>
                <a:off x="4195359" y="4291017"/>
                <a:ext cx="548161" cy="429836"/>
                <a:chOff x="3944938" y="4110038"/>
                <a:chExt cx="360362" cy="282575"/>
              </a:xfrm>
              <a:grpFill/>
            </p:grpSpPr>
            <p:sp>
              <p:nvSpPr>
                <p:cNvPr id="648" name="Freeform 8"/>
                <p:cNvSpPr>
                  <a:spLocks noChangeArrowheads="1"/>
                </p:cNvSpPr>
                <p:nvPr/>
              </p:nvSpPr>
              <p:spPr bwMode="auto">
                <a:xfrm>
                  <a:off x="3981450" y="4176713"/>
                  <a:ext cx="17463" cy="12700"/>
                </a:xfrm>
                <a:custGeom>
                  <a:avLst/>
                  <a:gdLst>
                    <a:gd name="T0" fmla="*/ 24 w 49"/>
                    <a:gd name="T1" fmla="*/ 36 h 37"/>
                    <a:gd name="T2" fmla="*/ 0 w 49"/>
                    <a:gd name="T3" fmla="*/ 36 h 37"/>
                    <a:gd name="T4" fmla="*/ 0 w 49"/>
                    <a:gd name="T5" fmla="*/ 0 h 37"/>
                    <a:gd name="T6" fmla="*/ 48 w 49"/>
                    <a:gd name="T7" fmla="*/ 0 h 37"/>
                    <a:gd name="T8" fmla="*/ 48 w 49"/>
                    <a:gd name="T9" fmla="*/ 36 h 37"/>
                    <a:gd name="T10" fmla="*/ 24 w 49"/>
                    <a:gd name="T11" fmla="*/ 36 h 37"/>
                  </a:gdLst>
                  <a:ahLst/>
                  <a:cxnLst>
                    <a:cxn ang="0">
                      <a:pos x="T0" y="T1"/>
                    </a:cxn>
                    <a:cxn ang="0">
                      <a:pos x="T2" y="T3"/>
                    </a:cxn>
                    <a:cxn ang="0">
                      <a:pos x="T4" y="T5"/>
                    </a:cxn>
                    <a:cxn ang="0">
                      <a:pos x="T6" y="T7"/>
                    </a:cxn>
                    <a:cxn ang="0">
                      <a:pos x="T8" y="T9"/>
                    </a:cxn>
                    <a:cxn ang="0">
                      <a:pos x="T10" y="T11"/>
                    </a:cxn>
                  </a:cxnLst>
                  <a:rect l="0" t="0" r="r" b="b"/>
                  <a:pathLst>
                    <a:path w="49" h="37">
                      <a:moveTo>
                        <a:pt x="24" y="36"/>
                      </a:moveTo>
                      <a:lnTo>
                        <a:pt x="0" y="36"/>
                      </a:lnTo>
                      <a:lnTo>
                        <a:pt x="0" y="0"/>
                      </a:lnTo>
                      <a:lnTo>
                        <a:pt x="48" y="0"/>
                      </a:lnTo>
                      <a:lnTo>
                        <a:pt x="48" y="36"/>
                      </a:lnTo>
                      <a:lnTo>
                        <a:pt x="24"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9" name="Freeform 9"/>
                <p:cNvSpPr>
                  <a:spLocks noChangeArrowheads="1"/>
                </p:cNvSpPr>
                <p:nvPr/>
              </p:nvSpPr>
              <p:spPr bwMode="auto">
                <a:xfrm>
                  <a:off x="4114800" y="4176713"/>
                  <a:ext cx="134938" cy="12700"/>
                </a:xfrm>
                <a:custGeom>
                  <a:avLst/>
                  <a:gdLst>
                    <a:gd name="T0" fmla="*/ 188 w 377"/>
                    <a:gd name="T1" fmla="*/ 36 h 37"/>
                    <a:gd name="T2" fmla="*/ 0 w 377"/>
                    <a:gd name="T3" fmla="*/ 36 h 37"/>
                    <a:gd name="T4" fmla="*/ 0 w 377"/>
                    <a:gd name="T5" fmla="*/ 0 h 37"/>
                    <a:gd name="T6" fmla="*/ 376 w 377"/>
                    <a:gd name="T7" fmla="*/ 0 h 37"/>
                    <a:gd name="T8" fmla="*/ 376 w 377"/>
                    <a:gd name="T9" fmla="*/ 36 h 37"/>
                    <a:gd name="T10" fmla="*/ 188 w 377"/>
                    <a:gd name="T11" fmla="*/ 36 h 37"/>
                  </a:gdLst>
                  <a:ahLst/>
                  <a:cxnLst>
                    <a:cxn ang="0">
                      <a:pos x="T0" y="T1"/>
                    </a:cxn>
                    <a:cxn ang="0">
                      <a:pos x="T2" y="T3"/>
                    </a:cxn>
                    <a:cxn ang="0">
                      <a:pos x="T4" y="T5"/>
                    </a:cxn>
                    <a:cxn ang="0">
                      <a:pos x="T6" y="T7"/>
                    </a:cxn>
                    <a:cxn ang="0">
                      <a:pos x="T8" y="T9"/>
                    </a:cxn>
                    <a:cxn ang="0">
                      <a:pos x="T10" y="T11"/>
                    </a:cxn>
                  </a:cxnLst>
                  <a:rect l="0" t="0" r="r" b="b"/>
                  <a:pathLst>
                    <a:path w="377" h="37">
                      <a:moveTo>
                        <a:pt x="188" y="36"/>
                      </a:moveTo>
                      <a:lnTo>
                        <a:pt x="0" y="36"/>
                      </a:lnTo>
                      <a:lnTo>
                        <a:pt x="0" y="0"/>
                      </a:lnTo>
                      <a:lnTo>
                        <a:pt x="376" y="0"/>
                      </a:lnTo>
                      <a:lnTo>
                        <a:pt x="376" y="36"/>
                      </a:lnTo>
                      <a:lnTo>
                        <a:pt x="188"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0" name="Freeform 10"/>
                <p:cNvSpPr>
                  <a:spLocks noChangeArrowheads="1"/>
                </p:cNvSpPr>
                <p:nvPr/>
              </p:nvSpPr>
              <p:spPr bwMode="auto">
                <a:xfrm>
                  <a:off x="4016375" y="4176713"/>
                  <a:ext cx="80963" cy="12700"/>
                </a:xfrm>
                <a:custGeom>
                  <a:avLst/>
                  <a:gdLst>
                    <a:gd name="T0" fmla="*/ 113 w 227"/>
                    <a:gd name="T1" fmla="*/ 36 h 37"/>
                    <a:gd name="T2" fmla="*/ 0 w 227"/>
                    <a:gd name="T3" fmla="*/ 36 h 37"/>
                    <a:gd name="T4" fmla="*/ 0 w 227"/>
                    <a:gd name="T5" fmla="*/ 0 h 37"/>
                    <a:gd name="T6" fmla="*/ 226 w 227"/>
                    <a:gd name="T7" fmla="*/ 0 h 37"/>
                    <a:gd name="T8" fmla="*/ 226 w 227"/>
                    <a:gd name="T9" fmla="*/ 36 h 37"/>
                    <a:gd name="T10" fmla="*/ 113 w 227"/>
                    <a:gd name="T11" fmla="*/ 36 h 37"/>
                  </a:gdLst>
                  <a:ahLst/>
                  <a:cxnLst>
                    <a:cxn ang="0">
                      <a:pos x="T0" y="T1"/>
                    </a:cxn>
                    <a:cxn ang="0">
                      <a:pos x="T2" y="T3"/>
                    </a:cxn>
                    <a:cxn ang="0">
                      <a:pos x="T4" y="T5"/>
                    </a:cxn>
                    <a:cxn ang="0">
                      <a:pos x="T6" y="T7"/>
                    </a:cxn>
                    <a:cxn ang="0">
                      <a:pos x="T8" y="T9"/>
                    </a:cxn>
                    <a:cxn ang="0">
                      <a:pos x="T10" y="T11"/>
                    </a:cxn>
                  </a:cxnLst>
                  <a:rect l="0" t="0" r="r" b="b"/>
                  <a:pathLst>
                    <a:path w="227" h="37">
                      <a:moveTo>
                        <a:pt x="113" y="36"/>
                      </a:moveTo>
                      <a:lnTo>
                        <a:pt x="0" y="36"/>
                      </a:lnTo>
                      <a:lnTo>
                        <a:pt x="0" y="0"/>
                      </a:lnTo>
                      <a:lnTo>
                        <a:pt x="226" y="0"/>
                      </a:lnTo>
                      <a:lnTo>
                        <a:pt x="226" y="36"/>
                      </a:lnTo>
                      <a:lnTo>
                        <a:pt x="113"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1" name="Freeform 11"/>
                <p:cNvSpPr>
                  <a:spLocks noChangeArrowheads="1"/>
                </p:cNvSpPr>
                <p:nvPr/>
              </p:nvSpPr>
              <p:spPr bwMode="auto">
                <a:xfrm>
                  <a:off x="3944938" y="4110038"/>
                  <a:ext cx="360362" cy="282575"/>
                </a:xfrm>
                <a:custGeom>
                  <a:avLst/>
                  <a:gdLst>
                    <a:gd name="T0" fmla="*/ 985 w 1003"/>
                    <a:gd name="T1" fmla="*/ 0 h 783"/>
                    <a:gd name="T2" fmla="*/ 1002 w 1003"/>
                    <a:gd name="T3" fmla="*/ 20 h 783"/>
                    <a:gd name="T4" fmla="*/ 1002 w 1003"/>
                    <a:gd name="T5" fmla="*/ 559 h 783"/>
                    <a:gd name="T6" fmla="*/ 965 w 1003"/>
                    <a:gd name="T7" fmla="*/ 559 h 783"/>
                    <a:gd name="T8" fmla="*/ 965 w 1003"/>
                    <a:gd name="T9" fmla="*/ 133 h 783"/>
                    <a:gd name="T10" fmla="*/ 37 w 1003"/>
                    <a:gd name="T11" fmla="*/ 133 h 783"/>
                    <a:gd name="T12" fmla="*/ 37 w 1003"/>
                    <a:gd name="T13" fmla="*/ 782 h 783"/>
                    <a:gd name="T14" fmla="*/ 0 w 1003"/>
                    <a:gd name="T15" fmla="*/ 782 h 783"/>
                    <a:gd name="T16" fmla="*/ 0 w 1003"/>
                    <a:gd name="T17" fmla="*/ 20 h 783"/>
                    <a:gd name="T18" fmla="*/ 20 w 1003"/>
                    <a:gd name="T19" fmla="*/ 0 h 783"/>
                    <a:gd name="T20" fmla="*/ 985 w 1003"/>
                    <a:gd name="T21" fmla="*/ 0 h 783"/>
                    <a:gd name="T22" fmla="*/ 93 w 1003"/>
                    <a:gd name="T23" fmla="*/ 93 h 783"/>
                    <a:gd name="T24" fmla="*/ 93 w 1003"/>
                    <a:gd name="T25" fmla="*/ 37 h 783"/>
                    <a:gd name="T26" fmla="*/ 37 w 1003"/>
                    <a:gd name="T27" fmla="*/ 37 h 783"/>
                    <a:gd name="T28" fmla="*/ 37 w 1003"/>
                    <a:gd name="T29" fmla="*/ 93 h 783"/>
                    <a:gd name="T30" fmla="*/ 93 w 1003"/>
                    <a:gd name="T31" fmla="*/ 93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3">
                      <a:moveTo>
                        <a:pt x="985" y="0"/>
                      </a:moveTo>
                      <a:cubicBezTo>
                        <a:pt x="994" y="0"/>
                        <a:pt x="1002" y="9"/>
                        <a:pt x="1002" y="20"/>
                      </a:cubicBezTo>
                      <a:lnTo>
                        <a:pt x="1002" y="559"/>
                      </a:lnTo>
                      <a:lnTo>
                        <a:pt x="965" y="559"/>
                      </a:lnTo>
                      <a:lnTo>
                        <a:pt x="965" y="133"/>
                      </a:lnTo>
                      <a:lnTo>
                        <a:pt x="37" y="133"/>
                      </a:lnTo>
                      <a:lnTo>
                        <a:pt x="37" y="782"/>
                      </a:lnTo>
                      <a:lnTo>
                        <a:pt x="0" y="782"/>
                      </a:lnTo>
                      <a:lnTo>
                        <a:pt x="0" y="20"/>
                      </a:lnTo>
                      <a:cubicBezTo>
                        <a:pt x="0" y="9"/>
                        <a:pt x="9" y="0"/>
                        <a:pt x="20" y="0"/>
                      </a:cubicBezTo>
                      <a:lnTo>
                        <a:pt x="985" y="0"/>
                      </a:lnTo>
                      <a:close/>
                      <a:moveTo>
                        <a:pt x="93" y="93"/>
                      </a:moveTo>
                      <a:lnTo>
                        <a:pt x="93" y="37"/>
                      </a:lnTo>
                      <a:lnTo>
                        <a:pt x="37" y="37"/>
                      </a:lnTo>
                      <a:lnTo>
                        <a:pt x="37" y="93"/>
                      </a:lnTo>
                      <a:lnTo>
                        <a:pt x="93" y="9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2" name="Freeform 12"/>
                <p:cNvSpPr>
                  <a:spLocks noChangeArrowheads="1"/>
                </p:cNvSpPr>
                <p:nvPr/>
              </p:nvSpPr>
              <p:spPr bwMode="auto">
                <a:xfrm>
                  <a:off x="3981450" y="4276725"/>
                  <a:ext cx="14288" cy="14288"/>
                </a:xfrm>
                <a:custGeom>
                  <a:avLst/>
                  <a:gdLst>
                    <a:gd name="T0" fmla="*/ 20 w 40"/>
                    <a:gd name="T1" fmla="*/ 37 h 38"/>
                    <a:gd name="T2" fmla="*/ 0 w 40"/>
                    <a:gd name="T3" fmla="*/ 37 h 38"/>
                    <a:gd name="T4" fmla="*/ 0 w 40"/>
                    <a:gd name="T5" fmla="*/ 0 h 38"/>
                    <a:gd name="T6" fmla="*/ 39 w 40"/>
                    <a:gd name="T7" fmla="*/ 0 h 38"/>
                    <a:gd name="T8" fmla="*/ 39 w 40"/>
                    <a:gd name="T9" fmla="*/ 37 h 38"/>
                    <a:gd name="T10" fmla="*/ 20 w 40"/>
                    <a:gd name="T11" fmla="*/ 37 h 38"/>
                  </a:gdLst>
                  <a:ahLst/>
                  <a:cxnLst>
                    <a:cxn ang="0">
                      <a:pos x="T0" y="T1"/>
                    </a:cxn>
                    <a:cxn ang="0">
                      <a:pos x="T2" y="T3"/>
                    </a:cxn>
                    <a:cxn ang="0">
                      <a:pos x="T4" y="T5"/>
                    </a:cxn>
                    <a:cxn ang="0">
                      <a:pos x="T6" y="T7"/>
                    </a:cxn>
                    <a:cxn ang="0">
                      <a:pos x="T8" y="T9"/>
                    </a:cxn>
                    <a:cxn ang="0">
                      <a:pos x="T10" y="T11"/>
                    </a:cxn>
                  </a:cxnLst>
                  <a:rect l="0" t="0" r="r" b="b"/>
                  <a:pathLst>
                    <a:path w="40" h="38">
                      <a:moveTo>
                        <a:pt x="20" y="37"/>
                      </a:moveTo>
                      <a:lnTo>
                        <a:pt x="0" y="37"/>
                      </a:lnTo>
                      <a:lnTo>
                        <a:pt x="0" y="0"/>
                      </a:lnTo>
                      <a:lnTo>
                        <a:pt x="39" y="0"/>
                      </a:lnTo>
                      <a:lnTo>
                        <a:pt x="39" y="37"/>
                      </a:lnTo>
                      <a:lnTo>
                        <a:pt x="20"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3" name="Freeform 13"/>
                <p:cNvSpPr>
                  <a:spLocks noChangeArrowheads="1"/>
                </p:cNvSpPr>
                <p:nvPr/>
              </p:nvSpPr>
              <p:spPr bwMode="auto">
                <a:xfrm>
                  <a:off x="4011613" y="4276725"/>
                  <a:ext cx="14287" cy="14288"/>
                </a:xfrm>
                <a:custGeom>
                  <a:avLst/>
                  <a:gdLst>
                    <a:gd name="T0" fmla="*/ 19 w 40"/>
                    <a:gd name="T1" fmla="*/ 37 h 38"/>
                    <a:gd name="T2" fmla="*/ 0 w 40"/>
                    <a:gd name="T3" fmla="*/ 37 h 38"/>
                    <a:gd name="T4" fmla="*/ 0 w 40"/>
                    <a:gd name="T5" fmla="*/ 0 h 38"/>
                    <a:gd name="T6" fmla="*/ 39 w 40"/>
                    <a:gd name="T7" fmla="*/ 0 h 38"/>
                    <a:gd name="T8" fmla="*/ 39 w 40"/>
                    <a:gd name="T9" fmla="*/ 37 h 38"/>
                    <a:gd name="T10" fmla="*/ 19 w 40"/>
                    <a:gd name="T11" fmla="*/ 37 h 38"/>
                  </a:gdLst>
                  <a:ahLst/>
                  <a:cxnLst>
                    <a:cxn ang="0">
                      <a:pos x="T0" y="T1"/>
                    </a:cxn>
                    <a:cxn ang="0">
                      <a:pos x="T2" y="T3"/>
                    </a:cxn>
                    <a:cxn ang="0">
                      <a:pos x="T4" y="T5"/>
                    </a:cxn>
                    <a:cxn ang="0">
                      <a:pos x="T6" y="T7"/>
                    </a:cxn>
                    <a:cxn ang="0">
                      <a:pos x="T8" y="T9"/>
                    </a:cxn>
                    <a:cxn ang="0">
                      <a:pos x="T10" y="T11"/>
                    </a:cxn>
                  </a:cxnLst>
                  <a:rect l="0" t="0" r="r" b="b"/>
                  <a:pathLst>
                    <a:path w="40" h="38">
                      <a:moveTo>
                        <a:pt x="19" y="37"/>
                      </a:moveTo>
                      <a:lnTo>
                        <a:pt x="0" y="37"/>
                      </a:lnTo>
                      <a:lnTo>
                        <a:pt x="0" y="0"/>
                      </a:lnTo>
                      <a:lnTo>
                        <a:pt x="39" y="0"/>
                      </a:lnTo>
                      <a:lnTo>
                        <a:pt x="39" y="37"/>
                      </a:lnTo>
                      <a:lnTo>
                        <a:pt x="19"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4" name="Freeform 14"/>
                <p:cNvSpPr>
                  <a:spLocks noChangeArrowheads="1"/>
                </p:cNvSpPr>
                <p:nvPr/>
              </p:nvSpPr>
              <p:spPr bwMode="auto">
                <a:xfrm>
                  <a:off x="4041775" y="4276725"/>
                  <a:ext cx="14288" cy="14288"/>
                </a:xfrm>
                <a:custGeom>
                  <a:avLst/>
                  <a:gdLst>
                    <a:gd name="T0" fmla="*/ 20 w 41"/>
                    <a:gd name="T1" fmla="*/ 37 h 38"/>
                    <a:gd name="T2" fmla="*/ 0 w 41"/>
                    <a:gd name="T3" fmla="*/ 37 h 38"/>
                    <a:gd name="T4" fmla="*/ 0 w 41"/>
                    <a:gd name="T5" fmla="*/ 0 h 38"/>
                    <a:gd name="T6" fmla="*/ 40 w 41"/>
                    <a:gd name="T7" fmla="*/ 0 h 38"/>
                    <a:gd name="T8" fmla="*/ 40 w 41"/>
                    <a:gd name="T9" fmla="*/ 37 h 38"/>
                    <a:gd name="T10" fmla="*/ 20 w 41"/>
                    <a:gd name="T11" fmla="*/ 37 h 38"/>
                  </a:gdLst>
                  <a:ahLst/>
                  <a:cxnLst>
                    <a:cxn ang="0">
                      <a:pos x="T0" y="T1"/>
                    </a:cxn>
                    <a:cxn ang="0">
                      <a:pos x="T2" y="T3"/>
                    </a:cxn>
                    <a:cxn ang="0">
                      <a:pos x="T4" y="T5"/>
                    </a:cxn>
                    <a:cxn ang="0">
                      <a:pos x="T6" y="T7"/>
                    </a:cxn>
                    <a:cxn ang="0">
                      <a:pos x="T8" y="T9"/>
                    </a:cxn>
                    <a:cxn ang="0">
                      <a:pos x="T10" y="T11"/>
                    </a:cxn>
                  </a:cxnLst>
                  <a:rect l="0" t="0" r="r" b="b"/>
                  <a:pathLst>
                    <a:path w="41" h="38">
                      <a:moveTo>
                        <a:pt x="20" y="37"/>
                      </a:moveTo>
                      <a:lnTo>
                        <a:pt x="0" y="37"/>
                      </a:lnTo>
                      <a:lnTo>
                        <a:pt x="0" y="0"/>
                      </a:lnTo>
                      <a:lnTo>
                        <a:pt x="40" y="0"/>
                      </a:lnTo>
                      <a:lnTo>
                        <a:pt x="40" y="37"/>
                      </a:lnTo>
                      <a:lnTo>
                        <a:pt x="20"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5" name="Freeform 15"/>
                <p:cNvSpPr>
                  <a:spLocks noChangeArrowheads="1"/>
                </p:cNvSpPr>
                <p:nvPr/>
              </p:nvSpPr>
              <p:spPr bwMode="auto">
                <a:xfrm>
                  <a:off x="4070350" y="4276725"/>
                  <a:ext cx="125413" cy="14288"/>
                </a:xfrm>
                <a:custGeom>
                  <a:avLst/>
                  <a:gdLst>
                    <a:gd name="T0" fmla="*/ 174 w 348"/>
                    <a:gd name="T1" fmla="*/ 37 h 38"/>
                    <a:gd name="T2" fmla="*/ 0 w 348"/>
                    <a:gd name="T3" fmla="*/ 37 h 38"/>
                    <a:gd name="T4" fmla="*/ 0 w 348"/>
                    <a:gd name="T5" fmla="*/ 0 h 38"/>
                    <a:gd name="T6" fmla="*/ 347 w 348"/>
                    <a:gd name="T7" fmla="*/ 0 h 38"/>
                    <a:gd name="T8" fmla="*/ 347 w 348"/>
                    <a:gd name="T9" fmla="*/ 37 h 38"/>
                    <a:gd name="T10" fmla="*/ 174 w 348"/>
                    <a:gd name="T11" fmla="*/ 37 h 38"/>
                  </a:gdLst>
                  <a:ahLst/>
                  <a:cxnLst>
                    <a:cxn ang="0">
                      <a:pos x="T0" y="T1"/>
                    </a:cxn>
                    <a:cxn ang="0">
                      <a:pos x="T2" y="T3"/>
                    </a:cxn>
                    <a:cxn ang="0">
                      <a:pos x="T4" y="T5"/>
                    </a:cxn>
                    <a:cxn ang="0">
                      <a:pos x="T6" y="T7"/>
                    </a:cxn>
                    <a:cxn ang="0">
                      <a:pos x="T8" y="T9"/>
                    </a:cxn>
                    <a:cxn ang="0">
                      <a:pos x="T10" y="T11"/>
                    </a:cxn>
                  </a:cxnLst>
                  <a:rect l="0" t="0" r="r" b="b"/>
                  <a:pathLst>
                    <a:path w="348" h="38">
                      <a:moveTo>
                        <a:pt x="174" y="37"/>
                      </a:moveTo>
                      <a:lnTo>
                        <a:pt x="0" y="37"/>
                      </a:lnTo>
                      <a:lnTo>
                        <a:pt x="0" y="0"/>
                      </a:lnTo>
                      <a:lnTo>
                        <a:pt x="347" y="0"/>
                      </a:lnTo>
                      <a:lnTo>
                        <a:pt x="347" y="37"/>
                      </a:lnTo>
                      <a:lnTo>
                        <a:pt x="174"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6" name="Freeform 16"/>
                <p:cNvSpPr>
                  <a:spLocks noChangeArrowheads="1"/>
                </p:cNvSpPr>
                <p:nvPr/>
              </p:nvSpPr>
              <p:spPr bwMode="auto">
                <a:xfrm>
                  <a:off x="3981450" y="4310063"/>
                  <a:ext cx="104775" cy="14287"/>
                </a:xfrm>
                <a:custGeom>
                  <a:avLst/>
                  <a:gdLst>
                    <a:gd name="T0" fmla="*/ 144 w 289"/>
                    <a:gd name="T1" fmla="*/ 37 h 38"/>
                    <a:gd name="T2" fmla="*/ 0 w 289"/>
                    <a:gd name="T3" fmla="*/ 37 h 38"/>
                    <a:gd name="T4" fmla="*/ 0 w 289"/>
                    <a:gd name="T5" fmla="*/ 0 h 38"/>
                    <a:gd name="T6" fmla="*/ 288 w 289"/>
                    <a:gd name="T7" fmla="*/ 0 h 38"/>
                    <a:gd name="T8" fmla="*/ 288 w 289"/>
                    <a:gd name="T9" fmla="*/ 37 h 38"/>
                    <a:gd name="T10" fmla="*/ 144 w 289"/>
                    <a:gd name="T11" fmla="*/ 37 h 38"/>
                  </a:gdLst>
                  <a:ahLst/>
                  <a:cxnLst>
                    <a:cxn ang="0">
                      <a:pos x="T0" y="T1"/>
                    </a:cxn>
                    <a:cxn ang="0">
                      <a:pos x="T2" y="T3"/>
                    </a:cxn>
                    <a:cxn ang="0">
                      <a:pos x="T4" y="T5"/>
                    </a:cxn>
                    <a:cxn ang="0">
                      <a:pos x="T6" y="T7"/>
                    </a:cxn>
                    <a:cxn ang="0">
                      <a:pos x="T8" y="T9"/>
                    </a:cxn>
                    <a:cxn ang="0">
                      <a:pos x="T10" y="T11"/>
                    </a:cxn>
                  </a:cxnLst>
                  <a:rect l="0" t="0" r="r" b="b"/>
                  <a:pathLst>
                    <a:path w="289" h="38">
                      <a:moveTo>
                        <a:pt x="144" y="37"/>
                      </a:moveTo>
                      <a:lnTo>
                        <a:pt x="0" y="37"/>
                      </a:lnTo>
                      <a:lnTo>
                        <a:pt x="0" y="0"/>
                      </a:lnTo>
                      <a:lnTo>
                        <a:pt x="288" y="0"/>
                      </a:lnTo>
                      <a:lnTo>
                        <a:pt x="288" y="37"/>
                      </a:lnTo>
                      <a:lnTo>
                        <a:pt x="144"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7" name="Freeform 17"/>
                <p:cNvSpPr>
                  <a:spLocks noChangeArrowheads="1"/>
                </p:cNvSpPr>
                <p:nvPr/>
              </p:nvSpPr>
              <p:spPr bwMode="auto">
                <a:xfrm>
                  <a:off x="4098925" y="4310063"/>
                  <a:ext cx="17463" cy="14287"/>
                </a:xfrm>
                <a:custGeom>
                  <a:avLst/>
                  <a:gdLst>
                    <a:gd name="T0" fmla="*/ 23 w 47"/>
                    <a:gd name="T1" fmla="*/ 37 h 38"/>
                    <a:gd name="T2" fmla="*/ 0 w 47"/>
                    <a:gd name="T3" fmla="*/ 37 h 38"/>
                    <a:gd name="T4" fmla="*/ 0 w 47"/>
                    <a:gd name="T5" fmla="*/ 0 h 38"/>
                    <a:gd name="T6" fmla="*/ 46 w 47"/>
                    <a:gd name="T7" fmla="*/ 0 h 38"/>
                    <a:gd name="T8" fmla="*/ 46 w 47"/>
                    <a:gd name="T9" fmla="*/ 37 h 38"/>
                    <a:gd name="T10" fmla="*/ 23 w 47"/>
                    <a:gd name="T11" fmla="*/ 37 h 38"/>
                  </a:gdLst>
                  <a:ahLst/>
                  <a:cxnLst>
                    <a:cxn ang="0">
                      <a:pos x="T0" y="T1"/>
                    </a:cxn>
                    <a:cxn ang="0">
                      <a:pos x="T2" y="T3"/>
                    </a:cxn>
                    <a:cxn ang="0">
                      <a:pos x="T4" y="T5"/>
                    </a:cxn>
                    <a:cxn ang="0">
                      <a:pos x="T6" y="T7"/>
                    </a:cxn>
                    <a:cxn ang="0">
                      <a:pos x="T8" y="T9"/>
                    </a:cxn>
                    <a:cxn ang="0">
                      <a:pos x="T10" y="T11"/>
                    </a:cxn>
                  </a:cxnLst>
                  <a:rect l="0" t="0" r="r" b="b"/>
                  <a:pathLst>
                    <a:path w="47" h="38">
                      <a:moveTo>
                        <a:pt x="23" y="37"/>
                      </a:moveTo>
                      <a:lnTo>
                        <a:pt x="0" y="37"/>
                      </a:lnTo>
                      <a:lnTo>
                        <a:pt x="0" y="0"/>
                      </a:lnTo>
                      <a:lnTo>
                        <a:pt x="46" y="0"/>
                      </a:lnTo>
                      <a:lnTo>
                        <a:pt x="46" y="37"/>
                      </a:lnTo>
                      <a:lnTo>
                        <a:pt x="2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8" name="Freeform 18"/>
                <p:cNvSpPr>
                  <a:spLocks noChangeArrowheads="1"/>
                </p:cNvSpPr>
                <p:nvPr/>
              </p:nvSpPr>
              <p:spPr bwMode="auto">
                <a:xfrm>
                  <a:off x="3981450" y="4343400"/>
                  <a:ext cx="69850" cy="14288"/>
                </a:xfrm>
                <a:custGeom>
                  <a:avLst/>
                  <a:gdLst>
                    <a:gd name="T0" fmla="*/ 96 w 193"/>
                    <a:gd name="T1" fmla="*/ 37 h 38"/>
                    <a:gd name="T2" fmla="*/ 0 w 193"/>
                    <a:gd name="T3" fmla="*/ 37 h 38"/>
                    <a:gd name="T4" fmla="*/ 0 w 193"/>
                    <a:gd name="T5" fmla="*/ 0 h 38"/>
                    <a:gd name="T6" fmla="*/ 192 w 193"/>
                    <a:gd name="T7" fmla="*/ 0 h 38"/>
                    <a:gd name="T8" fmla="*/ 192 w 193"/>
                    <a:gd name="T9" fmla="*/ 37 h 38"/>
                    <a:gd name="T10" fmla="*/ 96 w 193"/>
                    <a:gd name="T11" fmla="*/ 37 h 38"/>
                  </a:gdLst>
                  <a:ahLst/>
                  <a:cxnLst>
                    <a:cxn ang="0">
                      <a:pos x="T0" y="T1"/>
                    </a:cxn>
                    <a:cxn ang="0">
                      <a:pos x="T2" y="T3"/>
                    </a:cxn>
                    <a:cxn ang="0">
                      <a:pos x="T4" y="T5"/>
                    </a:cxn>
                    <a:cxn ang="0">
                      <a:pos x="T6" y="T7"/>
                    </a:cxn>
                    <a:cxn ang="0">
                      <a:pos x="T8" y="T9"/>
                    </a:cxn>
                    <a:cxn ang="0">
                      <a:pos x="T10" y="T11"/>
                    </a:cxn>
                  </a:cxnLst>
                  <a:rect l="0" t="0" r="r" b="b"/>
                  <a:pathLst>
                    <a:path w="193" h="38">
                      <a:moveTo>
                        <a:pt x="96" y="37"/>
                      </a:moveTo>
                      <a:lnTo>
                        <a:pt x="0" y="37"/>
                      </a:lnTo>
                      <a:lnTo>
                        <a:pt x="0" y="0"/>
                      </a:lnTo>
                      <a:lnTo>
                        <a:pt x="192" y="0"/>
                      </a:lnTo>
                      <a:lnTo>
                        <a:pt x="192" y="37"/>
                      </a:lnTo>
                      <a:lnTo>
                        <a:pt x="96"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9" name="Freeform 19"/>
                <p:cNvSpPr>
                  <a:spLocks noChangeArrowheads="1"/>
                </p:cNvSpPr>
                <p:nvPr/>
              </p:nvSpPr>
              <p:spPr bwMode="auto">
                <a:xfrm>
                  <a:off x="4062413" y="4343400"/>
                  <a:ext cx="69850" cy="14288"/>
                </a:xfrm>
                <a:custGeom>
                  <a:avLst/>
                  <a:gdLst>
                    <a:gd name="T0" fmla="*/ 96 w 193"/>
                    <a:gd name="T1" fmla="*/ 37 h 38"/>
                    <a:gd name="T2" fmla="*/ 0 w 193"/>
                    <a:gd name="T3" fmla="*/ 37 h 38"/>
                    <a:gd name="T4" fmla="*/ 0 w 193"/>
                    <a:gd name="T5" fmla="*/ 0 h 38"/>
                    <a:gd name="T6" fmla="*/ 192 w 193"/>
                    <a:gd name="T7" fmla="*/ 0 h 38"/>
                    <a:gd name="T8" fmla="*/ 192 w 193"/>
                    <a:gd name="T9" fmla="*/ 37 h 38"/>
                    <a:gd name="T10" fmla="*/ 96 w 193"/>
                    <a:gd name="T11" fmla="*/ 37 h 38"/>
                  </a:gdLst>
                  <a:ahLst/>
                  <a:cxnLst>
                    <a:cxn ang="0">
                      <a:pos x="T0" y="T1"/>
                    </a:cxn>
                    <a:cxn ang="0">
                      <a:pos x="T2" y="T3"/>
                    </a:cxn>
                    <a:cxn ang="0">
                      <a:pos x="T4" y="T5"/>
                    </a:cxn>
                    <a:cxn ang="0">
                      <a:pos x="T6" y="T7"/>
                    </a:cxn>
                    <a:cxn ang="0">
                      <a:pos x="T8" y="T9"/>
                    </a:cxn>
                    <a:cxn ang="0">
                      <a:pos x="T10" y="T11"/>
                    </a:cxn>
                  </a:cxnLst>
                  <a:rect l="0" t="0" r="r" b="b"/>
                  <a:pathLst>
                    <a:path w="193" h="38">
                      <a:moveTo>
                        <a:pt x="96" y="37"/>
                      </a:moveTo>
                      <a:lnTo>
                        <a:pt x="0" y="37"/>
                      </a:lnTo>
                      <a:lnTo>
                        <a:pt x="0" y="0"/>
                      </a:lnTo>
                      <a:lnTo>
                        <a:pt x="192" y="0"/>
                      </a:lnTo>
                      <a:lnTo>
                        <a:pt x="192" y="37"/>
                      </a:lnTo>
                      <a:lnTo>
                        <a:pt x="96"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0" name="Freeform 20"/>
                <p:cNvSpPr>
                  <a:spLocks noChangeArrowheads="1"/>
                </p:cNvSpPr>
                <p:nvPr/>
              </p:nvSpPr>
              <p:spPr bwMode="auto">
                <a:xfrm>
                  <a:off x="4141788" y="4343400"/>
                  <a:ext cx="15875" cy="14288"/>
                </a:xfrm>
                <a:custGeom>
                  <a:avLst/>
                  <a:gdLst>
                    <a:gd name="T0" fmla="*/ 22 w 46"/>
                    <a:gd name="T1" fmla="*/ 37 h 38"/>
                    <a:gd name="T2" fmla="*/ 0 w 46"/>
                    <a:gd name="T3" fmla="*/ 37 h 38"/>
                    <a:gd name="T4" fmla="*/ 0 w 46"/>
                    <a:gd name="T5" fmla="*/ 0 h 38"/>
                    <a:gd name="T6" fmla="*/ 45 w 46"/>
                    <a:gd name="T7" fmla="*/ 0 h 38"/>
                    <a:gd name="T8" fmla="*/ 45 w 46"/>
                    <a:gd name="T9" fmla="*/ 37 h 38"/>
                    <a:gd name="T10" fmla="*/ 22 w 46"/>
                    <a:gd name="T11" fmla="*/ 37 h 38"/>
                  </a:gdLst>
                  <a:ahLst/>
                  <a:cxnLst>
                    <a:cxn ang="0">
                      <a:pos x="T0" y="T1"/>
                    </a:cxn>
                    <a:cxn ang="0">
                      <a:pos x="T2" y="T3"/>
                    </a:cxn>
                    <a:cxn ang="0">
                      <a:pos x="T4" y="T5"/>
                    </a:cxn>
                    <a:cxn ang="0">
                      <a:pos x="T6" y="T7"/>
                    </a:cxn>
                    <a:cxn ang="0">
                      <a:pos x="T8" y="T9"/>
                    </a:cxn>
                    <a:cxn ang="0">
                      <a:pos x="T10" y="T11"/>
                    </a:cxn>
                  </a:cxnLst>
                  <a:rect l="0" t="0" r="r" b="b"/>
                  <a:pathLst>
                    <a:path w="46" h="38">
                      <a:moveTo>
                        <a:pt x="22" y="37"/>
                      </a:moveTo>
                      <a:lnTo>
                        <a:pt x="0" y="37"/>
                      </a:lnTo>
                      <a:lnTo>
                        <a:pt x="0" y="0"/>
                      </a:lnTo>
                      <a:lnTo>
                        <a:pt x="45" y="0"/>
                      </a:lnTo>
                      <a:lnTo>
                        <a:pt x="45" y="37"/>
                      </a:lnTo>
                      <a:lnTo>
                        <a:pt x="22"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1" name="Freeform 21"/>
                <p:cNvSpPr>
                  <a:spLocks noChangeArrowheads="1"/>
                </p:cNvSpPr>
                <p:nvPr/>
              </p:nvSpPr>
              <p:spPr bwMode="auto">
                <a:xfrm>
                  <a:off x="3981450" y="4243388"/>
                  <a:ext cx="74613" cy="14287"/>
                </a:xfrm>
                <a:custGeom>
                  <a:avLst/>
                  <a:gdLst>
                    <a:gd name="T0" fmla="*/ 103 w 207"/>
                    <a:gd name="T1" fmla="*/ 37 h 38"/>
                    <a:gd name="T2" fmla="*/ 0 w 207"/>
                    <a:gd name="T3" fmla="*/ 37 h 38"/>
                    <a:gd name="T4" fmla="*/ 0 w 207"/>
                    <a:gd name="T5" fmla="*/ 0 h 38"/>
                    <a:gd name="T6" fmla="*/ 206 w 207"/>
                    <a:gd name="T7" fmla="*/ 0 h 38"/>
                    <a:gd name="T8" fmla="*/ 206 w 207"/>
                    <a:gd name="T9" fmla="*/ 37 h 38"/>
                    <a:gd name="T10" fmla="*/ 103 w 207"/>
                    <a:gd name="T11" fmla="*/ 37 h 38"/>
                  </a:gdLst>
                  <a:ahLst/>
                  <a:cxnLst>
                    <a:cxn ang="0">
                      <a:pos x="T0" y="T1"/>
                    </a:cxn>
                    <a:cxn ang="0">
                      <a:pos x="T2" y="T3"/>
                    </a:cxn>
                    <a:cxn ang="0">
                      <a:pos x="T4" y="T5"/>
                    </a:cxn>
                    <a:cxn ang="0">
                      <a:pos x="T6" y="T7"/>
                    </a:cxn>
                    <a:cxn ang="0">
                      <a:pos x="T8" y="T9"/>
                    </a:cxn>
                    <a:cxn ang="0">
                      <a:pos x="T10" y="T11"/>
                    </a:cxn>
                  </a:cxnLst>
                  <a:rect l="0" t="0" r="r" b="b"/>
                  <a:pathLst>
                    <a:path w="207" h="38">
                      <a:moveTo>
                        <a:pt x="103" y="37"/>
                      </a:moveTo>
                      <a:lnTo>
                        <a:pt x="0" y="37"/>
                      </a:lnTo>
                      <a:lnTo>
                        <a:pt x="0" y="0"/>
                      </a:lnTo>
                      <a:lnTo>
                        <a:pt x="206" y="0"/>
                      </a:lnTo>
                      <a:lnTo>
                        <a:pt x="206" y="37"/>
                      </a:lnTo>
                      <a:lnTo>
                        <a:pt x="10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2" name="Freeform 22"/>
                <p:cNvSpPr>
                  <a:spLocks noChangeArrowheads="1"/>
                </p:cNvSpPr>
                <p:nvPr/>
              </p:nvSpPr>
              <p:spPr bwMode="auto">
                <a:xfrm>
                  <a:off x="4070350" y="4243388"/>
                  <a:ext cx="74613" cy="14287"/>
                </a:xfrm>
                <a:custGeom>
                  <a:avLst/>
                  <a:gdLst>
                    <a:gd name="T0" fmla="*/ 103 w 207"/>
                    <a:gd name="T1" fmla="*/ 37 h 38"/>
                    <a:gd name="T2" fmla="*/ 0 w 207"/>
                    <a:gd name="T3" fmla="*/ 37 h 38"/>
                    <a:gd name="T4" fmla="*/ 0 w 207"/>
                    <a:gd name="T5" fmla="*/ 0 h 38"/>
                    <a:gd name="T6" fmla="*/ 206 w 207"/>
                    <a:gd name="T7" fmla="*/ 0 h 38"/>
                    <a:gd name="T8" fmla="*/ 206 w 207"/>
                    <a:gd name="T9" fmla="*/ 37 h 38"/>
                    <a:gd name="T10" fmla="*/ 103 w 207"/>
                    <a:gd name="T11" fmla="*/ 37 h 38"/>
                  </a:gdLst>
                  <a:ahLst/>
                  <a:cxnLst>
                    <a:cxn ang="0">
                      <a:pos x="T0" y="T1"/>
                    </a:cxn>
                    <a:cxn ang="0">
                      <a:pos x="T2" y="T3"/>
                    </a:cxn>
                    <a:cxn ang="0">
                      <a:pos x="T4" y="T5"/>
                    </a:cxn>
                    <a:cxn ang="0">
                      <a:pos x="T6" y="T7"/>
                    </a:cxn>
                    <a:cxn ang="0">
                      <a:pos x="T8" y="T9"/>
                    </a:cxn>
                    <a:cxn ang="0">
                      <a:pos x="T10" y="T11"/>
                    </a:cxn>
                  </a:cxnLst>
                  <a:rect l="0" t="0" r="r" b="b"/>
                  <a:pathLst>
                    <a:path w="207" h="38">
                      <a:moveTo>
                        <a:pt x="103" y="37"/>
                      </a:moveTo>
                      <a:lnTo>
                        <a:pt x="0" y="37"/>
                      </a:lnTo>
                      <a:lnTo>
                        <a:pt x="0" y="0"/>
                      </a:lnTo>
                      <a:lnTo>
                        <a:pt x="206" y="0"/>
                      </a:lnTo>
                      <a:lnTo>
                        <a:pt x="206" y="37"/>
                      </a:lnTo>
                      <a:lnTo>
                        <a:pt x="10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3" name="Freeform 23"/>
                <p:cNvSpPr>
                  <a:spLocks noChangeArrowheads="1"/>
                </p:cNvSpPr>
                <p:nvPr/>
              </p:nvSpPr>
              <p:spPr bwMode="auto">
                <a:xfrm>
                  <a:off x="4157663" y="4243388"/>
                  <a:ext cx="74612" cy="14287"/>
                </a:xfrm>
                <a:custGeom>
                  <a:avLst/>
                  <a:gdLst>
                    <a:gd name="T0" fmla="*/ 103 w 207"/>
                    <a:gd name="T1" fmla="*/ 37 h 38"/>
                    <a:gd name="T2" fmla="*/ 0 w 207"/>
                    <a:gd name="T3" fmla="*/ 37 h 38"/>
                    <a:gd name="T4" fmla="*/ 0 w 207"/>
                    <a:gd name="T5" fmla="*/ 0 h 38"/>
                    <a:gd name="T6" fmla="*/ 206 w 207"/>
                    <a:gd name="T7" fmla="*/ 0 h 38"/>
                    <a:gd name="T8" fmla="*/ 206 w 207"/>
                    <a:gd name="T9" fmla="*/ 37 h 38"/>
                    <a:gd name="T10" fmla="*/ 103 w 207"/>
                    <a:gd name="T11" fmla="*/ 37 h 38"/>
                  </a:gdLst>
                  <a:ahLst/>
                  <a:cxnLst>
                    <a:cxn ang="0">
                      <a:pos x="T0" y="T1"/>
                    </a:cxn>
                    <a:cxn ang="0">
                      <a:pos x="T2" y="T3"/>
                    </a:cxn>
                    <a:cxn ang="0">
                      <a:pos x="T4" y="T5"/>
                    </a:cxn>
                    <a:cxn ang="0">
                      <a:pos x="T6" y="T7"/>
                    </a:cxn>
                    <a:cxn ang="0">
                      <a:pos x="T8" y="T9"/>
                    </a:cxn>
                    <a:cxn ang="0">
                      <a:pos x="T10" y="T11"/>
                    </a:cxn>
                  </a:cxnLst>
                  <a:rect l="0" t="0" r="r" b="b"/>
                  <a:pathLst>
                    <a:path w="207" h="38">
                      <a:moveTo>
                        <a:pt x="103" y="37"/>
                      </a:moveTo>
                      <a:lnTo>
                        <a:pt x="0" y="37"/>
                      </a:lnTo>
                      <a:lnTo>
                        <a:pt x="0" y="0"/>
                      </a:lnTo>
                      <a:lnTo>
                        <a:pt x="206" y="0"/>
                      </a:lnTo>
                      <a:lnTo>
                        <a:pt x="206" y="37"/>
                      </a:lnTo>
                      <a:lnTo>
                        <a:pt x="10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4" name="Freeform 24"/>
                <p:cNvSpPr>
                  <a:spLocks noChangeArrowheads="1"/>
                </p:cNvSpPr>
                <p:nvPr/>
              </p:nvSpPr>
              <p:spPr bwMode="auto">
                <a:xfrm>
                  <a:off x="3981450" y="4210050"/>
                  <a:ext cx="84138" cy="12700"/>
                </a:xfrm>
                <a:custGeom>
                  <a:avLst/>
                  <a:gdLst>
                    <a:gd name="T0" fmla="*/ 116 w 232"/>
                    <a:gd name="T1" fmla="*/ 36 h 37"/>
                    <a:gd name="T2" fmla="*/ 0 w 232"/>
                    <a:gd name="T3" fmla="*/ 36 h 37"/>
                    <a:gd name="T4" fmla="*/ 0 w 232"/>
                    <a:gd name="T5" fmla="*/ 0 h 37"/>
                    <a:gd name="T6" fmla="*/ 231 w 232"/>
                    <a:gd name="T7" fmla="*/ 0 h 37"/>
                    <a:gd name="T8" fmla="*/ 231 w 232"/>
                    <a:gd name="T9" fmla="*/ 36 h 37"/>
                    <a:gd name="T10" fmla="*/ 116 w 232"/>
                    <a:gd name="T11" fmla="*/ 36 h 37"/>
                  </a:gdLst>
                  <a:ahLst/>
                  <a:cxnLst>
                    <a:cxn ang="0">
                      <a:pos x="T0" y="T1"/>
                    </a:cxn>
                    <a:cxn ang="0">
                      <a:pos x="T2" y="T3"/>
                    </a:cxn>
                    <a:cxn ang="0">
                      <a:pos x="T4" y="T5"/>
                    </a:cxn>
                    <a:cxn ang="0">
                      <a:pos x="T6" y="T7"/>
                    </a:cxn>
                    <a:cxn ang="0">
                      <a:pos x="T8" y="T9"/>
                    </a:cxn>
                    <a:cxn ang="0">
                      <a:pos x="T10" y="T11"/>
                    </a:cxn>
                  </a:cxnLst>
                  <a:rect l="0" t="0" r="r" b="b"/>
                  <a:pathLst>
                    <a:path w="232" h="37">
                      <a:moveTo>
                        <a:pt x="116" y="36"/>
                      </a:moveTo>
                      <a:lnTo>
                        <a:pt x="0" y="36"/>
                      </a:lnTo>
                      <a:lnTo>
                        <a:pt x="0" y="0"/>
                      </a:lnTo>
                      <a:lnTo>
                        <a:pt x="231" y="0"/>
                      </a:lnTo>
                      <a:lnTo>
                        <a:pt x="231" y="36"/>
                      </a:lnTo>
                      <a:lnTo>
                        <a:pt x="116"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5" name="Freeform 25"/>
                <p:cNvSpPr>
                  <a:spLocks noChangeArrowheads="1"/>
                </p:cNvSpPr>
                <p:nvPr/>
              </p:nvSpPr>
              <p:spPr bwMode="auto">
                <a:xfrm>
                  <a:off x="4079875" y="4210050"/>
                  <a:ext cx="19050" cy="12700"/>
                </a:xfrm>
                <a:custGeom>
                  <a:avLst/>
                  <a:gdLst>
                    <a:gd name="T0" fmla="*/ 25 w 51"/>
                    <a:gd name="T1" fmla="*/ 36 h 37"/>
                    <a:gd name="T2" fmla="*/ 0 w 51"/>
                    <a:gd name="T3" fmla="*/ 36 h 37"/>
                    <a:gd name="T4" fmla="*/ 0 w 51"/>
                    <a:gd name="T5" fmla="*/ 0 h 37"/>
                    <a:gd name="T6" fmla="*/ 50 w 51"/>
                    <a:gd name="T7" fmla="*/ 0 h 37"/>
                    <a:gd name="T8" fmla="*/ 50 w 51"/>
                    <a:gd name="T9" fmla="*/ 36 h 37"/>
                    <a:gd name="T10" fmla="*/ 25 w 51"/>
                    <a:gd name="T11" fmla="*/ 36 h 37"/>
                  </a:gdLst>
                  <a:ahLst/>
                  <a:cxnLst>
                    <a:cxn ang="0">
                      <a:pos x="T0" y="T1"/>
                    </a:cxn>
                    <a:cxn ang="0">
                      <a:pos x="T2" y="T3"/>
                    </a:cxn>
                    <a:cxn ang="0">
                      <a:pos x="T4" y="T5"/>
                    </a:cxn>
                    <a:cxn ang="0">
                      <a:pos x="T6" y="T7"/>
                    </a:cxn>
                    <a:cxn ang="0">
                      <a:pos x="T8" y="T9"/>
                    </a:cxn>
                    <a:cxn ang="0">
                      <a:pos x="T10" y="T11"/>
                    </a:cxn>
                  </a:cxnLst>
                  <a:rect l="0" t="0" r="r" b="b"/>
                  <a:pathLst>
                    <a:path w="51" h="37">
                      <a:moveTo>
                        <a:pt x="25" y="36"/>
                      </a:moveTo>
                      <a:lnTo>
                        <a:pt x="0" y="36"/>
                      </a:lnTo>
                      <a:lnTo>
                        <a:pt x="0" y="0"/>
                      </a:lnTo>
                      <a:lnTo>
                        <a:pt x="50" y="0"/>
                      </a:lnTo>
                      <a:lnTo>
                        <a:pt x="50" y="36"/>
                      </a:lnTo>
                      <a:lnTo>
                        <a:pt x="25"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6" name="Freeform 26"/>
                <p:cNvSpPr>
                  <a:spLocks noChangeArrowheads="1"/>
                </p:cNvSpPr>
                <p:nvPr/>
              </p:nvSpPr>
              <p:spPr bwMode="auto">
                <a:xfrm>
                  <a:off x="4113213" y="4210050"/>
                  <a:ext cx="19050" cy="12700"/>
                </a:xfrm>
                <a:custGeom>
                  <a:avLst/>
                  <a:gdLst>
                    <a:gd name="T0" fmla="*/ 25 w 52"/>
                    <a:gd name="T1" fmla="*/ 36 h 37"/>
                    <a:gd name="T2" fmla="*/ 0 w 52"/>
                    <a:gd name="T3" fmla="*/ 36 h 37"/>
                    <a:gd name="T4" fmla="*/ 0 w 52"/>
                    <a:gd name="T5" fmla="*/ 0 h 37"/>
                    <a:gd name="T6" fmla="*/ 51 w 52"/>
                    <a:gd name="T7" fmla="*/ 0 h 37"/>
                    <a:gd name="T8" fmla="*/ 51 w 52"/>
                    <a:gd name="T9" fmla="*/ 36 h 37"/>
                    <a:gd name="T10" fmla="*/ 25 w 52"/>
                    <a:gd name="T11" fmla="*/ 36 h 37"/>
                  </a:gdLst>
                  <a:ahLst/>
                  <a:cxnLst>
                    <a:cxn ang="0">
                      <a:pos x="T0" y="T1"/>
                    </a:cxn>
                    <a:cxn ang="0">
                      <a:pos x="T2" y="T3"/>
                    </a:cxn>
                    <a:cxn ang="0">
                      <a:pos x="T4" y="T5"/>
                    </a:cxn>
                    <a:cxn ang="0">
                      <a:pos x="T6" y="T7"/>
                    </a:cxn>
                    <a:cxn ang="0">
                      <a:pos x="T8" y="T9"/>
                    </a:cxn>
                    <a:cxn ang="0">
                      <a:pos x="T10" y="T11"/>
                    </a:cxn>
                  </a:cxnLst>
                  <a:rect l="0" t="0" r="r" b="b"/>
                  <a:pathLst>
                    <a:path w="52" h="37">
                      <a:moveTo>
                        <a:pt x="25" y="36"/>
                      </a:moveTo>
                      <a:lnTo>
                        <a:pt x="0" y="36"/>
                      </a:lnTo>
                      <a:lnTo>
                        <a:pt x="0" y="0"/>
                      </a:lnTo>
                      <a:lnTo>
                        <a:pt x="51" y="0"/>
                      </a:lnTo>
                      <a:lnTo>
                        <a:pt x="51" y="36"/>
                      </a:lnTo>
                      <a:lnTo>
                        <a:pt x="25"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7" name="Freeform 27"/>
                <p:cNvSpPr>
                  <a:spLocks noChangeArrowheads="1"/>
                </p:cNvSpPr>
                <p:nvPr/>
              </p:nvSpPr>
              <p:spPr bwMode="auto">
                <a:xfrm>
                  <a:off x="4146550" y="4210050"/>
                  <a:ext cx="19050" cy="12700"/>
                </a:xfrm>
                <a:custGeom>
                  <a:avLst/>
                  <a:gdLst>
                    <a:gd name="T0" fmla="*/ 25 w 52"/>
                    <a:gd name="T1" fmla="*/ 36 h 37"/>
                    <a:gd name="T2" fmla="*/ 0 w 52"/>
                    <a:gd name="T3" fmla="*/ 36 h 37"/>
                    <a:gd name="T4" fmla="*/ 0 w 52"/>
                    <a:gd name="T5" fmla="*/ 0 h 37"/>
                    <a:gd name="T6" fmla="*/ 51 w 52"/>
                    <a:gd name="T7" fmla="*/ 0 h 37"/>
                    <a:gd name="T8" fmla="*/ 51 w 52"/>
                    <a:gd name="T9" fmla="*/ 36 h 37"/>
                    <a:gd name="T10" fmla="*/ 25 w 52"/>
                    <a:gd name="T11" fmla="*/ 36 h 37"/>
                  </a:gdLst>
                  <a:ahLst/>
                  <a:cxnLst>
                    <a:cxn ang="0">
                      <a:pos x="T0" y="T1"/>
                    </a:cxn>
                    <a:cxn ang="0">
                      <a:pos x="T2" y="T3"/>
                    </a:cxn>
                    <a:cxn ang="0">
                      <a:pos x="T4" y="T5"/>
                    </a:cxn>
                    <a:cxn ang="0">
                      <a:pos x="T6" y="T7"/>
                    </a:cxn>
                    <a:cxn ang="0">
                      <a:pos x="T8" y="T9"/>
                    </a:cxn>
                    <a:cxn ang="0">
                      <a:pos x="T10" y="T11"/>
                    </a:cxn>
                  </a:cxnLst>
                  <a:rect l="0" t="0" r="r" b="b"/>
                  <a:pathLst>
                    <a:path w="52" h="37">
                      <a:moveTo>
                        <a:pt x="25" y="36"/>
                      </a:moveTo>
                      <a:lnTo>
                        <a:pt x="0" y="36"/>
                      </a:lnTo>
                      <a:lnTo>
                        <a:pt x="0" y="0"/>
                      </a:lnTo>
                      <a:lnTo>
                        <a:pt x="51" y="0"/>
                      </a:lnTo>
                      <a:lnTo>
                        <a:pt x="51" y="36"/>
                      </a:lnTo>
                      <a:lnTo>
                        <a:pt x="25" y="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39" name="Group 638"/>
              <p:cNvGrpSpPr/>
              <p:nvPr/>
            </p:nvGrpSpPr>
            <p:grpSpPr>
              <a:xfrm>
                <a:off x="4239028" y="4839726"/>
                <a:ext cx="460781" cy="98410"/>
                <a:chOff x="4945063" y="3500438"/>
                <a:chExt cx="795337" cy="169862"/>
              </a:xfrm>
              <a:grpFill/>
            </p:grpSpPr>
            <p:sp>
              <p:nvSpPr>
                <p:cNvPr id="640" name="Freeform 96"/>
                <p:cNvSpPr>
                  <a:spLocks noChangeArrowheads="1"/>
                </p:cNvSpPr>
                <p:nvPr/>
              </p:nvSpPr>
              <p:spPr bwMode="auto">
                <a:xfrm>
                  <a:off x="4945063" y="3500438"/>
                  <a:ext cx="128587" cy="133350"/>
                </a:xfrm>
                <a:custGeom>
                  <a:avLst/>
                  <a:gdLst>
                    <a:gd name="T0" fmla="*/ 230 w 358"/>
                    <a:gd name="T1" fmla="*/ 0 h 370"/>
                    <a:gd name="T2" fmla="*/ 357 w 358"/>
                    <a:gd name="T3" fmla="*/ 369 h 370"/>
                    <a:gd name="T4" fmla="*/ 276 w 358"/>
                    <a:gd name="T5" fmla="*/ 369 h 370"/>
                    <a:gd name="T6" fmla="*/ 249 w 358"/>
                    <a:gd name="T7" fmla="*/ 289 h 370"/>
                    <a:gd name="T8" fmla="*/ 103 w 358"/>
                    <a:gd name="T9" fmla="*/ 289 h 370"/>
                    <a:gd name="T10" fmla="*/ 76 w 358"/>
                    <a:gd name="T11" fmla="*/ 369 h 370"/>
                    <a:gd name="T12" fmla="*/ 0 w 358"/>
                    <a:gd name="T13" fmla="*/ 369 h 370"/>
                    <a:gd name="T14" fmla="*/ 133 w 358"/>
                    <a:gd name="T15" fmla="*/ 0 h 370"/>
                    <a:gd name="T16" fmla="*/ 230 w 358"/>
                    <a:gd name="T17" fmla="*/ 0 h 370"/>
                    <a:gd name="T18" fmla="*/ 230 w 358"/>
                    <a:gd name="T19" fmla="*/ 231 h 370"/>
                    <a:gd name="T20" fmla="*/ 180 w 358"/>
                    <a:gd name="T21" fmla="*/ 74 h 370"/>
                    <a:gd name="T22" fmla="*/ 127 w 358"/>
                    <a:gd name="T23" fmla="*/ 231 h 370"/>
                    <a:gd name="T24" fmla="*/ 230 w 358"/>
                    <a:gd name="T25" fmla="*/ 231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70">
                      <a:moveTo>
                        <a:pt x="230" y="0"/>
                      </a:moveTo>
                      <a:lnTo>
                        <a:pt x="357" y="369"/>
                      </a:lnTo>
                      <a:lnTo>
                        <a:pt x="276" y="369"/>
                      </a:lnTo>
                      <a:lnTo>
                        <a:pt x="249" y="289"/>
                      </a:lnTo>
                      <a:lnTo>
                        <a:pt x="103" y="289"/>
                      </a:lnTo>
                      <a:lnTo>
                        <a:pt x="76" y="369"/>
                      </a:lnTo>
                      <a:lnTo>
                        <a:pt x="0" y="369"/>
                      </a:lnTo>
                      <a:lnTo>
                        <a:pt x="133" y="0"/>
                      </a:lnTo>
                      <a:lnTo>
                        <a:pt x="230" y="0"/>
                      </a:lnTo>
                      <a:close/>
                      <a:moveTo>
                        <a:pt x="230" y="231"/>
                      </a:moveTo>
                      <a:lnTo>
                        <a:pt x="180" y="74"/>
                      </a:lnTo>
                      <a:lnTo>
                        <a:pt x="127" y="231"/>
                      </a:lnTo>
                      <a:lnTo>
                        <a:pt x="230" y="23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1" name="Freeform 97"/>
                <p:cNvSpPr>
                  <a:spLocks noChangeArrowheads="1"/>
                </p:cNvSpPr>
                <p:nvPr/>
              </p:nvSpPr>
              <p:spPr bwMode="auto">
                <a:xfrm>
                  <a:off x="5087938" y="3540125"/>
                  <a:ext cx="88900" cy="96838"/>
                </a:xfrm>
                <a:custGeom>
                  <a:avLst/>
                  <a:gdLst>
                    <a:gd name="T0" fmla="*/ 79 w 248"/>
                    <a:gd name="T1" fmla="*/ 154 h 267"/>
                    <a:gd name="T2" fmla="*/ 117 w 248"/>
                    <a:gd name="T3" fmla="*/ 211 h 267"/>
                    <a:gd name="T4" fmla="*/ 166 w 248"/>
                    <a:gd name="T5" fmla="*/ 131 h 267"/>
                    <a:gd name="T6" fmla="*/ 166 w 248"/>
                    <a:gd name="T7" fmla="*/ 0 h 267"/>
                    <a:gd name="T8" fmla="*/ 243 w 248"/>
                    <a:gd name="T9" fmla="*/ 0 h 267"/>
                    <a:gd name="T10" fmla="*/ 243 w 248"/>
                    <a:gd name="T11" fmla="*/ 169 h 267"/>
                    <a:gd name="T12" fmla="*/ 243 w 248"/>
                    <a:gd name="T13" fmla="*/ 238 h 267"/>
                    <a:gd name="T14" fmla="*/ 247 w 248"/>
                    <a:gd name="T15" fmla="*/ 257 h 267"/>
                    <a:gd name="T16" fmla="*/ 174 w 248"/>
                    <a:gd name="T17" fmla="*/ 257 h 267"/>
                    <a:gd name="T18" fmla="*/ 170 w 248"/>
                    <a:gd name="T19" fmla="*/ 223 h 267"/>
                    <a:gd name="T20" fmla="*/ 94 w 248"/>
                    <a:gd name="T21" fmla="*/ 266 h 267"/>
                    <a:gd name="T22" fmla="*/ 16 w 248"/>
                    <a:gd name="T23" fmla="*/ 230 h 267"/>
                    <a:gd name="T24" fmla="*/ 1 w 248"/>
                    <a:gd name="T25" fmla="*/ 161 h 267"/>
                    <a:gd name="T26" fmla="*/ 1 w 248"/>
                    <a:gd name="T27" fmla="*/ 0 h 267"/>
                    <a:gd name="T28" fmla="*/ 79 w 248"/>
                    <a:gd name="T29" fmla="*/ 0 h 267"/>
                    <a:gd name="T30" fmla="*/ 79 w 248"/>
                    <a:gd name="T31" fmla="*/ 15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267">
                      <a:moveTo>
                        <a:pt x="79" y="154"/>
                      </a:moveTo>
                      <a:cubicBezTo>
                        <a:pt x="79" y="177"/>
                        <a:pt x="79" y="211"/>
                        <a:pt x="117" y="211"/>
                      </a:cubicBezTo>
                      <a:cubicBezTo>
                        <a:pt x="166" y="211"/>
                        <a:pt x="166" y="177"/>
                        <a:pt x="166" y="131"/>
                      </a:cubicBezTo>
                      <a:lnTo>
                        <a:pt x="166" y="0"/>
                      </a:lnTo>
                      <a:lnTo>
                        <a:pt x="243" y="0"/>
                      </a:lnTo>
                      <a:lnTo>
                        <a:pt x="243" y="169"/>
                      </a:lnTo>
                      <a:lnTo>
                        <a:pt x="243" y="238"/>
                      </a:lnTo>
                      <a:cubicBezTo>
                        <a:pt x="243" y="245"/>
                        <a:pt x="243" y="249"/>
                        <a:pt x="247" y="257"/>
                      </a:cubicBezTo>
                      <a:lnTo>
                        <a:pt x="174" y="257"/>
                      </a:lnTo>
                      <a:lnTo>
                        <a:pt x="170" y="223"/>
                      </a:lnTo>
                      <a:cubicBezTo>
                        <a:pt x="163" y="234"/>
                        <a:pt x="144" y="266"/>
                        <a:pt x="94" y="266"/>
                      </a:cubicBezTo>
                      <a:cubicBezTo>
                        <a:pt x="58" y="266"/>
                        <a:pt x="32" y="249"/>
                        <a:pt x="16" y="230"/>
                      </a:cubicBezTo>
                      <a:cubicBezTo>
                        <a:pt x="0" y="211"/>
                        <a:pt x="1" y="173"/>
                        <a:pt x="1" y="161"/>
                      </a:cubicBezTo>
                      <a:lnTo>
                        <a:pt x="1" y="0"/>
                      </a:lnTo>
                      <a:lnTo>
                        <a:pt x="79" y="0"/>
                      </a:lnTo>
                      <a:lnTo>
                        <a:pt x="79" y="1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2" name="Freeform 98"/>
                <p:cNvSpPr>
                  <a:spLocks noChangeArrowheads="1"/>
                </p:cNvSpPr>
                <p:nvPr/>
              </p:nvSpPr>
              <p:spPr bwMode="auto">
                <a:xfrm>
                  <a:off x="5205413" y="3502025"/>
                  <a:ext cx="95250" cy="134938"/>
                </a:xfrm>
                <a:custGeom>
                  <a:avLst/>
                  <a:gdLst>
                    <a:gd name="T0" fmla="*/ 261 w 266"/>
                    <a:gd name="T1" fmla="*/ 0 h 375"/>
                    <a:gd name="T2" fmla="*/ 261 w 266"/>
                    <a:gd name="T3" fmla="*/ 327 h 375"/>
                    <a:gd name="T4" fmla="*/ 265 w 266"/>
                    <a:gd name="T5" fmla="*/ 370 h 375"/>
                    <a:gd name="T6" fmla="*/ 188 w 266"/>
                    <a:gd name="T7" fmla="*/ 370 h 375"/>
                    <a:gd name="T8" fmla="*/ 185 w 266"/>
                    <a:gd name="T9" fmla="*/ 331 h 375"/>
                    <a:gd name="T10" fmla="*/ 158 w 266"/>
                    <a:gd name="T11" fmla="*/ 361 h 375"/>
                    <a:gd name="T12" fmla="*/ 107 w 266"/>
                    <a:gd name="T13" fmla="*/ 374 h 375"/>
                    <a:gd name="T14" fmla="*/ 0 w 266"/>
                    <a:gd name="T15" fmla="*/ 246 h 375"/>
                    <a:gd name="T16" fmla="*/ 115 w 266"/>
                    <a:gd name="T17" fmla="*/ 108 h 375"/>
                    <a:gd name="T18" fmla="*/ 188 w 266"/>
                    <a:gd name="T19" fmla="*/ 142 h 375"/>
                    <a:gd name="T20" fmla="*/ 188 w 266"/>
                    <a:gd name="T21" fmla="*/ 0 h 375"/>
                    <a:gd name="T22" fmla="*/ 261 w 266"/>
                    <a:gd name="T23" fmla="*/ 0 h 375"/>
                    <a:gd name="T24" fmla="*/ 126 w 266"/>
                    <a:gd name="T25" fmla="*/ 323 h 375"/>
                    <a:gd name="T26" fmla="*/ 173 w 266"/>
                    <a:gd name="T27" fmla="*/ 292 h 375"/>
                    <a:gd name="T28" fmla="*/ 185 w 266"/>
                    <a:gd name="T29" fmla="*/ 231 h 375"/>
                    <a:gd name="T30" fmla="*/ 126 w 266"/>
                    <a:gd name="T31" fmla="*/ 154 h 375"/>
                    <a:gd name="T32" fmla="*/ 69 w 266"/>
                    <a:gd name="T33" fmla="*/ 243 h 375"/>
                    <a:gd name="T34" fmla="*/ 126 w 266"/>
                    <a:gd name="T35"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6" h="375">
                      <a:moveTo>
                        <a:pt x="261" y="0"/>
                      </a:moveTo>
                      <a:lnTo>
                        <a:pt x="261" y="327"/>
                      </a:lnTo>
                      <a:cubicBezTo>
                        <a:pt x="261" y="342"/>
                        <a:pt x="261" y="357"/>
                        <a:pt x="265" y="370"/>
                      </a:cubicBezTo>
                      <a:lnTo>
                        <a:pt x="188" y="370"/>
                      </a:lnTo>
                      <a:lnTo>
                        <a:pt x="185" y="331"/>
                      </a:lnTo>
                      <a:cubicBezTo>
                        <a:pt x="181" y="338"/>
                        <a:pt x="173" y="350"/>
                        <a:pt x="158" y="361"/>
                      </a:cubicBezTo>
                      <a:cubicBezTo>
                        <a:pt x="139" y="374"/>
                        <a:pt x="119" y="374"/>
                        <a:pt x="107" y="374"/>
                      </a:cubicBezTo>
                      <a:cubicBezTo>
                        <a:pt x="38" y="374"/>
                        <a:pt x="0" y="327"/>
                        <a:pt x="0" y="246"/>
                      </a:cubicBezTo>
                      <a:cubicBezTo>
                        <a:pt x="0" y="161"/>
                        <a:pt x="46" y="108"/>
                        <a:pt x="115" y="108"/>
                      </a:cubicBezTo>
                      <a:cubicBezTo>
                        <a:pt x="162" y="108"/>
                        <a:pt x="181" y="135"/>
                        <a:pt x="188" y="142"/>
                      </a:cubicBezTo>
                      <a:lnTo>
                        <a:pt x="188" y="0"/>
                      </a:lnTo>
                      <a:lnTo>
                        <a:pt x="261" y="0"/>
                      </a:lnTo>
                      <a:close/>
                      <a:moveTo>
                        <a:pt x="126" y="323"/>
                      </a:moveTo>
                      <a:cubicBezTo>
                        <a:pt x="149" y="323"/>
                        <a:pt x="166" y="311"/>
                        <a:pt x="173" y="292"/>
                      </a:cubicBezTo>
                      <a:cubicBezTo>
                        <a:pt x="185" y="269"/>
                        <a:pt x="185" y="246"/>
                        <a:pt x="185" y="231"/>
                      </a:cubicBezTo>
                      <a:cubicBezTo>
                        <a:pt x="185" y="180"/>
                        <a:pt x="162" y="154"/>
                        <a:pt x="126" y="154"/>
                      </a:cubicBezTo>
                      <a:cubicBezTo>
                        <a:pt x="77" y="154"/>
                        <a:pt x="69" y="216"/>
                        <a:pt x="69" y="243"/>
                      </a:cubicBezTo>
                      <a:cubicBezTo>
                        <a:pt x="77" y="285"/>
                        <a:pt x="88" y="323"/>
                        <a:pt x="126" y="32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3" name="Freeform 99"/>
                <p:cNvSpPr>
                  <a:spLocks noChangeArrowheads="1"/>
                </p:cNvSpPr>
                <p:nvPr/>
              </p:nvSpPr>
              <p:spPr bwMode="auto">
                <a:xfrm>
                  <a:off x="5330825" y="3502025"/>
                  <a:ext cx="28575" cy="131763"/>
                </a:xfrm>
                <a:custGeom>
                  <a:avLst/>
                  <a:gdLst>
                    <a:gd name="T0" fmla="*/ 0 w 81"/>
                    <a:gd name="T1" fmla="*/ 0 h 366"/>
                    <a:gd name="T2" fmla="*/ 80 w 81"/>
                    <a:gd name="T3" fmla="*/ 0 h 366"/>
                    <a:gd name="T4" fmla="*/ 80 w 81"/>
                    <a:gd name="T5" fmla="*/ 66 h 366"/>
                    <a:gd name="T6" fmla="*/ 0 w 81"/>
                    <a:gd name="T7" fmla="*/ 66 h 366"/>
                    <a:gd name="T8" fmla="*/ 0 w 81"/>
                    <a:gd name="T9" fmla="*/ 0 h 366"/>
                    <a:gd name="T10" fmla="*/ 0 w 81"/>
                    <a:gd name="T11" fmla="*/ 108 h 366"/>
                    <a:gd name="T12" fmla="*/ 76 w 81"/>
                    <a:gd name="T13" fmla="*/ 108 h 366"/>
                    <a:gd name="T14" fmla="*/ 76 w 81"/>
                    <a:gd name="T15" fmla="*/ 365 h 366"/>
                    <a:gd name="T16" fmla="*/ 0 w 81"/>
                    <a:gd name="T17" fmla="*/ 365 h 366"/>
                    <a:gd name="T18" fmla="*/ 0 w 81"/>
                    <a:gd name="T19" fmla="*/ 10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66">
                      <a:moveTo>
                        <a:pt x="0" y="0"/>
                      </a:moveTo>
                      <a:lnTo>
                        <a:pt x="80" y="0"/>
                      </a:lnTo>
                      <a:lnTo>
                        <a:pt x="80" y="66"/>
                      </a:lnTo>
                      <a:lnTo>
                        <a:pt x="0" y="66"/>
                      </a:lnTo>
                      <a:lnTo>
                        <a:pt x="0" y="0"/>
                      </a:lnTo>
                      <a:close/>
                      <a:moveTo>
                        <a:pt x="0" y="108"/>
                      </a:moveTo>
                      <a:lnTo>
                        <a:pt x="76" y="108"/>
                      </a:lnTo>
                      <a:lnTo>
                        <a:pt x="76" y="365"/>
                      </a:lnTo>
                      <a:lnTo>
                        <a:pt x="0" y="365"/>
                      </a:lnTo>
                      <a:lnTo>
                        <a:pt x="0" y="10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4" name="Freeform 100"/>
                <p:cNvSpPr>
                  <a:spLocks noChangeArrowheads="1"/>
                </p:cNvSpPr>
                <p:nvPr/>
              </p:nvSpPr>
              <p:spPr bwMode="auto">
                <a:xfrm>
                  <a:off x="5380038" y="3513138"/>
                  <a:ext cx="66675" cy="122237"/>
                </a:xfrm>
                <a:custGeom>
                  <a:avLst/>
                  <a:gdLst>
                    <a:gd name="T0" fmla="*/ 127 w 185"/>
                    <a:gd name="T1" fmla="*/ 340 h 341"/>
                    <a:gd name="T2" fmla="*/ 49 w 185"/>
                    <a:gd name="T3" fmla="*/ 270 h 341"/>
                    <a:gd name="T4" fmla="*/ 49 w 185"/>
                    <a:gd name="T5" fmla="*/ 128 h 341"/>
                    <a:gd name="T6" fmla="*/ 0 w 185"/>
                    <a:gd name="T7" fmla="*/ 128 h 341"/>
                    <a:gd name="T8" fmla="*/ 0 w 185"/>
                    <a:gd name="T9" fmla="*/ 78 h 341"/>
                    <a:gd name="T10" fmla="*/ 49 w 185"/>
                    <a:gd name="T11" fmla="*/ 78 h 341"/>
                    <a:gd name="T12" fmla="*/ 49 w 185"/>
                    <a:gd name="T13" fmla="*/ 28 h 341"/>
                    <a:gd name="T14" fmla="*/ 123 w 185"/>
                    <a:gd name="T15" fmla="*/ 0 h 341"/>
                    <a:gd name="T16" fmla="*/ 123 w 185"/>
                    <a:gd name="T17" fmla="*/ 78 h 341"/>
                    <a:gd name="T18" fmla="*/ 184 w 185"/>
                    <a:gd name="T19" fmla="*/ 78 h 341"/>
                    <a:gd name="T20" fmla="*/ 184 w 185"/>
                    <a:gd name="T21" fmla="*/ 128 h 341"/>
                    <a:gd name="T22" fmla="*/ 123 w 185"/>
                    <a:gd name="T23" fmla="*/ 128 h 341"/>
                    <a:gd name="T24" fmla="*/ 123 w 185"/>
                    <a:gd name="T25" fmla="*/ 243 h 341"/>
                    <a:gd name="T26" fmla="*/ 157 w 185"/>
                    <a:gd name="T27" fmla="*/ 281 h 341"/>
                    <a:gd name="T28" fmla="*/ 184 w 185"/>
                    <a:gd name="T29" fmla="*/ 281 h 341"/>
                    <a:gd name="T30" fmla="*/ 184 w 185"/>
                    <a:gd name="T31" fmla="*/ 331 h 341"/>
                    <a:gd name="T32" fmla="*/ 127 w 185"/>
                    <a:gd name="T33"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341">
                      <a:moveTo>
                        <a:pt x="127" y="340"/>
                      </a:moveTo>
                      <a:cubicBezTo>
                        <a:pt x="49" y="340"/>
                        <a:pt x="49" y="293"/>
                        <a:pt x="49" y="270"/>
                      </a:cubicBezTo>
                      <a:lnTo>
                        <a:pt x="49" y="128"/>
                      </a:lnTo>
                      <a:lnTo>
                        <a:pt x="0" y="128"/>
                      </a:lnTo>
                      <a:lnTo>
                        <a:pt x="0" y="78"/>
                      </a:lnTo>
                      <a:lnTo>
                        <a:pt x="49" y="78"/>
                      </a:lnTo>
                      <a:lnTo>
                        <a:pt x="49" y="28"/>
                      </a:lnTo>
                      <a:lnTo>
                        <a:pt x="123" y="0"/>
                      </a:lnTo>
                      <a:lnTo>
                        <a:pt x="123" y="78"/>
                      </a:lnTo>
                      <a:lnTo>
                        <a:pt x="184" y="78"/>
                      </a:lnTo>
                      <a:lnTo>
                        <a:pt x="184" y="128"/>
                      </a:lnTo>
                      <a:lnTo>
                        <a:pt x="123" y="128"/>
                      </a:lnTo>
                      <a:lnTo>
                        <a:pt x="123" y="243"/>
                      </a:lnTo>
                      <a:cubicBezTo>
                        <a:pt x="123" y="266"/>
                        <a:pt x="123" y="281"/>
                        <a:pt x="157" y="281"/>
                      </a:cubicBezTo>
                      <a:lnTo>
                        <a:pt x="184" y="281"/>
                      </a:lnTo>
                      <a:lnTo>
                        <a:pt x="184" y="331"/>
                      </a:lnTo>
                      <a:cubicBezTo>
                        <a:pt x="161" y="340"/>
                        <a:pt x="138" y="340"/>
                        <a:pt x="127"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 name="Freeform 101"/>
                <p:cNvSpPr>
                  <a:spLocks noChangeArrowheads="1"/>
                </p:cNvSpPr>
                <p:nvPr/>
              </p:nvSpPr>
              <p:spPr bwMode="auto">
                <a:xfrm>
                  <a:off x="5470525" y="3502025"/>
                  <a:ext cx="28575" cy="131763"/>
                </a:xfrm>
                <a:custGeom>
                  <a:avLst/>
                  <a:gdLst>
                    <a:gd name="T0" fmla="*/ 0 w 81"/>
                    <a:gd name="T1" fmla="*/ 0 h 366"/>
                    <a:gd name="T2" fmla="*/ 80 w 81"/>
                    <a:gd name="T3" fmla="*/ 0 h 366"/>
                    <a:gd name="T4" fmla="*/ 80 w 81"/>
                    <a:gd name="T5" fmla="*/ 66 h 366"/>
                    <a:gd name="T6" fmla="*/ 0 w 81"/>
                    <a:gd name="T7" fmla="*/ 66 h 366"/>
                    <a:gd name="T8" fmla="*/ 0 w 81"/>
                    <a:gd name="T9" fmla="*/ 0 h 366"/>
                    <a:gd name="T10" fmla="*/ 4 w 81"/>
                    <a:gd name="T11" fmla="*/ 108 h 366"/>
                    <a:gd name="T12" fmla="*/ 80 w 81"/>
                    <a:gd name="T13" fmla="*/ 108 h 366"/>
                    <a:gd name="T14" fmla="*/ 80 w 81"/>
                    <a:gd name="T15" fmla="*/ 365 h 366"/>
                    <a:gd name="T16" fmla="*/ 4 w 81"/>
                    <a:gd name="T17" fmla="*/ 365 h 366"/>
                    <a:gd name="T18" fmla="*/ 4 w 81"/>
                    <a:gd name="T19" fmla="*/ 10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66">
                      <a:moveTo>
                        <a:pt x="0" y="0"/>
                      </a:moveTo>
                      <a:lnTo>
                        <a:pt x="80" y="0"/>
                      </a:lnTo>
                      <a:lnTo>
                        <a:pt x="80" y="66"/>
                      </a:lnTo>
                      <a:lnTo>
                        <a:pt x="0" y="66"/>
                      </a:lnTo>
                      <a:lnTo>
                        <a:pt x="0" y="0"/>
                      </a:lnTo>
                      <a:close/>
                      <a:moveTo>
                        <a:pt x="4" y="108"/>
                      </a:moveTo>
                      <a:lnTo>
                        <a:pt x="80" y="108"/>
                      </a:lnTo>
                      <a:lnTo>
                        <a:pt x="80" y="365"/>
                      </a:lnTo>
                      <a:lnTo>
                        <a:pt x="4" y="365"/>
                      </a:lnTo>
                      <a:lnTo>
                        <a:pt x="4" y="10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6" name="Freeform 102"/>
                <p:cNvSpPr>
                  <a:spLocks noChangeArrowheads="1"/>
                </p:cNvSpPr>
                <p:nvPr/>
              </p:nvSpPr>
              <p:spPr bwMode="auto">
                <a:xfrm>
                  <a:off x="5532438" y="3536950"/>
                  <a:ext cx="88900" cy="95250"/>
                </a:xfrm>
                <a:custGeom>
                  <a:avLst/>
                  <a:gdLst>
                    <a:gd name="T0" fmla="*/ 0 w 247"/>
                    <a:gd name="T1" fmla="*/ 54 h 266"/>
                    <a:gd name="T2" fmla="*/ 0 w 247"/>
                    <a:gd name="T3" fmla="*/ 8 h 266"/>
                    <a:gd name="T4" fmla="*/ 73 w 247"/>
                    <a:gd name="T5" fmla="*/ 8 h 266"/>
                    <a:gd name="T6" fmla="*/ 77 w 247"/>
                    <a:gd name="T7" fmla="*/ 46 h 266"/>
                    <a:gd name="T8" fmla="*/ 162 w 247"/>
                    <a:gd name="T9" fmla="*/ 0 h 266"/>
                    <a:gd name="T10" fmla="*/ 238 w 247"/>
                    <a:gd name="T11" fmla="*/ 50 h 266"/>
                    <a:gd name="T12" fmla="*/ 246 w 247"/>
                    <a:gd name="T13" fmla="*/ 127 h 266"/>
                    <a:gd name="T14" fmla="*/ 246 w 247"/>
                    <a:gd name="T15" fmla="*/ 265 h 266"/>
                    <a:gd name="T16" fmla="*/ 168 w 247"/>
                    <a:gd name="T17" fmla="*/ 265 h 266"/>
                    <a:gd name="T18" fmla="*/ 168 w 247"/>
                    <a:gd name="T19" fmla="*/ 103 h 266"/>
                    <a:gd name="T20" fmla="*/ 166 w 247"/>
                    <a:gd name="T21" fmla="*/ 78 h 266"/>
                    <a:gd name="T22" fmla="*/ 126 w 247"/>
                    <a:gd name="T23" fmla="*/ 54 h 266"/>
                    <a:gd name="T24" fmla="*/ 88 w 247"/>
                    <a:gd name="T25" fmla="*/ 73 h 266"/>
                    <a:gd name="T26" fmla="*/ 80 w 247"/>
                    <a:gd name="T27" fmla="*/ 112 h 266"/>
                    <a:gd name="T28" fmla="*/ 80 w 247"/>
                    <a:gd name="T29" fmla="*/ 261 h 266"/>
                    <a:gd name="T30" fmla="*/ 4 w 247"/>
                    <a:gd name="T31" fmla="*/ 261 h 266"/>
                    <a:gd name="T32" fmla="*/ 4 w 247"/>
                    <a:gd name="T33" fmla="*/ 54 h 266"/>
                    <a:gd name="T34" fmla="*/ 0 w 247"/>
                    <a:gd name="T35" fmla="*/ 5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266">
                      <a:moveTo>
                        <a:pt x="0" y="54"/>
                      </a:moveTo>
                      <a:cubicBezTo>
                        <a:pt x="0" y="54"/>
                        <a:pt x="0" y="23"/>
                        <a:pt x="0" y="8"/>
                      </a:cubicBezTo>
                      <a:lnTo>
                        <a:pt x="73" y="8"/>
                      </a:lnTo>
                      <a:lnTo>
                        <a:pt x="77" y="46"/>
                      </a:lnTo>
                      <a:cubicBezTo>
                        <a:pt x="84" y="35"/>
                        <a:pt x="103" y="0"/>
                        <a:pt x="162" y="0"/>
                      </a:cubicBezTo>
                      <a:cubicBezTo>
                        <a:pt x="211" y="0"/>
                        <a:pt x="234" y="31"/>
                        <a:pt x="238" y="50"/>
                      </a:cubicBezTo>
                      <a:cubicBezTo>
                        <a:pt x="242" y="65"/>
                        <a:pt x="246" y="80"/>
                        <a:pt x="246" y="127"/>
                      </a:cubicBezTo>
                      <a:lnTo>
                        <a:pt x="246" y="265"/>
                      </a:lnTo>
                      <a:lnTo>
                        <a:pt x="168" y="265"/>
                      </a:lnTo>
                      <a:lnTo>
                        <a:pt x="168" y="103"/>
                      </a:lnTo>
                      <a:cubicBezTo>
                        <a:pt x="168" y="92"/>
                        <a:pt x="168" y="84"/>
                        <a:pt x="166" y="78"/>
                      </a:cubicBezTo>
                      <a:cubicBezTo>
                        <a:pt x="162" y="65"/>
                        <a:pt x="149" y="54"/>
                        <a:pt x="126" y="54"/>
                      </a:cubicBezTo>
                      <a:cubicBezTo>
                        <a:pt x="111" y="54"/>
                        <a:pt x="96" y="61"/>
                        <a:pt x="88" y="73"/>
                      </a:cubicBezTo>
                      <a:cubicBezTo>
                        <a:pt x="84" y="80"/>
                        <a:pt x="80" y="92"/>
                        <a:pt x="80" y="112"/>
                      </a:cubicBezTo>
                      <a:lnTo>
                        <a:pt x="80" y="261"/>
                      </a:lnTo>
                      <a:lnTo>
                        <a:pt x="4" y="261"/>
                      </a:lnTo>
                      <a:lnTo>
                        <a:pt x="4" y="54"/>
                      </a:lnTo>
                      <a:lnTo>
                        <a:pt x="0" y="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7" name="Freeform 103"/>
                <p:cNvSpPr>
                  <a:spLocks noChangeArrowheads="1"/>
                </p:cNvSpPr>
                <p:nvPr/>
              </p:nvSpPr>
              <p:spPr bwMode="auto">
                <a:xfrm>
                  <a:off x="5649913" y="3540125"/>
                  <a:ext cx="90487" cy="130175"/>
                </a:xfrm>
                <a:custGeom>
                  <a:avLst/>
                  <a:gdLst>
                    <a:gd name="T0" fmla="*/ 247 w 251"/>
                    <a:gd name="T1" fmla="*/ 70 h 362"/>
                    <a:gd name="T2" fmla="*/ 247 w 251"/>
                    <a:gd name="T3" fmla="*/ 257 h 362"/>
                    <a:gd name="T4" fmla="*/ 119 w 251"/>
                    <a:gd name="T5" fmla="*/ 361 h 362"/>
                    <a:gd name="T6" fmla="*/ 9 w 251"/>
                    <a:gd name="T7" fmla="*/ 281 h 362"/>
                    <a:gd name="T8" fmla="*/ 81 w 251"/>
                    <a:gd name="T9" fmla="*/ 281 h 362"/>
                    <a:gd name="T10" fmla="*/ 127 w 251"/>
                    <a:gd name="T11" fmla="*/ 315 h 362"/>
                    <a:gd name="T12" fmla="*/ 173 w 251"/>
                    <a:gd name="T13" fmla="*/ 281 h 362"/>
                    <a:gd name="T14" fmla="*/ 178 w 251"/>
                    <a:gd name="T15" fmla="*/ 219 h 362"/>
                    <a:gd name="T16" fmla="*/ 108 w 251"/>
                    <a:gd name="T17" fmla="*/ 253 h 362"/>
                    <a:gd name="T18" fmla="*/ 0 w 251"/>
                    <a:gd name="T19" fmla="*/ 127 h 362"/>
                    <a:gd name="T20" fmla="*/ 112 w 251"/>
                    <a:gd name="T21" fmla="*/ 0 h 362"/>
                    <a:gd name="T22" fmla="*/ 184 w 251"/>
                    <a:gd name="T23" fmla="*/ 38 h 362"/>
                    <a:gd name="T24" fmla="*/ 188 w 251"/>
                    <a:gd name="T25" fmla="*/ 4 h 362"/>
                    <a:gd name="T26" fmla="*/ 250 w 251"/>
                    <a:gd name="T27" fmla="*/ 4 h 362"/>
                    <a:gd name="T28" fmla="*/ 247 w 251"/>
                    <a:gd name="T29" fmla="*/ 70 h 362"/>
                    <a:gd name="T30" fmla="*/ 119 w 251"/>
                    <a:gd name="T31" fmla="*/ 200 h 362"/>
                    <a:gd name="T32" fmla="*/ 173 w 251"/>
                    <a:gd name="T33" fmla="*/ 127 h 362"/>
                    <a:gd name="T34" fmla="*/ 123 w 251"/>
                    <a:gd name="T35" fmla="*/ 50 h 362"/>
                    <a:gd name="T36" fmla="*/ 70 w 251"/>
                    <a:gd name="T37" fmla="*/ 127 h 362"/>
                    <a:gd name="T38" fmla="*/ 119 w 251"/>
                    <a:gd name="T39" fmla="*/ 20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1" h="362">
                      <a:moveTo>
                        <a:pt x="247" y="70"/>
                      </a:moveTo>
                      <a:lnTo>
                        <a:pt x="247" y="257"/>
                      </a:lnTo>
                      <a:cubicBezTo>
                        <a:pt x="247" y="353"/>
                        <a:pt x="165" y="361"/>
                        <a:pt x="119" y="361"/>
                      </a:cubicBezTo>
                      <a:cubicBezTo>
                        <a:pt x="81" y="361"/>
                        <a:pt x="11" y="357"/>
                        <a:pt x="9" y="281"/>
                      </a:cubicBezTo>
                      <a:lnTo>
                        <a:pt x="81" y="281"/>
                      </a:lnTo>
                      <a:cubicBezTo>
                        <a:pt x="81" y="289"/>
                        <a:pt x="85" y="315"/>
                        <a:pt x="127" y="315"/>
                      </a:cubicBezTo>
                      <a:cubicBezTo>
                        <a:pt x="150" y="315"/>
                        <a:pt x="169" y="304"/>
                        <a:pt x="173" y="281"/>
                      </a:cubicBezTo>
                      <a:cubicBezTo>
                        <a:pt x="178" y="268"/>
                        <a:pt x="178" y="257"/>
                        <a:pt x="178" y="219"/>
                      </a:cubicBezTo>
                      <a:cubicBezTo>
                        <a:pt x="154" y="249"/>
                        <a:pt x="127" y="253"/>
                        <a:pt x="108" y="253"/>
                      </a:cubicBezTo>
                      <a:cubicBezTo>
                        <a:pt x="35" y="253"/>
                        <a:pt x="0" y="188"/>
                        <a:pt x="0" y="127"/>
                      </a:cubicBezTo>
                      <a:cubicBezTo>
                        <a:pt x="0" y="61"/>
                        <a:pt x="35" y="0"/>
                        <a:pt x="112" y="0"/>
                      </a:cubicBezTo>
                      <a:cubicBezTo>
                        <a:pt x="158" y="0"/>
                        <a:pt x="178" y="27"/>
                        <a:pt x="184" y="38"/>
                      </a:cubicBezTo>
                      <a:lnTo>
                        <a:pt x="188" y="4"/>
                      </a:lnTo>
                      <a:lnTo>
                        <a:pt x="250" y="4"/>
                      </a:lnTo>
                      <a:cubicBezTo>
                        <a:pt x="247" y="23"/>
                        <a:pt x="247" y="42"/>
                        <a:pt x="247" y="70"/>
                      </a:cubicBezTo>
                      <a:close/>
                      <a:moveTo>
                        <a:pt x="119" y="200"/>
                      </a:moveTo>
                      <a:cubicBezTo>
                        <a:pt x="173" y="200"/>
                        <a:pt x="173" y="138"/>
                        <a:pt x="173" y="127"/>
                      </a:cubicBezTo>
                      <a:cubicBezTo>
                        <a:pt x="173" y="95"/>
                        <a:pt x="169" y="50"/>
                        <a:pt x="123" y="50"/>
                      </a:cubicBezTo>
                      <a:cubicBezTo>
                        <a:pt x="96" y="50"/>
                        <a:pt x="70" y="72"/>
                        <a:pt x="70" y="127"/>
                      </a:cubicBezTo>
                      <a:cubicBezTo>
                        <a:pt x="70" y="138"/>
                        <a:pt x="70" y="200"/>
                        <a:pt x="119" y="20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grpSp>
        <p:nvGrpSpPr>
          <p:cNvPr id="265" name="Group 264"/>
          <p:cNvGrpSpPr/>
          <p:nvPr/>
        </p:nvGrpSpPr>
        <p:grpSpPr>
          <a:xfrm>
            <a:off x="982749" y="1565179"/>
            <a:ext cx="986918" cy="1027263"/>
            <a:chOff x="5525115" y="2102016"/>
            <a:chExt cx="986918" cy="1027263"/>
          </a:xfrm>
        </p:grpSpPr>
        <p:sp>
          <p:nvSpPr>
            <p:cNvPr id="266" name="Rectangle 265"/>
            <p:cNvSpPr/>
            <p:nvPr/>
          </p:nvSpPr>
          <p:spPr>
            <a:xfrm>
              <a:off x="5525115" y="2102016"/>
              <a:ext cx="986918" cy="1027263"/>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267" name="Group 266"/>
            <p:cNvGrpSpPr/>
            <p:nvPr/>
          </p:nvGrpSpPr>
          <p:grpSpPr>
            <a:xfrm>
              <a:off x="5591540" y="2826344"/>
              <a:ext cx="499377" cy="237443"/>
              <a:chOff x="5591540" y="2826344"/>
              <a:chExt cx="499377" cy="237443"/>
            </a:xfrm>
            <a:solidFill>
              <a:srgbClr val="F80000"/>
            </a:solidFill>
          </p:grpSpPr>
          <p:grpSp>
            <p:nvGrpSpPr>
              <p:cNvPr id="275" name="Group 274"/>
              <p:cNvGrpSpPr/>
              <p:nvPr/>
            </p:nvGrpSpPr>
            <p:grpSpPr>
              <a:xfrm>
                <a:off x="5618159" y="2826344"/>
                <a:ext cx="446138" cy="83052"/>
                <a:chOff x="5600058" y="2826344"/>
                <a:chExt cx="446138" cy="83052"/>
              </a:xfrm>
              <a:grpFill/>
            </p:grpSpPr>
            <p:sp>
              <p:nvSpPr>
                <p:cNvPr id="284" name="Freeform 155"/>
                <p:cNvSpPr>
                  <a:spLocks noChangeArrowheads="1"/>
                </p:cNvSpPr>
                <p:nvPr/>
              </p:nvSpPr>
              <p:spPr bwMode="auto">
                <a:xfrm>
                  <a:off x="5600058" y="2826344"/>
                  <a:ext cx="17036" cy="80922"/>
                </a:xfrm>
                <a:custGeom>
                  <a:avLst/>
                  <a:gdLst>
                    <a:gd name="T0" fmla="*/ 0 w 72"/>
                    <a:gd name="T1" fmla="*/ 0 h 337"/>
                    <a:gd name="T2" fmla="*/ 71 w 72"/>
                    <a:gd name="T3" fmla="*/ 0 h 337"/>
                    <a:gd name="T4" fmla="*/ 71 w 72"/>
                    <a:gd name="T5" fmla="*/ 336 h 337"/>
                    <a:gd name="T6" fmla="*/ 0 w 72"/>
                    <a:gd name="T7" fmla="*/ 336 h 337"/>
                    <a:gd name="T8" fmla="*/ 0 w 72"/>
                    <a:gd name="T9" fmla="*/ 0 h 337"/>
                  </a:gdLst>
                  <a:ahLst/>
                  <a:cxnLst>
                    <a:cxn ang="0">
                      <a:pos x="T0" y="T1"/>
                    </a:cxn>
                    <a:cxn ang="0">
                      <a:pos x="T2" y="T3"/>
                    </a:cxn>
                    <a:cxn ang="0">
                      <a:pos x="T4" y="T5"/>
                    </a:cxn>
                    <a:cxn ang="0">
                      <a:pos x="T6" y="T7"/>
                    </a:cxn>
                    <a:cxn ang="0">
                      <a:pos x="T8" y="T9"/>
                    </a:cxn>
                  </a:cxnLst>
                  <a:rect l="0" t="0" r="r" b="b"/>
                  <a:pathLst>
                    <a:path w="72" h="337">
                      <a:moveTo>
                        <a:pt x="0" y="0"/>
                      </a:moveTo>
                      <a:lnTo>
                        <a:pt x="71" y="0"/>
                      </a:lnTo>
                      <a:lnTo>
                        <a:pt x="71" y="336"/>
                      </a:lnTo>
                      <a:lnTo>
                        <a:pt x="0" y="336"/>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5" name="Freeform 156"/>
                <p:cNvSpPr>
                  <a:spLocks noChangeArrowheads="1"/>
                </p:cNvSpPr>
                <p:nvPr/>
              </p:nvSpPr>
              <p:spPr bwMode="auto">
                <a:xfrm>
                  <a:off x="5637325" y="2850833"/>
                  <a:ext cx="53238" cy="58563"/>
                </a:xfrm>
                <a:custGeom>
                  <a:avLst/>
                  <a:gdLst>
                    <a:gd name="T0" fmla="*/ 0 w 222"/>
                    <a:gd name="T1" fmla="*/ 45 h 243"/>
                    <a:gd name="T2" fmla="*/ 0 w 222"/>
                    <a:gd name="T3" fmla="*/ 2 h 243"/>
                    <a:gd name="T4" fmla="*/ 65 w 222"/>
                    <a:gd name="T5" fmla="*/ 2 h 243"/>
                    <a:gd name="T6" fmla="*/ 68 w 222"/>
                    <a:gd name="T7" fmla="*/ 39 h 243"/>
                    <a:gd name="T8" fmla="*/ 144 w 222"/>
                    <a:gd name="T9" fmla="*/ 0 h 243"/>
                    <a:gd name="T10" fmla="*/ 215 w 222"/>
                    <a:gd name="T11" fmla="*/ 45 h 243"/>
                    <a:gd name="T12" fmla="*/ 221 w 222"/>
                    <a:gd name="T13" fmla="*/ 115 h 243"/>
                    <a:gd name="T14" fmla="*/ 221 w 222"/>
                    <a:gd name="T15" fmla="*/ 242 h 243"/>
                    <a:gd name="T16" fmla="*/ 150 w 222"/>
                    <a:gd name="T17" fmla="*/ 242 h 243"/>
                    <a:gd name="T18" fmla="*/ 150 w 222"/>
                    <a:gd name="T19" fmla="*/ 95 h 243"/>
                    <a:gd name="T20" fmla="*/ 147 w 222"/>
                    <a:gd name="T21" fmla="*/ 70 h 243"/>
                    <a:gd name="T22" fmla="*/ 113 w 222"/>
                    <a:gd name="T23" fmla="*/ 50 h 243"/>
                    <a:gd name="T24" fmla="*/ 77 w 222"/>
                    <a:gd name="T25" fmla="*/ 67 h 243"/>
                    <a:gd name="T26" fmla="*/ 68 w 222"/>
                    <a:gd name="T27" fmla="*/ 104 h 243"/>
                    <a:gd name="T28" fmla="*/ 68 w 222"/>
                    <a:gd name="T29" fmla="*/ 242 h 243"/>
                    <a:gd name="T30" fmla="*/ 0 w 222"/>
                    <a:gd name="T31" fmla="*/ 242 h 243"/>
                    <a:gd name="T32" fmla="*/ 0 w 222"/>
                    <a:gd name="T33" fmla="*/ 4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43">
                      <a:moveTo>
                        <a:pt x="0" y="45"/>
                      </a:moveTo>
                      <a:cubicBezTo>
                        <a:pt x="0" y="45"/>
                        <a:pt x="0" y="19"/>
                        <a:pt x="0" y="2"/>
                      </a:cubicBezTo>
                      <a:lnTo>
                        <a:pt x="65" y="2"/>
                      </a:lnTo>
                      <a:lnTo>
                        <a:pt x="68" y="39"/>
                      </a:lnTo>
                      <a:cubicBezTo>
                        <a:pt x="74" y="28"/>
                        <a:pt x="94" y="0"/>
                        <a:pt x="144" y="0"/>
                      </a:cubicBezTo>
                      <a:cubicBezTo>
                        <a:pt x="189" y="0"/>
                        <a:pt x="209" y="28"/>
                        <a:pt x="215" y="45"/>
                      </a:cubicBezTo>
                      <a:cubicBezTo>
                        <a:pt x="221" y="59"/>
                        <a:pt x="221" y="70"/>
                        <a:pt x="221" y="115"/>
                      </a:cubicBezTo>
                      <a:lnTo>
                        <a:pt x="221" y="242"/>
                      </a:lnTo>
                      <a:lnTo>
                        <a:pt x="150" y="242"/>
                      </a:lnTo>
                      <a:lnTo>
                        <a:pt x="150" y="95"/>
                      </a:lnTo>
                      <a:cubicBezTo>
                        <a:pt x="150" y="87"/>
                        <a:pt x="150" y="79"/>
                        <a:pt x="147" y="70"/>
                      </a:cubicBezTo>
                      <a:cubicBezTo>
                        <a:pt x="142" y="59"/>
                        <a:pt x="130" y="50"/>
                        <a:pt x="113" y="50"/>
                      </a:cubicBezTo>
                      <a:cubicBezTo>
                        <a:pt x="99" y="50"/>
                        <a:pt x="85" y="56"/>
                        <a:pt x="77" y="67"/>
                      </a:cubicBezTo>
                      <a:cubicBezTo>
                        <a:pt x="74" y="73"/>
                        <a:pt x="68" y="84"/>
                        <a:pt x="68" y="104"/>
                      </a:cubicBezTo>
                      <a:lnTo>
                        <a:pt x="68" y="242"/>
                      </a:lnTo>
                      <a:lnTo>
                        <a:pt x="0" y="242"/>
                      </a:lnTo>
                      <a:lnTo>
                        <a:pt x="0"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 name="Freeform 157"/>
                <p:cNvSpPr>
                  <a:spLocks noChangeArrowheads="1"/>
                </p:cNvSpPr>
                <p:nvPr/>
              </p:nvSpPr>
              <p:spPr bwMode="auto">
                <a:xfrm>
                  <a:off x="5704406" y="2834862"/>
                  <a:ext cx="40461" cy="74534"/>
                </a:xfrm>
                <a:custGeom>
                  <a:avLst/>
                  <a:gdLst>
                    <a:gd name="T0" fmla="*/ 113 w 169"/>
                    <a:gd name="T1" fmla="*/ 307 h 308"/>
                    <a:gd name="T2" fmla="*/ 45 w 169"/>
                    <a:gd name="T3" fmla="*/ 245 h 308"/>
                    <a:gd name="T4" fmla="*/ 45 w 169"/>
                    <a:gd name="T5" fmla="*/ 115 h 308"/>
                    <a:gd name="T6" fmla="*/ 0 w 169"/>
                    <a:gd name="T7" fmla="*/ 115 h 308"/>
                    <a:gd name="T8" fmla="*/ 0 w 169"/>
                    <a:gd name="T9" fmla="*/ 70 h 308"/>
                    <a:gd name="T10" fmla="*/ 45 w 169"/>
                    <a:gd name="T11" fmla="*/ 70 h 308"/>
                    <a:gd name="T12" fmla="*/ 45 w 169"/>
                    <a:gd name="T13" fmla="*/ 25 h 308"/>
                    <a:gd name="T14" fmla="*/ 113 w 169"/>
                    <a:gd name="T15" fmla="*/ 0 h 308"/>
                    <a:gd name="T16" fmla="*/ 113 w 169"/>
                    <a:gd name="T17" fmla="*/ 70 h 308"/>
                    <a:gd name="T18" fmla="*/ 168 w 169"/>
                    <a:gd name="T19" fmla="*/ 70 h 308"/>
                    <a:gd name="T20" fmla="*/ 168 w 169"/>
                    <a:gd name="T21" fmla="*/ 115 h 308"/>
                    <a:gd name="T22" fmla="*/ 113 w 169"/>
                    <a:gd name="T23" fmla="*/ 115 h 308"/>
                    <a:gd name="T24" fmla="*/ 113 w 169"/>
                    <a:gd name="T25" fmla="*/ 220 h 308"/>
                    <a:gd name="T26" fmla="*/ 143 w 169"/>
                    <a:gd name="T27" fmla="*/ 254 h 308"/>
                    <a:gd name="T28" fmla="*/ 165 w 169"/>
                    <a:gd name="T29" fmla="*/ 254 h 308"/>
                    <a:gd name="T30" fmla="*/ 165 w 169"/>
                    <a:gd name="T31" fmla="*/ 299 h 308"/>
                    <a:gd name="T32" fmla="*/ 113 w 169"/>
                    <a:gd name="T33" fmla="*/ 3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308">
                      <a:moveTo>
                        <a:pt x="113" y="307"/>
                      </a:moveTo>
                      <a:cubicBezTo>
                        <a:pt x="45" y="307"/>
                        <a:pt x="45" y="265"/>
                        <a:pt x="45" y="245"/>
                      </a:cubicBezTo>
                      <a:lnTo>
                        <a:pt x="45" y="115"/>
                      </a:lnTo>
                      <a:lnTo>
                        <a:pt x="0" y="115"/>
                      </a:lnTo>
                      <a:lnTo>
                        <a:pt x="0" y="70"/>
                      </a:lnTo>
                      <a:lnTo>
                        <a:pt x="45" y="70"/>
                      </a:lnTo>
                      <a:lnTo>
                        <a:pt x="45" y="25"/>
                      </a:lnTo>
                      <a:lnTo>
                        <a:pt x="113" y="0"/>
                      </a:lnTo>
                      <a:lnTo>
                        <a:pt x="113" y="70"/>
                      </a:lnTo>
                      <a:lnTo>
                        <a:pt x="168" y="70"/>
                      </a:lnTo>
                      <a:lnTo>
                        <a:pt x="168" y="115"/>
                      </a:lnTo>
                      <a:lnTo>
                        <a:pt x="113" y="115"/>
                      </a:lnTo>
                      <a:lnTo>
                        <a:pt x="113" y="220"/>
                      </a:lnTo>
                      <a:cubicBezTo>
                        <a:pt x="113" y="242"/>
                        <a:pt x="113" y="254"/>
                        <a:pt x="143" y="254"/>
                      </a:cubicBezTo>
                      <a:lnTo>
                        <a:pt x="165" y="254"/>
                      </a:lnTo>
                      <a:lnTo>
                        <a:pt x="165" y="299"/>
                      </a:lnTo>
                      <a:cubicBezTo>
                        <a:pt x="143" y="304"/>
                        <a:pt x="123" y="307"/>
                        <a:pt x="113" y="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 name="Freeform 158"/>
                <p:cNvSpPr>
                  <a:spLocks noChangeArrowheads="1"/>
                </p:cNvSpPr>
                <p:nvPr/>
              </p:nvSpPr>
              <p:spPr bwMode="auto">
                <a:xfrm>
                  <a:off x="5754450" y="2849769"/>
                  <a:ext cx="54303" cy="59627"/>
                </a:xfrm>
                <a:custGeom>
                  <a:avLst/>
                  <a:gdLst>
                    <a:gd name="T0" fmla="*/ 116 w 227"/>
                    <a:gd name="T1" fmla="*/ 203 h 249"/>
                    <a:gd name="T2" fmla="*/ 155 w 227"/>
                    <a:gd name="T3" fmla="*/ 169 h 249"/>
                    <a:gd name="T4" fmla="*/ 217 w 227"/>
                    <a:gd name="T5" fmla="*/ 169 h 249"/>
                    <a:gd name="T6" fmla="*/ 195 w 227"/>
                    <a:gd name="T7" fmla="*/ 220 h 249"/>
                    <a:gd name="T8" fmla="*/ 113 w 227"/>
                    <a:gd name="T9" fmla="*/ 248 h 249"/>
                    <a:gd name="T10" fmla="*/ 31 w 227"/>
                    <a:gd name="T11" fmla="*/ 220 h 249"/>
                    <a:gd name="T12" fmla="*/ 0 w 227"/>
                    <a:gd name="T13" fmla="*/ 130 h 249"/>
                    <a:gd name="T14" fmla="*/ 48 w 227"/>
                    <a:gd name="T15" fmla="*/ 19 h 249"/>
                    <a:gd name="T16" fmla="*/ 113 w 227"/>
                    <a:gd name="T17" fmla="*/ 0 h 249"/>
                    <a:gd name="T18" fmla="*/ 209 w 227"/>
                    <a:gd name="T19" fmla="*/ 56 h 249"/>
                    <a:gd name="T20" fmla="*/ 223 w 227"/>
                    <a:gd name="T21" fmla="*/ 141 h 249"/>
                    <a:gd name="T22" fmla="*/ 68 w 227"/>
                    <a:gd name="T23" fmla="*/ 141 h 249"/>
                    <a:gd name="T24" fmla="*/ 116 w 227"/>
                    <a:gd name="T25" fmla="*/ 203 h 249"/>
                    <a:gd name="T26" fmla="*/ 155 w 227"/>
                    <a:gd name="T27" fmla="*/ 96 h 249"/>
                    <a:gd name="T28" fmla="*/ 116 w 227"/>
                    <a:gd name="T29" fmla="*/ 42 h 249"/>
                    <a:gd name="T30" fmla="*/ 70 w 227"/>
                    <a:gd name="T31" fmla="*/ 96 h 249"/>
                    <a:gd name="T32" fmla="*/ 155 w 227"/>
                    <a:gd name="T33" fmla="*/ 9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249">
                      <a:moveTo>
                        <a:pt x="116" y="203"/>
                      </a:moveTo>
                      <a:cubicBezTo>
                        <a:pt x="132" y="203"/>
                        <a:pt x="149" y="197"/>
                        <a:pt x="155" y="169"/>
                      </a:cubicBezTo>
                      <a:lnTo>
                        <a:pt x="217" y="169"/>
                      </a:lnTo>
                      <a:cubicBezTo>
                        <a:pt x="217" y="180"/>
                        <a:pt x="214" y="200"/>
                        <a:pt x="195" y="220"/>
                      </a:cubicBezTo>
                      <a:cubicBezTo>
                        <a:pt x="178" y="237"/>
                        <a:pt x="147" y="248"/>
                        <a:pt x="113" y="248"/>
                      </a:cubicBezTo>
                      <a:cubicBezTo>
                        <a:pt x="93" y="248"/>
                        <a:pt x="53" y="245"/>
                        <a:pt x="31" y="220"/>
                      </a:cubicBezTo>
                      <a:cubicBezTo>
                        <a:pt x="8" y="197"/>
                        <a:pt x="0" y="166"/>
                        <a:pt x="0" y="130"/>
                      </a:cubicBezTo>
                      <a:cubicBezTo>
                        <a:pt x="0" y="93"/>
                        <a:pt x="8" y="45"/>
                        <a:pt x="48" y="19"/>
                      </a:cubicBezTo>
                      <a:cubicBezTo>
                        <a:pt x="65" y="8"/>
                        <a:pt x="87" y="0"/>
                        <a:pt x="113" y="0"/>
                      </a:cubicBezTo>
                      <a:cubicBezTo>
                        <a:pt x="147" y="0"/>
                        <a:pt x="186" y="14"/>
                        <a:pt x="209" y="56"/>
                      </a:cubicBezTo>
                      <a:cubicBezTo>
                        <a:pt x="226" y="87"/>
                        <a:pt x="223" y="124"/>
                        <a:pt x="223" y="141"/>
                      </a:cubicBezTo>
                      <a:lnTo>
                        <a:pt x="68" y="141"/>
                      </a:lnTo>
                      <a:cubicBezTo>
                        <a:pt x="68" y="155"/>
                        <a:pt x="68" y="203"/>
                        <a:pt x="116" y="203"/>
                      </a:cubicBezTo>
                      <a:close/>
                      <a:moveTo>
                        <a:pt x="155" y="96"/>
                      </a:moveTo>
                      <a:cubicBezTo>
                        <a:pt x="155" y="84"/>
                        <a:pt x="155" y="42"/>
                        <a:pt x="116" y="42"/>
                      </a:cubicBezTo>
                      <a:cubicBezTo>
                        <a:pt x="84" y="42"/>
                        <a:pt x="73" y="67"/>
                        <a:pt x="70" y="96"/>
                      </a:cubicBezTo>
                      <a:lnTo>
                        <a:pt x="155" y="9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 name="Freeform 159"/>
                <p:cNvSpPr>
                  <a:spLocks noChangeArrowheads="1"/>
                </p:cNvSpPr>
                <p:nvPr/>
              </p:nvSpPr>
              <p:spPr bwMode="auto">
                <a:xfrm>
                  <a:off x="5824725" y="2849769"/>
                  <a:ext cx="35137" cy="58562"/>
                </a:xfrm>
                <a:custGeom>
                  <a:avLst/>
                  <a:gdLst>
                    <a:gd name="T0" fmla="*/ 3 w 145"/>
                    <a:gd name="T1" fmla="*/ 62 h 241"/>
                    <a:gd name="T2" fmla="*/ 0 w 145"/>
                    <a:gd name="T3" fmla="*/ 3 h 241"/>
                    <a:gd name="T4" fmla="*/ 65 w 145"/>
                    <a:gd name="T5" fmla="*/ 3 h 241"/>
                    <a:gd name="T6" fmla="*/ 65 w 145"/>
                    <a:gd name="T7" fmla="*/ 48 h 241"/>
                    <a:gd name="T8" fmla="*/ 144 w 145"/>
                    <a:gd name="T9" fmla="*/ 3 h 241"/>
                    <a:gd name="T10" fmla="*/ 144 w 145"/>
                    <a:gd name="T11" fmla="*/ 65 h 241"/>
                    <a:gd name="T12" fmla="*/ 71 w 145"/>
                    <a:gd name="T13" fmla="*/ 124 h 241"/>
                    <a:gd name="T14" fmla="*/ 71 w 145"/>
                    <a:gd name="T15" fmla="*/ 240 h 241"/>
                    <a:gd name="T16" fmla="*/ 3 w 145"/>
                    <a:gd name="T17" fmla="*/ 240 h 241"/>
                    <a:gd name="T18" fmla="*/ 3 w 145"/>
                    <a:gd name="T19" fmla="*/ 6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241">
                      <a:moveTo>
                        <a:pt x="3" y="62"/>
                      </a:moveTo>
                      <a:cubicBezTo>
                        <a:pt x="3" y="50"/>
                        <a:pt x="0" y="17"/>
                        <a:pt x="0" y="3"/>
                      </a:cubicBezTo>
                      <a:lnTo>
                        <a:pt x="65" y="3"/>
                      </a:lnTo>
                      <a:lnTo>
                        <a:pt x="65" y="48"/>
                      </a:lnTo>
                      <a:cubicBezTo>
                        <a:pt x="74" y="28"/>
                        <a:pt x="91" y="0"/>
                        <a:pt x="144" y="3"/>
                      </a:cubicBezTo>
                      <a:lnTo>
                        <a:pt x="144" y="65"/>
                      </a:lnTo>
                      <a:cubicBezTo>
                        <a:pt x="74" y="59"/>
                        <a:pt x="71" y="93"/>
                        <a:pt x="71" y="124"/>
                      </a:cubicBezTo>
                      <a:lnTo>
                        <a:pt x="71" y="240"/>
                      </a:lnTo>
                      <a:lnTo>
                        <a:pt x="3" y="240"/>
                      </a:lnTo>
                      <a:lnTo>
                        <a:pt x="3"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 name="Freeform 160"/>
                <p:cNvSpPr>
                  <a:spLocks noChangeArrowheads="1"/>
                </p:cNvSpPr>
                <p:nvPr/>
              </p:nvSpPr>
              <p:spPr bwMode="auto">
                <a:xfrm>
                  <a:off x="5869445" y="2850833"/>
                  <a:ext cx="54303" cy="58563"/>
                </a:xfrm>
                <a:custGeom>
                  <a:avLst/>
                  <a:gdLst>
                    <a:gd name="T0" fmla="*/ 3 w 224"/>
                    <a:gd name="T1" fmla="*/ 45 h 243"/>
                    <a:gd name="T2" fmla="*/ 3 w 224"/>
                    <a:gd name="T3" fmla="*/ 2 h 243"/>
                    <a:gd name="T4" fmla="*/ 67 w 224"/>
                    <a:gd name="T5" fmla="*/ 2 h 243"/>
                    <a:gd name="T6" fmla="*/ 70 w 224"/>
                    <a:gd name="T7" fmla="*/ 39 h 243"/>
                    <a:gd name="T8" fmla="*/ 146 w 224"/>
                    <a:gd name="T9" fmla="*/ 0 h 243"/>
                    <a:gd name="T10" fmla="*/ 217 w 224"/>
                    <a:gd name="T11" fmla="*/ 45 h 243"/>
                    <a:gd name="T12" fmla="*/ 223 w 224"/>
                    <a:gd name="T13" fmla="*/ 115 h 243"/>
                    <a:gd name="T14" fmla="*/ 223 w 224"/>
                    <a:gd name="T15" fmla="*/ 242 h 243"/>
                    <a:gd name="T16" fmla="*/ 152 w 224"/>
                    <a:gd name="T17" fmla="*/ 242 h 243"/>
                    <a:gd name="T18" fmla="*/ 152 w 224"/>
                    <a:gd name="T19" fmla="*/ 95 h 243"/>
                    <a:gd name="T20" fmla="*/ 149 w 224"/>
                    <a:gd name="T21" fmla="*/ 70 h 243"/>
                    <a:gd name="T22" fmla="*/ 115 w 224"/>
                    <a:gd name="T23" fmla="*/ 50 h 243"/>
                    <a:gd name="T24" fmla="*/ 79 w 224"/>
                    <a:gd name="T25" fmla="*/ 67 h 243"/>
                    <a:gd name="T26" fmla="*/ 70 w 224"/>
                    <a:gd name="T27" fmla="*/ 104 h 243"/>
                    <a:gd name="T28" fmla="*/ 70 w 224"/>
                    <a:gd name="T29" fmla="*/ 242 h 243"/>
                    <a:gd name="T30" fmla="*/ 0 w 224"/>
                    <a:gd name="T31" fmla="*/ 242 h 243"/>
                    <a:gd name="T32" fmla="*/ 0 w 224"/>
                    <a:gd name="T33" fmla="*/ 45 h 243"/>
                    <a:gd name="T34" fmla="*/ 3 w 224"/>
                    <a:gd name="T35" fmla="*/ 4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243">
                      <a:moveTo>
                        <a:pt x="3" y="45"/>
                      </a:moveTo>
                      <a:cubicBezTo>
                        <a:pt x="3" y="45"/>
                        <a:pt x="3" y="19"/>
                        <a:pt x="3" y="2"/>
                      </a:cubicBezTo>
                      <a:lnTo>
                        <a:pt x="67" y="2"/>
                      </a:lnTo>
                      <a:lnTo>
                        <a:pt x="70" y="39"/>
                      </a:lnTo>
                      <a:cubicBezTo>
                        <a:pt x="76" y="28"/>
                        <a:pt x="96" y="0"/>
                        <a:pt x="146" y="0"/>
                      </a:cubicBezTo>
                      <a:cubicBezTo>
                        <a:pt x="192" y="0"/>
                        <a:pt x="211" y="28"/>
                        <a:pt x="217" y="45"/>
                      </a:cubicBezTo>
                      <a:cubicBezTo>
                        <a:pt x="223" y="59"/>
                        <a:pt x="223" y="70"/>
                        <a:pt x="223" y="115"/>
                      </a:cubicBezTo>
                      <a:lnTo>
                        <a:pt x="223" y="242"/>
                      </a:lnTo>
                      <a:lnTo>
                        <a:pt x="152" y="242"/>
                      </a:lnTo>
                      <a:lnTo>
                        <a:pt x="152" y="95"/>
                      </a:lnTo>
                      <a:cubicBezTo>
                        <a:pt x="152" y="87"/>
                        <a:pt x="152" y="79"/>
                        <a:pt x="149" y="70"/>
                      </a:cubicBezTo>
                      <a:cubicBezTo>
                        <a:pt x="144" y="59"/>
                        <a:pt x="132" y="50"/>
                        <a:pt x="115" y="50"/>
                      </a:cubicBezTo>
                      <a:cubicBezTo>
                        <a:pt x="101" y="50"/>
                        <a:pt x="87" y="56"/>
                        <a:pt x="79" y="67"/>
                      </a:cubicBezTo>
                      <a:cubicBezTo>
                        <a:pt x="76" y="73"/>
                        <a:pt x="70" y="84"/>
                        <a:pt x="70" y="104"/>
                      </a:cubicBezTo>
                      <a:lnTo>
                        <a:pt x="70" y="242"/>
                      </a:lnTo>
                      <a:lnTo>
                        <a:pt x="0" y="242"/>
                      </a:lnTo>
                      <a:lnTo>
                        <a:pt x="0" y="45"/>
                      </a:lnTo>
                      <a:lnTo>
                        <a:pt x="3" y="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0" name="Freeform 161"/>
                <p:cNvSpPr>
                  <a:spLocks noChangeArrowheads="1"/>
                </p:cNvSpPr>
                <p:nvPr/>
              </p:nvSpPr>
              <p:spPr bwMode="auto">
                <a:xfrm>
                  <a:off x="5940784" y="2849769"/>
                  <a:ext cx="54304" cy="59627"/>
                </a:xfrm>
                <a:custGeom>
                  <a:avLst/>
                  <a:gdLst>
                    <a:gd name="T0" fmla="*/ 116 w 227"/>
                    <a:gd name="T1" fmla="*/ 203 h 249"/>
                    <a:gd name="T2" fmla="*/ 155 w 227"/>
                    <a:gd name="T3" fmla="*/ 169 h 249"/>
                    <a:gd name="T4" fmla="*/ 217 w 227"/>
                    <a:gd name="T5" fmla="*/ 169 h 249"/>
                    <a:gd name="T6" fmla="*/ 195 w 227"/>
                    <a:gd name="T7" fmla="*/ 220 h 249"/>
                    <a:gd name="T8" fmla="*/ 113 w 227"/>
                    <a:gd name="T9" fmla="*/ 248 h 249"/>
                    <a:gd name="T10" fmla="*/ 31 w 227"/>
                    <a:gd name="T11" fmla="*/ 220 h 249"/>
                    <a:gd name="T12" fmla="*/ 0 w 227"/>
                    <a:gd name="T13" fmla="*/ 130 h 249"/>
                    <a:gd name="T14" fmla="*/ 48 w 227"/>
                    <a:gd name="T15" fmla="*/ 19 h 249"/>
                    <a:gd name="T16" fmla="*/ 113 w 227"/>
                    <a:gd name="T17" fmla="*/ 0 h 249"/>
                    <a:gd name="T18" fmla="*/ 209 w 227"/>
                    <a:gd name="T19" fmla="*/ 56 h 249"/>
                    <a:gd name="T20" fmla="*/ 223 w 227"/>
                    <a:gd name="T21" fmla="*/ 141 h 249"/>
                    <a:gd name="T22" fmla="*/ 68 w 227"/>
                    <a:gd name="T23" fmla="*/ 141 h 249"/>
                    <a:gd name="T24" fmla="*/ 116 w 227"/>
                    <a:gd name="T25" fmla="*/ 203 h 249"/>
                    <a:gd name="T26" fmla="*/ 155 w 227"/>
                    <a:gd name="T27" fmla="*/ 96 h 249"/>
                    <a:gd name="T28" fmla="*/ 116 w 227"/>
                    <a:gd name="T29" fmla="*/ 42 h 249"/>
                    <a:gd name="T30" fmla="*/ 71 w 227"/>
                    <a:gd name="T31" fmla="*/ 96 h 249"/>
                    <a:gd name="T32" fmla="*/ 155 w 227"/>
                    <a:gd name="T33" fmla="*/ 9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249">
                      <a:moveTo>
                        <a:pt x="116" y="203"/>
                      </a:moveTo>
                      <a:cubicBezTo>
                        <a:pt x="133" y="203"/>
                        <a:pt x="150" y="197"/>
                        <a:pt x="155" y="169"/>
                      </a:cubicBezTo>
                      <a:lnTo>
                        <a:pt x="217" y="169"/>
                      </a:lnTo>
                      <a:cubicBezTo>
                        <a:pt x="217" y="180"/>
                        <a:pt x="215" y="200"/>
                        <a:pt x="195" y="220"/>
                      </a:cubicBezTo>
                      <a:cubicBezTo>
                        <a:pt x="178" y="237"/>
                        <a:pt x="147" y="248"/>
                        <a:pt x="113" y="248"/>
                      </a:cubicBezTo>
                      <a:cubicBezTo>
                        <a:pt x="93" y="248"/>
                        <a:pt x="54" y="245"/>
                        <a:pt x="31" y="220"/>
                      </a:cubicBezTo>
                      <a:cubicBezTo>
                        <a:pt x="9" y="197"/>
                        <a:pt x="0" y="166"/>
                        <a:pt x="0" y="130"/>
                      </a:cubicBezTo>
                      <a:cubicBezTo>
                        <a:pt x="0" y="93"/>
                        <a:pt x="9" y="45"/>
                        <a:pt x="48" y="19"/>
                      </a:cubicBezTo>
                      <a:cubicBezTo>
                        <a:pt x="65" y="8"/>
                        <a:pt x="88" y="0"/>
                        <a:pt x="113" y="0"/>
                      </a:cubicBezTo>
                      <a:cubicBezTo>
                        <a:pt x="147" y="0"/>
                        <a:pt x="186" y="14"/>
                        <a:pt x="209" y="56"/>
                      </a:cubicBezTo>
                      <a:cubicBezTo>
                        <a:pt x="226" y="87"/>
                        <a:pt x="223" y="124"/>
                        <a:pt x="223" y="141"/>
                      </a:cubicBezTo>
                      <a:lnTo>
                        <a:pt x="68" y="141"/>
                      </a:lnTo>
                      <a:cubicBezTo>
                        <a:pt x="68" y="155"/>
                        <a:pt x="68" y="203"/>
                        <a:pt x="116" y="203"/>
                      </a:cubicBezTo>
                      <a:close/>
                      <a:moveTo>
                        <a:pt x="155" y="96"/>
                      </a:moveTo>
                      <a:cubicBezTo>
                        <a:pt x="155" y="84"/>
                        <a:pt x="155" y="42"/>
                        <a:pt x="116" y="42"/>
                      </a:cubicBezTo>
                      <a:cubicBezTo>
                        <a:pt x="85" y="42"/>
                        <a:pt x="73" y="67"/>
                        <a:pt x="71" y="96"/>
                      </a:cubicBezTo>
                      <a:lnTo>
                        <a:pt x="155" y="9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1" name="Freeform 162"/>
                <p:cNvSpPr>
                  <a:spLocks noChangeArrowheads="1"/>
                </p:cNvSpPr>
                <p:nvPr/>
              </p:nvSpPr>
              <p:spPr bwMode="auto">
                <a:xfrm>
                  <a:off x="6004670" y="2834862"/>
                  <a:ext cx="41526" cy="74534"/>
                </a:xfrm>
                <a:custGeom>
                  <a:avLst/>
                  <a:gdLst>
                    <a:gd name="T0" fmla="*/ 113 w 171"/>
                    <a:gd name="T1" fmla="*/ 307 h 308"/>
                    <a:gd name="T2" fmla="*/ 45 w 171"/>
                    <a:gd name="T3" fmla="*/ 245 h 308"/>
                    <a:gd name="T4" fmla="*/ 45 w 171"/>
                    <a:gd name="T5" fmla="*/ 115 h 308"/>
                    <a:gd name="T6" fmla="*/ 0 w 171"/>
                    <a:gd name="T7" fmla="*/ 115 h 308"/>
                    <a:gd name="T8" fmla="*/ 0 w 171"/>
                    <a:gd name="T9" fmla="*/ 70 h 308"/>
                    <a:gd name="T10" fmla="*/ 45 w 171"/>
                    <a:gd name="T11" fmla="*/ 70 h 308"/>
                    <a:gd name="T12" fmla="*/ 45 w 171"/>
                    <a:gd name="T13" fmla="*/ 25 h 308"/>
                    <a:gd name="T14" fmla="*/ 113 w 171"/>
                    <a:gd name="T15" fmla="*/ 0 h 308"/>
                    <a:gd name="T16" fmla="*/ 113 w 171"/>
                    <a:gd name="T17" fmla="*/ 70 h 308"/>
                    <a:gd name="T18" fmla="*/ 170 w 171"/>
                    <a:gd name="T19" fmla="*/ 70 h 308"/>
                    <a:gd name="T20" fmla="*/ 170 w 171"/>
                    <a:gd name="T21" fmla="*/ 115 h 308"/>
                    <a:gd name="T22" fmla="*/ 113 w 171"/>
                    <a:gd name="T23" fmla="*/ 115 h 308"/>
                    <a:gd name="T24" fmla="*/ 113 w 171"/>
                    <a:gd name="T25" fmla="*/ 220 h 308"/>
                    <a:gd name="T26" fmla="*/ 144 w 171"/>
                    <a:gd name="T27" fmla="*/ 254 h 308"/>
                    <a:gd name="T28" fmla="*/ 167 w 171"/>
                    <a:gd name="T29" fmla="*/ 254 h 308"/>
                    <a:gd name="T30" fmla="*/ 167 w 171"/>
                    <a:gd name="T31" fmla="*/ 299 h 308"/>
                    <a:gd name="T32" fmla="*/ 113 w 171"/>
                    <a:gd name="T33" fmla="*/ 3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08">
                      <a:moveTo>
                        <a:pt x="113" y="307"/>
                      </a:moveTo>
                      <a:cubicBezTo>
                        <a:pt x="45" y="307"/>
                        <a:pt x="45" y="265"/>
                        <a:pt x="45" y="245"/>
                      </a:cubicBezTo>
                      <a:lnTo>
                        <a:pt x="45" y="115"/>
                      </a:lnTo>
                      <a:lnTo>
                        <a:pt x="0" y="115"/>
                      </a:lnTo>
                      <a:lnTo>
                        <a:pt x="0" y="70"/>
                      </a:lnTo>
                      <a:lnTo>
                        <a:pt x="45" y="70"/>
                      </a:lnTo>
                      <a:lnTo>
                        <a:pt x="45" y="25"/>
                      </a:lnTo>
                      <a:lnTo>
                        <a:pt x="113" y="0"/>
                      </a:lnTo>
                      <a:lnTo>
                        <a:pt x="113" y="70"/>
                      </a:lnTo>
                      <a:lnTo>
                        <a:pt x="170" y="70"/>
                      </a:lnTo>
                      <a:lnTo>
                        <a:pt x="170" y="115"/>
                      </a:lnTo>
                      <a:lnTo>
                        <a:pt x="113" y="115"/>
                      </a:lnTo>
                      <a:lnTo>
                        <a:pt x="113" y="220"/>
                      </a:lnTo>
                      <a:cubicBezTo>
                        <a:pt x="113" y="242"/>
                        <a:pt x="113" y="254"/>
                        <a:pt x="144" y="254"/>
                      </a:cubicBezTo>
                      <a:lnTo>
                        <a:pt x="167" y="254"/>
                      </a:lnTo>
                      <a:lnTo>
                        <a:pt x="167" y="299"/>
                      </a:lnTo>
                      <a:cubicBezTo>
                        <a:pt x="144" y="304"/>
                        <a:pt x="124" y="307"/>
                        <a:pt x="113" y="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276" name="Group 275"/>
              <p:cNvGrpSpPr/>
              <p:nvPr/>
            </p:nvGrpSpPr>
            <p:grpSpPr>
              <a:xfrm>
                <a:off x="5591540" y="2958375"/>
                <a:ext cx="499377" cy="105412"/>
                <a:chOff x="5591540" y="2958375"/>
                <a:chExt cx="499377" cy="105412"/>
              </a:xfrm>
              <a:grpFill/>
            </p:grpSpPr>
            <p:sp>
              <p:nvSpPr>
                <p:cNvPr id="277" name="Freeform 163"/>
                <p:cNvSpPr>
                  <a:spLocks noChangeArrowheads="1"/>
                </p:cNvSpPr>
                <p:nvPr/>
              </p:nvSpPr>
              <p:spPr bwMode="auto">
                <a:xfrm>
                  <a:off x="5591540" y="2958375"/>
                  <a:ext cx="75599" cy="85181"/>
                </a:xfrm>
                <a:custGeom>
                  <a:avLst/>
                  <a:gdLst>
                    <a:gd name="T0" fmla="*/ 237 w 314"/>
                    <a:gd name="T1" fmla="*/ 113 h 354"/>
                    <a:gd name="T2" fmla="*/ 228 w 314"/>
                    <a:gd name="T3" fmla="*/ 79 h 354"/>
                    <a:gd name="T4" fmla="*/ 172 w 314"/>
                    <a:gd name="T5" fmla="*/ 54 h 354"/>
                    <a:gd name="T6" fmla="*/ 73 w 314"/>
                    <a:gd name="T7" fmla="*/ 181 h 354"/>
                    <a:gd name="T8" fmla="*/ 101 w 314"/>
                    <a:gd name="T9" fmla="*/ 271 h 354"/>
                    <a:gd name="T10" fmla="*/ 180 w 314"/>
                    <a:gd name="T11" fmla="*/ 299 h 354"/>
                    <a:gd name="T12" fmla="*/ 234 w 314"/>
                    <a:gd name="T13" fmla="*/ 294 h 354"/>
                    <a:gd name="T14" fmla="*/ 234 w 314"/>
                    <a:gd name="T15" fmla="*/ 223 h 354"/>
                    <a:gd name="T16" fmla="*/ 169 w 314"/>
                    <a:gd name="T17" fmla="*/ 223 h 354"/>
                    <a:gd name="T18" fmla="*/ 169 w 314"/>
                    <a:gd name="T19" fmla="*/ 167 h 354"/>
                    <a:gd name="T20" fmla="*/ 307 w 314"/>
                    <a:gd name="T21" fmla="*/ 167 h 354"/>
                    <a:gd name="T22" fmla="*/ 307 w 314"/>
                    <a:gd name="T23" fmla="*/ 333 h 354"/>
                    <a:gd name="T24" fmla="*/ 186 w 314"/>
                    <a:gd name="T25" fmla="*/ 353 h 354"/>
                    <a:gd name="T26" fmla="*/ 45 w 314"/>
                    <a:gd name="T27" fmla="*/ 308 h 354"/>
                    <a:gd name="T28" fmla="*/ 0 w 314"/>
                    <a:gd name="T29" fmla="*/ 184 h 354"/>
                    <a:gd name="T30" fmla="*/ 174 w 314"/>
                    <a:gd name="T31" fmla="*/ 0 h 354"/>
                    <a:gd name="T32" fmla="*/ 287 w 314"/>
                    <a:gd name="T33" fmla="*/ 43 h 354"/>
                    <a:gd name="T34" fmla="*/ 313 w 314"/>
                    <a:gd name="T35" fmla="*/ 113 h 354"/>
                    <a:gd name="T36" fmla="*/ 237 w 314"/>
                    <a:gd name="T37" fmla="*/ 11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4" h="354">
                      <a:moveTo>
                        <a:pt x="237" y="113"/>
                      </a:moveTo>
                      <a:cubicBezTo>
                        <a:pt x="237" y="105"/>
                        <a:pt x="237" y="93"/>
                        <a:pt x="228" y="79"/>
                      </a:cubicBezTo>
                      <a:cubicBezTo>
                        <a:pt x="214" y="57"/>
                        <a:pt x="189" y="54"/>
                        <a:pt x="172" y="54"/>
                      </a:cubicBezTo>
                      <a:cubicBezTo>
                        <a:pt x="90" y="54"/>
                        <a:pt x="73" y="130"/>
                        <a:pt x="73" y="181"/>
                      </a:cubicBezTo>
                      <a:cubicBezTo>
                        <a:pt x="73" y="203"/>
                        <a:pt x="76" y="246"/>
                        <a:pt x="101" y="271"/>
                      </a:cubicBezTo>
                      <a:cubicBezTo>
                        <a:pt x="118" y="291"/>
                        <a:pt x="141" y="299"/>
                        <a:pt x="180" y="299"/>
                      </a:cubicBezTo>
                      <a:cubicBezTo>
                        <a:pt x="214" y="299"/>
                        <a:pt x="228" y="297"/>
                        <a:pt x="234" y="294"/>
                      </a:cubicBezTo>
                      <a:lnTo>
                        <a:pt x="234" y="223"/>
                      </a:lnTo>
                      <a:lnTo>
                        <a:pt x="169" y="223"/>
                      </a:lnTo>
                      <a:lnTo>
                        <a:pt x="169" y="167"/>
                      </a:lnTo>
                      <a:lnTo>
                        <a:pt x="307" y="167"/>
                      </a:lnTo>
                      <a:lnTo>
                        <a:pt x="307" y="333"/>
                      </a:lnTo>
                      <a:cubicBezTo>
                        <a:pt x="287" y="339"/>
                        <a:pt x="251" y="353"/>
                        <a:pt x="186" y="353"/>
                      </a:cubicBezTo>
                      <a:cubicBezTo>
                        <a:pt x="110" y="353"/>
                        <a:pt x="70" y="333"/>
                        <a:pt x="45" y="308"/>
                      </a:cubicBezTo>
                      <a:cubicBezTo>
                        <a:pt x="8" y="271"/>
                        <a:pt x="0" y="218"/>
                        <a:pt x="0" y="184"/>
                      </a:cubicBezTo>
                      <a:cubicBezTo>
                        <a:pt x="0" y="65"/>
                        <a:pt x="73" y="0"/>
                        <a:pt x="174" y="0"/>
                      </a:cubicBezTo>
                      <a:cubicBezTo>
                        <a:pt x="217" y="0"/>
                        <a:pt x="262" y="12"/>
                        <a:pt x="287" y="43"/>
                      </a:cubicBezTo>
                      <a:cubicBezTo>
                        <a:pt x="310" y="68"/>
                        <a:pt x="310" y="93"/>
                        <a:pt x="313" y="113"/>
                      </a:cubicBezTo>
                      <a:lnTo>
                        <a:pt x="237" y="11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 name="Freeform 164"/>
                <p:cNvSpPr>
                  <a:spLocks noChangeArrowheads="1"/>
                </p:cNvSpPr>
                <p:nvPr/>
              </p:nvSpPr>
              <p:spPr bwMode="auto">
                <a:xfrm>
                  <a:off x="5683110" y="2982865"/>
                  <a:ext cx="52174" cy="60692"/>
                </a:xfrm>
                <a:custGeom>
                  <a:avLst/>
                  <a:gdLst>
                    <a:gd name="T0" fmla="*/ 153 w 215"/>
                    <a:gd name="T1" fmla="*/ 246 h 252"/>
                    <a:gd name="T2" fmla="*/ 150 w 215"/>
                    <a:gd name="T3" fmla="*/ 214 h 252"/>
                    <a:gd name="T4" fmla="*/ 80 w 215"/>
                    <a:gd name="T5" fmla="*/ 251 h 252"/>
                    <a:gd name="T6" fmla="*/ 20 w 215"/>
                    <a:gd name="T7" fmla="*/ 231 h 252"/>
                    <a:gd name="T8" fmla="*/ 0 w 215"/>
                    <a:gd name="T9" fmla="*/ 181 h 252"/>
                    <a:gd name="T10" fmla="*/ 51 w 215"/>
                    <a:gd name="T11" fmla="*/ 107 h 252"/>
                    <a:gd name="T12" fmla="*/ 144 w 215"/>
                    <a:gd name="T13" fmla="*/ 93 h 252"/>
                    <a:gd name="T14" fmla="*/ 142 w 215"/>
                    <a:gd name="T15" fmla="*/ 62 h 252"/>
                    <a:gd name="T16" fmla="*/ 111 w 215"/>
                    <a:gd name="T17" fmla="*/ 42 h 252"/>
                    <a:gd name="T18" fmla="*/ 85 w 215"/>
                    <a:gd name="T19" fmla="*/ 56 h 252"/>
                    <a:gd name="T20" fmla="*/ 80 w 215"/>
                    <a:gd name="T21" fmla="*/ 76 h 252"/>
                    <a:gd name="T22" fmla="*/ 12 w 215"/>
                    <a:gd name="T23" fmla="*/ 76 h 252"/>
                    <a:gd name="T24" fmla="*/ 37 w 215"/>
                    <a:gd name="T25" fmla="*/ 20 h 252"/>
                    <a:gd name="T26" fmla="*/ 108 w 215"/>
                    <a:gd name="T27" fmla="*/ 0 h 252"/>
                    <a:gd name="T28" fmla="*/ 192 w 215"/>
                    <a:gd name="T29" fmla="*/ 31 h 252"/>
                    <a:gd name="T30" fmla="*/ 208 w 215"/>
                    <a:gd name="T31" fmla="*/ 87 h 252"/>
                    <a:gd name="T32" fmla="*/ 208 w 215"/>
                    <a:gd name="T33" fmla="*/ 181 h 252"/>
                    <a:gd name="T34" fmla="*/ 214 w 215"/>
                    <a:gd name="T35" fmla="*/ 240 h 252"/>
                    <a:gd name="T36" fmla="*/ 153 w 215"/>
                    <a:gd name="T37" fmla="*/ 240 h 252"/>
                    <a:gd name="T38" fmla="*/ 153 w 215"/>
                    <a:gd name="T39" fmla="*/ 246 h 252"/>
                    <a:gd name="T40" fmla="*/ 71 w 215"/>
                    <a:gd name="T41" fmla="*/ 172 h 252"/>
                    <a:gd name="T42" fmla="*/ 105 w 215"/>
                    <a:gd name="T43" fmla="*/ 206 h 252"/>
                    <a:gd name="T44" fmla="*/ 133 w 215"/>
                    <a:gd name="T45" fmla="*/ 192 h 252"/>
                    <a:gd name="T46" fmla="*/ 147 w 215"/>
                    <a:gd name="T47" fmla="*/ 133 h 252"/>
                    <a:gd name="T48" fmla="*/ 71 w 215"/>
                    <a:gd name="T49" fmla="*/ 17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5" h="252">
                      <a:moveTo>
                        <a:pt x="153" y="246"/>
                      </a:moveTo>
                      <a:cubicBezTo>
                        <a:pt x="150" y="231"/>
                        <a:pt x="150" y="220"/>
                        <a:pt x="150" y="214"/>
                      </a:cubicBezTo>
                      <a:cubicBezTo>
                        <a:pt x="125" y="251"/>
                        <a:pt x="94" y="251"/>
                        <a:pt x="80" y="251"/>
                      </a:cubicBezTo>
                      <a:cubicBezTo>
                        <a:pt x="46" y="251"/>
                        <a:pt x="32" y="243"/>
                        <a:pt x="20" y="231"/>
                      </a:cubicBezTo>
                      <a:cubicBezTo>
                        <a:pt x="6" y="217"/>
                        <a:pt x="0" y="198"/>
                        <a:pt x="0" y="181"/>
                      </a:cubicBezTo>
                      <a:cubicBezTo>
                        <a:pt x="0" y="161"/>
                        <a:pt x="6" y="127"/>
                        <a:pt x="51" y="107"/>
                      </a:cubicBezTo>
                      <a:cubicBezTo>
                        <a:pt x="80" y="93"/>
                        <a:pt x="122" y="93"/>
                        <a:pt x="144" y="93"/>
                      </a:cubicBezTo>
                      <a:cubicBezTo>
                        <a:pt x="144" y="79"/>
                        <a:pt x="144" y="71"/>
                        <a:pt x="142" y="62"/>
                      </a:cubicBezTo>
                      <a:cubicBezTo>
                        <a:pt x="136" y="45"/>
                        <a:pt x="116" y="42"/>
                        <a:pt x="111" y="42"/>
                      </a:cubicBezTo>
                      <a:cubicBezTo>
                        <a:pt x="102" y="42"/>
                        <a:pt x="91" y="45"/>
                        <a:pt x="85" y="56"/>
                      </a:cubicBezTo>
                      <a:cubicBezTo>
                        <a:pt x="80" y="65"/>
                        <a:pt x="80" y="71"/>
                        <a:pt x="80" y="76"/>
                      </a:cubicBezTo>
                      <a:lnTo>
                        <a:pt x="12" y="76"/>
                      </a:lnTo>
                      <a:cubicBezTo>
                        <a:pt x="12" y="65"/>
                        <a:pt x="15" y="40"/>
                        <a:pt x="37" y="20"/>
                      </a:cubicBezTo>
                      <a:cubicBezTo>
                        <a:pt x="60" y="6"/>
                        <a:pt x="85" y="0"/>
                        <a:pt x="108" y="0"/>
                      </a:cubicBezTo>
                      <a:cubicBezTo>
                        <a:pt x="127" y="0"/>
                        <a:pt x="167" y="3"/>
                        <a:pt x="192" y="31"/>
                      </a:cubicBezTo>
                      <a:cubicBezTo>
                        <a:pt x="208" y="51"/>
                        <a:pt x="208" y="79"/>
                        <a:pt x="208" y="87"/>
                      </a:cubicBezTo>
                      <a:lnTo>
                        <a:pt x="208" y="181"/>
                      </a:lnTo>
                      <a:cubicBezTo>
                        <a:pt x="208" y="200"/>
                        <a:pt x="208" y="220"/>
                        <a:pt x="214" y="240"/>
                      </a:cubicBezTo>
                      <a:lnTo>
                        <a:pt x="153" y="240"/>
                      </a:lnTo>
                      <a:lnTo>
                        <a:pt x="153" y="246"/>
                      </a:lnTo>
                      <a:close/>
                      <a:moveTo>
                        <a:pt x="71" y="172"/>
                      </a:moveTo>
                      <a:cubicBezTo>
                        <a:pt x="71" y="189"/>
                        <a:pt x="82" y="206"/>
                        <a:pt x="105" y="206"/>
                      </a:cubicBezTo>
                      <a:cubicBezTo>
                        <a:pt x="116" y="206"/>
                        <a:pt x="127" y="200"/>
                        <a:pt x="133" y="192"/>
                      </a:cubicBezTo>
                      <a:cubicBezTo>
                        <a:pt x="144" y="178"/>
                        <a:pt x="147" y="158"/>
                        <a:pt x="147" y="133"/>
                      </a:cubicBezTo>
                      <a:cubicBezTo>
                        <a:pt x="102" y="133"/>
                        <a:pt x="71" y="147"/>
                        <a:pt x="71" y="17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 name="Freeform 165"/>
                <p:cNvSpPr>
                  <a:spLocks noChangeArrowheads="1"/>
                </p:cNvSpPr>
                <p:nvPr/>
              </p:nvSpPr>
              <p:spPr bwMode="auto">
                <a:xfrm>
                  <a:off x="5745932" y="2969023"/>
                  <a:ext cx="41526" cy="74534"/>
                </a:xfrm>
                <a:custGeom>
                  <a:avLst/>
                  <a:gdLst>
                    <a:gd name="T0" fmla="*/ 169 w 170"/>
                    <a:gd name="T1" fmla="*/ 299 h 308"/>
                    <a:gd name="T2" fmla="*/ 116 w 170"/>
                    <a:gd name="T3" fmla="*/ 307 h 308"/>
                    <a:gd name="T4" fmla="*/ 48 w 170"/>
                    <a:gd name="T5" fmla="*/ 245 h 308"/>
                    <a:gd name="T6" fmla="*/ 48 w 170"/>
                    <a:gd name="T7" fmla="*/ 115 h 308"/>
                    <a:gd name="T8" fmla="*/ 0 w 170"/>
                    <a:gd name="T9" fmla="*/ 115 h 308"/>
                    <a:gd name="T10" fmla="*/ 0 w 170"/>
                    <a:gd name="T11" fmla="*/ 70 h 308"/>
                    <a:gd name="T12" fmla="*/ 45 w 170"/>
                    <a:gd name="T13" fmla="*/ 70 h 308"/>
                    <a:gd name="T14" fmla="*/ 45 w 170"/>
                    <a:gd name="T15" fmla="*/ 25 h 308"/>
                    <a:gd name="T16" fmla="*/ 113 w 170"/>
                    <a:gd name="T17" fmla="*/ 0 h 308"/>
                    <a:gd name="T18" fmla="*/ 113 w 170"/>
                    <a:gd name="T19" fmla="*/ 70 h 308"/>
                    <a:gd name="T20" fmla="*/ 169 w 170"/>
                    <a:gd name="T21" fmla="*/ 70 h 308"/>
                    <a:gd name="T22" fmla="*/ 169 w 170"/>
                    <a:gd name="T23" fmla="*/ 115 h 308"/>
                    <a:gd name="T24" fmla="*/ 113 w 170"/>
                    <a:gd name="T25" fmla="*/ 115 h 308"/>
                    <a:gd name="T26" fmla="*/ 113 w 170"/>
                    <a:gd name="T27" fmla="*/ 220 h 308"/>
                    <a:gd name="T28" fmla="*/ 144 w 170"/>
                    <a:gd name="T29" fmla="*/ 254 h 308"/>
                    <a:gd name="T30" fmla="*/ 166 w 170"/>
                    <a:gd name="T31" fmla="*/ 254 h 308"/>
                    <a:gd name="T32" fmla="*/ 166 w 170"/>
                    <a:gd name="T33" fmla="*/ 299 h 308"/>
                    <a:gd name="T34" fmla="*/ 169 w 170"/>
                    <a:gd name="T35" fmla="*/ 29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308">
                      <a:moveTo>
                        <a:pt x="169" y="299"/>
                      </a:moveTo>
                      <a:cubicBezTo>
                        <a:pt x="147" y="304"/>
                        <a:pt x="127" y="307"/>
                        <a:pt x="116" y="307"/>
                      </a:cubicBezTo>
                      <a:cubicBezTo>
                        <a:pt x="48" y="307"/>
                        <a:pt x="48" y="265"/>
                        <a:pt x="48" y="245"/>
                      </a:cubicBezTo>
                      <a:lnTo>
                        <a:pt x="48" y="115"/>
                      </a:lnTo>
                      <a:lnTo>
                        <a:pt x="0" y="115"/>
                      </a:lnTo>
                      <a:lnTo>
                        <a:pt x="0" y="70"/>
                      </a:lnTo>
                      <a:lnTo>
                        <a:pt x="45" y="70"/>
                      </a:lnTo>
                      <a:lnTo>
                        <a:pt x="45" y="25"/>
                      </a:lnTo>
                      <a:lnTo>
                        <a:pt x="113" y="0"/>
                      </a:lnTo>
                      <a:lnTo>
                        <a:pt x="113" y="70"/>
                      </a:lnTo>
                      <a:lnTo>
                        <a:pt x="169" y="70"/>
                      </a:lnTo>
                      <a:lnTo>
                        <a:pt x="169" y="115"/>
                      </a:lnTo>
                      <a:lnTo>
                        <a:pt x="113" y="115"/>
                      </a:lnTo>
                      <a:lnTo>
                        <a:pt x="113" y="220"/>
                      </a:lnTo>
                      <a:cubicBezTo>
                        <a:pt x="113" y="242"/>
                        <a:pt x="113" y="254"/>
                        <a:pt x="144" y="254"/>
                      </a:cubicBezTo>
                      <a:cubicBezTo>
                        <a:pt x="155" y="254"/>
                        <a:pt x="158" y="254"/>
                        <a:pt x="166" y="254"/>
                      </a:cubicBezTo>
                      <a:lnTo>
                        <a:pt x="166" y="299"/>
                      </a:lnTo>
                      <a:lnTo>
                        <a:pt x="169" y="29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0" name="Freeform 166"/>
                <p:cNvSpPr>
                  <a:spLocks noChangeArrowheads="1"/>
                </p:cNvSpPr>
                <p:nvPr/>
              </p:nvSpPr>
              <p:spPr bwMode="auto">
                <a:xfrm>
                  <a:off x="5797041" y="2983930"/>
                  <a:ext cx="54303" cy="59627"/>
                </a:xfrm>
                <a:custGeom>
                  <a:avLst/>
                  <a:gdLst>
                    <a:gd name="T0" fmla="*/ 67 w 226"/>
                    <a:gd name="T1" fmla="*/ 141 h 249"/>
                    <a:gd name="T2" fmla="*/ 115 w 226"/>
                    <a:gd name="T3" fmla="*/ 203 h 249"/>
                    <a:gd name="T4" fmla="*/ 155 w 226"/>
                    <a:gd name="T5" fmla="*/ 169 h 249"/>
                    <a:gd name="T6" fmla="*/ 217 w 226"/>
                    <a:gd name="T7" fmla="*/ 169 h 249"/>
                    <a:gd name="T8" fmla="*/ 194 w 226"/>
                    <a:gd name="T9" fmla="*/ 220 h 249"/>
                    <a:gd name="T10" fmla="*/ 112 w 226"/>
                    <a:gd name="T11" fmla="*/ 248 h 249"/>
                    <a:gd name="T12" fmla="*/ 31 w 226"/>
                    <a:gd name="T13" fmla="*/ 220 h 249"/>
                    <a:gd name="T14" fmla="*/ 0 w 226"/>
                    <a:gd name="T15" fmla="*/ 129 h 249"/>
                    <a:gd name="T16" fmla="*/ 48 w 226"/>
                    <a:gd name="T17" fmla="*/ 19 h 249"/>
                    <a:gd name="T18" fmla="*/ 112 w 226"/>
                    <a:gd name="T19" fmla="*/ 0 h 249"/>
                    <a:gd name="T20" fmla="*/ 208 w 226"/>
                    <a:gd name="T21" fmla="*/ 56 h 249"/>
                    <a:gd name="T22" fmla="*/ 223 w 226"/>
                    <a:gd name="T23" fmla="*/ 141 h 249"/>
                    <a:gd name="T24" fmla="*/ 67 w 226"/>
                    <a:gd name="T25" fmla="*/ 141 h 249"/>
                    <a:gd name="T26" fmla="*/ 155 w 226"/>
                    <a:gd name="T27" fmla="*/ 96 h 249"/>
                    <a:gd name="T28" fmla="*/ 115 w 226"/>
                    <a:gd name="T29" fmla="*/ 42 h 249"/>
                    <a:gd name="T30" fmla="*/ 70 w 226"/>
                    <a:gd name="T31" fmla="*/ 96 h 249"/>
                    <a:gd name="T32" fmla="*/ 155 w 226"/>
                    <a:gd name="T33" fmla="*/ 9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249">
                      <a:moveTo>
                        <a:pt x="67" y="141"/>
                      </a:moveTo>
                      <a:cubicBezTo>
                        <a:pt x="67" y="155"/>
                        <a:pt x="67" y="203"/>
                        <a:pt x="115" y="203"/>
                      </a:cubicBezTo>
                      <a:cubicBezTo>
                        <a:pt x="132" y="203"/>
                        <a:pt x="149" y="197"/>
                        <a:pt x="155" y="169"/>
                      </a:cubicBezTo>
                      <a:lnTo>
                        <a:pt x="217" y="169"/>
                      </a:lnTo>
                      <a:cubicBezTo>
                        <a:pt x="217" y="180"/>
                        <a:pt x="214" y="200"/>
                        <a:pt x="194" y="220"/>
                      </a:cubicBezTo>
                      <a:cubicBezTo>
                        <a:pt x="177" y="237"/>
                        <a:pt x="146" y="248"/>
                        <a:pt x="112" y="248"/>
                      </a:cubicBezTo>
                      <a:cubicBezTo>
                        <a:pt x="93" y="248"/>
                        <a:pt x="53" y="245"/>
                        <a:pt x="31" y="220"/>
                      </a:cubicBezTo>
                      <a:cubicBezTo>
                        <a:pt x="8" y="197"/>
                        <a:pt x="0" y="166"/>
                        <a:pt x="0" y="129"/>
                      </a:cubicBezTo>
                      <a:cubicBezTo>
                        <a:pt x="0" y="93"/>
                        <a:pt x="8" y="45"/>
                        <a:pt x="48" y="19"/>
                      </a:cubicBezTo>
                      <a:cubicBezTo>
                        <a:pt x="65" y="8"/>
                        <a:pt x="87" y="0"/>
                        <a:pt x="112" y="0"/>
                      </a:cubicBezTo>
                      <a:cubicBezTo>
                        <a:pt x="146" y="0"/>
                        <a:pt x="186" y="14"/>
                        <a:pt x="208" y="56"/>
                      </a:cubicBezTo>
                      <a:cubicBezTo>
                        <a:pt x="225" y="87"/>
                        <a:pt x="223" y="124"/>
                        <a:pt x="223" y="141"/>
                      </a:cubicBezTo>
                      <a:lnTo>
                        <a:pt x="67" y="141"/>
                      </a:lnTo>
                      <a:close/>
                      <a:moveTo>
                        <a:pt x="155" y="96"/>
                      </a:moveTo>
                      <a:cubicBezTo>
                        <a:pt x="155" y="84"/>
                        <a:pt x="155" y="42"/>
                        <a:pt x="115" y="42"/>
                      </a:cubicBezTo>
                      <a:cubicBezTo>
                        <a:pt x="84" y="42"/>
                        <a:pt x="73" y="67"/>
                        <a:pt x="70" y="96"/>
                      </a:cubicBezTo>
                      <a:lnTo>
                        <a:pt x="155" y="9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1" name="Freeform 167"/>
                <p:cNvSpPr>
                  <a:spLocks noChangeArrowheads="1"/>
                </p:cNvSpPr>
                <p:nvPr/>
              </p:nvSpPr>
              <p:spPr bwMode="auto">
                <a:xfrm>
                  <a:off x="5861991" y="2984994"/>
                  <a:ext cx="96894" cy="57497"/>
                </a:xfrm>
                <a:custGeom>
                  <a:avLst/>
                  <a:gdLst>
                    <a:gd name="T0" fmla="*/ 70 w 401"/>
                    <a:gd name="T1" fmla="*/ 0 h 236"/>
                    <a:gd name="T2" fmla="*/ 113 w 401"/>
                    <a:gd name="T3" fmla="*/ 178 h 236"/>
                    <a:gd name="T4" fmla="*/ 163 w 401"/>
                    <a:gd name="T5" fmla="*/ 0 h 236"/>
                    <a:gd name="T6" fmla="*/ 240 w 401"/>
                    <a:gd name="T7" fmla="*/ 0 h 236"/>
                    <a:gd name="T8" fmla="*/ 288 w 401"/>
                    <a:gd name="T9" fmla="*/ 178 h 236"/>
                    <a:gd name="T10" fmla="*/ 333 w 401"/>
                    <a:gd name="T11" fmla="*/ 0 h 236"/>
                    <a:gd name="T12" fmla="*/ 400 w 401"/>
                    <a:gd name="T13" fmla="*/ 0 h 236"/>
                    <a:gd name="T14" fmla="*/ 321 w 401"/>
                    <a:gd name="T15" fmla="*/ 235 h 236"/>
                    <a:gd name="T16" fmla="*/ 248 w 401"/>
                    <a:gd name="T17" fmla="*/ 235 h 236"/>
                    <a:gd name="T18" fmla="*/ 200 w 401"/>
                    <a:gd name="T19" fmla="*/ 62 h 236"/>
                    <a:gd name="T20" fmla="*/ 152 w 401"/>
                    <a:gd name="T21" fmla="*/ 235 h 236"/>
                    <a:gd name="T22" fmla="*/ 76 w 401"/>
                    <a:gd name="T23" fmla="*/ 235 h 236"/>
                    <a:gd name="T24" fmla="*/ 0 w 401"/>
                    <a:gd name="T25" fmla="*/ 0 h 236"/>
                    <a:gd name="T26" fmla="*/ 70 w 401"/>
                    <a:gd name="T2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236">
                      <a:moveTo>
                        <a:pt x="70" y="0"/>
                      </a:moveTo>
                      <a:lnTo>
                        <a:pt x="113" y="178"/>
                      </a:lnTo>
                      <a:lnTo>
                        <a:pt x="163" y="0"/>
                      </a:lnTo>
                      <a:lnTo>
                        <a:pt x="240" y="0"/>
                      </a:lnTo>
                      <a:lnTo>
                        <a:pt x="288" y="178"/>
                      </a:lnTo>
                      <a:lnTo>
                        <a:pt x="333" y="0"/>
                      </a:lnTo>
                      <a:lnTo>
                        <a:pt x="400" y="0"/>
                      </a:lnTo>
                      <a:lnTo>
                        <a:pt x="321" y="235"/>
                      </a:lnTo>
                      <a:lnTo>
                        <a:pt x="248" y="235"/>
                      </a:lnTo>
                      <a:lnTo>
                        <a:pt x="200" y="62"/>
                      </a:lnTo>
                      <a:lnTo>
                        <a:pt x="152" y="235"/>
                      </a:lnTo>
                      <a:lnTo>
                        <a:pt x="76" y="235"/>
                      </a:lnTo>
                      <a:lnTo>
                        <a:pt x="0" y="0"/>
                      </a:lnTo>
                      <a:lnTo>
                        <a:pt x="7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2" name="Freeform 168"/>
                <p:cNvSpPr>
                  <a:spLocks noChangeArrowheads="1"/>
                </p:cNvSpPr>
                <p:nvPr/>
              </p:nvSpPr>
              <p:spPr bwMode="auto">
                <a:xfrm>
                  <a:off x="5968468" y="2982865"/>
                  <a:ext cx="52174" cy="60692"/>
                </a:xfrm>
                <a:custGeom>
                  <a:avLst/>
                  <a:gdLst>
                    <a:gd name="T0" fmla="*/ 152 w 215"/>
                    <a:gd name="T1" fmla="*/ 246 h 252"/>
                    <a:gd name="T2" fmla="*/ 150 w 215"/>
                    <a:gd name="T3" fmla="*/ 214 h 252"/>
                    <a:gd name="T4" fmla="*/ 79 w 215"/>
                    <a:gd name="T5" fmla="*/ 251 h 252"/>
                    <a:gd name="T6" fmla="*/ 20 w 215"/>
                    <a:gd name="T7" fmla="*/ 231 h 252"/>
                    <a:gd name="T8" fmla="*/ 0 w 215"/>
                    <a:gd name="T9" fmla="*/ 181 h 252"/>
                    <a:gd name="T10" fmla="*/ 51 w 215"/>
                    <a:gd name="T11" fmla="*/ 107 h 252"/>
                    <a:gd name="T12" fmla="*/ 144 w 215"/>
                    <a:gd name="T13" fmla="*/ 93 h 252"/>
                    <a:gd name="T14" fmla="*/ 141 w 215"/>
                    <a:gd name="T15" fmla="*/ 62 h 252"/>
                    <a:gd name="T16" fmla="*/ 110 w 215"/>
                    <a:gd name="T17" fmla="*/ 42 h 252"/>
                    <a:gd name="T18" fmla="*/ 85 w 215"/>
                    <a:gd name="T19" fmla="*/ 56 h 252"/>
                    <a:gd name="T20" fmla="*/ 79 w 215"/>
                    <a:gd name="T21" fmla="*/ 76 h 252"/>
                    <a:gd name="T22" fmla="*/ 11 w 215"/>
                    <a:gd name="T23" fmla="*/ 76 h 252"/>
                    <a:gd name="T24" fmla="*/ 37 w 215"/>
                    <a:gd name="T25" fmla="*/ 20 h 252"/>
                    <a:gd name="T26" fmla="*/ 107 w 215"/>
                    <a:gd name="T27" fmla="*/ 0 h 252"/>
                    <a:gd name="T28" fmla="*/ 192 w 215"/>
                    <a:gd name="T29" fmla="*/ 31 h 252"/>
                    <a:gd name="T30" fmla="*/ 209 w 215"/>
                    <a:gd name="T31" fmla="*/ 87 h 252"/>
                    <a:gd name="T32" fmla="*/ 209 w 215"/>
                    <a:gd name="T33" fmla="*/ 181 h 252"/>
                    <a:gd name="T34" fmla="*/ 214 w 215"/>
                    <a:gd name="T35" fmla="*/ 240 h 252"/>
                    <a:gd name="T36" fmla="*/ 152 w 215"/>
                    <a:gd name="T37" fmla="*/ 240 h 252"/>
                    <a:gd name="T38" fmla="*/ 152 w 215"/>
                    <a:gd name="T39" fmla="*/ 246 h 252"/>
                    <a:gd name="T40" fmla="*/ 68 w 215"/>
                    <a:gd name="T41" fmla="*/ 172 h 252"/>
                    <a:gd name="T42" fmla="*/ 102 w 215"/>
                    <a:gd name="T43" fmla="*/ 206 h 252"/>
                    <a:gd name="T44" fmla="*/ 130 w 215"/>
                    <a:gd name="T45" fmla="*/ 192 h 252"/>
                    <a:gd name="T46" fmla="*/ 144 w 215"/>
                    <a:gd name="T47" fmla="*/ 133 h 252"/>
                    <a:gd name="T48" fmla="*/ 68 w 215"/>
                    <a:gd name="T49" fmla="*/ 17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5" h="252">
                      <a:moveTo>
                        <a:pt x="152" y="246"/>
                      </a:moveTo>
                      <a:cubicBezTo>
                        <a:pt x="150" y="231"/>
                        <a:pt x="150" y="220"/>
                        <a:pt x="150" y="214"/>
                      </a:cubicBezTo>
                      <a:cubicBezTo>
                        <a:pt x="124" y="251"/>
                        <a:pt x="93" y="251"/>
                        <a:pt x="79" y="251"/>
                      </a:cubicBezTo>
                      <a:cubicBezTo>
                        <a:pt x="45" y="251"/>
                        <a:pt x="31" y="243"/>
                        <a:pt x="20" y="231"/>
                      </a:cubicBezTo>
                      <a:cubicBezTo>
                        <a:pt x="6" y="217"/>
                        <a:pt x="0" y="198"/>
                        <a:pt x="0" y="181"/>
                      </a:cubicBezTo>
                      <a:cubicBezTo>
                        <a:pt x="0" y="161"/>
                        <a:pt x="6" y="127"/>
                        <a:pt x="51" y="107"/>
                      </a:cubicBezTo>
                      <a:cubicBezTo>
                        <a:pt x="79" y="93"/>
                        <a:pt x="121" y="93"/>
                        <a:pt x="144" y="93"/>
                      </a:cubicBezTo>
                      <a:cubicBezTo>
                        <a:pt x="144" y="79"/>
                        <a:pt x="144" y="71"/>
                        <a:pt x="141" y="62"/>
                      </a:cubicBezTo>
                      <a:cubicBezTo>
                        <a:pt x="135" y="45"/>
                        <a:pt x="116" y="42"/>
                        <a:pt x="110" y="42"/>
                      </a:cubicBezTo>
                      <a:cubicBezTo>
                        <a:pt x="102" y="42"/>
                        <a:pt x="90" y="45"/>
                        <a:pt x="85" y="56"/>
                      </a:cubicBezTo>
                      <a:cubicBezTo>
                        <a:pt x="79" y="65"/>
                        <a:pt x="79" y="71"/>
                        <a:pt x="79" y="76"/>
                      </a:cubicBezTo>
                      <a:lnTo>
                        <a:pt x="11" y="76"/>
                      </a:lnTo>
                      <a:cubicBezTo>
                        <a:pt x="11" y="65"/>
                        <a:pt x="14" y="40"/>
                        <a:pt x="37" y="20"/>
                      </a:cubicBezTo>
                      <a:cubicBezTo>
                        <a:pt x="59" y="6"/>
                        <a:pt x="85" y="0"/>
                        <a:pt x="107" y="0"/>
                      </a:cubicBezTo>
                      <a:cubicBezTo>
                        <a:pt x="127" y="0"/>
                        <a:pt x="166" y="3"/>
                        <a:pt x="192" y="31"/>
                      </a:cubicBezTo>
                      <a:cubicBezTo>
                        <a:pt x="209" y="51"/>
                        <a:pt x="209" y="79"/>
                        <a:pt x="209" y="87"/>
                      </a:cubicBezTo>
                      <a:lnTo>
                        <a:pt x="209" y="181"/>
                      </a:lnTo>
                      <a:cubicBezTo>
                        <a:pt x="209" y="200"/>
                        <a:pt x="209" y="220"/>
                        <a:pt x="214" y="240"/>
                      </a:cubicBezTo>
                      <a:lnTo>
                        <a:pt x="152" y="240"/>
                      </a:lnTo>
                      <a:lnTo>
                        <a:pt x="152" y="246"/>
                      </a:lnTo>
                      <a:close/>
                      <a:moveTo>
                        <a:pt x="68" y="172"/>
                      </a:moveTo>
                      <a:cubicBezTo>
                        <a:pt x="68" y="189"/>
                        <a:pt x="79" y="206"/>
                        <a:pt x="102" y="206"/>
                      </a:cubicBezTo>
                      <a:cubicBezTo>
                        <a:pt x="113" y="206"/>
                        <a:pt x="124" y="200"/>
                        <a:pt x="130" y="192"/>
                      </a:cubicBezTo>
                      <a:cubicBezTo>
                        <a:pt x="141" y="178"/>
                        <a:pt x="144" y="158"/>
                        <a:pt x="144" y="133"/>
                      </a:cubicBezTo>
                      <a:cubicBezTo>
                        <a:pt x="99" y="133"/>
                        <a:pt x="68" y="147"/>
                        <a:pt x="68" y="17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3" name="Freeform 169"/>
                <p:cNvSpPr>
                  <a:spLocks noChangeArrowheads="1"/>
                </p:cNvSpPr>
                <p:nvPr/>
              </p:nvSpPr>
              <p:spPr bwMode="auto">
                <a:xfrm>
                  <a:off x="6031290" y="2984994"/>
                  <a:ext cx="59627" cy="78793"/>
                </a:xfrm>
                <a:custGeom>
                  <a:avLst/>
                  <a:gdLst>
                    <a:gd name="T0" fmla="*/ 73 w 246"/>
                    <a:gd name="T1" fmla="*/ 0 h 326"/>
                    <a:gd name="T2" fmla="*/ 124 w 246"/>
                    <a:gd name="T3" fmla="*/ 164 h 326"/>
                    <a:gd name="T4" fmla="*/ 177 w 246"/>
                    <a:gd name="T5" fmla="*/ 0 h 326"/>
                    <a:gd name="T6" fmla="*/ 245 w 246"/>
                    <a:gd name="T7" fmla="*/ 0 h 326"/>
                    <a:gd name="T8" fmla="*/ 158 w 246"/>
                    <a:gd name="T9" fmla="*/ 232 h 326"/>
                    <a:gd name="T10" fmla="*/ 129 w 246"/>
                    <a:gd name="T11" fmla="*/ 325 h 326"/>
                    <a:gd name="T12" fmla="*/ 59 w 246"/>
                    <a:gd name="T13" fmla="*/ 325 h 326"/>
                    <a:gd name="T14" fmla="*/ 90 w 246"/>
                    <a:gd name="T15" fmla="*/ 237 h 326"/>
                    <a:gd name="T16" fmla="*/ 0 w 246"/>
                    <a:gd name="T17" fmla="*/ 3 h 326"/>
                    <a:gd name="T18" fmla="*/ 73 w 246"/>
                    <a:gd name="T19" fmla="*/ 3 h 326"/>
                    <a:gd name="T20" fmla="*/ 73 w 246"/>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326">
                      <a:moveTo>
                        <a:pt x="73" y="0"/>
                      </a:moveTo>
                      <a:lnTo>
                        <a:pt x="124" y="164"/>
                      </a:lnTo>
                      <a:lnTo>
                        <a:pt x="177" y="0"/>
                      </a:lnTo>
                      <a:lnTo>
                        <a:pt x="245" y="0"/>
                      </a:lnTo>
                      <a:lnTo>
                        <a:pt x="158" y="232"/>
                      </a:lnTo>
                      <a:lnTo>
                        <a:pt x="129" y="325"/>
                      </a:lnTo>
                      <a:lnTo>
                        <a:pt x="59" y="325"/>
                      </a:lnTo>
                      <a:lnTo>
                        <a:pt x="90" y="237"/>
                      </a:lnTo>
                      <a:lnTo>
                        <a:pt x="0" y="3"/>
                      </a:lnTo>
                      <a:lnTo>
                        <a:pt x="73" y="3"/>
                      </a:lnTo>
                      <a:lnTo>
                        <a:pt x="7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nvGrpSpPr>
            <p:cNvPr id="268" name="Group 267"/>
            <p:cNvGrpSpPr/>
            <p:nvPr/>
          </p:nvGrpSpPr>
          <p:grpSpPr>
            <a:xfrm>
              <a:off x="5678786" y="2142833"/>
              <a:ext cx="783479" cy="614078"/>
              <a:chOff x="4703763" y="1930400"/>
              <a:chExt cx="352425" cy="276225"/>
            </a:xfrm>
            <a:solidFill>
              <a:srgbClr val="F80000"/>
            </a:solidFill>
          </p:grpSpPr>
          <p:sp>
            <p:nvSpPr>
              <p:cNvPr id="269" name="Freeform 143"/>
              <p:cNvSpPr>
                <a:spLocks noChangeArrowheads="1"/>
              </p:cNvSpPr>
              <p:nvPr/>
            </p:nvSpPr>
            <p:spPr bwMode="auto">
              <a:xfrm>
                <a:off x="4873625" y="1930400"/>
                <a:ext cx="182563" cy="101600"/>
              </a:xfrm>
              <a:custGeom>
                <a:avLst/>
                <a:gdLst>
                  <a:gd name="T0" fmla="*/ 414 w 505"/>
                  <a:gd name="T1" fmla="*/ 104 h 283"/>
                  <a:gd name="T2" fmla="*/ 405 w 505"/>
                  <a:gd name="T3" fmla="*/ 104 h 283"/>
                  <a:gd name="T4" fmla="*/ 318 w 505"/>
                  <a:gd name="T5" fmla="*/ 39 h 283"/>
                  <a:gd name="T6" fmla="*/ 287 w 505"/>
                  <a:gd name="T7" fmla="*/ 45 h 283"/>
                  <a:gd name="T8" fmla="*/ 202 w 505"/>
                  <a:gd name="T9" fmla="*/ 0 h 283"/>
                  <a:gd name="T10" fmla="*/ 103 w 505"/>
                  <a:gd name="T11" fmla="*/ 79 h 283"/>
                  <a:gd name="T12" fmla="*/ 100 w 505"/>
                  <a:gd name="T13" fmla="*/ 79 h 283"/>
                  <a:gd name="T14" fmla="*/ 0 w 505"/>
                  <a:gd name="T15" fmla="*/ 180 h 283"/>
                  <a:gd name="T16" fmla="*/ 100 w 505"/>
                  <a:gd name="T17" fmla="*/ 282 h 283"/>
                  <a:gd name="T18" fmla="*/ 414 w 505"/>
                  <a:gd name="T19" fmla="*/ 282 h 283"/>
                  <a:gd name="T20" fmla="*/ 504 w 505"/>
                  <a:gd name="T21" fmla="*/ 192 h 283"/>
                  <a:gd name="T22" fmla="*/ 414 w 505"/>
                  <a:gd name="T23" fmla="*/ 10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283">
                    <a:moveTo>
                      <a:pt x="414" y="104"/>
                    </a:moveTo>
                    <a:cubicBezTo>
                      <a:pt x="411" y="104"/>
                      <a:pt x="408" y="104"/>
                      <a:pt x="405" y="104"/>
                    </a:cubicBezTo>
                    <a:cubicBezTo>
                      <a:pt x="394" y="68"/>
                      <a:pt x="360" y="39"/>
                      <a:pt x="318" y="39"/>
                    </a:cubicBezTo>
                    <a:cubicBezTo>
                      <a:pt x="306" y="39"/>
                      <a:pt x="298" y="42"/>
                      <a:pt x="287" y="45"/>
                    </a:cubicBezTo>
                    <a:cubicBezTo>
                      <a:pt x="267" y="17"/>
                      <a:pt x="236" y="0"/>
                      <a:pt x="202" y="0"/>
                    </a:cubicBezTo>
                    <a:cubicBezTo>
                      <a:pt x="154" y="0"/>
                      <a:pt x="112" y="34"/>
                      <a:pt x="103" y="79"/>
                    </a:cubicBezTo>
                    <a:lnTo>
                      <a:pt x="100" y="79"/>
                    </a:lnTo>
                    <a:cubicBezTo>
                      <a:pt x="45" y="79"/>
                      <a:pt x="0" y="123"/>
                      <a:pt x="0" y="180"/>
                    </a:cubicBezTo>
                    <a:cubicBezTo>
                      <a:pt x="0" y="236"/>
                      <a:pt x="45" y="282"/>
                      <a:pt x="100" y="282"/>
                    </a:cubicBezTo>
                    <a:lnTo>
                      <a:pt x="414" y="282"/>
                    </a:lnTo>
                    <a:cubicBezTo>
                      <a:pt x="464" y="282"/>
                      <a:pt x="504" y="243"/>
                      <a:pt x="504" y="192"/>
                    </a:cubicBezTo>
                    <a:cubicBezTo>
                      <a:pt x="504" y="141"/>
                      <a:pt x="462" y="104"/>
                      <a:pt x="414" y="104"/>
                    </a:cubicBez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270" name="Freeform 144"/>
              <p:cNvSpPr>
                <a:spLocks noChangeArrowheads="1"/>
              </p:cNvSpPr>
              <p:nvPr/>
            </p:nvSpPr>
            <p:spPr bwMode="auto">
              <a:xfrm>
                <a:off x="4833938" y="2028825"/>
                <a:ext cx="65087" cy="58738"/>
              </a:xfrm>
              <a:custGeom>
                <a:avLst/>
                <a:gdLst>
                  <a:gd name="T0" fmla="*/ 22 w 182"/>
                  <a:gd name="T1" fmla="*/ 164 h 165"/>
                  <a:gd name="T2" fmla="*/ 0 w 182"/>
                  <a:gd name="T3" fmla="*/ 136 h 165"/>
                  <a:gd name="T4" fmla="*/ 22 w 182"/>
                  <a:gd name="T5" fmla="*/ 116 h 165"/>
                  <a:gd name="T6" fmla="*/ 45 w 182"/>
                  <a:gd name="T7" fmla="*/ 144 h 165"/>
                  <a:gd name="T8" fmla="*/ 22 w 182"/>
                  <a:gd name="T9" fmla="*/ 164 h 165"/>
                  <a:gd name="T10" fmla="*/ 68 w 182"/>
                  <a:gd name="T11" fmla="*/ 125 h 165"/>
                  <a:gd name="T12" fmla="*/ 45 w 182"/>
                  <a:gd name="T13" fmla="*/ 96 h 165"/>
                  <a:gd name="T14" fmla="*/ 68 w 182"/>
                  <a:gd name="T15" fmla="*/ 77 h 165"/>
                  <a:gd name="T16" fmla="*/ 90 w 182"/>
                  <a:gd name="T17" fmla="*/ 105 h 165"/>
                  <a:gd name="T18" fmla="*/ 68 w 182"/>
                  <a:gd name="T19" fmla="*/ 125 h 165"/>
                  <a:gd name="T20" fmla="*/ 113 w 182"/>
                  <a:gd name="T21" fmla="*/ 88 h 165"/>
                  <a:gd name="T22" fmla="*/ 90 w 182"/>
                  <a:gd name="T23" fmla="*/ 60 h 165"/>
                  <a:gd name="T24" fmla="*/ 113 w 182"/>
                  <a:gd name="T25" fmla="*/ 40 h 165"/>
                  <a:gd name="T26" fmla="*/ 135 w 182"/>
                  <a:gd name="T27" fmla="*/ 68 h 165"/>
                  <a:gd name="T28" fmla="*/ 113 w 182"/>
                  <a:gd name="T29" fmla="*/ 88 h 165"/>
                  <a:gd name="T30" fmla="*/ 158 w 182"/>
                  <a:gd name="T31" fmla="*/ 48 h 165"/>
                  <a:gd name="T32" fmla="*/ 135 w 182"/>
                  <a:gd name="T33" fmla="*/ 20 h 165"/>
                  <a:gd name="T34" fmla="*/ 158 w 182"/>
                  <a:gd name="T35" fmla="*/ 0 h 165"/>
                  <a:gd name="T36" fmla="*/ 181 w 182"/>
                  <a:gd name="T37" fmla="*/ 29 h 165"/>
                  <a:gd name="T38" fmla="*/ 158 w 182"/>
                  <a:gd name="T39" fmla="*/ 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65">
                    <a:moveTo>
                      <a:pt x="22" y="164"/>
                    </a:moveTo>
                    <a:lnTo>
                      <a:pt x="0" y="136"/>
                    </a:lnTo>
                    <a:lnTo>
                      <a:pt x="22" y="116"/>
                    </a:lnTo>
                    <a:lnTo>
                      <a:pt x="45" y="144"/>
                    </a:lnTo>
                    <a:lnTo>
                      <a:pt x="22" y="164"/>
                    </a:lnTo>
                    <a:close/>
                    <a:moveTo>
                      <a:pt x="68" y="125"/>
                    </a:moveTo>
                    <a:lnTo>
                      <a:pt x="45" y="96"/>
                    </a:lnTo>
                    <a:lnTo>
                      <a:pt x="68" y="77"/>
                    </a:lnTo>
                    <a:lnTo>
                      <a:pt x="90" y="105"/>
                    </a:lnTo>
                    <a:lnTo>
                      <a:pt x="68" y="125"/>
                    </a:lnTo>
                    <a:close/>
                    <a:moveTo>
                      <a:pt x="113" y="88"/>
                    </a:moveTo>
                    <a:lnTo>
                      <a:pt x="90" y="60"/>
                    </a:lnTo>
                    <a:lnTo>
                      <a:pt x="113" y="40"/>
                    </a:lnTo>
                    <a:lnTo>
                      <a:pt x="135" y="68"/>
                    </a:lnTo>
                    <a:lnTo>
                      <a:pt x="113" y="88"/>
                    </a:lnTo>
                    <a:close/>
                    <a:moveTo>
                      <a:pt x="158" y="48"/>
                    </a:moveTo>
                    <a:lnTo>
                      <a:pt x="135" y="20"/>
                    </a:lnTo>
                    <a:lnTo>
                      <a:pt x="158" y="0"/>
                    </a:lnTo>
                    <a:lnTo>
                      <a:pt x="181" y="29"/>
                    </a:lnTo>
                    <a:lnTo>
                      <a:pt x="158" y="48"/>
                    </a:lnTo>
                    <a:close/>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271"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272" name="Freeform 300"/>
              <p:cNvSpPr>
                <a:spLocks noChangeArrowheads="1"/>
              </p:cNvSpPr>
              <p:nvPr/>
            </p:nvSpPr>
            <p:spPr bwMode="auto">
              <a:xfrm>
                <a:off x="4873625" y="1930400"/>
                <a:ext cx="182563" cy="101600"/>
              </a:xfrm>
              <a:custGeom>
                <a:avLst/>
                <a:gdLst>
                  <a:gd name="T0" fmla="*/ 414 w 505"/>
                  <a:gd name="T1" fmla="*/ 104 h 283"/>
                  <a:gd name="T2" fmla="*/ 405 w 505"/>
                  <a:gd name="T3" fmla="*/ 104 h 283"/>
                  <a:gd name="T4" fmla="*/ 318 w 505"/>
                  <a:gd name="T5" fmla="*/ 39 h 283"/>
                  <a:gd name="T6" fmla="*/ 287 w 505"/>
                  <a:gd name="T7" fmla="*/ 45 h 283"/>
                  <a:gd name="T8" fmla="*/ 202 w 505"/>
                  <a:gd name="T9" fmla="*/ 0 h 283"/>
                  <a:gd name="T10" fmla="*/ 103 w 505"/>
                  <a:gd name="T11" fmla="*/ 79 h 283"/>
                  <a:gd name="T12" fmla="*/ 100 w 505"/>
                  <a:gd name="T13" fmla="*/ 79 h 283"/>
                  <a:gd name="T14" fmla="*/ 0 w 505"/>
                  <a:gd name="T15" fmla="*/ 180 h 283"/>
                  <a:gd name="T16" fmla="*/ 100 w 505"/>
                  <a:gd name="T17" fmla="*/ 282 h 283"/>
                  <a:gd name="T18" fmla="*/ 414 w 505"/>
                  <a:gd name="T19" fmla="*/ 282 h 283"/>
                  <a:gd name="T20" fmla="*/ 504 w 505"/>
                  <a:gd name="T21" fmla="*/ 192 h 283"/>
                  <a:gd name="T22" fmla="*/ 414 w 505"/>
                  <a:gd name="T23" fmla="*/ 10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283">
                    <a:moveTo>
                      <a:pt x="414" y="104"/>
                    </a:moveTo>
                    <a:cubicBezTo>
                      <a:pt x="411" y="104"/>
                      <a:pt x="408" y="104"/>
                      <a:pt x="405" y="104"/>
                    </a:cubicBezTo>
                    <a:cubicBezTo>
                      <a:pt x="394" y="68"/>
                      <a:pt x="360" y="39"/>
                      <a:pt x="318" y="39"/>
                    </a:cubicBezTo>
                    <a:cubicBezTo>
                      <a:pt x="306" y="39"/>
                      <a:pt x="298" y="42"/>
                      <a:pt x="287" y="45"/>
                    </a:cubicBezTo>
                    <a:cubicBezTo>
                      <a:pt x="267" y="17"/>
                      <a:pt x="236" y="0"/>
                      <a:pt x="202" y="0"/>
                    </a:cubicBezTo>
                    <a:cubicBezTo>
                      <a:pt x="154" y="0"/>
                      <a:pt x="112" y="34"/>
                      <a:pt x="103" y="79"/>
                    </a:cubicBezTo>
                    <a:lnTo>
                      <a:pt x="100" y="79"/>
                    </a:lnTo>
                    <a:cubicBezTo>
                      <a:pt x="45" y="79"/>
                      <a:pt x="0" y="123"/>
                      <a:pt x="0" y="180"/>
                    </a:cubicBezTo>
                    <a:cubicBezTo>
                      <a:pt x="0" y="236"/>
                      <a:pt x="45" y="282"/>
                      <a:pt x="100" y="282"/>
                    </a:cubicBezTo>
                    <a:lnTo>
                      <a:pt x="414" y="282"/>
                    </a:lnTo>
                    <a:cubicBezTo>
                      <a:pt x="464" y="282"/>
                      <a:pt x="504" y="243"/>
                      <a:pt x="504" y="192"/>
                    </a:cubicBezTo>
                    <a:cubicBezTo>
                      <a:pt x="504" y="141"/>
                      <a:pt x="462" y="104"/>
                      <a:pt x="414" y="104"/>
                    </a:cubicBez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273" name="Freeform 301"/>
              <p:cNvSpPr>
                <a:spLocks noChangeArrowheads="1"/>
              </p:cNvSpPr>
              <p:nvPr/>
            </p:nvSpPr>
            <p:spPr bwMode="auto">
              <a:xfrm>
                <a:off x="4833938" y="2028825"/>
                <a:ext cx="65087" cy="58738"/>
              </a:xfrm>
              <a:custGeom>
                <a:avLst/>
                <a:gdLst>
                  <a:gd name="T0" fmla="*/ 22 w 182"/>
                  <a:gd name="T1" fmla="*/ 164 h 165"/>
                  <a:gd name="T2" fmla="*/ 0 w 182"/>
                  <a:gd name="T3" fmla="*/ 136 h 165"/>
                  <a:gd name="T4" fmla="*/ 22 w 182"/>
                  <a:gd name="T5" fmla="*/ 116 h 165"/>
                  <a:gd name="T6" fmla="*/ 45 w 182"/>
                  <a:gd name="T7" fmla="*/ 144 h 165"/>
                  <a:gd name="T8" fmla="*/ 22 w 182"/>
                  <a:gd name="T9" fmla="*/ 164 h 165"/>
                  <a:gd name="T10" fmla="*/ 68 w 182"/>
                  <a:gd name="T11" fmla="*/ 125 h 165"/>
                  <a:gd name="T12" fmla="*/ 45 w 182"/>
                  <a:gd name="T13" fmla="*/ 96 h 165"/>
                  <a:gd name="T14" fmla="*/ 68 w 182"/>
                  <a:gd name="T15" fmla="*/ 77 h 165"/>
                  <a:gd name="T16" fmla="*/ 90 w 182"/>
                  <a:gd name="T17" fmla="*/ 105 h 165"/>
                  <a:gd name="T18" fmla="*/ 68 w 182"/>
                  <a:gd name="T19" fmla="*/ 125 h 165"/>
                  <a:gd name="T20" fmla="*/ 113 w 182"/>
                  <a:gd name="T21" fmla="*/ 88 h 165"/>
                  <a:gd name="T22" fmla="*/ 90 w 182"/>
                  <a:gd name="T23" fmla="*/ 60 h 165"/>
                  <a:gd name="T24" fmla="*/ 113 w 182"/>
                  <a:gd name="T25" fmla="*/ 40 h 165"/>
                  <a:gd name="T26" fmla="*/ 135 w 182"/>
                  <a:gd name="T27" fmla="*/ 68 h 165"/>
                  <a:gd name="T28" fmla="*/ 113 w 182"/>
                  <a:gd name="T29" fmla="*/ 88 h 165"/>
                  <a:gd name="T30" fmla="*/ 158 w 182"/>
                  <a:gd name="T31" fmla="*/ 48 h 165"/>
                  <a:gd name="T32" fmla="*/ 135 w 182"/>
                  <a:gd name="T33" fmla="*/ 20 h 165"/>
                  <a:gd name="T34" fmla="*/ 158 w 182"/>
                  <a:gd name="T35" fmla="*/ 0 h 165"/>
                  <a:gd name="T36" fmla="*/ 181 w 182"/>
                  <a:gd name="T37" fmla="*/ 29 h 165"/>
                  <a:gd name="T38" fmla="*/ 158 w 182"/>
                  <a:gd name="T39" fmla="*/ 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65">
                    <a:moveTo>
                      <a:pt x="22" y="164"/>
                    </a:moveTo>
                    <a:lnTo>
                      <a:pt x="0" y="136"/>
                    </a:lnTo>
                    <a:lnTo>
                      <a:pt x="22" y="116"/>
                    </a:lnTo>
                    <a:lnTo>
                      <a:pt x="45" y="144"/>
                    </a:lnTo>
                    <a:lnTo>
                      <a:pt x="22" y="164"/>
                    </a:lnTo>
                    <a:close/>
                    <a:moveTo>
                      <a:pt x="68" y="125"/>
                    </a:moveTo>
                    <a:lnTo>
                      <a:pt x="45" y="96"/>
                    </a:lnTo>
                    <a:lnTo>
                      <a:pt x="68" y="77"/>
                    </a:lnTo>
                    <a:lnTo>
                      <a:pt x="90" y="105"/>
                    </a:lnTo>
                    <a:lnTo>
                      <a:pt x="68" y="125"/>
                    </a:lnTo>
                    <a:close/>
                    <a:moveTo>
                      <a:pt x="113" y="88"/>
                    </a:moveTo>
                    <a:lnTo>
                      <a:pt x="90" y="60"/>
                    </a:lnTo>
                    <a:lnTo>
                      <a:pt x="113" y="40"/>
                    </a:lnTo>
                    <a:lnTo>
                      <a:pt x="135" y="68"/>
                    </a:lnTo>
                    <a:lnTo>
                      <a:pt x="113" y="88"/>
                    </a:lnTo>
                    <a:close/>
                    <a:moveTo>
                      <a:pt x="158" y="48"/>
                    </a:moveTo>
                    <a:lnTo>
                      <a:pt x="135" y="20"/>
                    </a:lnTo>
                    <a:lnTo>
                      <a:pt x="158" y="0"/>
                    </a:lnTo>
                    <a:lnTo>
                      <a:pt x="181" y="29"/>
                    </a:lnTo>
                    <a:lnTo>
                      <a:pt x="158" y="48"/>
                    </a:lnTo>
                    <a:close/>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274"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grpSp>
      <p:sp>
        <p:nvSpPr>
          <p:cNvPr id="323" name="Rectangle 322"/>
          <p:cNvSpPr/>
          <p:nvPr/>
        </p:nvSpPr>
        <p:spPr>
          <a:xfrm>
            <a:off x="2211790" y="537085"/>
            <a:ext cx="956418" cy="1269301"/>
          </a:xfrm>
          <a:prstGeom prst="rect">
            <a:avLst/>
          </a:prstGeom>
          <a:noFill/>
          <a:ln w="19050">
            <a:solidFill>
              <a:schemeClr val="accent3"/>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rgbClr val="FF7700"/>
                </a:solidFill>
              </a:rPr>
              <a:t>EBS LOAD BALANCER</a:t>
            </a:r>
          </a:p>
        </p:txBody>
      </p:sp>
      <p:grpSp>
        <p:nvGrpSpPr>
          <p:cNvPr id="326" name="Group 325"/>
          <p:cNvGrpSpPr/>
          <p:nvPr/>
        </p:nvGrpSpPr>
        <p:grpSpPr>
          <a:xfrm>
            <a:off x="2358107" y="1024556"/>
            <a:ext cx="504696" cy="555406"/>
            <a:chOff x="7058025" y="2714625"/>
            <a:chExt cx="331788" cy="365125"/>
          </a:xfrm>
          <a:solidFill>
            <a:schemeClr val="tx1"/>
          </a:solidFill>
        </p:grpSpPr>
        <p:sp>
          <p:nvSpPr>
            <p:cNvPr id="327" name="Freeform 38"/>
            <p:cNvSpPr>
              <a:spLocks noChangeArrowheads="1"/>
            </p:cNvSpPr>
            <p:nvPr/>
          </p:nvSpPr>
          <p:spPr bwMode="auto">
            <a:xfrm>
              <a:off x="7058025" y="2714625"/>
              <a:ext cx="331788" cy="365125"/>
            </a:xfrm>
            <a:custGeom>
              <a:avLst/>
              <a:gdLst>
                <a:gd name="T0" fmla="*/ 869 w 921"/>
                <a:gd name="T1" fmla="*/ 0 h 1014"/>
                <a:gd name="T2" fmla="*/ 917 w 921"/>
                <a:gd name="T3" fmla="*/ 62 h 1014"/>
                <a:gd name="T4" fmla="*/ 917 w 921"/>
                <a:gd name="T5" fmla="*/ 962 h 1014"/>
                <a:gd name="T6" fmla="*/ 867 w 921"/>
                <a:gd name="T7" fmla="*/ 1013 h 1014"/>
                <a:gd name="T8" fmla="*/ 51 w 921"/>
                <a:gd name="T9" fmla="*/ 1013 h 1014"/>
                <a:gd name="T10" fmla="*/ 0 w 921"/>
                <a:gd name="T11" fmla="*/ 962 h 1014"/>
                <a:gd name="T12" fmla="*/ 0 w 921"/>
                <a:gd name="T13" fmla="*/ 533 h 1014"/>
                <a:gd name="T14" fmla="*/ 147 w 921"/>
                <a:gd name="T15" fmla="*/ 533 h 1014"/>
                <a:gd name="T16" fmla="*/ 147 w 921"/>
                <a:gd name="T17" fmla="*/ 725 h 1014"/>
                <a:gd name="T18" fmla="*/ 223 w 921"/>
                <a:gd name="T19" fmla="*/ 801 h 1014"/>
                <a:gd name="T20" fmla="*/ 387 w 921"/>
                <a:gd name="T21" fmla="*/ 801 h 1014"/>
                <a:gd name="T22" fmla="*/ 463 w 921"/>
                <a:gd name="T23" fmla="*/ 725 h 1014"/>
                <a:gd name="T24" fmla="*/ 463 w 921"/>
                <a:gd name="T25" fmla="*/ 556 h 1014"/>
                <a:gd name="T26" fmla="*/ 646 w 921"/>
                <a:gd name="T27" fmla="*/ 731 h 1014"/>
                <a:gd name="T28" fmla="*/ 621 w 921"/>
                <a:gd name="T29" fmla="*/ 756 h 1014"/>
                <a:gd name="T30" fmla="*/ 723 w 921"/>
                <a:gd name="T31" fmla="*/ 782 h 1014"/>
                <a:gd name="T32" fmla="*/ 694 w 921"/>
                <a:gd name="T33" fmla="*/ 680 h 1014"/>
                <a:gd name="T34" fmla="*/ 669 w 921"/>
                <a:gd name="T35" fmla="*/ 705 h 1014"/>
                <a:gd name="T36" fmla="*/ 488 w 921"/>
                <a:gd name="T37" fmla="*/ 530 h 1014"/>
                <a:gd name="T38" fmla="*/ 723 w 921"/>
                <a:gd name="T39" fmla="*/ 530 h 1014"/>
                <a:gd name="T40" fmla="*/ 723 w 921"/>
                <a:gd name="T41" fmla="*/ 564 h 1014"/>
                <a:gd name="T42" fmla="*/ 813 w 921"/>
                <a:gd name="T43" fmla="*/ 511 h 1014"/>
                <a:gd name="T44" fmla="*/ 723 w 921"/>
                <a:gd name="T45" fmla="*/ 457 h 1014"/>
                <a:gd name="T46" fmla="*/ 723 w 921"/>
                <a:gd name="T47" fmla="*/ 491 h 1014"/>
                <a:gd name="T48" fmla="*/ 491 w 921"/>
                <a:gd name="T49" fmla="*/ 491 h 1014"/>
                <a:gd name="T50" fmla="*/ 672 w 921"/>
                <a:gd name="T51" fmla="*/ 316 h 1014"/>
                <a:gd name="T52" fmla="*/ 697 w 921"/>
                <a:gd name="T53" fmla="*/ 341 h 1014"/>
                <a:gd name="T54" fmla="*/ 726 w 921"/>
                <a:gd name="T55" fmla="*/ 240 h 1014"/>
                <a:gd name="T56" fmla="*/ 624 w 921"/>
                <a:gd name="T57" fmla="*/ 265 h 1014"/>
                <a:gd name="T58" fmla="*/ 649 w 921"/>
                <a:gd name="T59" fmla="*/ 290 h 1014"/>
                <a:gd name="T60" fmla="*/ 466 w 921"/>
                <a:gd name="T61" fmla="*/ 465 h 1014"/>
                <a:gd name="T62" fmla="*/ 466 w 921"/>
                <a:gd name="T63" fmla="*/ 296 h 1014"/>
                <a:gd name="T64" fmla="*/ 390 w 921"/>
                <a:gd name="T65" fmla="*/ 220 h 1014"/>
                <a:gd name="T66" fmla="*/ 226 w 921"/>
                <a:gd name="T67" fmla="*/ 220 h 1014"/>
                <a:gd name="T68" fmla="*/ 150 w 921"/>
                <a:gd name="T69" fmla="*/ 296 h 1014"/>
                <a:gd name="T70" fmla="*/ 150 w 921"/>
                <a:gd name="T71" fmla="*/ 488 h 1014"/>
                <a:gd name="T72" fmla="*/ 3 w 921"/>
                <a:gd name="T73" fmla="*/ 488 h 1014"/>
                <a:gd name="T74" fmla="*/ 3 w 921"/>
                <a:gd name="T75" fmla="*/ 51 h 1014"/>
                <a:gd name="T76" fmla="*/ 54 w 921"/>
                <a:gd name="T77" fmla="*/ 0 h 1014"/>
                <a:gd name="T78" fmla="*/ 869 w 921"/>
                <a:gd name="T79" fmla="*/ 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1" h="1014">
                  <a:moveTo>
                    <a:pt x="869" y="0"/>
                  </a:moveTo>
                  <a:cubicBezTo>
                    <a:pt x="898" y="0"/>
                    <a:pt x="920" y="22"/>
                    <a:pt x="917" y="62"/>
                  </a:cubicBezTo>
                  <a:lnTo>
                    <a:pt x="917" y="962"/>
                  </a:lnTo>
                  <a:cubicBezTo>
                    <a:pt x="917" y="990"/>
                    <a:pt x="895" y="1013"/>
                    <a:pt x="867" y="1013"/>
                  </a:cubicBezTo>
                  <a:lnTo>
                    <a:pt x="51" y="1013"/>
                  </a:lnTo>
                  <a:cubicBezTo>
                    <a:pt x="23" y="1013"/>
                    <a:pt x="0" y="990"/>
                    <a:pt x="0" y="962"/>
                  </a:cubicBezTo>
                  <a:lnTo>
                    <a:pt x="0" y="533"/>
                  </a:lnTo>
                  <a:lnTo>
                    <a:pt x="147" y="533"/>
                  </a:lnTo>
                  <a:lnTo>
                    <a:pt x="147" y="725"/>
                  </a:lnTo>
                  <a:cubicBezTo>
                    <a:pt x="147" y="767"/>
                    <a:pt x="181" y="801"/>
                    <a:pt x="223" y="801"/>
                  </a:cubicBezTo>
                  <a:lnTo>
                    <a:pt x="387" y="801"/>
                  </a:lnTo>
                  <a:cubicBezTo>
                    <a:pt x="429" y="801"/>
                    <a:pt x="463" y="767"/>
                    <a:pt x="463" y="725"/>
                  </a:cubicBezTo>
                  <a:lnTo>
                    <a:pt x="463" y="556"/>
                  </a:lnTo>
                  <a:lnTo>
                    <a:pt x="646" y="731"/>
                  </a:lnTo>
                  <a:lnTo>
                    <a:pt x="621" y="756"/>
                  </a:lnTo>
                  <a:lnTo>
                    <a:pt x="723" y="782"/>
                  </a:lnTo>
                  <a:lnTo>
                    <a:pt x="694" y="680"/>
                  </a:lnTo>
                  <a:lnTo>
                    <a:pt x="669" y="705"/>
                  </a:lnTo>
                  <a:lnTo>
                    <a:pt x="488" y="530"/>
                  </a:lnTo>
                  <a:lnTo>
                    <a:pt x="723" y="530"/>
                  </a:lnTo>
                  <a:lnTo>
                    <a:pt x="723" y="564"/>
                  </a:lnTo>
                  <a:lnTo>
                    <a:pt x="813" y="511"/>
                  </a:lnTo>
                  <a:lnTo>
                    <a:pt x="723" y="457"/>
                  </a:lnTo>
                  <a:lnTo>
                    <a:pt x="723" y="491"/>
                  </a:lnTo>
                  <a:lnTo>
                    <a:pt x="491" y="491"/>
                  </a:lnTo>
                  <a:lnTo>
                    <a:pt x="672" y="316"/>
                  </a:lnTo>
                  <a:lnTo>
                    <a:pt x="697" y="341"/>
                  </a:lnTo>
                  <a:lnTo>
                    <a:pt x="726" y="240"/>
                  </a:lnTo>
                  <a:lnTo>
                    <a:pt x="624" y="265"/>
                  </a:lnTo>
                  <a:lnTo>
                    <a:pt x="649" y="290"/>
                  </a:lnTo>
                  <a:lnTo>
                    <a:pt x="466" y="465"/>
                  </a:lnTo>
                  <a:lnTo>
                    <a:pt x="466" y="296"/>
                  </a:lnTo>
                  <a:cubicBezTo>
                    <a:pt x="466" y="254"/>
                    <a:pt x="432" y="220"/>
                    <a:pt x="390" y="220"/>
                  </a:cubicBezTo>
                  <a:lnTo>
                    <a:pt x="226" y="220"/>
                  </a:lnTo>
                  <a:cubicBezTo>
                    <a:pt x="184" y="220"/>
                    <a:pt x="150" y="254"/>
                    <a:pt x="150" y="296"/>
                  </a:cubicBezTo>
                  <a:lnTo>
                    <a:pt x="150" y="488"/>
                  </a:lnTo>
                  <a:lnTo>
                    <a:pt x="3" y="488"/>
                  </a:lnTo>
                  <a:lnTo>
                    <a:pt x="3" y="51"/>
                  </a:lnTo>
                  <a:cubicBezTo>
                    <a:pt x="3" y="22"/>
                    <a:pt x="26" y="0"/>
                    <a:pt x="54" y="0"/>
                  </a:cubicBezTo>
                  <a:lnTo>
                    <a:pt x="86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8" name="Freeform 39"/>
            <p:cNvSpPr>
              <a:spLocks noChangeArrowheads="1"/>
            </p:cNvSpPr>
            <p:nvPr/>
          </p:nvSpPr>
          <p:spPr bwMode="auto">
            <a:xfrm>
              <a:off x="7124700" y="2806700"/>
              <a:ext cx="87313" cy="179388"/>
            </a:xfrm>
            <a:custGeom>
              <a:avLst/>
              <a:gdLst>
                <a:gd name="T0" fmla="*/ 0 w 244"/>
                <a:gd name="T1" fmla="*/ 460 h 500"/>
                <a:gd name="T2" fmla="*/ 0 w 244"/>
                <a:gd name="T3" fmla="*/ 271 h 500"/>
                <a:gd name="T4" fmla="*/ 130 w 244"/>
                <a:gd name="T5" fmla="*/ 271 h 500"/>
                <a:gd name="T6" fmla="*/ 130 w 244"/>
                <a:gd name="T7" fmla="*/ 304 h 500"/>
                <a:gd name="T8" fmla="*/ 221 w 244"/>
                <a:gd name="T9" fmla="*/ 251 h 500"/>
                <a:gd name="T10" fmla="*/ 130 w 244"/>
                <a:gd name="T11" fmla="*/ 197 h 500"/>
                <a:gd name="T12" fmla="*/ 130 w 244"/>
                <a:gd name="T13" fmla="*/ 231 h 500"/>
                <a:gd name="T14" fmla="*/ 0 w 244"/>
                <a:gd name="T15" fmla="*/ 231 h 500"/>
                <a:gd name="T16" fmla="*/ 0 w 244"/>
                <a:gd name="T17" fmla="*/ 39 h 500"/>
                <a:gd name="T18" fmla="*/ 40 w 244"/>
                <a:gd name="T19" fmla="*/ 0 h 500"/>
                <a:gd name="T20" fmla="*/ 204 w 244"/>
                <a:gd name="T21" fmla="*/ 0 h 500"/>
                <a:gd name="T22" fmla="*/ 243 w 244"/>
                <a:gd name="T23" fmla="*/ 39 h 500"/>
                <a:gd name="T24" fmla="*/ 243 w 244"/>
                <a:gd name="T25" fmla="*/ 460 h 500"/>
                <a:gd name="T26" fmla="*/ 204 w 244"/>
                <a:gd name="T27" fmla="*/ 499 h 500"/>
                <a:gd name="T28" fmla="*/ 40 w 244"/>
                <a:gd name="T29" fmla="*/ 499 h 500"/>
                <a:gd name="T30" fmla="*/ 0 w 244"/>
                <a:gd name="T31" fmla="*/ 46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500">
                  <a:moveTo>
                    <a:pt x="0" y="460"/>
                  </a:moveTo>
                  <a:lnTo>
                    <a:pt x="0" y="271"/>
                  </a:lnTo>
                  <a:lnTo>
                    <a:pt x="130" y="271"/>
                  </a:lnTo>
                  <a:lnTo>
                    <a:pt x="130" y="304"/>
                  </a:lnTo>
                  <a:lnTo>
                    <a:pt x="221" y="251"/>
                  </a:lnTo>
                  <a:lnTo>
                    <a:pt x="130" y="197"/>
                  </a:lnTo>
                  <a:lnTo>
                    <a:pt x="130" y="231"/>
                  </a:lnTo>
                  <a:lnTo>
                    <a:pt x="0" y="231"/>
                  </a:lnTo>
                  <a:lnTo>
                    <a:pt x="0" y="39"/>
                  </a:lnTo>
                  <a:cubicBezTo>
                    <a:pt x="0" y="17"/>
                    <a:pt x="17" y="0"/>
                    <a:pt x="40" y="0"/>
                  </a:cubicBezTo>
                  <a:lnTo>
                    <a:pt x="204" y="0"/>
                  </a:lnTo>
                  <a:cubicBezTo>
                    <a:pt x="226" y="0"/>
                    <a:pt x="243" y="17"/>
                    <a:pt x="243" y="39"/>
                  </a:cubicBezTo>
                  <a:lnTo>
                    <a:pt x="243" y="460"/>
                  </a:lnTo>
                  <a:cubicBezTo>
                    <a:pt x="243" y="482"/>
                    <a:pt x="226" y="499"/>
                    <a:pt x="204" y="499"/>
                  </a:cubicBezTo>
                  <a:lnTo>
                    <a:pt x="40" y="499"/>
                  </a:lnTo>
                  <a:cubicBezTo>
                    <a:pt x="17" y="499"/>
                    <a:pt x="0" y="482"/>
                    <a:pt x="0" y="46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20" name="Rectangle 219"/>
          <p:cNvSpPr/>
          <p:nvPr/>
        </p:nvSpPr>
        <p:spPr>
          <a:xfrm>
            <a:off x="5244563" y="1749522"/>
            <a:ext cx="1162234" cy="2136943"/>
          </a:xfrm>
          <a:prstGeom prst="rect">
            <a:avLst/>
          </a:prstGeom>
          <a:noFill/>
          <a:ln w="19050">
            <a:solidFill>
              <a:schemeClr val="accent3"/>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rgbClr val="FF7700"/>
                </a:solidFill>
              </a:rPr>
              <a:t>PROD APPS SUB NET</a:t>
            </a:r>
          </a:p>
          <a:p>
            <a:pPr lvl="0">
              <a:lnSpc>
                <a:spcPct val="90000"/>
              </a:lnSpc>
            </a:pPr>
            <a:endParaRPr lang="en-US" sz="900" dirty="0">
              <a:solidFill>
                <a:srgbClr val="FF7700"/>
              </a:solidFill>
            </a:endParaRPr>
          </a:p>
          <a:p>
            <a:pPr lvl="0">
              <a:lnSpc>
                <a:spcPct val="90000"/>
              </a:lnSpc>
            </a:pPr>
            <a:endParaRPr lang="en-US" sz="900" dirty="0">
              <a:solidFill>
                <a:srgbClr val="FF7700"/>
              </a:solidFill>
            </a:endParaRPr>
          </a:p>
        </p:txBody>
      </p:sp>
      <p:grpSp>
        <p:nvGrpSpPr>
          <p:cNvPr id="221" name="Group 220"/>
          <p:cNvGrpSpPr/>
          <p:nvPr/>
        </p:nvGrpSpPr>
        <p:grpSpPr>
          <a:xfrm>
            <a:off x="5241892" y="2129638"/>
            <a:ext cx="639069" cy="695710"/>
            <a:chOff x="4174173" y="2103309"/>
            <a:chExt cx="639069" cy="695710"/>
          </a:xfrm>
        </p:grpSpPr>
        <p:grpSp>
          <p:nvGrpSpPr>
            <p:cNvPr id="222" name="Group 221"/>
            <p:cNvGrpSpPr/>
            <p:nvPr/>
          </p:nvGrpSpPr>
          <p:grpSpPr>
            <a:xfrm>
              <a:off x="4235962" y="2181412"/>
              <a:ext cx="502281" cy="548163"/>
              <a:chOff x="2505075" y="2108200"/>
              <a:chExt cx="330200" cy="360363"/>
            </a:xfrm>
            <a:solidFill>
              <a:srgbClr val="5F5F5F"/>
            </a:solidFill>
          </p:grpSpPr>
          <p:sp>
            <p:nvSpPr>
              <p:cNvPr id="224" name="Freeform 44"/>
              <p:cNvSpPr>
                <a:spLocks noChangeArrowheads="1"/>
              </p:cNvSpPr>
              <p:nvPr/>
            </p:nvSpPr>
            <p:spPr bwMode="auto">
              <a:xfrm>
                <a:off x="2743200" y="2357438"/>
                <a:ext cx="22225" cy="22225"/>
              </a:xfrm>
              <a:custGeom>
                <a:avLst/>
                <a:gdLst>
                  <a:gd name="T0" fmla="*/ 62 w 63"/>
                  <a:gd name="T1" fmla="*/ 31 h 63"/>
                  <a:gd name="T2" fmla="*/ 58 w 63"/>
                  <a:gd name="T3" fmla="*/ 47 h 63"/>
                  <a:gd name="T4" fmla="*/ 46 w 63"/>
                  <a:gd name="T5" fmla="*/ 58 h 63"/>
                  <a:gd name="T6" fmla="*/ 31 w 63"/>
                  <a:gd name="T7" fmla="*/ 62 h 63"/>
                  <a:gd name="T8" fmla="*/ 15 w 63"/>
                  <a:gd name="T9" fmla="*/ 58 h 63"/>
                  <a:gd name="T10" fmla="*/ 4 w 63"/>
                  <a:gd name="T11" fmla="*/ 47 h 63"/>
                  <a:gd name="T12" fmla="*/ 0 w 63"/>
                  <a:gd name="T13" fmla="*/ 31 h 63"/>
                  <a:gd name="T14" fmla="*/ 4 w 63"/>
                  <a:gd name="T15" fmla="*/ 16 h 63"/>
                  <a:gd name="T16" fmla="*/ 15 w 63"/>
                  <a:gd name="T17" fmla="*/ 4 h 63"/>
                  <a:gd name="T18" fmla="*/ 31 w 63"/>
                  <a:gd name="T19" fmla="*/ 0 h 63"/>
                  <a:gd name="T20" fmla="*/ 46 w 63"/>
                  <a:gd name="T21" fmla="*/ 4 h 63"/>
                  <a:gd name="T22" fmla="*/ 58 w 63"/>
                  <a:gd name="T23" fmla="*/ 16 h 63"/>
                  <a:gd name="T24" fmla="*/ 62 w 63"/>
                  <a:gd name="T2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2" y="31"/>
                    </a:moveTo>
                    <a:cubicBezTo>
                      <a:pt x="62" y="37"/>
                      <a:pt x="61" y="42"/>
                      <a:pt x="58" y="47"/>
                    </a:cubicBezTo>
                    <a:cubicBezTo>
                      <a:pt x="55" y="52"/>
                      <a:pt x="51" y="55"/>
                      <a:pt x="46" y="58"/>
                    </a:cubicBezTo>
                    <a:cubicBezTo>
                      <a:pt x="41" y="61"/>
                      <a:pt x="37" y="62"/>
                      <a:pt x="31" y="62"/>
                    </a:cubicBezTo>
                    <a:cubicBezTo>
                      <a:pt x="25" y="62"/>
                      <a:pt x="20" y="61"/>
                      <a:pt x="15" y="58"/>
                    </a:cubicBezTo>
                    <a:cubicBezTo>
                      <a:pt x="10" y="55"/>
                      <a:pt x="7" y="52"/>
                      <a:pt x="4" y="47"/>
                    </a:cubicBezTo>
                    <a:cubicBezTo>
                      <a:pt x="1" y="42"/>
                      <a:pt x="0" y="37"/>
                      <a:pt x="0" y="31"/>
                    </a:cubicBezTo>
                    <a:cubicBezTo>
                      <a:pt x="0" y="25"/>
                      <a:pt x="1" y="20"/>
                      <a:pt x="4" y="16"/>
                    </a:cubicBezTo>
                    <a:cubicBezTo>
                      <a:pt x="7" y="11"/>
                      <a:pt x="10" y="7"/>
                      <a:pt x="15" y="4"/>
                    </a:cubicBezTo>
                    <a:cubicBezTo>
                      <a:pt x="20" y="1"/>
                      <a:pt x="25" y="0"/>
                      <a:pt x="31" y="0"/>
                    </a:cubicBezTo>
                    <a:cubicBezTo>
                      <a:pt x="37" y="0"/>
                      <a:pt x="41" y="1"/>
                      <a:pt x="46" y="4"/>
                    </a:cubicBezTo>
                    <a:cubicBezTo>
                      <a:pt x="51" y="7"/>
                      <a:pt x="55" y="11"/>
                      <a:pt x="58" y="16"/>
                    </a:cubicBezTo>
                    <a:cubicBezTo>
                      <a:pt x="61" y="20"/>
                      <a:pt x="62" y="25"/>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 name="Freeform 45"/>
              <p:cNvSpPr>
                <a:spLocks noChangeArrowheads="1"/>
              </p:cNvSpPr>
              <p:nvPr/>
            </p:nvSpPr>
            <p:spPr bwMode="auto">
              <a:xfrm>
                <a:off x="2505075" y="2108200"/>
                <a:ext cx="330200" cy="360363"/>
              </a:xfrm>
              <a:custGeom>
                <a:avLst/>
                <a:gdLst>
                  <a:gd name="T0" fmla="*/ 917 w 918"/>
                  <a:gd name="T1" fmla="*/ 51 h 1003"/>
                  <a:gd name="T2" fmla="*/ 866 w 918"/>
                  <a:gd name="T3" fmla="*/ 1002 h 1003"/>
                  <a:gd name="T4" fmla="*/ 0 w 918"/>
                  <a:gd name="T5" fmla="*/ 951 h 1003"/>
                  <a:gd name="T6" fmla="*/ 50 w 918"/>
                  <a:gd name="T7" fmla="*/ 0 h 1003"/>
                  <a:gd name="T8" fmla="*/ 367 w 918"/>
                  <a:gd name="T9" fmla="*/ 262 h 1003"/>
                  <a:gd name="T10" fmla="*/ 389 w 918"/>
                  <a:gd name="T11" fmla="*/ 372 h 1003"/>
                  <a:gd name="T12" fmla="*/ 556 w 918"/>
                  <a:gd name="T13" fmla="*/ 350 h 1003"/>
                  <a:gd name="T14" fmla="*/ 556 w 918"/>
                  <a:gd name="T15" fmla="*/ 257 h 1003"/>
                  <a:gd name="T16" fmla="*/ 533 w 918"/>
                  <a:gd name="T17" fmla="*/ 180 h 1003"/>
                  <a:gd name="T18" fmla="*/ 367 w 918"/>
                  <a:gd name="T19" fmla="*/ 203 h 1003"/>
                  <a:gd name="T20" fmla="*/ 367 w 918"/>
                  <a:gd name="T21" fmla="*/ 262 h 1003"/>
                  <a:gd name="T22" fmla="*/ 367 w 918"/>
                  <a:gd name="T23" fmla="*/ 578 h 1003"/>
                  <a:gd name="T24" fmla="*/ 533 w 918"/>
                  <a:gd name="T25" fmla="*/ 601 h 1003"/>
                  <a:gd name="T26" fmla="*/ 556 w 918"/>
                  <a:gd name="T27" fmla="*/ 491 h 1003"/>
                  <a:gd name="T28" fmla="*/ 556 w 918"/>
                  <a:gd name="T29" fmla="*/ 432 h 1003"/>
                  <a:gd name="T30" fmla="*/ 389 w 918"/>
                  <a:gd name="T31" fmla="*/ 409 h 1003"/>
                  <a:gd name="T32" fmla="*/ 367 w 918"/>
                  <a:gd name="T33" fmla="*/ 485 h 1003"/>
                  <a:gd name="T34" fmla="*/ 146 w 918"/>
                  <a:gd name="T35" fmla="*/ 262 h 1003"/>
                  <a:gd name="T36" fmla="*/ 169 w 918"/>
                  <a:gd name="T37" fmla="*/ 372 h 1003"/>
                  <a:gd name="T38" fmla="*/ 335 w 918"/>
                  <a:gd name="T39" fmla="*/ 350 h 1003"/>
                  <a:gd name="T40" fmla="*/ 335 w 918"/>
                  <a:gd name="T41" fmla="*/ 257 h 1003"/>
                  <a:gd name="T42" fmla="*/ 313 w 918"/>
                  <a:gd name="T43" fmla="*/ 180 h 1003"/>
                  <a:gd name="T44" fmla="*/ 146 w 918"/>
                  <a:gd name="T45" fmla="*/ 203 h 1003"/>
                  <a:gd name="T46" fmla="*/ 146 w 918"/>
                  <a:gd name="T47" fmla="*/ 262 h 1003"/>
                  <a:gd name="T48" fmla="*/ 146 w 918"/>
                  <a:gd name="T49" fmla="*/ 578 h 1003"/>
                  <a:gd name="T50" fmla="*/ 313 w 918"/>
                  <a:gd name="T51" fmla="*/ 601 h 1003"/>
                  <a:gd name="T52" fmla="*/ 335 w 918"/>
                  <a:gd name="T53" fmla="*/ 491 h 1003"/>
                  <a:gd name="T54" fmla="*/ 335 w 918"/>
                  <a:gd name="T55" fmla="*/ 432 h 1003"/>
                  <a:gd name="T56" fmla="*/ 169 w 918"/>
                  <a:gd name="T57" fmla="*/ 409 h 1003"/>
                  <a:gd name="T58" fmla="*/ 146 w 918"/>
                  <a:gd name="T59" fmla="*/ 485 h 1003"/>
                  <a:gd name="T60" fmla="*/ 773 w 918"/>
                  <a:gd name="T61" fmla="*/ 793 h 1003"/>
                  <a:gd name="T62" fmla="*/ 146 w 918"/>
                  <a:gd name="T63" fmla="*/ 635 h 1003"/>
                  <a:gd name="T64" fmla="*/ 175 w 918"/>
                  <a:gd name="T65" fmla="*/ 821 h 1003"/>
                  <a:gd name="T66" fmla="*/ 773 w 918"/>
                  <a:gd name="T67" fmla="*/ 793 h 1003"/>
                  <a:gd name="T68" fmla="*/ 773 w 918"/>
                  <a:gd name="T69" fmla="*/ 429 h 1003"/>
                  <a:gd name="T70" fmla="*/ 606 w 918"/>
                  <a:gd name="T71" fmla="*/ 406 h 1003"/>
                  <a:gd name="T72" fmla="*/ 584 w 918"/>
                  <a:gd name="T73" fmla="*/ 482 h 1003"/>
                  <a:gd name="T74" fmla="*/ 584 w 918"/>
                  <a:gd name="T75" fmla="*/ 575 h 1003"/>
                  <a:gd name="T76" fmla="*/ 750 w 918"/>
                  <a:gd name="T77" fmla="*/ 598 h 1003"/>
                  <a:gd name="T78" fmla="*/ 773 w 918"/>
                  <a:gd name="T79" fmla="*/ 488 h 1003"/>
                  <a:gd name="T80" fmla="*/ 773 w 918"/>
                  <a:gd name="T81" fmla="*/ 257 h 1003"/>
                  <a:gd name="T82" fmla="*/ 750 w 918"/>
                  <a:gd name="T83" fmla="*/ 180 h 1003"/>
                  <a:gd name="T84" fmla="*/ 584 w 918"/>
                  <a:gd name="T85" fmla="*/ 203 h 1003"/>
                  <a:gd name="T86" fmla="*/ 584 w 918"/>
                  <a:gd name="T87" fmla="*/ 262 h 1003"/>
                  <a:gd name="T88" fmla="*/ 606 w 918"/>
                  <a:gd name="T89" fmla="*/ 372 h 1003"/>
                  <a:gd name="T90" fmla="*/ 773 w 918"/>
                  <a:gd name="T91" fmla="*/ 350 h 1003"/>
                  <a:gd name="T92" fmla="*/ 773 w 918"/>
                  <a:gd name="T93" fmla="*/ 25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18" h="1003">
                    <a:moveTo>
                      <a:pt x="866" y="0"/>
                    </a:moveTo>
                    <a:cubicBezTo>
                      <a:pt x="894" y="0"/>
                      <a:pt x="917" y="22"/>
                      <a:pt x="917" y="51"/>
                    </a:cubicBezTo>
                    <a:lnTo>
                      <a:pt x="917" y="951"/>
                    </a:lnTo>
                    <a:cubicBezTo>
                      <a:pt x="917" y="979"/>
                      <a:pt x="894" y="1002"/>
                      <a:pt x="866" y="1002"/>
                    </a:cubicBezTo>
                    <a:lnTo>
                      <a:pt x="50" y="1002"/>
                    </a:lnTo>
                    <a:cubicBezTo>
                      <a:pt x="22" y="1002"/>
                      <a:pt x="0" y="979"/>
                      <a:pt x="0" y="951"/>
                    </a:cubicBezTo>
                    <a:lnTo>
                      <a:pt x="0" y="51"/>
                    </a:lnTo>
                    <a:cubicBezTo>
                      <a:pt x="0" y="22"/>
                      <a:pt x="22" y="0"/>
                      <a:pt x="50" y="0"/>
                    </a:cubicBezTo>
                    <a:lnTo>
                      <a:pt x="866" y="0"/>
                    </a:lnTo>
                    <a:close/>
                    <a:moveTo>
                      <a:pt x="367" y="262"/>
                    </a:moveTo>
                    <a:lnTo>
                      <a:pt x="367" y="350"/>
                    </a:lnTo>
                    <a:cubicBezTo>
                      <a:pt x="367" y="364"/>
                      <a:pt x="378" y="372"/>
                      <a:pt x="389" y="372"/>
                    </a:cubicBezTo>
                    <a:lnTo>
                      <a:pt x="533" y="372"/>
                    </a:lnTo>
                    <a:cubicBezTo>
                      <a:pt x="547" y="372"/>
                      <a:pt x="556" y="361"/>
                      <a:pt x="556" y="350"/>
                    </a:cubicBezTo>
                    <a:lnTo>
                      <a:pt x="556" y="262"/>
                    </a:lnTo>
                    <a:lnTo>
                      <a:pt x="556" y="257"/>
                    </a:lnTo>
                    <a:lnTo>
                      <a:pt x="556" y="203"/>
                    </a:lnTo>
                    <a:cubicBezTo>
                      <a:pt x="556" y="189"/>
                      <a:pt x="544" y="180"/>
                      <a:pt x="533" y="180"/>
                    </a:cubicBezTo>
                    <a:lnTo>
                      <a:pt x="389" y="180"/>
                    </a:lnTo>
                    <a:cubicBezTo>
                      <a:pt x="375" y="180"/>
                      <a:pt x="367" y="192"/>
                      <a:pt x="367" y="203"/>
                    </a:cubicBezTo>
                    <a:lnTo>
                      <a:pt x="367" y="257"/>
                    </a:lnTo>
                    <a:lnTo>
                      <a:pt x="367" y="262"/>
                    </a:lnTo>
                    <a:close/>
                    <a:moveTo>
                      <a:pt x="367" y="491"/>
                    </a:moveTo>
                    <a:lnTo>
                      <a:pt x="367" y="578"/>
                    </a:lnTo>
                    <a:cubicBezTo>
                      <a:pt x="367" y="592"/>
                      <a:pt x="378" y="601"/>
                      <a:pt x="389" y="601"/>
                    </a:cubicBezTo>
                    <a:lnTo>
                      <a:pt x="533" y="601"/>
                    </a:lnTo>
                    <a:cubicBezTo>
                      <a:pt x="547" y="601"/>
                      <a:pt x="556" y="590"/>
                      <a:pt x="556" y="578"/>
                    </a:cubicBezTo>
                    <a:lnTo>
                      <a:pt x="556" y="491"/>
                    </a:lnTo>
                    <a:lnTo>
                      <a:pt x="556" y="485"/>
                    </a:lnTo>
                    <a:lnTo>
                      <a:pt x="556" y="432"/>
                    </a:lnTo>
                    <a:cubicBezTo>
                      <a:pt x="556" y="417"/>
                      <a:pt x="544" y="409"/>
                      <a:pt x="533" y="409"/>
                    </a:cubicBezTo>
                    <a:lnTo>
                      <a:pt x="389" y="409"/>
                    </a:lnTo>
                    <a:cubicBezTo>
                      <a:pt x="375" y="409"/>
                      <a:pt x="367" y="420"/>
                      <a:pt x="367" y="432"/>
                    </a:cubicBezTo>
                    <a:lnTo>
                      <a:pt x="367" y="485"/>
                    </a:lnTo>
                    <a:lnTo>
                      <a:pt x="367" y="491"/>
                    </a:lnTo>
                    <a:close/>
                    <a:moveTo>
                      <a:pt x="146" y="262"/>
                    </a:moveTo>
                    <a:lnTo>
                      <a:pt x="146" y="350"/>
                    </a:lnTo>
                    <a:cubicBezTo>
                      <a:pt x="146" y="364"/>
                      <a:pt x="158" y="372"/>
                      <a:pt x="169" y="372"/>
                    </a:cubicBezTo>
                    <a:lnTo>
                      <a:pt x="313" y="372"/>
                    </a:lnTo>
                    <a:cubicBezTo>
                      <a:pt x="327" y="372"/>
                      <a:pt x="335" y="361"/>
                      <a:pt x="335" y="350"/>
                    </a:cubicBezTo>
                    <a:lnTo>
                      <a:pt x="335" y="262"/>
                    </a:lnTo>
                    <a:lnTo>
                      <a:pt x="335" y="257"/>
                    </a:lnTo>
                    <a:lnTo>
                      <a:pt x="335" y="203"/>
                    </a:lnTo>
                    <a:cubicBezTo>
                      <a:pt x="335" y="189"/>
                      <a:pt x="324" y="180"/>
                      <a:pt x="313" y="180"/>
                    </a:cubicBezTo>
                    <a:lnTo>
                      <a:pt x="169" y="180"/>
                    </a:lnTo>
                    <a:cubicBezTo>
                      <a:pt x="155" y="180"/>
                      <a:pt x="146" y="192"/>
                      <a:pt x="146" y="203"/>
                    </a:cubicBezTo>
                    <a:lnTo>
                      <a:pt x="146" y="257"/>
                    </a:lnTo>
                    <a:lnTo>
                      <a:pt x="146" y="262"/>
                    </a:lnTo>
                    <a:close/>
                    <a:moveTo>
                      <a:pt x="146" y="491"/>
                    </a:moveTo>
                    <a:lnTo>
                      <a:pt x="146" y="578"/>
                    </a:lnTo>
                    <a:cubicBezTo>
                      <a:pt x="146" y="592"/>
                      <a:pt x="158" y="601"/>
                      <a:pt x="169" y="601"/>
                    </a:cubicBezTo>
                    <a:lnTo>
                      <a:pt x="313" y="601"/>
                    </a:lnTo>
                    <a:cubicBezTo>
                      <a:pt x="327" y="601"/>
                      <a:pt x="335" y="590"/>
                      <a:pt x="335" y="578"/>
                    </a:cubicBezTo>
                    <a:lnTo>
                      <a:pt x="335" y="491"/>
                    </a:lnTo>
                    <a:lnTo>
                      <a:pt x="335" y="485"/>
                    </a:lnTo>
                    <a:lnTo>
                      <a:pt x="335" y="432"/>
                    </a:lnTo>
                    <a:cubicBezTo>
                      <a:pt x="335" y="417"/>
                      <a:pt x="324" y="409"/>
                      <a:pt x="313" y="409"/>
                    </a:cubicBezTo>
                    <a:lnTo>
                      <a:pt x="169" y="409"/>
                    </a:lnTo>
                    <a:cubicBezTo>
                      <a:pt x="155" y="409"/>
                      <a:pt x="146" y="420"/>
                      <a:pt x="146" y="432"/>
                    </a:cubicBezTo>
                    <a:lnTo>
                      <a:pt x="146" y="485"/>
                    </a:lnTo>
                    <a:lnTo>
                      <a:pt x="146" y="491"/>
                    </a:lnTo>
                    <a:close/>
                    <a:moveTo>
                      <a:pt x="773" y="793"/>
                    </a:moveTo>
                    <a:lnTo>
                      <a:pt x="773" y="635"/>
                    </a:lnTo>
                    <a:lnTo>
                      <a:pt x="146" y="635"/>
                    </a:lnTo>
                    <a:lnTo>
                      <a:pt x="146" y="793"/>
                    </a:lnTo>
                    <a:cubicBezTo>
                      <a:pt x="146" y="807"/>
                      <a:pt x="158" y="821"/>
                      <a:pt x="175" y="821"/>
                    </a:cubicBezTo>
                    <a:lnTo>
                      <a:pt x="745" y="821"/>
                    </a:lnTo>
                    <a:cubicBezTo>
                      <a:pt x="759" y="821"/>
                      <a:pt x="773" y="810"/>
                      <a:pt x="773" y="793"/>
                    </a:cubicBezTo>
                    <a:close/>
                    <a:moveTo>
                      <a:pt x="773" y="482"/>
                    </a:moveTo>
                    <a:lnTo>
                      <a:pt x="773" y="429"/>
                    </a:lnTo>
                    <a:cubicBezTo>
                      <a:pt x="773" y="415"/>
                      <a:pt x="762" y="406"/>
                      <a:pt x="750" y="406"/>
                    </a:cubicBezTo>
                    <a:lnTo>
                      <a:pt x="606" y="406"/>
                    </a:lnTo>
                    <a:cubicBezTo>
                      <a:pt x="592" y="406"/>
                      <a:pt x="584" y="417"/>
                      <a:pt x="584" y="429"/>
                    </a:cubicBezTo>
                    <a:lnTo>
                      <a:pt x="584" y="482"/>
                    </a:lnTo>
                    <a:lnTo>
                      <a:pt x="584" y="488"/>
                    </a:lnTo>
                    <a:lnTo>
                      <a:pt x="584" y="575"/>
                    </a:lnTo>
                    <a:cubicBezTo>
                      <a:pt x="584" y="590"/>
                      <a:pt x="595" y="598"/>
                      <a:pt x="606" y="598"/>
                    </a:cubicBezTo>
                    <a:lnTo>
                      <a:pt x="750" y="598"/>
                    </a:lnTo>
                    <a:cubicBezTo>
                      <a:pt x="764" y="598"/>
                      <a:pt x="773" y="587"/>
                      <a:pt x="773" y="575"/>
                    </a:cubicBezTo>
                    <a:lnTo>
                      <a:pt x="773" y="488"/>
                    </a:lnTo>
                    <a:lnTo>
                      <a:pt x="773" y="482"/>
                    </a:lnTo>
                    <a:close/>
                    <a:moveTo>
                      <a:pt x="773" y="257"/>
                    </a:moveTo>
                    <a:lnTo>
                      <a:pt x="773" y="203"/>
                    </a:lnTo>
                    <a:cubicBezTo>
                      <a:pt x="773" y="189"/>
                      <a:pt x="762" y="180"/>
                      <a:pt x="750" y="180"/>
                    </a:cubicBezTo>
                    <a:lnTo>
                      <a:pt x="606" y="180"/>
                    </a:lnTo>
                    <a:cubicBezTo>
                      <a:pt x="592" y="180"/>
                      <a:pt x="584" y="192"/>
                      <a:pt x="584" y="203"/>
                    </a:cubicBezTo>
                    <a:lnTo>
                      <a:pt x="584" y="257"/>
                    </a:lnTo>
                    <a:lnTo>
                      <a:pt x="584" y="262"/>
                    </a:lnTo>
                    <a:lnTo>
                      <a:pt x="584" y="350"/>
                    </a:lnTo>
                    <a:cubicBezTo>
                      <a:pt x="584" y="364"/>
                      <a:pt x="595" y="372"/>
                      <a:pt x="606" y="372"/>
                    </a:cubicBezTo>
                    <a:lnTo>
                      <a:pt x="750" y="372"/>
                    </a:lnTo>
                    <a:cubicBezTo>
                      <a:pt x="764" y="372"/>
                      <a:pt x="773" y="361"/>
                      <a:pt x="773" y="350"/>
                    </a:cubicBezTo>
                    <a:lnTo>
                      <a:pt x="773" y="262"/>
                    </a:lnTo>
                    <a:lnTo>
                      <a:pt x="773" y="2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23" name="Rectangle 222"/>
            <p:cNvSpPr/>
            <p:nvPr/>
          </p:nvSpPr>
          <p:spPr>
            <a:xfrm>
              <a:off x="4174173" y="2103309"/>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sp>
        <p:nvSpPr>
          <p:cNvPr id="226" name="TextBox 225"/>
          <p:cNvSpPr txBox="1"/>
          <p:nvPr/>
        </p:nvSpPr>
        <p:spPr>
          <a:xfrm>
            <a:off x="5240197" y="2779636"/>
            <a:ext cx="914400" cy="156521"/>
          </a:xfrm>
          <a:prstGeom prst="rect">
            <a:avLst/>
          </a:prstGeom>
          <a:noFill/>
        </p:spPr>
        <p:txBody>
          <a:bodyPr wrap="none" lIns="0" tIns="0" rIns="0" bIns="0" rtlCol="0">
            <a:noAutofit/>
          </a:bodyPr>
          <a:lstStyle/>
          <a:p>
            <a:pPr>
              <a:lnSpc>
                <a:spcPct val="90000"/>
              </a:lnSpc>
            </a:pPr>
            <a:r>
              <a:rPr lang="en-US" sz="1000" dirty="0"/>
              <a:t>APPS-NODE-01</a:t>
            </a:r>
          </a:p>
        </p:txBody>
      </p:sp>
      <p:sp>
        <p:nvSpPr>
          <p:cNvPr id="240" name="Rectangle 239"/>
          <p:cNvSpPr/>
          <p:nvPr/>
        </p:nvSpPr>
        <p:spPr>
          <a:xfrm>
            <a:off x="5847948" y="2217447"/>
            <a:ext cx="313218" cy="45138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cxnSp>
        <p:nvCxnSpPr>
          <p:cNvPr id="251" name="Straight Connector 250"/>
          <p:cNvCxnSpPr>
            <a:endCxn id="367" idx="1"/>
          </p:cNvCxnSpPr>
          <p:nvPr/>
        </p:nvCxnSpPr>
        <p:spPr>
          <a:xfrm>
            <a:off x="6267418" y="2364831"/>
            <a:ext cx="926052" cy="6431"/>
          </a:xfrm>
          <a:prstGeom prst="line">
            <a:avLst/>
          </a:prstGeom>
          <a:ln>
            <a:tailEnd type="triangle" w="lg" len="lg"/>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6397036" y="2180656"/>
            <a:ext cx="701667" cy="195535"/>
          </a:xfrm>
          <a:prstGeom prst="rect">
            <a:avLst/>
          </a:prstGeom>
          <a:noFill/>
        </p:spPr>
        <p:txBody>
          <a:bodyPr wrap="none" lIns="0" tIns="0" rIns="0" bIns="0" rtlCol="0">
            <a:noAutofit/>
          </a:bodyPr>
          <a:lstStyle/>
          <a:p>
            <a:pPr algn="ctr">
              <a:lnSpc>
                <a:spcPct val="90000"/>
              </a:lnSpc>
            </a:pPr>
            <a:r>
              <a:rPr lang="en-US" sz="1100" dirty="0"/>
              <a:t>1521</a:t>
            </a:r>
          </a:p>
        </p:txBody>
      </p:sp>
      <p:sp>
        <p:nvSpPr>
          <p:cNvPr id="295" name="TextBox 294"/>
          <p:cNvSpPr txBox="1"/>
          <p:nvPr/>
        </p:nvSpPr>
        <p:spPr>
          <a:xfrm>
            <a:off x="3044994" y="1003126"/>
            <a:ext cx="701667" cy="195535"/>
          </a:xfrm>
          <a:prstGeom prst="rect">
            <a:avLst/>
          </a:prstGeom>
          <a:noFill/>
        </p:spPr>
        <p:txBody>
          <a:bodyPr wrap="none" lIns="0" tIns="0" rIns="0" bIns="0" rtlCol="0">
            <a:noAutofit/>
          </a:bodyPr>
          <a:lstStyle/>
          <a:p>
            <a:pPr algn="ctr">
              <a:lnSpc>
                <a:spcPct val="90000"/>
              </a:lnSpc>
            </a:pPr>
            <a:r>
              <a:rPr lang="en-US" sz="1100" dirty="0"/>
              <a:t>8000</a:t>
            </a:r>
          </a:p>
        </p:txBody>
      </p:sp>
      <p:cxnSp>
        <p:nvCxnSpPr>
          <p:cNvPr id="303" name="Straight Connector 302"/>
          <p:cNvCxnSpPr>
            <a:endCxn id="323" idx="1"/>
          </p:cNvCxnSpPr>
          <p:nvPr/>
        </p:nvCxnSpPr>
        <p:spPr>
          <a:xfrm>
            <a:off x="1476116" y="1171573"/>
            <a:ext cx="735674" cy="163"/>
          </a:xfrm>
          <a:prstGeom prst="line">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5" name="Straight Connector 304"/>
          <p:cNvCxnSpPr>
            <a:cxnSpLocks/>
            <a:endCxn id="226" idx="1"/>
          </p:cNvCxnSpPr>
          <p:nvPr/>
        </p:nvCxnSpPr>
        <p:spPr>
          <a:xfrm>
            <a:off x="3168208" y="1806386"/>
            <a:ext cx="2071989" cy="1051511"/>
          </a:xfrm>
          <a:prstGeom prst="line">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6" name="Straight Connector 305"/>
          <p:cNvCxnSpPr/>
          <p:nvPr/>
        </p:nvCxnSpPr>
        <p:spPr>
          <a:xfrm>
            <a:off x="848153" y="4472742"/>
            <a:ext cx="162999" cy="381367"/>
          </a:xfrm>
          <a:prstGeom prst="line">
            <a:avLst/>
          </a:prstGeom>
          <a:ln>
            <a:tailEnd type="triangle" w="lg" len="lg"/>
          </a:ln>
        </p:spPr>
        <p:style>
          <a:lnRef idx="2">
            <a:schemeClr val="dk1"/>
          </a:lnRef>
          <a:fillRef idx="0">
            <a:schemeClr val="dk1"/>
          </a:fillRef>
          <a:effectRef idx="1">
            <a:schemeClr val="dk1"/>
          </a:effectRef>
          <a:fontRef idx="minor">
            <a:schemeClr val="tx1"/>
          </a:fontRef>
        </p:style>
      </p:cxnSp>
      <p:sp>
        <p:nvSpPr>
          <p:cNvPr id="309" name="TextBox 308"/>
          <p:cNvSpPr txBox="1"/>
          <p:nvPr/>
        </p:nvSpPr>
        <p:spPr>
          <a:xfrm>
            <a:off x="1144723" y="1003126"/>
            <a:ext cx="701667" cy="195535"/>
          </a:xfrm>
          <a:prstGeom prst="rect">
            <a:avLst/>
          </a:prstGeom>
          <a:noFill/>
        </p:spPr>
        <p:txBody>
          <a:bodyPr wrap="none" lIns="0" tIns="0" rIns="0" bIns="0" rtlCol="0">
            <a:noAutofit/>
          </a:bodyPr>
          <a:lstStyle/>
          <a:p>
            <a:pPr algn="ctr">
              <a:lnSpc>
                <a:spcPct val="90000"/>
              </a:lnSpc>
            </a:pPr>
            <a:r>
              <a:rPr lang="en-US" sz="1100" dirty="0"/>
              <a:t>80, 443</a:t>
            </a:r>
          </a:p>
        </p:txBody>
      </p:sp>
      <p:grpSp>
        <p:nvGrpSpPr>
          <p:cNvPr id="366" name="Group 365"/>
          <p:cNvGrpSpPr/>
          <p:nvPr/>
        </p:nvGrpSpPr>
        <p:grpSpPr>
          <a:xfrm>
            <a:off x="7193470" y="1736611"/>
            <a:ext cx="1162234" cy="1269301"/>
            <a:chOff x="4947580" y="3908583"/>
            <a:chExt cx="1162234" cy="1269301"/>
          </a:xfrm>
        </p:grpSpPr>
        <p:sp>
          <p:nvSpPr>
            <p:cNvPr id="367" name="Rectangle 366"/>
            <p:cNvSpPr/>
            <p:nvPr/>
          </p:nvSpPr>
          <p:spPr>
            <a:xfrm>
              <a:off x="4947580" y="3908583"/>
              <a:ext cx="1162234" cy="1269301"/>
            </a:xfrm>
            <a:prstGeom prst="rect">
              <a:avLst/>
            </a:prstGeom>
            <a:noFill/>
            <a:ln w="19050">
              <a:solidFill>
                <a:schemeClr val="accent3"/>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rgbClr val="FF7700"/>
                  </a:solidFill>
                </a:rPr>
                <a:t>PROD DB SUBNET</a:t>
              </a:r>
            </a:p>
            <a:p>
              <a:pPr lvl="0">
                <a:lnSpc>
                  <a:spcPct val="90000"/>
                </a:lnSpc>
              </a:pPr>
              <a:endParaRPr lang="en-US" sz="900" dirty="0">
                <a:solidFill>
                  <a:srgbClr val="FF7700"/>
                </a:solidFill>
              </a:endParaRPr>
            </a:p>
            <a:p>
              <a:pPr lvl="0">
                <a:lnSpc>
                  <a:spcPct val="90000"/>
                </a:lnSpc>
              </a:pPr>
              <a:endParaRPr lang="en-US" sz="900" dirty="0">
                <a:solidFill>
                  <a:srgbClr val="FF7700"/>
                </a:solidFill>
              </a:endParaRPr>
            </a:p>
          </p:txBody>
        </p:sp>
        <p:grpSp>
          <p:nvGrpSpPr>
            <p:cNvPr id="368" name="Group 367"/>
            <p:cNvGrpSpPr/>
            <p:nvPr/>
          </p:nvGrpSpPr>
          <p:grpSpPr>
            <a:xfrm>
              <a:off x="5006197" y="4307878"/>
              <a:ext cx="639069" cy="695710"/>
              <a:chOff x="4174173" y="2103309"/>
              <a:chExt cx="639069" cy="695710"/>
            </a:xfrm>
          </p:grpSpPr>
          <p:grpSp>
            <p:nvGrpSpPr>
              <p:cNvPr id="371" name="Group 370"/>
              <p:cNvGrpSpPr/>
              <p:nvPr/>
            </p:nvGrpSpPr>
            <p:grpSpPr>
              <a:xfrm>
                <a:off x="4235962" y="2181412"/>
                <a:ext cx="502281" cy="548163"/>
                <a:chOff x="2505075" y="2108200"/>
                <a:chExt cx="330200" cy="360363"/>
              </a:xfrm>
              <a:solidFill>
                <a:srgbClr val="5F5F5F"/>
              </a:solidFill>
            </p:grpSpPr>
            <p:sp>
              <p:nvSpPr>
                <p:cNvPr id="373" name="Freeform 44"/>
                <p:cNvSpPr>
                  <a:spLocks noChangeArrowheads="1"/>
                </p:cNvSpPr>
                <p:nvPr/>
              </p:nvSpPr>
              <p:spPr bwMode="auto">
                <a:xfrm>
                  <a:off x="2743200" y="2357438"/>
                  <a:ext cx="22225" cy="22225"/>
                </a:xfrm>
                <a:custGeom>
                  <a:avLst/>
                  <a:gdLst>
                    <a:gd name="T0" fmla="*/ 62 w 63"/>
                    <a:gd name="T1" fmla="*/ 31 h 63"/>
                    <a:gd name="T2" fmla="*/ 58 w 63"/>
                    <a:gd name="T3" fmla="*/ 47 h 63"/>
                    <a:gd name="T4" fmla="*/ 46 w 63"/>
                    <a:gd name="T5" fmla="*/ 58 h 63"/>
                    <a:gd name="T6" fmla="*/ 31 w 63"/>
                    <a:gd name="T7" fmla="*/ 62 h 63"/>
                    <a:gd name="T8" fmla="*/ 15 w 63"/>
                    <a:gd name="T9" fmla="*/ 58 h 63"/>
                    <a:gd name="T10" fmla="*/ 4 w 63"/>
                    <a:gd name="T11" fmla="*/ 47 h 63"/>
                    <a:gd name="T12" fmla="*/ 0 w 63"/>
                    <a:gd name="T13" fmla="*/ 31 h 63"/>
                    <a:gd name="T14" fmla="*/ 4 w 63"/>
                    <a:gd name="T15" fmla="*/ 16 h 63"/>
                    <a:gd name="T16" fmla="*/ 15 w 63"/>
                    <a:gd name="T17" fmla="*/ 4 h 63"/>
                    <a:gd name="T18" fmla="*/ 31 w 63"/>
                    <a:gd name="T19" fmla="*/ 0 h 63"/>
                    <a:gd name="T20" fmla="*/ 46 w 63"/>
                    <a:gd name="T21" fmla="*/ 4 h 63"/>
                    <a:gd name="T22" fmla="*/ 58 w 63"/>
                    <a:gd name="T23" fmla="*/ 16 h 63"/>
                    <a:gd name="T24" fmla="*/ 62 w 63"/>
                    <a:gd name="T2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2" y="31"/>
                      </a:moveTo>
                      <a:cubicBezTo>
                        <a:pt x="62" y="37"/>
                        <a:pt x="61" y="42"/>
                        <a:pt x="58" y="47"/>
                      </a:cubicBezTo>
                      <a:cubicBezTo>
                        <a:pt x="55" y="52"/>
                        <a:pt x="51" y="55"/>
                        <a:pt x="46" y="58"/>
                      </a:cubicBezTo>
                      <a:cubicBezTo>
                        <a:pt x="41" y="61"/>
                        <a:pt x="37" y="62"/>
                        <a:pt x="31" y="62"/>
                      </a:cubicBezTo>
                      <a:cubicBezTo>
                        <a:pt x="25" y="62"/>
                        <a:pt x="20" y="61"/>
                        <a:pt x="15" y="58"/>
                      </a:cubicBezTo>
                      <a:cubicBezTo>
                        <a:pt x="10" y="55"/>
                        <a:pt x="7" y="52"/>
                        <a:pt x="4" y="47"/>
                      </a:cubicBezTo>
                      <a:cubicBezTo>
                        <a:pt x="1" y="42"/>
                        <a:pt x="0" y="37"/>
                        <a:pt x="0" y="31"/>
                      </a:cubicBezTo>
                      <a:cubicBezTo>
                        <a:pt x="0" y="25"/>
                        <a:pt x="1" y="20"/>
                        <a:pt x="4" y="16"/>
                      </a:cubicBezTo>
                      <a:cubicBezTo>
                        <a:pt x="7" y="11"/>
                        <a:pt x="10" y="7"/>
                        <a:pt x="15" y="4"/>
                      </a:cubicBezTo>
                      <a:cubicBezTo>
                        <a:pt x="20" y="1"/>
                        <a:pt x="25" y="0"/>
                        <a:pt x="31" y="0"/>
                      </a:cubicBezTo>
                      <a:cubicBezTo>
                        <a:pt x="37" y="0"/>
                        <a:pt x="41" y="1"/>
                        <a:pt x="46" y="4"/>
                      </a:cubicBezTo>
                      <a:cubicBezTo>
                        <a:pt x="51" y="7"/>
                        <a:pt x="55" y="11"/>
                        <a:pt x="58" y="16"/>
                      </a:cubicBezTo>
                      <a:cubicBezTo>
                        <a:pt x="61" y="20"/>
                        <a:pt x="62" y="25"/>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4" name="Freeform 45"/>
                <p:cNvSpPr>
                  <a:spLocks noChangeArrowheads="1"/>
                </p:cNvSpPr>
                <p:nvPr/>
              </p:nvSpPr>
              <p:spPr bwMode="auto">
                <a:xfrm>
                  <a:off x="2505075" y="2108200"/>
                  <a:ext cx="330200" cy="360363"/>
                </a:xfrm>
                <a:custGeom>
                  <a:avLst/>
                  <a:gdLst>
                    <a:gd name="T0" fmla="*/ 917 w 918"/>
                    <a:gd name="T1" fmla="*/ 51 h 1003"/>
                    <a:gd name="T2" fmla="*/ 866 w 918"/>
                    <a:gd name="T3" fmla="*/ 1002 h 1003"/>
                    <a:gd name="T4" fmla="*/ 0 w 918"/>
                    <a:gd name="T5" fmla="*/ 951 h 1003"/>
                    <a:gd name="T6" fmla="*/ 50 w 918"/>
                    <a:gd name="T7" fmla="*/ 0 h 1003"/>
                    <a:gd name="T8" fmla="*/ 367 w 918"/>
                    <a:gd name="T9" fmla="*/ 262 h 1003"/>
                    <a:gd name="T10" fmla="*/ 389 w 918"/>
                    <a:gd name="T11" fmla="*/ 372 h 1003"/>
                    <a:gd name="T12" fmla="*/ 556 w 918"/>
                    <a:gd name="T13" fmla="*/ 350 h 1003"/>
                    <a:gd name="T14" fmla="*/ 556 w 918"/>
                    <a:gd name="T15" fmla="*/ 257 h 1003"/>
                    <a:gd name="T16" fmla="*/ 533 w 918"/>
                    <a:gd name="T17" fmla="*/ 180 h 1003"/>
                    <a:gd name="T18" fmla="*/ 367 w 918"/>
                    <a:gd name="T19" fmla="*/ 203 h 1003"/>
                    <a:gd name="T20" fmla="*/ 367 w 918"/>
                    <a:gd name="T21" fmla="*/ 262 h 1003"/>
                    <a:gd name="T22" fmla="*/ 367 w 918"/>
                    <a:gd name="T23" fmla="*/ 578 h 1003"/>
                    <a:gd name="T24" fmla="*/ 533 w 918"/>
                    <a:gd name="T25" fmla="*/ 601 h 1003"/>
                    <a:gd name="T26" fmla="*/ 556 w 918"/>
                    <a:gd name="T27" fmla="*/ 491 h 1003"/>
                    <a:gd name="T28" fmla="*/ 556 w 918"/>
                    <a:gd name="T29" fmla="*/ 432 h 1003"/>
                    <a:gd name="T30" fmla="*/ 389 w 918"/>
                    <a:gd name="T31" fmla="*/ 409 h 1003"/>
                    <a:gd name="T32" fmla="*/ 367 w 918"/>
                    <a:gd name="T33" fmla="*/ 485 h 1003"/>
                    <a:gd name="T34" fmla="*/ 146 w 918"/>
                    <a:gd name="T35" fmla="*/ 262 h 1003"/>
                    <a:gd name="T36" fmla="*/ 169 w 918"/>
                    <a:gd name="T37" fmla="*/ 372 h 1003"/>
                    <a:gd name="T38" fmla="*/ 335 w 918"/>
                    <a:gd name="T39" fmla="*/ 350 h 1003"/>
                    <a:gd name="T40" fmla="*/ 335 w 918"/>
                    <a:gd name="T41" fmla="*/ 257 h 1003"/>
                    <a:gd name="T42" fmla="*/ 313 w 918"/>
                    <a:gd name="T43" fmla="*/ 180 h 1003"/>
                    <a:gd name="T44" fmla="*/ 146 w 918"/>
                    <a:gd name="T45" fmla="*/ 203 h 1003"/>
                    <a:gd name="T46" fmla="*/ 146 w 918"/>
                    <a:gd name="T47" fmla="*/ 262 h 1003"/>
                    <a:gd name="T48" fmla="*/ 146 w 918"/>
                    <a:gd name="T49" fmla="*/ 578 h 1003"/>
                    <a:gd name="T50" fmla="*/ 313 w 918"/>
                    <a:gd name="T51" fmla="*/ 601 h 1003"/>
                    <a:gd name="T52" fmla="*/ 335 w 918"/>
                    <a:gd name="T53" fmla="*/ 491 h 1003"/>
                    <a:gd name="T54" fmla="*/ 335 w 918"/>
                    <a:gd name="T55" fmla="*/ 432 h 1003"/>
                    <a:gd name="T56" fmla="*/ 169 w 918"/>
                    <a:gd name="T57" fmla="*/ 409 h 1003"/>
                    <a:gd name="T58" fmla="*/ 146 w 918"/>
                    <a:gd name="T59" fmla="*/ 485 h 1003"/>
                    <a:gd name="T60" fmla="*/ 773 w 918"/>
                    <a:gd name="T61" fmla="*/ 793 h 1003"/>
                    <a:gd name="T62" fmla="*/ 146 w 918"/>
                    <a:gd name="T63" fmla="*/ 635 h 1003"/>
                    <a:gd name="T64" fmla="*/ 175 w 918"/>
                    <a:gd name="T65" fmla="*/ 821 h 1003"/>
                    <a:gd name="T66" fmla="*/ 773 w 918"/>
                    <a:gd name="T67" fmla="*/ 793 h 1003"/>
                    <a:gd name="T68" fmla="*/ 773 w 918"/>
                    <a:gd name="T69" fmla="*/ 429 h 1003"/>
                    <a:gd name="T70" fmla="*/ 606 w 918"/>
                    <a:gd name="T71" fmla="*/ 406 h 1003"/>
                    <a:gd name="T72" fmla="*/ 584 w 918"/>
                    <a:gd name="T73" fmla="*/ 482 h 1003"/>
                    <a:gd name="T74" fmla="*/ 584 w 918"/>
                    <a:gd name="T75" fmla="*/ 575 h 1003"/>
                    <a:gd name="T76" fmla="*/ 750 w 918"/>
                    <a:gd name="T77" fmla="*/ 598 h 1003"/>
                    <a:gd name="T78" fmla="*/ 773 w 918"/>
                    <a:gd name="T79" fmla="*/ 488 h 1003"/>
                    <a:gd name="T80" fmla="*/ 773 w 918"/>
                    <a:gd name="T81" fmla="*/ 257 h 1003"/>
                    <a:gd name="T82" fmla="*/ 750 w 918"/>
                    <a:gd name="T83" fmla="*/ 180 h 1003"/>
                    <a:gd name="T84" fmla="*/ 584 w 918"/>
                    <a:gd name="T85" fmla="*/ 203 h 1003"/>
                    <a:gd name="T86" fmla="*/ 584 w 918"/>
                    <a:gd name="T87" fmla="*/ 262 h 1003"/>
                    <a:gd name="T88" fmla="*/ 606 w 918"/>
                    <a:gd name="T89" fmla="*/ 372 h 1003"/>
                    <a:gd name="T90" fmla="*/ 773 w 918"/>
                    <a:gd name="T91" fmla="*/ 350 h 1003"/>
                    <a:gd name="T92" fmla="*/ 773 w 918"/>
                    <a:gd name="T93" fmla="*/ 25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18" h="1003">
                      <a:moveTo>
                        <a:pt x="866" y="0"/>
                      </a:moveTo>
                      <a:cubicBezTo>
                        <a:pt x="894" y="0"/>
                        <a:pt x="917" y="22"/>
                        <a:pt x="917" y="51"/>
                      </a:cubicBezTo>
                      <a:lnTo>
                        <a:pt x="917" y="951"/>
                      </a:lnTo>
                      <a:cubicBezTo>
                        <a:pt x="917" y="979"/>
                        <a:pt x="894" y="1002"/>
                        <a:pt x="866" y="1002"/>
                      </a:cubicBezTo>
                      <a:lnTo>
                        <a:pt x="50" y="1002"/>
                      </a:lnTo>
                      <a:cubicBezTo>
                        <a:pt x="22" y="1002"/>
                        <a:pt x="0" y="979"/>
                        <a:pt x="0" y="951"/>
                      </a:cubicBezTo>
                      <a:lnTo>
                        <a:pt x="0" y="51"/>
                      </a:lnTo>
                      <a:cubicBezTo>
                        <a:pt x="0" y="22"/>
                        <a:pt x="22" y="0"/>
                        <a:pt x="50" y="0"/>
                      </a:cubicBezTo>
                      <a:lnTo>
                        <a:pt x="866" y="0"/>
                      </a:lnTo>
                      <a:close/>
                      <a:moveTo>
                        <a:pt x="367" y="262"/>
                      </a:moveTo>
                      <a:lnTo>
                        <a:pt x="367" y="350"/>
                      </a:lnTo>
                      <a:cubicBezTo>
                        <a:pt x="367" y="364"/>
                        <a:pt x="378" y="372"/>
                        <a:pt x="389" y="372"/>
                      </a:cubicBezTo>
                      <a:lnTo>
                        <a:pt x="533" y="372"/>
                      </a:lnTo>
                      <a:cubicBezTo>
                        <a:pt x="547" y="372"/>
                        <a:pt x="556" y="361"/>
                        <a:pt x="556" y="350"/>
                      </a:cubicBezTo>
                      <a:lnTo>
                        <a:pt x="556" y="262"/>
                      </a:lnTo>
                      <a:lnTo>
                        <a:pt x="556" y="257"/>
                      </a:lnTo>
                      <a:lnTo>
                        <a:pt x="556" y="203"/>
                      </a:lnTo>
                      <a:cubicBezTo>
                        <a:pt x="556" y="189"/>
                        <a:pt x="544" y="180"/>
                        <a:pt x="533" y="180"/>
                      </a:cubicBezTo>
                      <a:lnTo>
                        <a:pt x="389" y="180"/>
                      </a:lnTo>
                      <a:cubicBezTo>
                        <a:pt x="375" y="180"/>
                        <a:pt x="367" y="192"/>
                        <a:pt x="367" y="203"/>
                      </a:cubicBezTo>
                      <a:lnTo>
                        <a:pt x="367" y="257"/>
                      </a:lnTo>
                      <a:lnTo>
                        <a:pt x="367" y="262"/>
                      </a:lnTo>
                      <a:close/>
                      <a:moveTo>
                        <a:pt x="367" y="491"/>
                      </a:moveTo>
                      <a:lnTo>
                        <a:pt x="367" y="578"/>
                      </a:lnTo>
                      <a:cubicBezTo>
                        <a:pt x="367" y="592"/>
                        <a:pt x="378" y="601"/>
                        <a:pt x="389" y="601"/>
                      </a:cubicBezTo>
                      <a:lnTo>
                        <a:pt x="533" y="601"/>
                      </a:lnTo>
                      <a:cubicBezTo>
                        <a:pt x="547" y="601"/>
                        <a:pt x="556" y="590"/>
                        <a:pt x="556" y="578"/>
                      </a:cubicBezTo>
                      <a:lnTo>
                        <a:pt x="556" y="491"/>
                      </a:lnTo>
                      <a:lnTo>
                        <a:pt x="556" y="485"/>
                      </a:lnTo>
                      <a:lnTo>
                        <a:pt x="556" y="432"/>
                      </a:lnTo>
                      <a:cubicBezTo>
                        <a:pt x="556" y="417"/>
                        <a:pt x="544" y="409"/>
                        <a:pt x="533" y="409"/>
                      </a:cubicBezTo>
                      <a:lnTo>
                        <a:pt x="389" y="409"/>
                      </a:lnTo>
                      <a:cubicBezTo>
                        <a:pt x="375" y="409"/>
                        <a:pt x="367" y="420"/>
                        <a:pt x="367" y="432"/>
                      </a:cubicBezTo>
                      <a:lnTo>
                        <a:pt x="367" y="485"/>
                      </a:lnTo>
                      <a:lnTo>
                        <a:pt x="367" y="491"/>
                      </a:lnTo>
                      <a:close/>
                      <a:moveTo>
                        <a:pt x="146" y="262"/>
                      </a:moveTo>
                      <a:lnTo>
                        <a:pt x="146" y="350"/>
                      </a:lnTo>
                      <a:cubicBezTo>
                        <a:pt x="146" y="364"/>
                        <a:pt x="158" y="372"/>
                        <a:pt x="169" y="372"/>
                      </a:cubicBezTo>
                      <a:lnTo>
                        <a:pt x="313" y="372"/>
                      </a:lnTo>
                      <a:cubicBezTo>
                        <a:pt x="327" y="372"/>
                        <a:pt x="335" y="361"/>
                        <a:pt x="335" y="350"/>
                      </a:cubicBezTo>
                      <a:lnTo>
                        <a:pt x="335" y="262"/>
                      </a:lnTo>
                      <a:lnTo>
                        <a:pt x="335" y="257"/>
                      </a:lnTo>
                      <a:lnTo>
                        <a:pt x="335" y="203"/>
                      </a:lnTo>
                      <a:cubicBezTo>
                        <a:pt x="335" y="189"/>
                        <a:pt x="324" y="180"/>
                        <a:pt x="313" y="180"/>
                      </a:cubicBezTo>
                      <a:lnTo>
                        <a:pt x="169" y="180"/>
                      </a:lnTo>
                      <a:cubicBezTo>
                        <a:pt x="155" y="180"/>
                        <a:pt x="146" y="192"/>
                        <a:pt x="146" y="203"/>
                      </a:cubicBezTo>
                      <a:lnTo>
                        <a:pt x="146" y="257"/>
                      </a:lnTo>
                      <a:lnTo>
                        <a:pt x="146" y="262"/>
                      </a:lnTo>
                      <a:close/>
                      <a:moveTo>
                        <a:pt x="146" y="491"/>
                      </a:moveTo>
                      <a:lnTo>
                        <a:pt x="146" y="578"/>
                      </a:lnTo>
                      <a:cubicBezTo>
                        <a:pt x="146" y="592"/>
                        <a:pt x="158" y="601"/>
                        <a:pt x="169" y="601"/>
                      </a:cubicBezTo>
                      <a:lnTo>
                        <a:pt x="313" y="601"/>
                      </a:lnTo>
                      <a:cubicBezTo>
                        <a:pt x="327" y="601"/>
                        <a:pt x="335" y="590"/>
                        <a:pt x="335" y="578"/>
                      </a:cubicBezTo>
                      <a:lnTo>
                        <a:pt x="335" y="491"/>
                      </a:lnTo>
                      <a:lnTo>
                        <a:pt x="335" y="485"/>
                      </a:lnTo>
                      <a:lnTo>
                        <a:pt x="335" y="432"/>
                      </a:lnTo>
                      <a:cubicBezTo>
                        <a:pt x="335" y="417"/>
                        <a:pt x="324" y="409"/>
                        <a:pt x="313" y="409"/>
                      </a:cubicBezTo>
                      <a:lnTo>
                        <a:pt x="169" y="409"/>
                      </a:lnTo>
                      <a:cubicBezTo>
                        <a:pt x="155" y="409"/>
                        <a:pt x="146" y="420"/>
                        <a:pt x="146" y="432"/>
                      </a:cubicBezTo>
                      <a:lnTo>
                        <a:pt x="146" y="485"/>
                      </a:lnTo>
                      <a:lnTo>
                        <a:pt x="146" y="491"/>
                      </a:lnTo>
                      <a:close/>
                      <a:moveTo>
                        <a:pt x="773" y="793"/>
                      </a:moveTo>
                      <a:lnTo>
                        <a:pt x="773" y="635"/>
                      </a:lnTo>
                      <a:lnTo>
                        <a:pt x="146" y="635"/>
                      </a:lnTo>
                      <a:lnTo>
                        <a:pt x="146" y="793"/>
                      </a:lnTo>
                      <a:cubicBezTo>
                        <a:pt x="146" y="807"/>
                        <a:pt x="158" y="821"/>
                        <a:pt x="175" y="821"/>
                      </a:cubicBezTo>
                      <a:lnTo>
                        <a:pt x="745" y="821"/>
                      </a:lnTo>
                      <a:cubicBezTo>
                        <a:pt x="759" y="821"/>
                        <a:pt x="773" y="810"/>
                        <a:pt x="773" y="793"/>
                      </a:cubicBezTo>
                      <a:close/>
                      <a:moveTo>
                        <a:pt x="773" y="482"/>
                      </a:moveTo>
                      <a:lnTo>
                        <a:pt x="773" y="429"/>
                      </a:lnTo>
                      <a:cubicBezTo>
                        <a:pt x="773" y="415"/>
                        <a:pt x="762" y="406"/>
                        <a:pt x="750" y="406"/>
                      </a:cubicBezTo>
                      <a:lnTo>
                        <a:pt x="606" y="406"/>
                      </a:lnTo>
                      <a:cubicBezTo>
                        <a:pt x="592" y="406"/>
                        <a:pt x="584" y="417"/>
                        <a:pt x="584" y="429"/>
                      </a:cubicBezTo>
                      <a:lnTo>
                        <a:pt x="584" y="482"/>
                      </a:lnTo>
                      <a:lnTo>
                        <a:pt x="584" y="488"/>
                      </a:lnTo>
                      <a:lnTo>
                        <a:pt x="584" y="575"/>
                      </a:lnTo>
                      <a:cubicBezTo>
                        <a:pt x="584" y="590"/>
                        <a:pt x="595" y="598"/>
                        <a:pt x="606" y="598"/>
                      </a:cubicBezTo>
                      <a:lnTo>
                        <a:pt x="750" y="598"/>
                      </a:lnTo>
                      <a:cubicBezTo>
                        <a:pt x="764" y="598"/>
                        <a:pt x="773" y="587"/>
                        <a:pt x="773" y="575"/>
                      </a:cubicBezTo>
                      <a:lnTo>
                        <a:pt x="773" y="488"/>
                      </a:lnTo>
                      <a:lnTo>
                        <a:pt x="773" y="482"/>
                      </a:lnTo>
                      <a:close/>
                      <a:moveTo>
                        <a:pt x="773" y="257"/>
                      </a:moveTo>
                      <a:lnTo>
                        <a:pt x="773" y="203"/>
                      </a:lnTo>
                      <a:cubicBezTo>
                        <a:pt x="773" y="189"/>
                        <a:pt x="762" y="180"/>
                        <a:pt x="750" y="180"/>
                      </a:cubicBezTo>
                      <a:lnTo>
                        <a:pt x="606" y="180"/>
                      </a:lnTo>
                      <a:cubicBezTo>
                        <a:pt x="592" y="180"/>
                        <a:pt x="584" y="192"/>
                        <a:pt x="584" y="203"/>
                      </a:cubicBezTo>
                      <a:lnTo>
                        <a:pt x="584" y="257"/>
                      </a:lnTo>
                      <a:lnTo>
                        <a:pt x="584" y="262"/>
                      </a:lnTo>
                      <a:lnTo>
                        <a:pt x="584" y="350"/>
                      </a:lnTo>
                      <a:cubicBezTo>
                        <a:pt x="584" y="364"/>
                        <a:pt x="595" y="372"/>
                        <a:pt x="606" y="372"/>
                      </a:cubicBezTo>
                      <a:lnTo>
                        <a:pt x="750" y="372"/>
                      </a:lnTo>
                      <a:cubicBezTo>
                        <a:pt x="764" y="372"/>
                        <a:pt x="773" y="361"/>
                        <a:pt x="773" y="350"/>
                      </a:cubicBezTo>
                      <a:lnTo>
                        <a:pt x="773" y="262"/>
                      </a:lnTo>
                      <a:lnTo>
                        <a:pt x="773" y="2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72" name="Rectangle 371"/>
              <p:cNvSpPr/>
              <p:nvPr/>
            </p:nvSpPr>
            <p:spPr>
              <a:xfrm>
                <a:off x="4174173" y="2103309"/>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sp>
          <p:nvSpPr>
            <p:cNvPr id="369" name="TextBox 368"/>
            <p:cNvSpPr txBox="1"/>
            <p:nvPr/>
          </p:nvSpPr>
          <p:spPr>
            <a:xfrm>
              <a:off x="5098631" y="4957876"/>
              <a:ext cx="914400" cy="156521"/>
            </a:xfrm>
            <a:prstGeom prst="rect">
              <a:avLst/>
            </a:prstGeom>
            <a:noFill/>
          </p:spPr>
          <p:txBody>
            <a:bodyPr wrap="none" lIns="0" tIns="0" rIns="0" bIns="0" rtlCol="0">
              <a:noAutofit/>
            </a:bodyPr>
            <a:lstStyle/>
            <a:p>
              <a:pPr algn="ctr">
                <a:lnSpc>
                  <a:spcPct val="90000"/>
                </a:lnSpc>
              </a:pPr>
              <a:r>
                <a:rPr lang="it-IT" sz="1000" dirty="0"/>
                <a:t>DB NODE 01</a:t>
              </a:r>
              <a:endParaRPr lang="en-US" sz="1000" dirty="0"/>
            </a:p>
          </p:txBody>
        </p:sp>
        <p:sp>
          <p:nvSpPr>
            <p:cNvPr id="370" name="Rectangle 369"/>
            <p:cNvSpPr/>
            <p:nvPr/>
          </p:nvSpPr>
          <p:spPr>
            <a:xfrm>
              <a:off x="5612253" y="4395687"/>
              <a:ext cx="416528" cy="258906"/>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grpSp>
      <p:sp>
        <p:nvSpPr>
          <p:cNvPr id="2" name="Rectangle 1"/>
          <p:cNvSpPr/>
          <p:nvPr/>
        </p:nvSpPr>
        <p:spPr>
          <a:xfrm>
            <a:off x="4533701" y="6468801"/>
            <a:ext cx="2574039" cy="341632"/>
          </a:xfrm>
          <a:prstGeom prst="rect">
            <a:avLst/>
          </a:prstGeom>
        </p:spPr>
        <p:txBody>
          <a:bodyPr wrap="none">
            <a:spAutoFit/>
          </a:bodyPr>
          <a:lstStyle/>
          <a:p>
            <a:pPr lvl="0" algn="r">
              <a:lnSpc>
                <a:spcPct val="90000"/>
              </a:lnSpc>
            </a:pPr>
            <a:r>
              <a:rPr lang="en-US" b="1" dirty="0">
                <a:solidFill>
                  <a:srgbClr val="5F5F5F"/>
                </a:solidFill>
              </a:rPr>
              <a:t>SAN JOSE - PRODUCTION</a:t>
            </a:r>
          </a:p>
        </p:txBody>
      </p:sp>
      <p:sp>
        <p:nvSpPr>
          <p:cNvPr id="296" name="TextBox 295"/>
          <p:cNvSpPr txBox="1"/>
          <p:nvPr/>
        </p:nvSpPr>
        <p:spPr>
          <a:xfrm>
            <a:off x="2110556" y="5512695"/>
            <a:ext cx="1685996" cy="357595"/>
          </a:xfrm>
          <a:prstGeom prst="rect">
            <a:avLst/>
          </a:prstGeom>
          <a:noFill/>
        </p:spPr>
        <p:txBody>
          <a:bodyPr wrap="none" lIns="0" tIns="0" rIns="0" bIns="0" rtlCol="0">
            <a:noAutofit/>
          </a:bodyPr>
          <a:lstStyle/>
          <a:p>
            <a:pPr>
              <a:lnSpc>
                <a:spcPct val="90000"/>
              </a:lnSpc>
            </a:pPr>
            <a:r>
              <a:rPr lang="en-US" b="1" dirty="0"/>
              <a:t>VCN = CIDR</a:t>
            </a:r>
            <a:endParaRPr lang="en-US" dirty="0"/>
          </a:p>
        </p:txBody>
      </p:sp>
      <p:sp>
        <p:nvSpPr>
          <p:cNvPr id="8" name="Rectangle 7">
            <a:extLst>
              <a:ext uri="{FF2B5EF4-FFF2-40B4-BE49-F238E27FC236}">
                <a16:creationId xmlns:a16="http://schemas.microsoft.com/office/drawing/2014/main" id="{08ACED41-0FF0-40ED-869C-2E40864CE641}"/>
              </a:ext>
            </a:extLst>
          </p:cNvPr>
          <p:cNvSpPr/>
          <p:nvPr/>
        </p:nvSpPr>
        <p:spPr>
          <a:xfrm>
            <a:off x="2511338" y="1901788"/>
            <a:ext cx="313218" cy="45138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9" name="TextBox 8">
            <a:extLst>
              <a:ext uri="{FF2B5EF4-FFF2-40B4-BE49-F238E27FC236}">
                <a16:creationId xmlns:a16="http://schemas.microsoft.com/office/drawing/2014/main" id="{8F2C806D-D65C-49B3-B723-25C1DC9A25E3}"/>
              </a:ext>
            </a:extLst>
          </p:cNvPr>
          <p:cNvSpPr txBox="1"/>
          <p:nvPr/>
        </p:nvSpPr>
        <p:spPr>
          <a:xfrm>
            <a:off x="5228562" y="4036026"/>
            <a:ext cx="3127142" cy="543308"/>
          </a:xfrm>
          <a:prstGeom prst="rect">
            <a:avLst/>
          </a:prstGeom>
          <a:noFill/>
        </p:spPr>
        <p:txBody>
          <a:bodyPr wrap="none" lIns="0" tIns="0" rIns="0" bIns="0" rtlCol="0">
            <a:noAutofit/>
          </a:bodyPr>
          <a:lstStyle/>
          <a:p>
            <a:pPr>
              <a:lnSpc>
                <a:spcPct val="90000"/>
              </a:lnSpc>
            </a:pPr>
            <a:r>
              <a:rPr lang="en-US" sz="1100" dirty="0"/>
              <a:t>Oracle Database Backups</a:t>
            </a:r>
          </a:p>
          <a:p>
            <a:pPr>
              <a:lnSpc>
                <a:spcPct val="90000"/>
              </a:lnSpc>
            </a:pPr>
            <a:r>
              <a:rPr lang="en-US" sz="1100" dirty="0"/>
              <a:t>Are pushed to  Object Storage or File Share Services(FSS)</a:t>
            </a:r>
          </a:p>
          <a:p>
            <a:pPr>
              <a:lnSpc>
                <a:spcPct val="90000"/>
              </a:lnSpc>
            </a:pPr>
            <a:r>
              <a:rPr lang="en-US" sz="1100" dirty="0"/>
              <a:t>From On Premise</a:t>
            </a:r>
          </a:p>
          <a:p>
            <a:pPr>
              <a:lnSpc>
                <a:spcPct val="90000"/>
              </a:lnSpc>
            </a:pPr>
            <a:endParaRPr lang="en-US" sz="1100" dirty="0"/>
          </a:p>
          <a:p>
            <a:pPr marL="171450" indent="-171450">
              <a:lnSpc>
                <a:spcPct val="90000"/>
              </a:lnSpc>
              <a:buFont typeface="Arial" panose="020B0604020202020204" pitchFamily="34" charset="0"/>
              <a:buChar char="•"/>
            </a:pPr>
            <a:endParaRPr lang="en-US" sz="1100" dirty="0"/>
          </a:p>
        </p:txBody>
      </p:sp>
      <p:grpSp>
        <p:nvGrpSpPr>
          <p:cNvPr id="200" name="Group 199">
            <a:extLst>
              <a:ext uri="{FF2B5EF4-FFF2-40B4-BE49-F238E27FC236}">
                <a16:creationId xmlns:a16="http://schemas.microsoft.com/office/drawing/2014/main" id="{7DE36190-151E-41CA-914A-E7C70E925289}"/>
              </a:ext>
            </a:extLst>
          </p:cNvPr>
          <p:cNvGrpSpPr/>
          <p:nvPr/>
        </p:nvGrpSpPr>
        <p:grpSpPr>
          <a:xfrm>
            <a:off x="2254141" y="3265714"/>
            <a:ext cx="1162234" cy="1269301"/>
            <a:chOff x="4947580" y="3908583"/>
            <a:chExt cx="1162234" cy="1269301"/>
          </a:xfrm>
        </p:grpSpPr>
        <p:sp>
          <p:nvSpPr>
            <p:cNvPr id="201" name="Rectangle 200">
              <a:extLst>
                <a:ext uri="{FF2B5EF4-FFF2-40B4-BE49-F238E27FC236}">
                  <a16:creationId xmlns:a16="http://schemas.microsoft.com/office/drawing/2014/main" id="{0306013D-30C9-474D-89C6-97963FF6B34F}"/>
                </a:ext>
              </a:extLst>
            </p:cNvPr>
            <p:cNvSpPr/>
            <p:nvPr/>
          </p:nvSpPr>
          <p:spPr>
            <a:xfrm>
              <a:off x="4947580" y="3908583"/>
              <a:ext cx="1162234" cy="1269301"/>
            </a:xfrm>
            <a:prstGeom prst="rect">
              <a:avLst/>
            </a:prstGeom>
            <a:noFill/>
            <a:ln w="19050">
              <a:solidFill>
                <a:schemeClr val="accent3"/>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rgbClr val="FF7700"/>
                  </a:solidFill>
                </a:rPr>
                <a:t>PRD-EBS-CM</a:t>
              </a:r>
            </a:p>
            <a:p>
              <a:pPr lvl="0">
                <a:lnSpc>
                  <a:spcPct val="90000"/>
                </a:lnSpc>
              </a:pPr>
              <a:endParaRPr lang="en-US" sz="900" dirty="0">
                <a:solidFill>
                  <a:srgbClr val="FF7700"/>
                </a:solidFill>
              </a:endParaRPr>
            </a:p>
            <a:p>
              <a:pPr lvl="0">
                <a:lnSpc>
                  <a:spcPct val="90000"/>
                </a:lnSpc>
              </a:pPr>
              <a:endParaRPr lang="en-US" sz="900" dirty="0">
                <a:solidFill>
                  <a:srgbClr val="FF7700"/>
                </a:solidFill>
              </a:endParaRPr>
            </a:p>
          </p:txBody>
        </p:sp>
        <p:grpSp>
          <p:nvGrpSpPr>
            <p:cNvPr id="202" name="Group 201">
              <a:extLst>
                <a:ext uri="{FF2B5EF4-FFF2-40B4-BE49-F238E27FC236}">
                  <a16:creationId xmlns:a16="http://schemas.microsoft.com/office/drawing/2014/main" id="{5B85EE42-1262-4C2D-82E1-0CD13A9B6CA0}"/>
                </a:ext>
              </a:extLst>
            </p:cNvPr>
            <p:cNvGrpSpPr/>
            <p:nvPr/>
          </p:nvGrpSpPr>
          <p:grpSpPr>
            <a:xfrm>
              <a:off x="5006197" y="4307878"/>
              <a:ext cx="639069" cy="695710"/>
              <a:chOff x="4174173" y="2103309"/>
              <a:chExt cx="639069" cy="695710"/>
            </a:xfrm>
          </p:grpSpPr>
          <p:grpSp>
            <p:nvGrpSpPr>
              <p:cNvPr id="205" name="Group 204">
                <a:extLst>
                  <a:ext uri="{FF2B5EF4-FFF2-40B4-BE49-F238E27FC236}">
                    <a16:creationId xmlns:a16="http://schemas.microsoft.com/office/drawing/2014/main" id="{D897DB4C-DC83-402B-9B6F-C3054C5C356F}"/>
                  </a:ext>
                </a:extLst>
              </p:cNvPr>
              <p:cNvGrpSpPr/>
              <p:nvPr/>
            </p:nvGrpSpPr>
            <p:grpSpPr>
              <a:xfrm>
                <a:off x="4235962" y="2181412"/>
                <a:ext cx="502281" cy="548163"/>
                <a:chOff x="2505075" y="2108200"/>
                <a:chExt cx="330200" cy="360363"/>
              </a:xfrm>
              <a:solidFill>
                <a:srgbClr val="5F5F5F"/>
              </a:solidFill>
            </p:grpSpPr>
            <p:sp>
              <p:nvSpPr>
                <p:cNvPr id="207" name="Freeform 44">
                  <a:extLst>
                    <a:ext uri="{FF2B5EF4-FFF2-40B4-BE49-F238E27FC236}">
                      <a16:creationId xmlns:a16="http://schemas.microsoft.com/office/drawing/2014/main" id="{9ABD3C0E-17C2-48BA-8448-4327BA1784F3}"/>
                    </a:ext>
                  </a:extLst>
                </p:cNvPr>
                <p:cNvSpPr>
                  <a:spLocks noChangeArrowheads="1"/>
                </p:cNvSpPr>
                <p:nvPr/>
              </p:nvSpPr>
              <p:spPr bwMode="auto">
                <a:xfrm>
                  <a:off x="2743200" y="2357438"/>
                  <a:ext cx="22225" cy="22225"/>
                </a:xfrm>
                <a:custGeom>
                  <a:avLst/>
                  <a:gdLst>
                    <a:gd name="T0" fmla="*/ 62 w 63"/>
                    <a:gd name="T1" fmla="*/ 31 h 63"/>
                    <a:gd name="T2" fmla="*/ 58 w 63"/>
                    <a:gd name="T3" fmla="*/ 47 h 63"/>
                    <a:gd name="T4" fmla="*/ 46 w 63"/>
                    <a:gd name="T5" fmla="*/ 58 h 63"/>
                    <a:gd name="T6" fmla="*/ 31 w 63"/>
                    <a:gd name="T7" fmla="*/ 62 h 63"/>
                    <a:gd name="T8" fmla="*/ 15 w 63"/>
                    <a:gd name="T9" fmla="*/ 58 h 63"/>
                    <a:gd name="T10" fmla="*/ 4 w 63"/>
                    <a:gd name="T11" fmla="*/ 47 h 63"/>
                    <a:gd name="T12" fmla="*/ 0 w 63"/>
                    <a:gd name="T13" fmla="*/ 31 h 63"/>
                    <a:gd name="T14" fmla="*/ 4 w 63"/>
                    <a:gd name="T15" fmla="*/ 16 h 63"/>
                    <a:gd name="T16" fmla="*/ 15 w 63"/>
                    <a:gd name="T17" fmla="*/ 4 h 63"/>
                    <a:gd name="T18" fmla="*/ 31 w 63"/>
                    <a:gd name="T19" fmla="*/ 0 h 63"/>
                    <a:gd name="T20" fmla="*/ 46 w 63"/>
                    <a:gd name="T21" fmla="*/ 4 h 63"/>
                    <a:gd name="T22" fmla="*/ 58 w 63"/>
                    <a:gd name="T23" fmla="*/ 16 h 63"/>
                    <a:gd name="T24" fmla="*/ 62 w 63"/>
                    <a:gd name="T2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2" y="31"/>
                      </a:moveTo>
                      <a:cubicBezTo>
                        <a:pt x="62" y="37"/>
                        <a:pt x="61" y="42"/>
                        <a:pt x="58" y="47"/>
                      </a:cubicBezTo>
                      <a:cubicBezTo>
                        <a:pt x="55" y="52"/>
                        <a:pt x="51" y="55"/>
                        <a:pt x="46" y="58"/>
                      </a:cubicBezTo>
                      <a:cubicBezTo>
                        <a:pt x="41" y="61"/>
                        <a:pt x="37" y="62"/>
                        <a:pt x="31" y="62"/>
                      </a:cubicBezTo>
                      <a:cubicBezTo>
                        <a:pt x="25" y="62"/>
                        <a:pt x="20" y="61"/>
                        <a:pt x="15" y="58"/>
                      </a:cubicBezTo>
                      <a:cubicBezTo>
                        <a:pt x="10" y="55"/>
                        <a:pt x="7" y="52"/>
                        <a:pt x="4" y="47"/>
                      </a:cubicBezTo>
                      <a:cubicBezTo>
                        <a:pt x="1" y="42"/>
                        <a:pt x="0" y="37"/>
                        <a:pt x="0" y="31"/>
                      </a:cubicBezTo>
                      <a:cubicBezTo>
                        <a:pt x="0" y="25"/>
                        <a:pt x="1" y="20"/>
                        <a:pt x="4" y="16"/>
                      </a:cubicBezTo>
                      <a:cubicBezTo>
                        <a:pt x="7" y="11"/>
                        <a:pt x="10" y="7"/>
                        <a:pt x="15" y="4"/>
                      </a:cubicBezTo>
                      <a:cubicBezTo>
                        <a:pt x="20" y="1"/>
                        <a:pt x="25" y="0"/>
                        <a:pt x="31" y="0"/>
                      </a:cubicBezTo>
                      <a:cubicBezTo>
                        <a:pt x="37" y="0"/>
                        <a:pt x="41" y="1"/>
                        <a:pt x="46" y="4"/>
                      </a:cubicBezTo>
                      <a:cubicBezTo>
                        <a:pt x="51" y="7"/>
                        <a:pt x="55" y="11"/>
                        <a:pt x="58" y="16"/>
                      </a:cubicBezTo>
                      <a:cubicBezTo>
                        <a:pt x="61" y="20"/>
                        <a:pt x="62" y="25"/>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8" name="Freeform 45">
                  <a:extLst>
                    <a:ext uri="{FF2B5EF4-FFF2-40B4-BE49-F238E27FC236}">
                      <a16:creationId xmlns:a16="http://schemas.microsoft.com/office/drawing/2014/main" id="{00978068-B549-489C-B385-A2DE30CB6F95}"/>
                    </a:ext>
                  </a:extLst>
                </p:cNvPr>
                <p:cNvSpPr>
                  <a:spLocks noChangeArrowheads="1"/>
                </p:cNvSpPr>
                <p:nvPr/>
              </p:nvSpPr>
              <p:spPr bwMode="auto">
                <a:xfrm>
                  <a:off x="2505075" y="2108200"/>
                  <a:ext cx="330200" cy="360363"/>
                </a:xfrm>
                <a:custGeom>
                  <a:avLst/>
                  <a:gdLst>
                    <a:gd name="T0" fmla="*/ 917 w 918"/>
                    <a:gd name="T1" fmla="*/ 51 h 1003"/>
                    <a:gd name="T2" fmla="*/ 866 w 918"/>
                    <a:gd name="T3" fmla="*/ 1002 h 1003"/>
                    <a:gd name="T4" fmla="*/ 0 w 918"/>
                    <a:gd name="T5" fmla="*/ 951 h 1003"/>
                    <a:gd name="T6" fmla="*/ 50 w 918"/>
                    <a:gd name="T7" fmla="*/ 0 h 1003"/>
                    <a:gd name="T8" fmla="*/ 367 w 918"/>
                    <a:gd name="T9" fmla="*/ 262 h 1003"/>
                    <a:gd name="T10" fmla="*/ 389 w 918"/>
                    <a:gd name="T11" fmla="*/ 372 h 1003"/>
                    <a:gd name="T12" fmla="*/ 556 w 918"/>
                    <a:gd name="T13" fmla="*/ 350 h 1003"/>
                    <a:gd name="T14" fmla="*/ 556 w 918"/>
                    <a:gd name="T15" fmla="*/ 257 h 1003"/>
                    <a:gd name="T16" fmla="*/ 533 w 918"/>
                    <a:gd name="T17" fmla="*/ 180 h 1003"/>
                    <a:gd name="T18" fmla="*/ 367 w 918"/>
                    <a:gd name="T19" fmla="*/ 203 h 1003"/>
                    <a:gd name="T20" fmla="*/ 367 w 918"/>
                    <a:gd name="T21" fmla="*/ 262 h 1003"/>
                    <a:gd name="T22" fmla="*/ 367 w 918"/>
                    <a:gd name="T23" fmla="*/ 578 h 1003"/>
                    <a:gd name="T24" fmla="*/ 533 w 918"/>
                    <a:gd name="T25" fmla="*/ 601 h 1003"/>
                    <a:gd name="T26" fmla="*/ 556 w 918"/>
                    <a:gd name="T27" fmla="*/ 491 h 1003"/>
                    <a:gd name="T28" fmla="*/ 556 w 918"/>
                    <a:gd name="T29" fmla="*/ 432 h 1003"/>
                    <a:gd name="T30" fmla="*/ 389 w 918"/>
                    <a:gd name="T31" fmla="*/ 409 h 1003"/>
                    <a:gd name="T32" fmla="*/ 367 w 918"/>
                    <a:gd name="T33" fmla="*/ 485 h 1003"/>
                    <a:gd name="T34" fmla="*/ 146 w 918"/>
                    <a:gd name="T35" fmla="*/ 262 h 1003"/>
                    <a:gd name="T36" fmla="*/ 169 w 918"/>
                    <a:gd name="T37" fmla="*/ 372 h 1003"/>
                    <a:gd name="T38" fmla="*/ 335 w 918"/>
                    <a:gd name="T39" fmla="*/ 350 h 1003"/>
                    <a:gd name="T40" fmla="*/ 335 w 918"/>
                    <a:gd name="T41" fmla="*/ 257 h 1003"/>
                    <a:gd name="T42" fmla="*/ 313 w 918"/>
                    <a:gd name="T43" fmla="*/ 180 h 1003"/>
                    <a:gd name="T44" fmla="*/ 146 w 918"/>
                    <a:gd name="T45" fmla="*/ 203 h 1003"/>
                    <a:gd name="T46" fmla="*/ 146 w 918"/>
                    <a:gd name="T47" fmla="*/ 262 h 1003"/>
                    <a:gd name="T48" fmla="*/ 146 w 918"/>
                    <a:gd name="T49" fmla="*/ 578 h 1003"/>
                    <a:gd name="T50" fmla="*/ 313 w 918"/>
                    <a:gd name="T51" fmla="*/ 601 h 1003"/>
                    <a:gd name="T52" fmla="*/ 335 w 918"/>
                    <a:gd name="T53" fmla="*/ 491 h 1003"/>
                    <a:gd name="T54" fmla="*/ 335 w 918"/>
                    <a:gd name="T55" fmla="*/ 432 h 1003"/>
                    <a:gd name="T56" fmla="*/ 169 w 918"/>
                    <a:gd name="T57" fmla="*/ 409 h 1003"/>
                    <a:gd name="T58" fmla="*/ 146 w 918"/>
                    <a:gd name="T59" fmla="*/ 485 h 1003"/>
                    <a:gd name="T60" fmla="*/ 773 w 918"/>
                    <a:gd name="T61" fmla="*/ 793 h 1003"/>
                    <a:gd name="T62" fmla="*/ 146 w 918"/>
                    <a:gd name="T63" fmla="*/ 635 h 1003"/>
                    <a:gd name="T64" fmla="*/ 175 w 918"/>
                    <a:gd name="T65" fmla="*/ 821 h 1003"/>
                    <a:gd name="T66" fmla="*/ 773 w 918"/>
                    <a:gd name="T67" fmla="*/ 793 h 1003"/>
                    <a:gd name="T68" fmla="*/ 773 w 918"/>
                    <a:gd name="T69" fmla="*/ 429 h 1003"/>
                    <a:gd name="T70" fmla="*/ 606 w 918"/>
                    <a:gd name="T71" fmla="*/ 406 h 1003"/>
                    <a:gd name="T72" fmla="*/ 584 w 918"/>
                    <a:gd name="T73" fmla="*/ 482 h 1003"/>
                    <a:gd name="T74" fmla="*/ 584 w 918"/>
                    <a:gd name="T75" fmla="*/ 575 h 1003"/>
                    <a:gd name="T76" fmla="*/ 750 w 918"/>
                    <a:gd name="T77" fmla="*/ 598 h 1003"/>
                    <a:gd name="T78" fmla="*/ 773 w 918"/>
                    <a:gd name="T79" fmla="*/ 488 h 1003"/>
                    <a:gd name="T80" fmla="*/ 773 w 918"/>
                    <a:gd name="T81" fmla="*/ 257 h 1003"/>
                    <a:gd name="T82" fmla="*/ 750 w 918"/>
                    <a:gd name="T83" fmla="*/ 180 h 1003"/>
                    <a:gd name="T84" fmla="*/ 584 w 918"/>
                    <a:gd name="T85" fmla="*/ 203 h 1003"/>
                    <a:gd name="T86" fmla="*/ 584 w 918"/>
                    <a:gd name="T87" fmla="*/ 262 h 1003"/>
                    <a:gd name="T88" fmla="*/ 606 w 918"/>
                    <a:gd name="T89" fmla="*/ 372 h 1003"/>
                    <a:gd name="T90" fmla="*/ 773 w 918"/>
                    <a:gd name="T91" fmla="*/ 350 h 1003"/>
                    <a:gd name="T92" fmla="*/ 773 w 918"/>
                    <a:gd name="T93" fmla="*/ 25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18" h="1003">
                      <a:moveTo>
                        <a:pt x="866" y="0"/>
                      </a:moveTo>
                      <a:cubicBezTo>
                        <a:pt x="894" y="0"/>
                        <a:pt x="917" y="22"/>
                        <a:pt x="917" y="51"/>
                      </a:cubicBezTo>
                      <a:lnTo>
                        <a:pt x="917" y="951"/>
                      </a:lnTo>
                      <a:cubicBezTo>
                        <a:pt x="917" y="979"/>
                        <a:pt x="894" y="1002"/>
                        <a:pt x="866" y="1002"/>
                      </a:cubicBezTo>
                      <a:lnTo>
                        <a:pt x="50" y="1002"/>
                      </a:lnTo>
                      <a:cubicBezTo>
                        <a:pt x="22" y="1002"/>
                        <a:pt x="0" y="979"/>
                        <a:pt x="0" y="951"/>
                      </a:cubicBezTo>
                      <a:lnTo>
                        <a:pt x="0" y="51"/>
                      </a:lnTo>
                      <a:cubicBezTo>
                        <a:pt x="0" y="22"/>
                        <a:pt x="22" y="0"/>
                        <a:pt x="50" y="0"/>
                      </a:cubicBezTo>
                      <a:lnTo>
                        <a:pt x="866" y="0"/>
                      </a:lnTo>
                      <a:close/>
                      <a:moveTo>
                        <a:pt x="367" y="262"/>
                      </a:moveTo>
                      <a:lnTo>
                        <a:pt x="367" y="350"/>
                      </a:lnTo>
                      <a:cubicBezTo>
                        <a:pt x="367" y="364"/>
                        <a:pt x="378" y="372"/>
                        <a:pt x="389" y="372"/>
                      </a:cubicBezTo>
                      <a:lnTo>
                        <a:pt x="533" y="372"/>
                      </a:lnTo>
                      <a:cubicBezTo>
                        <a:pt x="547" y="372"/>
                        <a:pt x="556" y="361"/>
                        <a:pt x="556" y="350"/>
                      </a:cubicBezTo>
                      <a:lnTo>
                        <a:pt x="556" y="262"/>
                      </a:lnTo>
                      <a:lnTo>
                        <a:pt x="556" y="257"/>
                      </a:lnTo>
                      <a:lnTo>
                        <a:pt x="556" y="203"/>
                      </a:lnTo>
                      <a:cubicBezTo>
                        <a:pt x="556" y="189"/>
                        <a:pt x="544" y="180"/>
                        <a:pt x="533" y="180"/>
                      </a:cubicBezTo>
                      <a:lnTo>
                        <a:pt x="389" y="180"/>
                      </a:lnTo>
                      <a:cubicBezTo>
                        <a:pt x="375" y="180"/>
                        <a:pt x="367" y="192"/>
                        <a:pt x="367" y="203"/>
                      </a:cubicBezTo>
                      <a:lnTo>
                        <a:pt x="367" y="257"/>
                      </a:lnTo>
                      <a:lnTo>
                        <a:pt x="367" y="262"/>
                      </a:lnTo>
                      <a:close/>
                      <a:moveTo>
                        <a:pt x="367" y="491"/>
                      </a:moveTo>
                      <a:lnTo>
                        <a:pt x="367" y="578"/>
                      </a:lnTo>
                      <a:cubicBezTo>
                        <a:pt x="367" y="592"/>
                        <a:pt x="378" y="601"/>
                        <a:pt x="389" y="601"/>
                      </a:cubicBezTo>
                      <a:lnTo>
                        <a:pt x="533" y="601"/>
                      </a:lnTo>
                      <a:cubicBezTo>
                        <a:pt x="547" y="601"/>
                        <a:pt x="556" y="590"/>
                        <a:pt x="556" y="578"/>
                      </a:cubicBezTo>
                      <a:lnTo>
                        <a:pt x="556" y="491"/>
                      </a:lnTo>
                      <a:lnTo>
                        <a:pt x="556" y="485"/>
                      </a:lnTo>
                      <a:lnTo>
                        <a:pt x="556" y="432"/>
                      </a:lnTo>
                      <a:cubicBezTo>
                        <a:pt x="556" y="417"/>
                        <a:pt x="544" y="409"/>
                        <a:pt x="533" y="409"/>
                      </a:cubicBezTo>
                      <a:lnTo>
                        <a:pt x="389" y="409"/>
                      </a:lnTo>
                      <a:cubicBezTo>
                        <a:pt x="375" y="409"/>
                        <a:pt x="367" y="420"/>
                        <a:pt x="367" y="432"/>
                      </a:cubicBezTo>
                      <a:lnTo>
                        <a:pt x="367" y="485"/>
                      </a:lnTo>
                      <a:lnTo>
                        <a:pt x="367" y="491"/>
                      </a:lnTo>
                      <a:close/>
                      <a:moveTo>
                        <a:pt x="146" y="262"/>
                      </a:moveTo>
                      <a:lnTo>
                        <a:pt x="146" y="350"/>
                      </a:lnTo>
                      <a:cubicBezTo>
                        <a:pt x="146" y="364"/>
                        <a:pt x="158" y="372"/>
                        <a:pt x="169" y="372"/>
                      </a:cubicBezTo>
                      <a:lnTo>
                        <a:pt x="313" y="372"/>
                      </a:lnTo>
                      <a:cubicBezTo>
                        <a:pt x="327" y="372"/>
                        <a:pt x="335" y="361"/>
                        <a:pt x="335" y="350"/>
                      </a:cubicBezTo>
                      <a:lnTo>
                        <a:pt x="335" y="262"/>
                      </a:lnTo>
                      <a:lnTo>
                        <a:pt x="335" y="257"/>
                      </a:lnTo>
                      <a:lnTo>
                        <a:pt x="335" y="203"/>
                      </a:lnTo>
                      <a:cubicBezTo>
                        <a:pt x="335" y="189"/>
                        <a:pt x="324" y="180"/>
                        <a:pt x="313" y="180"/>
                      </a:cubicBezTo>
                      <a:lnTo>
                        <a:pt x="169" y="180"/>
                      </a:lnTo>
                      <a:cubicBezTo>
                        <a:pt x="155" y="180"/>
                        <a:pt x="146" y="192"/>
                        <a:pt x="146" y="203"/>
                      </a:cubicBezTo>
                      <a:lnTo>
                        <a:pt x="146" y="257"/>
                      </a:lnTo>
                      <a:lnTo>
                        <a:pt x="146" y="262"/>
                      </a:lnTo>
                      <a:close/>
                      <a:moveTo>
                        <a:pt x="146" y="491"/>
                      </a:moveTo>
                      <a:lnTo>
                        <a:pt x="146" y="578"/>
                      </a:lnTo>
                      <a:cubicBezTo>
                        <a:pt x="146" y="592"/>
                        <a:pt x="158" y="601"/>
                        <a:pt x="169" y="601"/>
                      </a:cubicBezTo>
                      <a:lnTo>
                        <a:pt x="313" y="601"/>
                      </a:lnTo>
                      <a:cubicBezTo>
                        <a:pt x="327" y="601"/>
                        <a:pt x="335" y="590"/>
                        <a:pt x="335" y="578"/>
                      </a:cubicBezTo>
                      <a:lnTo>
                        <a:pt x="335" y="491"/>
                      </a:lnTo>
                      <a:lnTo>
                        <a:pt x="335" y="485"/>
                      </a:lnTo>
                      <a:lnTo>
                        <a:pt x="335" y="432"/>
                      </a:lnTo>
                      <a:cubicBezTo>
                        <a:pt x="335" y="417"/>
                        <a:pt x="324" y="409"/>
                        <a:pt x="313" y="409"/>
                      </a:cubicBezTo>
                      <a:lnTo>
                        <a:pt x="169" y="409"/>
                      </a:lnTo>
                      <a:cubicBezTo>
                        <a:pt x="155" y="409"/>
                        <a:pt x="146" y="420"/>
                        <a:pt x="146" y="432"/>
                      </a:cubicBezTo>
                      <a:lnTo>
                        <a:pt x="146" y="485"/>
                      </a:lnTo>
                      <a:lnTo>
                        <a:pt x="146" y="491"/>
                      </a:lnTo>
                      <a:close/>
                      <a:moveTo>
                        <a:pt x="773" y="793"/>
                      </a:moveTo>
                      <a:lnTo>
                        <a:pt x="773" y="635"/>
                      </a:lnTo>
                      <a:lnTo>
                        <a:pt x="146" y="635"/>
                      </a:lnTo>
                      <a:lnTo>
                        <a:pt x="146" y="793"/>
                      </a:lnTo>
                      <a:cubicBezTo>
                        <a:pt x="146" y="807"/>
                        <a:pt x="158" y="821"/>
                        <a:pt x="175" y="821"/>
                      </a:cubicBezTo>
                      <a:lnTo>
                        <a:pt x="745" y="821"/>
                      </a:lnTo>
                      <a:cubicBezTo>
                        <a:pt x="759" y="821"/>
                        <a:pt x="773" y="810"/>
                        <a:pt x="773" y="793"/>
                      </a:cubicBezTo>
                      <a:close/>
                      <a:moveTo>
                        <a:pt x="773" y="482"/>
                      </a:moveTo>
                      <a:lnTo>
                        <a:pt x="773" y="429"/>
                      </a:lnTo>
                      <a:cubicBezTo>
                        <a:pt x="773" y="415"/>
                        <a:pt x="762" y="406"/>
                        <a:pt x="750" y="406"/>
                      </a:cubicBezTo>
                      <a:lnTo>
                        <a:pt x="606" y="406"/>
                      </a:lnTo>
                      <a:cubicBezTo>
                        <a:pt x="592" y="406"/>
                        <a:pt x="584" y="417"/>
                        <a:pt x="584" y="429"/>
                      </a:cubicBezTo>
                      <a:lnTo>
                        <a:pt x="584" y="482"/>
                      </a:lnTo>
                      <a:lnTo>
                        <a:pt x="584" y="488"/>
                      </a:lnTo>
                      <a:lnTo>
                        <a:pt x="584" y="575"/>
                      </a:lnTo>
                      <a:cubicBezTo>
                        <a:pt x="584" y="590"/>
                        <a:pt x="595" y="598"/>
                        <a:pt x="606" y="598"/>
                      </a:cubicBezTo>
                      <a:lnTo>
                        <a:pt x="750" y="598"/>
                      </a:lnTo>
                      <a:cubicBezTo>
                        <a:pt x="764" y="598"/>
                        <a:pt x="773" y="587"/>
                        <a:pt x="773" y="575"/>
                      </a:cubicBezTo>
                      <a:lnTo>
                        <a:pt x="773" y="488"/>
                      </a:lnTo>
                      <a:lnTo>
                        <a:pt x="773" y="482"/>
                      </a:lnTo>
                      <a:close/>
                      <a:moveTo>
                        <a:pt x="773" y="257"/>
                      </a:moveTo>
                      <a:lnTo>
                        <a:pt x="773" y="203"/>
                      </a:lnTo>
                      <a:cubicBezTo>
                        <a:pt x="773" y="189"/>
                        <a:pt x="762" y="180"/>
                        <a:pt x="750" y="180"/>
                      </a:cubicBezTo>
                      <a:lnTo>
                        <a:pt x="606" y="180"/>
                      </a:lnTo>
                      <a:cubicBezTo>
                        <a:pt x="592" y="180"/>
                        <a:pt x="584" y="192"/>
                        <a:pt x="584" y="203"/>
                      </a:cubicBezTo>
                      <a:lnTo>
                        <a:pt x="584" y="257"/>
                      </a:lnTo>
                      <a:lnTo>
                        <a:pt x="584" y="262"/>
                      </a:lnTo>
                      <a:lnTo>
                        <a:pt x="584" y="350"/>
                      </a:lnTo>
                      <a:cubicBezTo>
                        <a:pt x="584" y="364"/>
                        <a:pt x="595" y="372"/>
                        <a:pt x="606" y="372"/>
                      </a:cubicBezTo>
                      <a:lnTo>
                        <a:pt x="750" y="372"/>
                      </a:lnTo>
                      <a:cubicBezTo>
                        <a:pt x="764" y="372"/>
                        <a:pt x="773" y="361"/>
                        <a:pt x="773" y="350"/>
                      </a:cubicBezTo>
                      <a:lnTo>
                        <a:pt x="773" y="262"/>
                      </a:lnTo>
                      <a:lnTo>
                        <a:pt x="773" y="2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06" name="Rectangle 205">
                <a:extLst>
                  <a:ext uri="{FF2B5EF4-FFF2-40B4-BE49-F238E27FC236}">
                    <a16:creationId xmlns:a16="http://schemas.microsoft.com/office/drawing/2014/main" id="{F4BDBC10-377B-44B6-BCEF-8E5AE1B1FE1A}"/>
                  </a:ext>
                </a:extLst>
              </p:cNvPr>
              <p:cNvSpPr/>
              <p:nvPr/>
            </p:nvSpPr>
            <p:spPr>
              <a:xfrm>
                <a:off x="4174173" y="2103309"/>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sp>
          <p:nvSpPr>
            <p:cNvPr id="203" name="TextBox 202">
              <a:extLst>
                <a:ext uri="{FF2B5EF4-FFF2-40B4-BE49-F238E27FC236}">
                  <a16:creationId xmlns:a16="http://schemas.microsoft.com/office/drawing/2014/main" id="{C699C02F-BF9C-420A-9B60-10F582A987AE}"/>
                </a:ext>
              </a:extLst>
            </p:cNvPr>
            <p:cNvSpPr txBox="1"/>
            <p:nvPr/>
          </p:nvSpPr>
          <p:spPr>
            <a:xfrm>
              <a:off x="5098631" y="4957876"/>
              <a:ext cx="914400" cy="156521"/>
            </a:xfrm>
            <a:prstGeom prst="rect">
              <a:avLst/>
            </a:prstGeom>
            <a:noFill/>
          </p:spPr>
          <p:txBody>
            <a:bodyPr wrap="none" lIns="0" tIns="0" rIns="0" bIns="0" rtlCol="0">
              <a:noAutofit/>
            </a:bodyPr>
            <a:lstStyle/>
            <a:p>
              <a:pPr algn="ctr">
                <a:lnSpc>
                  <a:spcPct val="90000"/>
                </a:lnSpc>
              </a:pPr>
              <a:r>
                <a:rPr lang="it-IT" sz="1000" dirty="0"/>
                <a:t>EBS ClOUD MANAGER</a:t>
              </a:r>
              <a:endParaRPr lang="en-US" sz="1000" dirty="0"/>
            </a:p>
          </p:txBody>
        </p:sp>
      </p:grpSp>
      <p:pic>
        <p:nvPicPr>
          <p:cNvPr id="1026" name="Picture 2" descr="Block Volumes | Oracle">
            <a:extLst>
              <a:ext uri="{FF2B5EF4-FFF2-40B4-BE49-F238E27FC236}">
                <a16:creationId xmlns:a16="http://schemas.microsoft.com/office/drawing/2014/main" id="{18B180B3-2490-4343-BB4C-6DC86F51B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5169" y="4360840"/>
            <a:ext cx="1034941" cy="10349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409C36-64A0-45CB-8B10-C3D202083ED6}"/>
              </a:ext>
            </a:extLst>
          </p:cNvPr>
          <p:cNvSpPr txBox="1"/>
          <p:nvPr/>
        </p:nvSpPr>
        <p:spPr>
          <a:xfrm>
            <a:off x="9233422" y="5349223"/>
            <a:ext cx="1225812" cy="177187"/>
          </a:xfrm>
          <a:prstGeom prst="rect">
            <a:avLst/>
          </a:prstGeom>
          <a:noFill/>
        </p:spPr>
        <p:txBody>
          <a:bodyPr wrap="none" lIns="0" tIns="0" rIns="0" bIns="0" rtlCol="0">
            <a:noAutofit/>
          </a:bodyPr>
          <a:lstStyle/>
          <a:p>
            <a:pPr>
              <a:lnSpc>
                <a:spcPct val="90000"/>
              </a:lnSpc>
            </a:pPr>
            <a:r>
              <a:rPr lang="en-US" sz="1100" dirty="0"/>
              <a:t>Oracle Block Storage</a:t>
            </a:r>
          </a:p>
          <a:p>
            <a:pPr>
              <a:lnSpc>
                <a:spcPct val="90000"/>
              </a:lnSpc>
            </a:pPr>
            <a:endParaRPr lang="en-US" sz="1100" dirty="0"/>
          </a:p>
          <a:p>
            <a:pPr marL="171450" indent="-171450">
              <a:lnSpc>
                <a:spcPct val="90000"/>
              </a:lnSpc>
              <a:buFont typeface="Arial" panose="020B0604020202020204" pitchFamily="34" charset="0"/>
              <a:buChar char="•"/>
            </a:pPr>
            <a:endParaRPr lang="en-US" sz="1100" dirty="0"/>
          </a:p>
        </p:txBody>
      </p:sp>
      <p:cxnSp>
        <p:nvCxnSpPr>
          <p:cNvPr id="6" name="Straight Connector 5">
            <a:extLst>
              <a:ext uri="{FF2B5EF4-FFF2-40B4-BE49-F238E27FC236}">
                <a16:creationId xmlns:a16="http://schemas.microsoft.com/office/drawing/2014/main" id="{914869FF-FB7D-4F26-A54D-58370B2EC2A8}"/>
              </a:ext>
            </a:extLst>
          </p:cNvPr>
          <p:cNvCxnSpPr>
            <a:cxnSpLocks/>
            <a:endCxn id="226" idx="1"/>
          </p:cNvCxnSpPr>
          <p:nvPr/>
        </p:nvCxnSpPr>
        <p:spPr>
          <a:xfrm flipV="1">
            <a:off x="3395827" y="2857897"/>
            <a:ext cx="1844370" cy="1648052"/>
          </a:xfrm>
          <a:prstGeom prst="line">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06DFFC46-276C-4A99-8688-CC9624DEA3B0}"/>
              </a:ext>
            </a:extLst>
          </p:cNvPr>
          <p:cNvCxnSpPr>
            <a:cxnSpLocks/>
          </p:cNvCxnSpPr>
          <p:nvPr/>
        </p:nvCxnSpPr>
        <p:spPr>
          <a:xfrm flipH="1" flipV="1">
            <a:off x="3163992" y="1821300"/>
            <a:ext cx="252383" cy="2700956"/>
          </a:xfrm>
          <a:prstGeom prst="line">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2149906-B709-46E9-AC2E-538AFACDCE2C}"/>
              </a:ext>
            </a:extLst>
          </p:cNvPr>
          <p:cNvCxnSpPr>
            <a:cxnSpLocks/>
          </p:cNvCxnSpPr>
          <p:nvPr/>
        </p:nvCxnSpPr>
        <p:spPr>
          <a:xfrm flipV="1">
            <a:off x="3401409" y="3038192"/>
            <a:ext cx="3790366" cy="1484064"/>
          </a:xfrm>
          <a:prstGeom prst="line">
            <a:avLst/>
          </a:prstGeom>
          <a:ln>
            <a:tailEnd type="triangle" w="lg" len="lg"/>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91F1D3DD-CF55-4888-AF35-BF905DA67C83}"/>
              </a:ext>
            </a:extLst>
          </p:cNvPr>
          <p:cNvSpPr txBox="1"/>
          <p:nvPr/>
        </p:nvSpPr>
        <p:spPr>
          <a:xfrm>
            <a:off x="2349984" y="4722323"/>
            <a:ext cx="5062870" cy="543308"/>
          </a:xfrm>
          <a:prstGeom prst="rect">
            <a:avLst/>
          </a:prstGeom>
          <a:noFill/>
        </p:spPr>
        <p:txBody>
          <a:bodyPr wrap="none" lIns="0" tIns="0" rIns="0" bIns="0" rtlCol="0">
            <a:noAutofit/>
          </a:bodyPr>
          <a:lstStyle/>
          <a:p>
            <a:pPr>
              <a:lnSpc>
                <a:spcPct val="90000"/>
              </a:lnSpc>
            </a:pPr>
            <a:r>
              <a:rPr lang="en-US" sz="1100" dirty="0"/>
              <a:t>Oracle EBS Cloud Manager</a:t>
            </a:r>
          </a:p>
          <a:p>
            <a:pPr>
              <a:lnSpc>
                <a:spcPct val="90000"/>
              </a:lnSpc>
            </a:pPr>
            <a:r>
              <a:rPr lang="en-US" sz="1100" dirty="0"/>
              <a:t>: Its rapid orchestrated provision tool to build complete end to end OCI services</a:t>
            </a:r>
          </a:p>
          <a:p>
            <a:pPr>
              <a:lnSpc>
                <a:spcPct val="90000"/>
              </a:lnSpc>
            </a:pPr>
            <a:endParaRPr lang="en-US" sz="1100" dirty="0"/>
          </a:p>
          <a:p>
            <a:pPr marL="171450" indent="-171450">
              <a:lnSpc>
                <a:spcPct val="90000"/>
              </a:lnSpc>
              <a:buFont typeface="Arial" panose="020B0604020202020204" pitchFamily="34" charset="0"/>
              <a:buChar char="•"/>
            </a:pPr>
            <a:endParaRPr lang="en-US" sz="1100" dirty="0"/>
          </a:p>
        </p:txBody>
      </p:sp>
      <p:pic>
        <p:nvPicPr>
          <p:cNvPr id="18" name="Picture 2" descr="Block Volumes | Oracle">
            <a:extLst>
              <a:ext uri="{FF2B5EF4-FFF2-40B4-BE49-F238E27FC236}">
                <a16:creationId xmlns:a16="http://schemas.microsoft.com/office/drawing/2014/main" id="{AC19D2B5-0B2D-4A7B-966D-16C0F5809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1590" y="3110142"/>
            <a:ext cx="1034941" cy="103494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BB7B414-C759-47E7-A701-15C7EA1F0B17}"/>
              </a:ext>
            </a:extLst>
          </p:cNvPr>
          <p:cNvSpPr txBox="1"/>
          <p:nvPr/>
        </p:nvSpPr>
        <p:spPr>
          <a:xfrm>
            <a:off x="10241029" y="4045416"/>
            <a:ext cx="1225812" cy="177187"/>
          </a:xfrm>
          <a:prstGeom prst="rect">
            <a:avLst/>
          </a:prstGeom>
          <a:noFill/>
        </p:spPr>
        <p:txBody>
          <a:bodyPr wrap="none" lIns="0" tIns="0" rIns="0" bIns="0" rtlCol="0">
            <a:noAutofit/>
          </a:bodyPr>
          <a:lstStyle/>
          <a:p>
            <a:pPr>
              <a:lnSpc>
                <a:spcPct val="90000"/>
              </a:lnSpc>
            </a:pPr>
            <a:r>
              <a:rPr lang="en-US" sz="1100" dirty="0"/>
              <a:t>FSS( NFS compliant)</a:t>
            </a:r>
          </a:p>
          <a:p>
            <a:pPr>
              <a:lnSpc>
                <a:spcPct val="90000"/>
              </a:lnSpc>
            </a:pPr>
            <a:endParaRPr lang="en-US" sz="1100" dirty="0"/>
          </a:p>
          <a:p>
            <a:pPr marL="171450" indent="-171450">
              <a:lnSpc>
                <a:spcPct val="9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2060318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6">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Presentation2" id="{C1AF9DFF-BA3E-5A47-8862-1DF16BDD8B48}" vid="{FFA1B5A7-564E-D244-B071-0F5C6DE8EB8C}"/>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 Aug 2016</Template>
  <TotalTime>8039</TotalTime>
  <Words>83</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Oracle_16x9_2016</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Corproate Presentation Template</dc:subject>
  <dc:creator>Microsoft Office User</dc:creator>
  <cp:lastModifiedBy>Javid Ur Rahaman</cp:lastModifiedBy>
  <cp:revision>216</cp:revision>
  <cp:lastPrinted>2014-07-16T02:22:57Z</cp:lastPrinted>
  <dcterms:created xsi:type="dcterms:W3CDTF">2016-08-30T16:49:31Z</dcterms:created>
  <dcterms:modified xsi:type="dcterms:W3CDTF">2020-09-30T16:03:03Z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