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3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5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3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12/2/2021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7541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1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03051-6D67-4EFB-ABA1-36C45B2F1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46" y="540000"/>
            <a:ext cx="5360208" cy="2889000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GENDER AND 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501E3-3995-452B-B9F4-DF668B3F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52" y="3897637"/>
            <a:ext cx="4500561" cy="1320249"/>
          </a:xfrm>
        </p:spPr>
        <p:txBody>
          <a:bodyPr>
            <a:normAutofit/>
          </a:bodyPr>
          <a:lstStyle/>
          <a:p>
            <a:r>
              <a:rPr lang="en-IN" dirty="0" err="1"/>
              <a:t>JATiN</a:t>
            </a:r>
            <a:r>
              <a:rPr lang="en-IN" dirty="0"/>
              <a:t> RAHEJA, PRATHEEK SIDDALINGIAH NARENDRA, SHAOCHENG SHI, Emily Gonzalez </a:t>
            </a: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C40522E3-A08D-4C8B-98A6-E9D2D0CD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03" r="3269" b="-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6B6D-A6B6-4BC3-9544-B89F79F6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PROJECT DESCRIPTION DATA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6FF7-9108-4FBA-8470-58D9DAD5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is called gender and age classification. </a:t>
            </a:r>
          </a:p>
          <a:p>
            <a:r>
              <a:rPr lang="en-IN" dirty="0"/>
              <a:t>We are implementing various machine learning algorithms to accurately identify gander and age of the person in the taken image.</a:t>
            </a:r>
          </a:p>
          <a:p>
            <a:r>
              <a:rPr lang="en-IN" dirty="0"/>
              <a:t>We are implementing logistic regression in this algorithm.</a:t>
            </a:r>
          </a:p>
          <a:p>
            <a:r>
              <a:rPr lang="en-IN" dirty="0"/>
              <a:t>The goal is to take a random image of a human and determine the age and gender of the person.</a:t>
            </a:r>
          </a:p>
        </p:txBody>
      </p:sp>
    </p:spTree>
    <p:extLst>
      <p:ext uri="{BB962C8B-B14F-4D97-AF65-F5344CB8AC3E}">
        <p14:creationId xmlns:p14="http://schemas.microsoft.com/office/powerpoint/2010/main" val="371332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D7F1-DAC7-41DB-9278-DA5C244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ll MT"/>
                <a:ea typeface="+mj-ea"/>
                <a:cs typeface="+mj-cs"/>
              </a:rPr>
              <a:t>PROJECT DESCRIPTION DATA AND GOALS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28CE-9377-43FC-887E-24DD75E9C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used 23704 images for training and testing the data.</a:t>
            </a:r>
          </a:p>
          <a:p>
            <a:r>
              <a:rPr lang="en-IN" dirty="0"/>
              <a:t>The images all vary greatly in age for both genders.</a:t>
            </a:r>
          </a:p>
          <a:p>
            <a:r>
              <a:rPr lang="en-IN" dirty="0"/>
              <a:t>The data for this project have been sourced from </a:t>
            </a:r>
            <a:r>
              <a:rPr lang="en-IN" dirty="0" err="1"/>
              <a:t>kagel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71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F683-FB68-4578-8B00-EE0DA4E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AA09-92F0-40B1-8AEC-B1BFB9DB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is an aspect of machine learning.</a:t>
            </a:r>
          </a:p>
          <a:p>
            <a:r>
              <a:rPr lang="en-IN" dirty="0"/>
              <a:t>Logistic regression is implemented when there are multiple factors that derive the result.</a:t>
            </a:r>
          </a:p>
          <a:p>
            <a:r>
              <a:rPr lang="en-IN" dirty="0"/>
              <a:t>It requires a massive sample size.</a:t>
            </a:r>
          </a:p>
          <a:p>
            <a:r>
              <a:rPr lang="en-IN" dirty="0"/>
              <a:t>Logistic regression is a very powerful algorithm that compares training and testing variables</a:t>
            </a:r>
          </a:p>
          <a:p>
            <a:r>
              <a:rPr lang="en-IN" dirty="0"/>
              <a:t>Provides a proper representation of the labels and features</a:t>
            </a:r>
          </a:p>
          <a:p>
            <a:r>
              <a:rPr lang="en-IN" dirty="0"/>
              <a:t>It provides one of the most accurate results among the various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65495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8527-DD5C-4792-98A3-45021021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LOGISTIC REGRESSION</a:t>
            </a:r>
          </a:p>
        </p:txBody>
      </p:sp>
      <p:pic>
        <p:nvPicPr>
          <p:cNvPr id="4" name="Content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1F26B30-7880-42EE-9315-85FCE4A15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11" y="2965484"/>
            <a:ext cx="6724435" cy="28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7EA3-814D-416F-81E7-580B25A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RESULT AND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6FF4-507F-4869-967D-EDB1DE579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achieve the best result we have thoroughly analysed each aspect of the code.</a:t>
            </a:r>
          </a:p>
          <a:p>
            <a:r>
              <a:rPr lang="en-IN" dirty="0"/>
              <a:t>We have achieved an accuracy of 47% for age estimation</a:t>
            </a:r>
          </a:p>
          <a:p>
            <a:r>
              <a:rPr lang="en-IN" dirty="0"/>
              <a:t>We have achieved an accuracy of 76.06% for gender estimation</a:t>
            </a:r>
          </a:p>
          <a:p>
            <a:r>
              <a:rPr lang="en-IN" dirty="0"/>
              <a:t>It is extremely difficult to get a higher accuracy in age because of variables ethnic differences and other issues.</a:t>
            </a:r>
          </a:p>
        </p:txBody>
      </p:sp>
    </p:spTree>
    <p:extLst>
      <p:ext uri="{BB962C8B-B14F-4D97-AF65-F5344CB8AC3E}">
        <p14:creationId xmlns:p14="http://schemas.microsoft.com/office/powerpoint/2010/main" val="279732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3DB0-07D2-45E4-8CE2-E66AEFB0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VISULATION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336460-0394-4698-B882-CF6E22BDB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12" y="2349500"/>
            <a:ext cx="6400891" cy="3779837"/>
          </a:xfrm>
        </p:spPr>
      </p:pic>
    </p:spTree>
    <p:extLst>
      <p:ext uri="{BB962C8B-B14F-4D97-AF65-F5344CB8AC3E}">
        <p14:creationId xmlns:p14="http://schemas.microsoft.com/office/powerpoint/2010/main" val="301766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830D-8AA5-4050-A203-E56A72E4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VISUALISATION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D1AF1-9665-4670-9399-C6E2400A7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73" y="2528888"/>
            <a:ext cx="9005542" cy="3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F7AC-78C6-4613-BA0F-FD7E252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VISULATION</a:t>
            </a:r>
          </a:p>
        </p:txBody>
      </p:sp>
      <p:pic>
        <p:nvPicPr>
          <p:cNvPr id="5" name="Content Placeholder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C45B7F09-C9B9-435D-BC24-B7089F10E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3" y="2230942"/>
            <a:ext cx="5498399" cy="3779837"/>
          </a:xfrm>
        </p:spPr>
      </p:pic>
    </p:spTree>
    <p:extLst>
      <p:ext uri="{BB962C8B-B14F-4D97-AF65-F5344CB8AC3E}">
        <p14:creationId xmlns:p14="http://schemas.microsoft.com/office/powerpoint/2010/main" val="2811333155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Regular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713AD6"/>
      </a:accent1>
      <a:accent2>
        <a:srgbClr val="363FC8"/>
      </a:accent2>
      <a:accent3>
        <a:srgbClr val="3A85D6"/>
      </a:accent3>
      <a:accent4>
        <a:srgbClr val="28B4C4"/>
      </a:accent4>
      <a:accent5>
        <a:srgbClr val="34C195"/>
      </a:accent5>
      <a:accent6>
        <a:srgbClr val="28C452"/>
      </a:accent6>
      <a:hlink>
        <a:srgbClr val="729531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253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Bell MT</vt:lpstr>
      <vt:lpstr>GlowVTI</vt:lpstr>
      <vt:lpstr>GENDER AND AGE CLASSIFICATION</vt:lpstr>
      <vt:lpstr>PROJECT DESCRIPTION DATA AND GOALS</vt:lpstr>
      <vt:lpstr>PROJECT DESCRIPTION DATA AND GOALS</vt:lpstr>
      <vt:lpstr>LOGISTIC REGRESSION</vt:lpstr>
      <vt:lpstr>LOGISTIC REGRESSION</vt:lpstr>
      <vt:lpstr>RESULT AND VISUALISATION</vt:lpstr>
      <vt:lpstr>VISULATION</vt:lpstr>
      <vt:lpstr>VISUALISATION</vt:lpstr>
      <vt:lpstr>VISULATION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AGE DETECTION</dc:title>
  <dc:creator>NARENDRA H S</dc:creator>
  <cp:lastModifiedBy>NARENDRA H S</cp:lastModifiedBy>
  <cp:revision>10</cp:revision>
  <dcterms:created xsi:type="dcterms:W3CDTF">2021-12-02T22:49:58Z</dcterms:created>
  <dcterms:modified xsi:type="dcterms:W3CDTF">2021-12-07T06:02:05Z</dcterms:modified>
</cp:coreProperties>
</file>