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48853C-1EB9-7C3A-096C-EBE228872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4C0530-49D9-CB69-FA81-4C1EB9FC5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45859E-9FF3-AE87-2ED1-914D585A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F0CA54-F09C-AAD7-FC87-A09E9441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F9E3CA-8749-FE1D-45A0-011B17D2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2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57990-D7F8-1E7D-6838-88081EB1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53E64D-B898-3A55-C799-E215F84D8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EA3D2E-0DF8-C868-60E8-31043907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EBD2CE-E32C-376F-D8D3-30F9E199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4D8E2A-8EB7-FF56-AFD2-F784D322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27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DF7E007-9B71-AF69-8E4B-88FF28EDE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8A2686-7386-7481-E814-526A02F23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6FA963-60D7-EE10-5F3B-457D1ED4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5985EE-FD71-2977-A986-232FB843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163D81-D8CF-58B3-D7B6-937C36EF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77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246BC8-3F49-6C9E-1904-F6B8C254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5ED51-4348-909D-90A6-2377F28D3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490237-B147-7B0B-A1CA-9EEB9C06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7A782B-88A3-DA58-1327-CD8D80B8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80FFD8-325E-328E-1714-FAEAE692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72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3E08CD-9159-FAED-B2A7-3042B12E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08387A-6CF1-8CBA-312F-C41EAB0C6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3EDDA-4225-34C8-E3BD-796B264D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2F2E15-0F2B-3444-68AA-44F333EA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6F4840-0794-2C47-39E5-A05EDCC0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00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825B7-F682-2B3F-B08E-7ACFA746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5F3EE8-CF6C-2846-08A3-77941144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0A7098-E020-9D73-F0CF-EEDA69EDE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0B215F-01D7-5B7E-66C0-F2F48F09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59EA81-C461-767C-208E-CCDC6D70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C5CA60-00BF-D2AE-0631-C0F241F6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91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F55A2F-6539-76AB-4AFD-6C870BC7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6E6395-8661-CDC5-6A2A-97E421DF1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68B365-78C3-68D6-87B5-6030B83D5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925CB9-BD92-2424-270B-16F8A08BF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EB4C1B-64ED-FF7A-3174-C818AFD78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C2681FC-4753-F400-9032-BCBC5A1F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3F50CE-B719-D371-C8E5-5EBFE566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47C05FE-4590-D9E4-08A5-59E51168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7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4EB5C-C55E-BAA5-2A2D-5A6A1880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5A6138-E860-A681-E2DE-61A1196C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D35431-8766-EDB7-A40C-ED7531F5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B902CC-B5C5-34D8-4242-DB5F460A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74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7588A0-5627-31F1-17D0-5840E004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C7E299-5863-E982-0B16-1BDF25B5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972B7B-D429-2A0F-EB7F-43700023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86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D869D-B33E-1374-324C-4E48137D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648DC6-B66E-31CD-D04A-C70902C47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3D86E3-DDF7-68A9-2FC4-79760A460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B42628-B537-593C-855D-690EAEAD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F09353-F76C-10CB-8EA9-715FC55A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09DAE0-78EB-EC96-3CB2-446FC602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48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413C4-7FA4-B666-5019-1B08AFB8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48E4DB-0F0E-3D21-3B09-B5B1981B5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7FBB4D-5097-519D-CACC-768B55D64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4C370E-4F29-4A75-AF60-DB77E15E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F8D0F4-E8FC-74A6-59B9-EBD4486D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B1222E-E2B2-E4FF-D448-217B564D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69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2BABD6-5089-8407-B262-FD45D63D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66446D-DEDF-62F4-88D3-F6ABB80E0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F45056-D0C2-EF28-F4CD-141AD9C14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A0518D-AA20-4E91-8A3C-9038527B7CCA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F44955-ECE7-16CF-484C-5400BB14B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03FC3F-01B0-3811-6C2D-59FEF84A5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5B915-C6C6-4716-AD62-949126C534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40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46EA71EF-665E-3AB1-E4EE-18D13E29AA3F}"/>
              </a:ext>
            </a:extLst>
          </p:cNvPr>
          <p:cNvGrpSpPr/>
          <p:nvPr/>
        </p:nvGrpSpPr>
        <p:grpSpPr>
          <a:xfrm>
            <a:off x="4287367" y="1648472"/>
            <a:ext cx="3617265" cy="3561056"/>
            <a:chOff x="3861303" y="1878028"/>
            <a:chExt cx="3617265" cy="3561056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6978B496-3B29-5BEF-BE70-7D8025A5E7CF}"/>
                </a:ext>
              </a:extLst>
            </p:cNvPr>
            <p:cNvCxnSpPr/>
            <p:nvPr/>
          </p:nvCxnSpPr>
          <p:spPr>
            <a:xfrm>
              <a:off x="4816444" y="2362955"/>
              <a:ext cx="162962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10602F81-FE62-8AF3-BAD1-3F9B2C4C84F2}"/>
                </a:ext>
              </a:extLst>
            </p:cNvPr>
            <p:cNvCxnSpPr/>
            <p:nvPr/>
          </p:nvCxnSpPr>
          <p:spPr>
            <a:xfrm>
              <a:off x="4816444" y="2586273"/>
              <a:ext cx="162962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DAC60625-C507-D22A-CA9F-07707A66BBE0}"/>
                </a:ext>
              </a:extLst>
            </p:cNvPr>
            <p:cNvCxnSpPr/>
            <p:nvPr/>
          </p:nvCxnSpPr>
          <p:spPr>
            <a:xfrm>
              <a:off x="4816443" y="2821663"/>
              <a:ext cx="162962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4A8A4F0-B62D-2D16-A3D1-E237C9CF0D0E}"/>
                </a:ext>
              </a:extLst>
            </p:cNvPr>
            <p:cNvCxnSpPr/>
            <p:nvPr/>
          </p:nvCxnSpPr>
          <p:spPr>
            <a:xfrm>
              <a:off x="4816443" y="3067617"/>
              <a:ext cx="162962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Graphique 9" descr="Utilisateur contour">
              <a:extLst>
                <a:ext uri="{FF2B5EF4-FFF2-40B4-BE49-F238E27FC236}">
                  <a16:creationId xmlns:a16="http://schemas.microsoft.com/office/drawing/2014/main" id="{58C9ACD9-34F5-C66C-CCE3-B397D54B7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61303" y="3924677"/>
              <a:ext cx="914400" cy="914400"/>
            </a:xfrm>
            <a:prstGeom prst="rect">
              <a:avLst/>
            </a:prstGeom>
          </p:spPr>
        </p:pic>
        <p:pic>
          <p:nvPicPr>
            <p:cNvPr id="11" name="Graphique 10" descr="Utilisateur contour">
              <a:extLst>
                <a:ext uri="{FF2B5EF4-FFF2-40B4-BE49-F238E27FC236}">
                  <a16:creationId xmlns:a16="http://schemas.microsoft.com/office/drawing/2014/main" id="{7B831357-F634-DAB3-18BF-952C27CF6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45656" y="3924677"/>
              <a:ext cx="914400" cy="914400"/>
            </a:xfrm>
            <a:prstGeom prst="rect">
              <a:avLst/>
            </a:prstGeom>
          </p:spPr>
        </p:pic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7FD30207-ABE7-FA93-D223-2687D68FA528}"/>
                </a:ext>
              </a:extLst>
            </p:cNvPr>
            <p:cNvSpPr/>
            <p:nvPr/>
          </p:nvSpPr>
          <p:spPr>
            <a:xfrm>
              <a:off x="4526733" y="1892175"/>
              <a:ext cx="2199992" cy="1358019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57B55BFB-964F-AF5F-CBFE-75421319950F}"/>
                </a:ext>
              </a:extLst>
            </p:cNvPr>
            <p:cNvSpPr txBox="1"/>
            <p:nvPr/>
          </p:nvSpPr>
          <p:spPr>
            <a:xfrm>
              <a:off x="5155093" y="1878028"/>
              <a:ext cx="8980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>
                  <a:latin typeface="+mj-lt"/>
                </a:rPr>
                <a:t>Source code</a:t>
              </a:r>
            </a:p>
          </p:txBody>
        </p:sp>
        <p:pic>
          <p:nvPicPr>
            <p:cNvPr id="17" name="Graphique 16" descr="Déverrouiller contour">
              <a:extLst>
                <a:ext uri="{FF2B5EF4-FFF2-40B4-BE49-F238E27FC236}">
                  <a16:creationId xmlns:a16="http://schemas.microsoft.com/office/drawing/2014/main" id="{23C7396B-6066-D90B-4BDC-C74559BA5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23444" y="3067617"/>
              <a:ext cx="458434" cy="458434"/>
            </a:xfrm>
            <a:prstGeom prst="rect">
              <a:avLst/>
            </a:prstGeom>
          </p:spPr>
        </p:pic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69E5F1C6-68EB-A2E3-3896-CBFB30A9EAB3}"/>
                </a:ext>
              </a:extLst>
            </p:cNvPr>
            <p:cNvSpPr/>
            <p:nvPr/>
          </p:nvSpPr>
          <p:spPr>
            <a:xfrm rot="15016263">
              <a:off x="4232114" y="3185133"/>
              <a:ext cx="1367841" cy="1132040"/>
            </a:xfrm>
            <a:prstGeom prst="arc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BD3440FE-9F19-27CE-3BBF-D886A96B9F7A}"/>
                </a:ext>
              </a:extLst>
            </p:cNvPr>
            <p:cNvSpPr/>
            <p:nvPr/>
          </p:nvSpPr>
          <p:spPr>
            <a:xfrm>
              <a:off x="4748544" y="2984900"/>
              <a:ext cx="1769953" cy="178850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DF1F184A-9398-21B7-E3DB-0408A69ECB43}"/>
                </a:ext>
              </a:extLst>
            </p:cNvPr>
            <p:cNvSpPr/>
            <p:nvPr/>
          </p:nvSpPr>
          <p:spPr>
            <a:xfrm>
              <a:off x="5767114" y="2414088"/>
              <a:ext cx="1253020" cy="3024996"/>
            </a:xfrm>
            <a:prstGeom prst="arc">
              <a:avLst>
                <a:gd name="adj1" fmla="val 16558626"/>
                <a:gd name="adj2" fmla="val 0"/>
              </a:avLst>
            </a:prstGeom>
            <a:ln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3B101BB7-3A91-D057-AF36-87AFCAF6E0EC}"/>
                </a:ext>
              </a:extLst>
            </p:cNvPr>
            <p:cNvSpPr/>
            <p:nvPr/>
          </p:nvSpPr>
          <p:spPr>
            <a:xfrm>
              <a:off x="4741752" y="2241823"/>
              <a:ext cx="1769953" cy="483705"/>
            </a:xfrm>
            <a:prstGeom prst="roundRect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2" name="Graphique 21" descr="Déverrouiller contour">
              <a:extLst>
                <a:ext uri="{FF2B5EF4-FFF2-40B4-BE49-F238E27FC236}">
                  <a16:creationId xmlns:a16="http://schemas.microsoft.com/office/drawing/2014/main" id="{C83160ED-C686-590E-42EC-8E14A9977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20134" y="3204217"/>
              <a:ext cx="458434" cy="458434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B6BCA9E-E52D-DBC6-D9E9-A84E50219141}"/>
                </a:ext>
              </a:extLst>
            </p:cNvPr>
            <p:cNvSpPr txBox="1"/>
            <p:nvPr/>
          </p:nvSpPr>
          <p:spPr>
            <a:xfrm>
              <a:off x="6199840" y="3456630"/>
              <a:ext cx="1113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checkout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58F090CA-027F-3CDC-73B9-CF1D82B0F98E}"/>
                </a:ext>
              </a:extLst>
            </p:cNvPr>
            <p:cNvSpPr txBox="1"/>
            <p:nvPr/>
          </p:nvSpPr>
          <p:spPr>
            <a:xfrm>
              <a:off x="4347250" y="3496147"/>
              <a:ext cx="1113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checkout</a:t>
              </a:r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FCF36A41-F9D0-2E35-0ABA-717353A5CB52}"/>
              </a:ext>
            </a:extLst>
          </p:cNvPr>
          <p:cNvSpPr txBox="1"/>
          <p:nvPr/>
        </p:nvSpPr>
        <p:spPr>
          <a:xfrm>
            <a:off x="425513" y="334978"/>
            <a:ext cx="301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Centralized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98031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9C346-5735-155B-AEB1-388DB45CF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e 56">
            <a:extLst>
              <a:ext uri="{FF2B5EF4-FFF2-40B4-BE49-F238E27FC236}">
                <a16:creationId xmlns:a16="http://schemas.microsoft.com/office/drawing/2014/main" id="{F23C7176-3C00-196B-2015-703155E27D8B}"/>
              </a:ext>
            </a:extLst>
          </p:cNvPr>
          <p:cNvGrpSpPr/>
          <p:nvPr/>
        </p:nvGrpSpPr>
        <p:grpSpPr>
          <a:xfrm>
            <a:off x="2657724" y="1461333"/>
            <a:ext cx="6876552" cy="3935334"/>
            <a:chOff x="2409078" y="284618"/>
            <a:chExt cx="6876552" cy="3935334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80BC1611-DE85-2099-5656-3901B1AA061B}"/>
                </a:ext>
              </a:extLst>
            </p:cNvPr>
            <p:cNvCxnSpPr>
              <a:cxnSpLocks/>
            </p:cNvCxnSpPr>
            <p:nvPr/>
          </p:nvCxnSpPr>
          <p:spPr>
            <a:xfrm>
              <a:off x="4859348" y="769545"/>
              <a:ext cx="162962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86119E86-D27D-F0B4-5E24-C8029611BDC7}"/>
                </a:ext>
              </a:extLst>
            </p:cNvPr>
            <p:cNvCxnSpPr>
              <a:cxnSpLocks/>
            </p:cNvCxnSpPr>
            <p:nvPr/>
          </p:nvCxnSpPr>
          <p:spPr>
            <a:xfrm>
              <a:off x="4859348" y="992863"/>
              <a:ext cx="162962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F01CD589-0BEB-9DD9-1F25-C2B8BC55D1B7}"/>
                </a:ext>
              </a:extLst>
            </p:cNvPr>
            <p:cNvCxnSpPr>
              <a:cxnSpLocks/>
            </p:cNvCxnSpPr>
            <p:nvPr/>
          </p:nvCxnSpPr>
          <p:spPr>
            <a:xfrm>
              <a:off x="4859347" y="1228253"/>
              <a:ext cx="162962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AAEF457-983E-E142-FEFB-D1E958FEC06C}"/>
                </a:ext>
              </a:extLst>
            </p:cNvPr>
            <p:cNvCxnSpPr>
              <a:cxnSpLocks/>
            </p:cNvCxnSpPr>
            <p:nvPr/>
          </p:nvCxnSpPr>
          <p:spPr>
            <a:xfrm>
              <a:off x="4859347" y="1474207"/>
              <a:ext cx="162962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" name="Graphique 9" descr="Utilisateur contour">
              <a:extLst>
                <a:ext uri="{FF2B5EF4-FFF2-40B4-BE49-F238E27FC236}">
                  <a16:creationId xmlns:a16="http://schemas.microsoft.com/office/drawing/2014/main" id="{95C475CF-D3A8-7DC4-14F7-00C6EDDCE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18774" y="3061580"/>
              <a:ext cx="914400" cy="914400"/>
            </a:xfrm>
            <a:prstGeom prst="rect">
              <a:avLst/>
            </a:prstGeom>
          </p:spPr>
        </p:pic>
        <p:pic>
          <p:nvPicPr>
            <p:cNvPr id="11" name="Graphique 10" descr="Utilisateur contour">
              <a:extLst>
                <a:ext uri="{FF2B5EF4-FFF2-40B4-BE49-F238E27FC236}">
                  <a16:creationId xmlns:a16="http://schemas.microsoft.com/office/drawing/2014/main" id="{F2DB8871-BADE-93D1-A22A-D08FDD2A2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61534" y="3041067"/>
              <a:ext cx="914400" cy="914400"/>
            </a:xfrm>
            <a:prstGeom prst="rect">
              <a:avLst/>
            </a:prstGeom>
          </p:spPr>
        </p:pic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E71C14BD-B72B-8531-6803-37549FD4B19A}"/>
                </a:ext>
              </a:extLst>
            </p:cNvPr>
            <p:cNvSpPr/>
            <p:nvPr/>
          </p:nvSpPr>
          <p:spPr>
            <a:xfrm>
              <a:off x="4569637" y="298765"/>
              <a:ext cx="2199992" cy="1358019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5A4599A-F782-CB52-3C55-997D35F0928D}"/>
                </a:ext>
              </a:extLst>
            </p:cNvPr>
            <p:cNvSpPr txBox="1"/>
            <p:nvPr/>
          </p:nvSpPr>
          <p:spPr>
            <a:xfrm>
              <a:off x="5197997" y="284618"/>
              <a:ext cx="8980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/>
                <a:t>Remote</a:t>
              </a:r>
              <a:endParaRPr lang="fr-FR" sz="1100" b="1" dirty="0">
                <a:latin typeface="+mj-lt"/>
              </a:endParaRPr>
            </a:p>
            <a:p>
              <a:pPr algn="ctr"/>
              <a:r>
                <a:rPr lang="fr-FR" sz="1100" dirty="0">
                  <a:latin typeface="+mj-lt"/>
                </a:rPr>
                <a:t>Source code</a:t>
              </a:r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2F505129-D0F1-0E13-2A55-AF22E966F0AE}"/>
                </a:ext>
              </a:extLst>
            </p:cNvPr>
            <p:cNvGrpSpPr/>
            <p:nvPr/>
          </p:nvGrpSpPr>
          <p:grpSpPr>
            <a:xfrm>
              <a:off x="7085638" y="2847786"/>
              <a:ext cx="2199992" cy="1372166"/>
              <a:chOff x="7863589" y="1758824"/>
              <a:chExt cx="2199992" cy="1372166"/>
            </a:xfrm>
          </p:grpSpPr>
          <p:cxnSp>
            <p:nvCxnSpPr>
              <p:cNvPr id="2" name="Connecteur droit 1">
                <a:extLst>
                  <a:ext uri="{FF2B5EF4-FFF2-40B4-BE49-F238E27FC236}">
                    <a16:creationId xmlns:a16="http://schemas.microsoft.com/office/drawing/2014/main" id="{10BE3037-67BE-F4D0-61A9-E8CBB8C85E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300" y="2243751"/>
                <a:ext cx="1629623" cy="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Connecteur droit 2">
                <a:extLst>
                  <a:ext uri="{FF2B5EF4-FFF2-40B4-BE49-F238E27FC236}">
                    <a16:creationId xmlns:a16="http://schemas.microsoft.com/office/drawing/2014/main" id="{A0448B08-A45A-8D43-F17E-9EAF371395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300" y="2467069"/>
                <a:ext cx="1629623" cy="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" name="Connecteur droit 3">
                <a:extLst>
                  <a:ext uri="{FF2B5EF4-FFF2-40B4-BE49-F238E27FC236}">
                    <a16:creationId xmlns:a16="http://schemas.microsoft.com/office/drawing/2014/main" id="{3E56C825-5A37-BD1C-5214-E7B8F14520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299" y="2702459"/>
                <a:ext cx="1629623" cy="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DE0E1E9-ED80-EFBA-475B-233BB09111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299" y="2948413"/>
                <a:ext cx="1629623" cy="0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2383118A-FF5A-54C2-5E40-41CFEC3A3C68}"/>
                  </a:ext>
                </a:extLst>
              </p:cNvPr>
              <p:cNvSpPr/>
              <p:nvPr/>
            </p:nvSpPr>
            <p:spPr>
              <a:xfrm>
                <a:off x="7863589" y="1772971"/>
                <a:ext cx="2199992" cy="1358019"/>
              </a:xfrm>
              <a:prstGeom prst="roundRect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8CE5AF0-EF09-8C96-A619-B6A76775C46E}"/>
                  </a:ext>
                </a:extLst>
              </p:cNvPr>
              <p:cNvSpPr txBox="1"/>
              <p:nvPr/>
            </p:nvSpPr>
            <p:spPr>
              <a:xfrm>
                <a:off x="8491949" y="1758824"/>
                <a:ext cx="89800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1" dirty="0"/>
                  <a:t>Local</a:t>
                </a:r>
                <a:endParaRPr lang="fr-FR" sz="1100" b="1" dirty="0">
                  <a:latin typeface="+mj-lt"/>
                </a:endParaRPr>
              </a:p>
              <a:p>
                <a:pPr algn="ctr"/>
                <a:r>
                  <a:rPr lang="fr-FR" sz="1100" dirty="0">
                    <a:latin typeface="+mj-lt"/>
                  </a:rPr>
                  <a:t>Source code</a:t>
                </a:r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C9BFDD25-3930-283A-EBDF-D96776648275}"/>
                </a:ext>
              </a:extLst>
            </p:cNvPr>
            <p:cNvGrpSpPr/>
            <p:nvPr/>
          </p:nvGrpSpPr>
          <p:grpSpPr>
            <a:xfrm>
              <a:off x="2409078" y="2825624"/>
              <a:ext cx="2199992" cy="1372166"/>
              <a:chOff x="2409078" y="2825624"/>
              <a:chExt cx="2199992" cy="1372166"/>
            </a:xfrm>
          </p:grpSpPr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9355EFB-865B-C2F7-DB99-DFC466FEDB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8789" y="3310551"/>
                <a:ext cx="162962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19CFFA95-AAA1-A93E-E3AF-552BCD1F9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8789" y="3533869"/>
                <a:ext cx="162962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5F404C19-F354-6A50-20BB-A281169733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8788" y="3769259"/>
                <a:ext cx="162962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97A662C3-CEE3-41E7-01BA-7179456BB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8788" y="4015213"/>
                <a:ext cx="1629623" cy="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Rectangle : coins arrondis 34">
                <a:extLst>
                  <a:ext uri="{FF2B5EF4-FFF2-40B4-BE49-F238E27FC236}">
                    <a16:creationId xmlns:a16="http://schemas.microsoft.com/office/drawing/2014/main" id="{1EDE3B7E-9C60-A766-C52B-2AC0ED6704CA}"/>
                  </a:ext>
                </a:extLst>
              </p:cNvPr>
              <p:cNvSpPr/>
              <p:nvPr/>
            </p:nvSpPr>
            <p:spPr>
              <a:xfrm>
                <a:off x="2409078" y="2839771"/>
                <a:ext cx="2199992" cy="1358019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B60DD598-71AE-FAA7-10EC-5B1AEBE58AD1}"/>
                  </a:ext>
                </a:extLst>
              </p:cNvPr>
              <p:cNvSpPr txBox="1"/>
              <p:nvPr/>
            </p:nvSpPr>
            <p:spPr>
              <a:xfrm>
                <a:off x="3037438" y="2825624"/>
                <a:ext cx="89800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1" dirty="0"/>
                  <a:t>Local</a:t>
                </a:r>
                <a:endParaRPr lang="fr-FR" sz="1100" b="1" dirty="0">
                  <a:latin typeface="+mj-lt"/>
                </a:endParaRPr>
              </a:p>
              <a:p>
                <a:pPr algn="ctr"/>
                <a:r>
                  <a:rPr lang="fr-FR" sz="1100" dirty="0">
                    <a:latin typeface="+mj-lt"/>
                  </a:rPr>
                  <a:t>Source code</a:t>
                </a:r>
              </a:p>
            </p:txBody>
          </p:sp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FD805C20-EAF0-9DF0-BD04-D9561DE322EC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3486440" y="1656784"/>
              <a:ext cx="2183193" cy="11688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9B02AC6E-AE19-6E21-8162-CB602626E5BB}"/>
                </a:ext>
              </a:extLst>
            </p:cNvPr>
            <p:cNvCxnSpPr>
              <a:cxnSpLocks/>
              <a:stCxn id="15" idx="0"/>
              <a:endCxn id="12" idx="2"/>
            </p:cNvCxnSpPr>
            <p:nvPr/>
          </p:nvCxnSpPr>
          <p:spPr>
            <a:xfrm flipH="1" flipV="1">
              <a:off x="5669633" y="1656784"/>
              <a:ext cx="2493367" cy="119100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02626AB-3613-B703-CC13-C519FEA72EF7}"/>
                </a:ext>
              </a:extLst>
            </p:cNvPr>
            <p:cNvSpPr txBox="1"/>
            <p:nvPr/>
          </p:nvSpPr>
          <p:spPr>
            <a:xfrm>
              <a:off x="4870991" y="1797484"/>
              <a:ext cx="1597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/>
                <a:t>SYNC </a:t>
              </a:r>
              <a:br>
                <a:rPr lang="fr-FR" sz="1400" b="1" dirty="0"/>
              </a:br>
              <a:r>
                <a:rPr lang="fr-FR" sz="1400" b="1" dirty="0"/>
                <a:t>PUSH / PULL</a:t>
              </a: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7A184110-AAAD-BA82-C770-ADB2EB8698CC}"/>
              </a:ext>
            </a:extLst>
          </p:cNvPr>
          <p:cNvSpPr txBox="1"/>
          <p:nvPr/>
        </p:nvSpPr>
        <p:spPr>
          <a:xfrm>
            <a:off x="425513" y="334978"/>
            <a:ext cx="2937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Virtualized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99550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88F31-9779-8636-C65C-E9A4C6D90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e 74">
            <a:extLst>
              <a:ext uri="{FF2B5EF4-FFF2-40B4-BE49-F238E27FC236}">
                <a16:creationId xmlns:a16="http://schemas.microsoft.com/office/drawing/2014/main" id="{20C472E9-E636-03D2-7293-48ADDB1714BB}"/>
              </a:ext>
            </a:extLst>
          </p:cNvPr>
          <p:cNvGrpSpPr/>
          <p:nvPr/>
        </p:nvGrpSpPr>
        <p:grpSpPr>
          <a:xfrm>
            <a:off x="2151196" y="1917237"/>
            <a:ext cx="7889608" cy="3023525"/>
            <a:chOff x="1013990" y="1358020"/>
            <a:chExt cx="7889608" cy="3023525"/>
          </a:xfrm>
        </p:grpSpPr>
        <p:pic>
          <p:nvPicPr>
            <p:cNvPr id="17" name="Graphique 16" descr="Papier contour">
              <a:extLst>
                <a:ext uri="{FF2B5EF4-FFF2-40B4-BE49-F238E27FC236}">
                  <a16:creationId xmlns:a16="http://schemas.microsoft.com/office/drawing/2014/main" id="{EFA348DE-4EC4-F96D-778E-B5CE76AE9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2851" y="3663215"/>
              <a:ext cx="320842" cy="320842"/>
            </a:xfrm>
            <a:prstGeom prst="rect">
              <a:avLst/>
            </a:prstGeom>
          </p:spPr>
        </p:pic>
        <p:pic>
          <p:nvPicPr>
            <p:cNvPr id="18" name="Graphique 17" descr="Papier contour">
              <a:extLst>
                <a:ext uri="{FF2B5EF4-FFF2-40B4-BE49-F238E27FC236}">
                  <a16:creationId xmlns:a16="http://schemas.microsoft.com/office/drawing/2014/main" id="{A5F36D87-667C-7688-7C40-41AF662F2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2851" y="4021756"/>
              <a:ext cx="320842" cy="320842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D393BC9-9E7B-496A-4668-D7DCD8F1CBB9}"/>
                </a:ext>
              </a:extLst>
            </p:cNvPr>
            <p:cNvSpPr txBox="1"/>
            <p:nvPr/>
          </p:nvSpPr>
          <p:spPr>
            <a:xfrm>
              <a:off x="2473693" y="3707058"/>
              <a:ext cx="6750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file1.txt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02C71293-8765-CA10-893A-C8AF87B651EC}"/>
                </a:ext>
              </a:extLst>
            </p:cNvPr>
            <p:cNvSpPr txBox="1"/>
            <p:nvPr/>
          </p:nvSpPr>
          <p:spPr>
            <a:xfrm>
              <a:off x="2473693" y="4058380"/>
              <a:ext cx="1115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folder/file2.txt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0A747CCF-A52B-2A07-530F-FFACF3AAF3B8}"/>
                </a:ext>
              </a:extLst>
            </p:cNvPr>
            <p:cNvSpPr txBox="1"/>
            <p:nvPr/>
          </p:nvSpPr>
          <p:spPr>
            <a:xfrm>
              <a:off x="1275688" y="366089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#blob1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2FBC5CB4-1461-2288-D626-3842922D920B}"/>
                </a:ext>
              </a:extLst>
            </p:cNvPr>
            <p:cNvSpPr txBox="1"/>
            <p:nvPr/>
          </p:nvSpPr>
          <p:spPr>
            <a:xfrm>
              <a:off x="1275687" y="401221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#blob2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9EDDB836-08BD-DAD0-D526-C2B92F28C942}"/>
                </a:ext>
              </a:extLst>
            </p:cNvPr>
            <p:cNvSpPr txBox="1"/>
            <p:nvPr/>
          </p:nvSpPr>
          <p:spPr>
            <a:xfrm>
              <a:off x="4898302" y="2160037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#commit1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0742D1F4-CF2D-5E3E-E2D9-D727E26D3EBF}"/>
                </a:ext>
              </a:extLst>
            </p:cNvPr>
            <p:cNvSpPr txBox="1"/>
            <p:nvPr/>
          </p:nvSpPr>
          <p:spPr>
            <a:xfrm>
              <a:off x="4832735" y="2500538"/>
              <a:ext cx="13746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4"/>
                  </a:solidFill>
                </a:rPr>
                <a:t>ROOT_TREE</a:t>
              </a:r>
            </a:p>
            <a:p>
              <a:r>
                <a:rPr lang="fr-FR" dirty="0">
                  <a:solidFill>
                    <a:schemeClr val="accent2"/>
                  </a:solidFill>
                </a:rPr>
                <a:t>PARENT</a:t>
              </a:r>
            </a:p>
            <a:p>
              <a:r>
                <a:rPr lang="fr-FR" dirty="0">
                  <a:solidFill>
                    <a:schemeClr val="accent6"/>
                  </a:solidFill>
                </a:rPr>
                <a:t>Metadata</a:t>
              </a:r>
            </a:p>
          </p:txBody>
        </p: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2D7CEB3F-89FD-C178-2A78-1B5FE2CBE9ED}"/>
                </a:ext>
              </a:extLst>
            </p:cNvPr>
            <p:cNvCxnSpPr>
              <a:stCxn id="24" idx="1"/>
              <a:endCxn id="19" idx="3"/>
            </p:cNvCxnSpPr>
            <p:nvPr/>
          </p:nvCxnSpPr>
          <p:spPr>
            <a:xfrm flipH="1">
              <a:off x="3148750" y="2344703"/>
              <a:ext cx="1749552" cy="15008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FB2AF05F-AE07-9078-96EA-D6148C4C7F4C}"/>
                </a:ext>
              </a:extLst>
            </p:cNvPr>
            <p:cNvCxnSpPr>
              <a:cxnSpLocks/>
              <a:stCxn id="24" idx="1"/>
              <a:endCxn id="20" idx="3"/>
            </p:cNvCxnSpPr>
            <p:nvPr/>
          </p:nvCxnSpPr>
          <p:spPr>
            <a:xfrm flipH="1">
              <a:off x="3588998" y="2344703"/>
              <a:ext cx="1309304" cy="18521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301C4930-0B59-E152-CBAD-09664CEA49E9}"/>
                </a:ext>
              </a:extLst>
            </p:cNvPr>
            <p:cNvSpPr txBox="1"/>
            <p:nvPr/>
          </p:nvSpPr>
          <p:spPr>
            <a:xfrm>
              <a:off x="3257113" y="3085545"/>
              <a:ext cx="500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refs</a:t>
              </a:r>
            </a:p>
          </p:txBody>
        </p:sp>
        <p:cxnSp>
          <p:nvCxnSpPr>
            <p:cNvPr id="43" name="Connecteur : en angle 42">
              <a:extLst>
                <a:ext uri="{FF2B5EF4-FFF2-40B4-BE49-F238E27FC236}">
                  <a16:creationId xmlns:a16="http://schemas.microsoft.com/office/drawing/2014/main" id="{5413BB12-2ADF-E257-FC92-E27B2A8D1D44}"/>
                </a:ext>
              </a:extLst>
            </p:cNvPr>
            <p:cNvCxnSpPr/>
            <p:nvPr/>
          </p:nvCxnSpPr>
          <p:spPr>
            <a:xfrm rot="10800000">
              <a:off x="2381061" y="1548143"/>
              <a:ext cx="2451674" cy="1140736"/>
            </a:xfrm>
            <a:prstGeom prst="bentConnector3">
              <a:avLst>
                <a:gd name="adj1" fmla="val 692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E9771D94-6735-CFBE-F357-C59F17EA4575}"/>
                </a:ext>
              </a:extLst>
            </p:cNvPr>
            <p:cNvSpPr txBox="1"/>
            <p:nvPr/>
          </p:nvSpPr>
          <p:spPr>
            <a:xfrm>
              <a:off x="1013990" y="1358020"/>
              <a:ext cx="131275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accent4"/>
                  </a:solidFill>
                </a:rPr>
                <a:t>#ROOT_TREE</a:t>
              </a:r>
            </a:p>
            <a:p>
              <a:r>
                <a:rPr lang="fr-FR" sz="1200" dirty="0"/>
                <a:t>file1.txt</a:t>
              </a:r>
            </a:p>
            <a:p>
              <a:r>
                <a:rPr lang="fr-FR" sz="1200" dirty="0">
                  <a:solidFill>
                    <a:schemeClr val="accent4"/>
                  </a:solidFill>
                </a:rPr>
                <a:t>#TREE1 (folder)</a:t>
              </a:r>
            </a:p>
            <a:p>
              <a:endParaRPr lang="fr-FR" sz="1400" dirty="0">
                <a:solidFill>
                  <a:schemeClr val="accent4"/>
                </a:solidFill>
              </a:endParaRPr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F3863946-87F8-7B99-662E-CD6ADC2651E2}"/>
                </a:ext>
              </a:extLst>
            </p:cNvPr>
            <p:cNvSpPr txBox="1"/>
            <p:nvPr/>
          </p:nvSpPr>
          <p:spPr>
            <a:xfrm>
              <a:off x="1013990" y="2552768"/>
              <a:ext cx="13127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accent4"/>
                  </a:solidFill>
                </a:rPr>
                <a:t>#TREE1</a:t>
              </a:r>
              <a:endParaRPr lang="fr-FR" sz="1200" dirty="0"/>
            </a:p>
            <a:p>
              <a:r>
                <a:rPr lang="fr-FR" sz="1200" dirty="0"/>
                <a:t>folder/file2.txt</a:t>
              </a:r>
            </a:p>
            <a:p>
              <a:endParaRPr lang="fr-FR" sz="1200" dirty="0">
                <a:solidFill>
                  <a:schemeClr val="accent4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A83A06B8-9F59-DDC5-85AB-2E1A23F8CC05}"/>
                </a:ext>
              </a:extLst>
            </p:cNvPr>
            <p:cNvSpPr txBox="1"/>
            <p:nvPr/>
          </p:nvSpPr>
          <p:spPr>
            <a:xfrm>
              <a:off x="3955508" y="3479543"/>
              <a:ext cx="500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b="1" dirty="0"/>
                <a:t>refs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BB0F9ECA-ADD4-B2B0-8F27-8527FD5E1468}"/>
                </a:ext>
              </a:extLst>
            </p:cNvPr>
            <p:cNvSpPr txBox="1"/>
            <p:nvPr/>
          </p:nvSpPr>
          <p:spPr>
            <a:xfrm>
              <a:off x="6928093" y="191553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#commit0</a:t>
              </a:r>
            </a:p>
          </p:txBody>
        </p:sp>
        <p:cxnSp>
          <p:nvCxnSpPr>
            <p:cNvPr id="59" name="Connecteur : en angle 58">
              <a:extLst>
                <a:ext uri="{FF2B5EF4-FFF2-40B4-BE49-F238E27FC236}">
                  <a16:creationId xmlns:a16="http://schemas.microsoft.com/office/drawing/2014/main" id="{4E869B06-8493-B1E3-391A-2CE3FA31249F}"/>
                </a:ext>
              </a:extLst>
            </p:cNvPr>
            <p:cNvCxnSpPr>
              <a:cxnSpLocks/>
            </p:cNvCxnSpPr>
            <p:nvPr/>
          </p:nvCxnSpPr>
          <p:spPr>
            <a:xfrm>
              <a:off x="5968943" y="3241039"/>
              <a:ext cx="893583" cy="6547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93DCD7DA-FFEE-4D26-DFA2-F3B6EEF8D2E9}"/>
                </a:ext>
              </a:extLst>
            </p:cNvPr>
            <p:cNvCxnSpPr/>
            <p:nvPr/>
          </p:nvCxnSpPr>
          <p:spPr>
            <a:xfrm>
              <a:off x="1367072" y="2093421"/>
              <a:ext cx="0" cy="4071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979BD2F5-33BE-C12C-845F-FA1F8EF6B7F7}"/>
                </a:ext>
              </a:extLst>
            </p:cNvPr>
            <p:cNvSpPr txBox="1"/>
            <p:nvPr/>
          </p:nvSpPr>
          <p:spPr>
            <a:xfrm>
              <a:off x="6862526" y="3729335"/>
              <a:ext cx="204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6"/>
                  </a:solidFill>
                </a:rPr>
                <a:t>Author, description, etc.</a:t>
              </a:r>
              <a:endParaRPr lang="fr-FR" dirty="0">
                <a:solidFill>
                  <a:schemeClr val="accent6"/>
                </a:solidFill>
              </a:endParaRPr>
            </a:p>
          </p:txBody>
        </p:sp>
        <p:cxnSp>
          <p:nvCxnSpPr>
            <p:cNvPr id="72" name="Connecteur : en angle 71">
              <a:extLst>
                <a:ext uri="{FF2B5EF4-FFF2-40B4-BE49-F238E27FC236}">
                  <a16:creationId xmlns:a16="http://schemas.microsoft.com/office/drawing/2014/main" id="{F35A53CF-145A-B7AD-FA5E-F70E2A3F31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2224" y="2100204"/>
              <a:ext cx="975869" cy="8619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ZoneTexte 75">
            <a:extLst>
              <a:ext uri="{FF2B5EF4-FFF2-40B4-BE49-F238E27FC236}">
                <a16:creationId xmlns:a16="http://schemas.microsoft.com/office/drawing/2014/main" id="{24446591-B960-FB95-40C3-EA74A42E2EE7}"/>
              </a:ext>
            </a:extLst>
          </p:cNvPr>
          <p:cNvSpPr txBox="1"/>
          <p:nvPr/>
        </p:nvSpPr>
        <p:spPr>
          <a:xfrm>
            <a:off x="425513" y="334978"/>
            <a:ext cx="147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Git </a:t>
            </a:r>
            <a:r>
              <a:rPr lang="fr-FR" b="1" dirty="0" err="1"/>
              <a:t>internals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1198346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74</Words>
  <Application>Microsoft Office PowerPoint</Application>
  <PresentationFormat>Grand écran</PresentationFormat>
  <Paragraphs>30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RAILLARD, Julien</dc:creator>
  <cp:lastModifiedBy>RAILLARD, Julien</cp:lastModifiedBy>
  <cp:revision>15</cp:revision>
  <dcterms:created xsi:type="dcterms:W3CDTF">2025-07-07T09:14:54Z</dcterms:created>
  <dcterms:modified xsi:type="dcterms:W3CDTF">2025-07-07T12:25:16Z</dcterms:modified>
</cp:coreProperties>
</file>