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8853C-1EB9-7C3A-096C-EBE228872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4C0530-49D9-CB69-FA81-4C1EB9FC5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5859E-9FF3-AE87-2ED1-914D585A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0CA54-F09C-AAD7-FC87-A09E9441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9E3CA-8749-FE1D-45A0-011B17D2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2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57990-D7F8-1E7D-6838-88081EB1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53E64D-B898-3A55-C799-E215F84D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A3D2E-0DF8-C868-60E8-31043907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BD2CE-E32C-376F-D8D3-30F9E199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D8E2A-8EB7-FF56-AFD2-F784D322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7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F7E007-9B71-AF69-8E4B-88FF28EDE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8A2686-7386-7481-E814-526A02F23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FA963-60D7-EE10-5F3B-457D1ED4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985EE-FD71-2977-A986-232FB84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63D81-D8CF-58B3-D7B6-937C36EF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77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46BC8-3F49-6C9E-1904-F6B8C254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5ED51-4348-909D-90A6-2377F28D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90237-B147-7B0B-A1CA-9EEB9C06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A782B-88A3-DA58-1327-CD8D80B8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0FFD8-325E-328E-1714-FAEAE692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7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E08CD-9159-FAED-B2A7-3042B12E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8387A-6CF1-8CBA-312F-C41EAB0C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3EDDA-4225-34C8-E3BD-796B264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F2E15-0F2B-3444-68AA-44F333EA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6F4840-0794-2C47-39E5-A05EDCC0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825B7-F682-2B3F-B08E-7ACFA746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F3EE8-CF6C-2846-08A3-77941144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0A7098-E020-9D73-F0CF-EEDA69ED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0B215F-01D7-5B7E-66C0-F2F48F09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59EA81-C461-767C-208E-CCDC6D70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5CA60-00BF-D2AE-0631-C0F241F6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9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55A2F-6539-76AB-4AFD-6C870BC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E6395-8661-CDC5-6A2A-97E421DF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68B365-78C3-68D6-87B5-6030B83D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925CB9-BD92-2424-270B-16F8A08B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EB4C1B-64ED-FF7A-3174-C818AFD7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2681FC-4753-F400-9032-BCBC5A1F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3F50CE-B719-D371-C8E5-5EBFE566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7C05FE-4590-D9E4-08A5-59E51168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4EB5C-C55E-BAA5-2A2D-5A6A1880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A6138-E860-A681-E2DE-61A1196C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D35431-8766-EDB7-A40C-ED7531F5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B902CC-B5C5-34D8-4242-DB5F460A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74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7588A0-5627-31F1-17D0-5840E004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C7E299-5863-E982-0B16-1BDF25B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972B7B-D429-2A0F-EB7F-43700023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8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D869D-B33E-1374-324C-4E48137D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48DC6-B66E-31CD-D04A-C70902C4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3D86E3-DDF7-68A9-2FC4-79760A460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42628-B537-593C-855D-690EAEAD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F09353-F76C-10CB-8EA9-715FC55A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09DAE0-78EB-EC96-3CB2-446FC60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13C4-7FA4-B666-5019-1B08AFB8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48E4DB-0F0E-3D21-3B09-B5B1981B5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7FBB4D-5097-519D-CACC-768B55D64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4C370E-4F29-4A75-AF60-DB77E15E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F8D0F4-E8FC-74A6-59B9-EBD4486D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1222E-E2B2-E4FF-D448-217B564D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6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2BABD6-5089-8407-B262-FD45D63D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66446D-DEDF-62F4-88D3-F6ABB80E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45056-D0C2-EF28-F4CD-141AD9C1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44955-ECE7-16CF-484C-5400BB14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3FC3F-01B0-3811-6C2D-59FEF84A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0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46EA71EF-665E-3AB1-E4EE-18D13E29AA3F}"/>
              </a:ext>
            </a:extLst>
          </p:cNvPr>
          <p:cNvGrpSpPr/>
          <p:nvPr/>
        </p:nvGrpSpPr>
        <p:grpSpPr>
          <a:xfrm>
            <a:off x="3861303" y="1878028"/>
            <a:ext cx="3617265" cy="3561056"/>
            <a:chOff x="3861303" y="1878028"/>
            <a:chExt cx="3617265" cy="356105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978B496-3B29-5BEF-BE70-7D8025A5E7CF}"/>
                </a:ext>
              </a:extLst>
            </p:cNvPr>
            <p:cNvCxnSpPr/>
            <p:nvPr/>
          </p:nvCxnSpPr>
          <p:spPr>
            <a:xfrm>
              <a:off x="4816444" y="2362955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10602F81-FE62-8AF3-BAD1-3F9B2C4C84F2}"/>
                </a:ext>
              </a:extLst>
            </p:cNvPr>
            <p:cNvCxnSpPr/>
            <p:nvPr/>
          </p:nvCxnSpPr>
          <p:spPr>
            <a:xfrm>
              <a:off x="4816444" y="2586273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AC60625-C507-D22A-CA9F-07707A66BBE0}"/>
                </a:ext>
              </a:extLst>
            </p:cNvPr>
            <p:cNvCxnSpPr/>
            <p:nvPr/>
          </p:nvCxnSpPr>
          <p:spPr>
            <a:xfrm>
              <a:off x="4816443" y="2821663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4A8A4F0-B62D-2D16-A3D1-E237C9CF0D0E}"/>
                </a:ext>
              </a:extLst>
            </p:cNvPr>
            <p:cNvCxnSpPr/>
            <p:nvPr/>
          </p:nvCxnSpPr>
          <p:spPr>
            <a:xfrm>
              <a:off x="4816443" y="3067617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Graphique 9" descr="Utilisateur contour">
              <a:extLst>
                <a:ext uri="{FF2B5EF4-FFF2-40B4-BE49-F238E27FC236}">
                  <a16:creationId xmlns:a16="http://schemas.microsoft.com/office/drawing/2014/main" id="{58C9ACD9-34F5-C66C-CCE3-B397D54B7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61303" y="3924677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Utilisateur contour">
              <a:extLst>
                <a:ext uri="{FF2B5EF4-FFF2-40B4-BE49-F238E27FC236}">
                  <a16:creationId xmlns:a16="http://schemas.microsoft.com/office/drawing/2014/main" id="{7B831357-F634-DAB3-18BF-952C27CF6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5656" y="3924677"/>
              <a:ext cx="914400" cy="914400"/>
            </a:xfrm>
            <a:prstGeom prst="rect">
              <a:avLst/>
            </a:prstGeom>
          </p:spPr>
        </p:pic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FD30207-ABE7-FA93-D223-2687D68FA528}"/>
                </a:ext>
              </a:extLst>
            </p:cNvPr>
            <p:cNvSpPr/>
            <p:nvPr/>
          </p:nvSpPr>
          <p:spPr>
            <a:xfrm>
              <a:off x="4526733" y="1892175"/>
              <a:ext cx="2199992" cy="1358019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7B55BFB-964F-AF5F-CBFE-75421319950F}"/>
                </a:ext>
              </a:extLst>
            </p:cNvPr>
            <p:cNvSpPr txBox="1"/>
            <p:nvPr/>
          </p:nvSpPr>
          <p:spPr>
            <a:xfrm>
              <a:off x="5155093" y="1878028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+mj-lt"/>
                </a:rPr>
                <a:t>Source code</a:t>
              </a:r>
            </a:p>
          </p:txBody>
        </p:sp>
        <p:pic>
          <p:nvPicPr>
            <p:cNvPr id="17" name="Graphique 16" descr="Déverrouiller contour">
              <a:extLst>
                <a:ext uri="{FF2B5EF4-FFF2-40B4-BE49-F238E27FC236}">
                  <a16:creationId xmlns:a16="http://schemas.microsoft.com/office/drawing/2014/main" id="{23C7396B-6066-D90B-4BDC-C74559BA5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3444" y="3067617"/>
              <a:ext cx="458434" cy="458434"/>
            </a:xfrm>
            <a:prstGeom prst="rect">
              <a:avLst/>
            </a:prstGeom>
          </p:spPr>
        </p:pic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9E5F1C6-68EB-A2E3-3896-CBFB30A9EAB3}"/>
                </a:ext>
              </a:extLst>
            </p:cNvPr>
            <p:cNvSpPr/>
            <p:nvPr/>
          </p:nvSpPr>
          <p:spPr>
            <a:xfrm rot="15016263">
              <a:off x="4232114" y="3185133"/>
              <a:ext cx="1367841" cy="1132040"/>
            </a:xfrm>
            <a:prstGeom prst="arc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BD3440FE-9F19-27CE-3BBF-D886A96B9F7A}"/>
                </a:ext>
              </a:extLst>
            </p:cNvPr>
            <p:cNvSpPr/>
            <p:nvPr/>
          </p:nvSpPr>
          <p:spPr>
            <a:xfrm>
              <a:off x="4748544" y="2984900"/>
              <a:ext cx="1769953" cy="17885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F1F184A-9398-21B7-E3DB-0408A69ECB43}"/>
                </a:ext>
              </a:extLst>
            </p:cNvPr>
            <p:cNvSpPr/>
            <p:nvPr/>
          </p:nvSpPr>
          <p:spPr>
            <a:xfrm>
              <a:off x="5767114" y="2414088"/>
              <a:ext cx="1253020" cy="3024996"/>
            </a:xfrm>
            <a:prstGeom prst="arc">
              <a:avLst>
                <a:gd name="adj1" fmla="val 16558626"/>
                <a:gd name="adj2" fmla="val 0"/>
              </a:avLst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3B101BB7-3A91-D057-AF36-87AFCAF6E0EC}"/>
                </a:ext>
              </a:extLst>
            </p:cNvPr>
            <p:cNvSpPr/>
            <p:nvPr/>
          </p:nvSpPr>
          <p:spPr>
            <a:xfrm>
              <a:off x="4741752" y="2241823"/>
              <a:ext cx="1769953" cy="483705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Graphique 21" descr="Déverrouiller contour">
              <a:extLst>
                <a:ext uri="{FF2B5EF4-FFF2-40B4-BE49-F238E27FC236}">
                  <a16:creationId xmlns:a16="http://schemas.microsoft.com/office/drawing/2014/main" id="{C83160ED-C686-590E-42EC-8E14A9977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20134" y="3204217"/>
              <a:ext cx="458434" cy="458434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B6BCA9E-E52D-DBC6-D9E9-A84E50219141}"/>
                </a:ext>
              </a:extLst>
            </p:cNvPr>
            <p:cNvSpPr txBox="1"/>
            <p:nvPr/>
          </p:nvSpPr>
          <p:spPr>
            <a:xfrm>
              <a:off x="6199840" y="3456630"/>
              <a:ext cx="1113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checkout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8F090CA-027F-3CDC-73B9-CF1D82B0F98E}"/>
                </a:ext>
              </a:extLst>
            </p:cNvPr>
            <p:cNvSpPr txBox="1"/>
            <p:nvPr/>
          </p:nvSpPr>
          <p:spPr>
            <a:xfrm>
              <a:off x="4347250" y="3496147"/>
              <a:ext cx="1113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checkout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1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9C346-5735-155B-AEB1-388DB45CF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>
            <a:extLst>
              <a:ext uri="{FF2B5EF4-FFF2-40B4-BE49-F238E27FC236}">
                <a16:creationId xmlns:a16="http://schemas.microsoft.com/office/drawing/2014/main" id="{F23C7176-3C00-196B-2015-703155E27D8B}"/>
              </a:ext>
            </a:extLst>
          </p:cNvPr>
          <p:cNvGrpSpPr/>
          <p:nvPr/>
        </p:nvGrpSpPr>
        <p:grpSpPr>
          <a:xfrm>
            <a:off x="2409078" y="284618"/>
            <a:ext cx="6876552" cy="3935334"/>
            <a:chOff x="2409078" y="284618"/>
            <a:chExt cx="6876552" cy="393533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0BC1611-DE85-2099-5656-3901B1AA061B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48" y="769545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119E86-D27D-F0B4-5E24-C8029611BDC7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48" y="992863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01CD589-0BEB-9DD9-1F25-C2B8BC55D1B7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47" y="1228253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AAEF457-983E-E142-FEFB-D1E958FEC06C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47" y="1474207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Graphique 9" descr="Utilisateur contour">
              <a:extLst>
                <a:ext uri="{FF2B5EF4-FFF2-40B4-BE49-F238E27FC236}">
                  <a16:creationId xmlns:a16="http://schemas.microsoft.com/office/drawing/2014/main" id="{95C475CF-D3A8-7DC4-14F7-00C6EDDC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8774" y="3061580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Utilisateur contour">
              <a:extLst>
                <a:ext uri="{FF2B5EF4-FFF2-40B4-BE49-F238E27FC236}">
                  <a16:creationId xmlns:a16="http://schemas.microsoft.com/office/drawing/2014/main" id="{F2DB8871-BADE-93D1-A22A-D08FDD2A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61534" y="3041067"/>
              <a:ext cx="914400" cy="914400"/>
            </a:xfrm>
            <a:prstGeom prst="rect">
              <a:avLst/>
            </a:prstGeom>
          </p:spPr>
        </p:pic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E71C14BD-B72B-8531-6803-37549FD4B19A}"/>
                </a:ext>
              </a:extLst>
            </p:cNvPr>
            <p:cNvSpPr/>
            <p:nvPr/>
          </p:nvSpPr>
          <p:spPr>
            <a:xfrm>
              <a:off x="4569637" y="298765"/>
              <a:ext cx="2199992" cy="1358019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5A4599A-F782-CB52-3C55-997D35F0928D}"/>
                </a:ext>
              </a:extLst>
            </p:cNvPr>
            <p:cNvSpPr txBox="1"/>
            <p:nvPr/>
          </p:nvSpPr>
          <p:spPr>
            <a:xfrm>
              <a:off x="5197997" y="284618"/>
              <a:ext cx="8980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Remote</a:t>
              </a:r>
              <a:endParaRPr lang="fr-FR" sz="1100" b="1" dirty="0">
                <a:latin typeface="+mj-lt"/>
              </a:endParaRPr>
            </a:p>
            <a:p>
              <a:pPr algn="ctr"/>
              <a:r>
                <a:rPr lang="fr-FR" sz="1100" dirty="0">
                  <a:latin typeface="+mj-lt"/>
                </a:rPr>
                <a:t>Source code</a:t>
              </a: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2F505129-D0F1-0E13-2A55-AF22E966F0AE}"/>
                </a:ext>
              </a:extLst>
            </p:cNvPr>
            <p:cNvGrpSpPr/>
            <p:nvPr/>
          </p:nvGrpSpPr>
          <p:grpSpPr>
            <a:xfrm>
              <a:off x="7085638" y="2847786"/>
              <a:ext cx="2199992" cy="1372166"/>
              <a:chOff x="7863589" y="1758824"/>
              <a:chExt cx="2199992" cy="1372166"/>
            </a:xfrm>
          </p:grpSpPr>
          <p:cxnSp>
            <p:nvCxnSpPr>
              <p:cNvPr id="2" name="Connecteur droit 1">
                <a:extLst>
                  <a:ext uri="{FF2B5EF4-FFF2-40B4-BE49-F238E27FC236}">
                    <a16:creationId xmlns:a16="http://schemas.microsoft.com/office/drawing/2014/main" id="{10BE3037-67BE-F4D0-61A9-E8CBB8C85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0" y="2243751"/>
                <a:ext cx="1629623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A0448B08-A45A-8D43-F17E-9EAF371395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0" y="2467069"/>
                <a:ext cx="1629623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3E56C825-5A37-BD1C-5214-E7B8F1452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299" y="2702459"/>
                <a:ext cx="1629623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DE0E1E9-ED80-EFBA-475B-233BB0911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299" y="2948413"/>
                <a:ext cx="1629623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2383118A-FF5A-54C2-5E40-41CFEC3A3C68}"/>
                  </a:ext>
                </a:extLst>
              </p:cNvPr>
              <p:cNvSpPr/>
              <p:nvPr/>
            </p:nvSpPr>
            <p:spPr>
              <a:xfrm>
                <a:off x="7863589" y="1772971"/>
                <a:ext cx="2199992" cy="1358019"/>
              </a:xfrm>
              <a:prstGeom prst="round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8CE5AF0-EF09-8C96-A619-B6A76775C46E}"/>
                  </a:ext>
                </a:extLst>
              </p:cNvPr>
              <p:cNvSpPr txBox="1"/>
              <p:nvPr/>
            </p:nvSpPr>
            <p:spPr>
              <a:xfrm>
                <a:off x="8491949" y="1758824"/>
                <a:ext cx="8980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/>
                  <a:t>Local</a:t>
                </a:r>
                <a:endParaRPr lang="fr-FR" sz="1100" b="1" dirty="0">
                  <a:latin typeface="+mj-lt"/>
                </a:endParaRPr>
              </a:p>
              <a:p>
                <a:pPr algn="ctr"/>
                <a:r>
                  <a:rPr lang="fr-FR" sz="1100" dirty="0">
                    <a:latin typeface="+mj-lt"/>
                  </a:rPr>
                  <a:t>Source code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C9BFDD25-3930-283A-EBDF-D96776648275}"/>
                </a:ext>
              </a:extLst>
            </p:cNvPr>
            <p:cNvGrpSpPr/>
            <p:nvPr/>
          </p:nvGrpSpPr>
          <p:grpSpPr>
            <a:xfrm>
              <a:off x="2409078" y="2825624"/>
              <a:ext cx="2199992" cy="1372166"/>
              <a:chOff x="2409078" y="2825624"/>
              <a:chExt cx="2199992" cy="1372166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9355EFB-865B-C2F7-DB99-DFC466FED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8789" y="3310551"/>
                <a:ext cx="162962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19CFFA95-AAA1-A93E-E3AF-552BCD1F9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8789" y="3533869"/>
                <a:ext cx="162962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5F404C19-F354-6A50-20BB-A28116973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8788" y="3769259"/>
                <a:ext cx="162962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7A662C3-CEE3-41E7-01BA-7179456BB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8788" y="4015213"/>
                <a:ext cx="162962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1EDE3B7E-9C60-A766-C52B-2AC0ED6704CA}"/>
                  </a:ext>
                </a:extLst>
              </p:cNvPr>
              <p:cNvSpPr/>
              <p:nvPr/>
            </p:nvSpPr>
            <p:spPr>
              <a:xfrm>
                <a:off x="2409078" y="2839771"/>
                <a:ext cx="2199992" cy="1358019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60DD598-71AE-FAA7-10EC-5B1AEBE58AD1}"/>
                  </a:ext>
                </a:extLst>
              </p:cNvPr>
              <p:cNvSpPr txBox="1"/>
              <p:nvPr/>
            </p:nvSpPr>
            <p:spPr>
              <a:xfrm>
                <a:off x="3037438" y="2825624"/>
                <a:ext cx="8980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/>
                  <a:t>Local</a:t>
                </a:r>
                <a:endParaRPr lang="fr-FR" sz="1100" b="1" dirty="0">
                  <a:latin typeface="+mj-lt"/>
                </a:endParaRPr>
              </a:p>
              <a:p>
                <a:pPr algn="ctr"/>
                <a:r>
                  <a:rPr lang="fr-FR" sz="1100" dirty="0">
                    <a:latin typeface="+mj-lt"/>
                  </a:rPr>
                  <a:t>Source code</a:t>
                </a:r>
              </a:p>
            </p:txBody>
          </p: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FD805C20-EAF0-9DF0-BD04-D9561DE322EC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3486440" y="1656784"/>
              <a:ext cx="2183193" cy="1168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9B02AC6E-AE19-6E21-8162-CB602626E5BB}"/>
                </a:ext>
              </a:extLst>
            </p:cNvPr>
            <p:cNvCxnSpPr>
              <a:cxnSpLocks/>
              <a:stCxn id="15" idx="0"/>
              <a:endCxn id="12" idx="2"/>
            </p:cNvCxnSpPr>
            <p:nvPr/>
          </p:nvCxnSpPr>
          <p:spPr>
            <a:xfrm flipH="1" flipV="1">
              <a:off x="5669633" y="1656784"/>
              <a:ext cx="2493367" cy="11910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02626AB-3613-B703-CC13-C519FEA72EF7}"/>
                </a:ext>
              </a:extLst>
            </p:cNvPr>
            <p:cNvSpPr txBox="1"/>
            <p:nvPr/>
          </p:nvSpPr>
          <p:spPr>
            <a:xfrm>
              <a:off x="4870991" y="1797484"/>
              <a:ext cx="1597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SYNC </a:t>
              </a:r>
              <a:br>
                <a:rPr lang="fr-FR" sz="1400" b="1" dirty="0"/>
              </a:br>
              <a:r>
                <a:rPr lang="fr-FR" sz="1400" b="1" dirty="0"/>
                <a:t>PUSH /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509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RAILLARD, Julien</dc:creator>
  <cp:lastModifiedBy>RAILLARD, Julien</cp:lastModifiedBy>
  <cp:revision>4</cp:revision>
  <dcterms:created xsi:type="dcterms:W3CDTF">2025-07-07T09:14:54Z</dcterms:created>
  <dcterms:modified xsi:type="dcterms:W3CDTF">2025-07-07T09:34:13Z</dcterms:modified>
</cp:coreProperties>
</file>