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828" y="448409"/>
            <a:ext cx="8915399" cy="2787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Web Analytics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/>
              <a:t>Comparing Yelp and TripAdvisor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9108" y="3930163"/>
            <a:ext cx="5455504" cy="1973500"/>
          </a:xfrm>
        </p:spPr>
        <p:txBody>
          <a:bodyPr>
            <a:normAutofit/>
          </a:bodyPr>
          <a:lstStyle/>
          <a:p>
            <a:r>
              <a:rPr lang="en-US" sz="2000" dirty="0"/>
              <a:t>Team 3:</a:t>
            </a:r>
          </a:p>
          <a:p>
            <a:r>
              <a:rPr lang="en-US" sz="2000" dirty="0"/>
              <a:t>Jasmeet Kaur Rajpal</a:t>
            </a:r>
            <a:br>
              <a:rPr lang="en-US" sz="2000" dirty="0"/>
            </a:br>
            <a:r>
              <a:rPr lang="en-US" sz="2000" dirty="0" err="1"/>
              <a:t>Hardik</a:t>
            </a:r>
            <a:r>
              <a:rPr lang="en-US" sz="2000" dirty="0"/>
              <a:t> </a:t>
            </a:r>
            <a:r>
              <a:rPr lang="en-US" sz="2000" dirty="0" err="1"/>
              <a:t>Cheddha</a:t>
            </a:r>
            <a:br>
              <a:rPr lang="en-US" sz="2000" dirty="0"/>
            </a:br>
            <a:r>
              <a:rPr lang="en-US" sz="2000" dirty="0" err="1"/>
              <a:t>Advait</a:t>
            </a:r>
            <a:r>
              <a:rPr lang="en-US" sz="2000" dirty="0"/>
              <a:t> </a:t>
            </a:r>
            <a:r>
              <a:rPr lang="en-US" sz="2000" dirty="0" err="1"/>
              <a:t>Gupte</a:t>
            </a:r>
            <a:br>
              <a:rPr lang="en-US" sz="2000" dirty="0"/>
            </a:br>
            <a:r>
              <a:rPr lang="en-US" sz="2000" dirty="0" err="1"/>
              <a:t>Yash</a:t>
            </a:r>
            <a:r>
              <a:rPr lang="en-US" sz="2000" dirty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180929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050" y="252635"/>
            <a:ext cx="8911687" cy="1280890"/>
          </a:xfrm>
        </p:spPr>
        <p:txBody>
          <a:bodyPr/>
          <a:lstStyle/>
          <a:p>
            <a:r>
              <a:rPr lang="en-US" dirty="0"/>
              <a:t>T-Test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050" y="1533525"/>
            <a:ext cx="9797262" cy="4533900"/>
          </a:xfrm>
        </p:spPr>
      </p:pic>
    </p:spTree>
    <p:extLst>
      <p:ext uri="{BB962C8B-B14F-4D97-AF65-F5344CB8AC3E}">
        <p14:creationId xmlns:p14="http://schemas.microsoft.com/office/powerpoint/2010/main" val="104796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200" y="185960"/>
            <a:ext cx="8911687" cy="1280890"/>
          </a:xfrm>
        </p:spPr>
        <p:txBody>
          <a:bodyPr/>
          <a:lstStyle/>
          <a:p>
            <a:r>
              <a:rPr lang="en-US" dirty="0"/>
              <a:t>Fisher’s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562" y="1466850"/>
            <a:ext cx="8915400" cy="4362450"/>
          </a:xfrm>
        </p:spPr>
        <p:txBody>
          <a:bodyPr>
            <a:normAutofit/>
          </a:bodyPr>
          <a:lstStyle/>
          <a:p>
            <a:r>
              <a:rPr lang="en-US" sz="2000" dirty="0"/>
              <a:t>Calculated occurrences of the words in the reviews of Trip Advisor and Yelp for each restaurant.</a:t>
            </a:r>
          </a:p>
          <a:p>
            <a:endParaRPr lang="en-US" sz="2000" dirty="0"/>
          </a:p>
          <a:p>
            <a:r>
              <a:rPr lang="en-US" sz="2000" dirty="0"/>
              <a:t>Conducted Fisher’s Test on each word to find out which words are having significant difference in occurrence.</a:t>
            </a:r>
          </a:p>
          <a:p>
            <a:endParaRPr lang="en-US" sz="2000" dirty="0"/>
          </a:p>
          <a:p>
            <a:r>
              <a:rPr lang="en-US" sz="2000" dirty="0"/>
              <a:t>Words having P-value less than 0.05 indicate that those words affect the ratings and reviews.</a:t>
            </a:r>
          </a:p>
        </p:txBody>
      </p:sp>
    </p:spTree>
    <p:extLst>
      <p:ext uri="{BB962C8B-B14F-4D97-AF65-F5344CB8AC3E}">
        <p14:creationId xmlns:p14="http://schemas.microsoft.com/office/powerpoint/2010/main" val="59126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950" y="290735"/>
            <a:ext cx="8911687" cy="1280890"/>
          </a:xfrm>
        </p:spPr>
        <p:txBody>
          <a:bodyPr/>
          <a:lstStyle/>
          <a:p>
            <a:r>
              <a:rPr lang="en-US" dirty="0"/>
              <a:t>Code Snippet for Fisher’s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1" y="1186117"/>
            <a:ext cx="9629774" cy="5290883"/>
          </a:xfrm>
        </p:spPr>
      </p:pic>
    </p:spTree>
    <p:extLst>
      <p:ext uri="{BB962C8B-B14F-4D97-AF65-F5344CB8AC3E}">
        <p14:creationId xmlns:p14="http://schemas.microsoft.com/office/powerpoint/2010/main" val="339201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050" y="252635"/>
            <a:ext cx="8911687" cy="1280890"/>
          </a:xfrm>
        </p:spPr>
        <p:txBody>
          <a:bodyPr/>
          <a:lstStyle/>
          <a:p>
            <a:r>
              <a:rPr lang="en-US" dirty="0"/>
              <a:t>Fisher’s Test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050" y="1143000"/>
            <a:ext cx="9732425" cy="5495925"/>
          </a:xfrm>
        </p:spPr>
      </p:pic>
    </p:spTree>
    <p:extLst>
      <p:ext uri="{BB962C8B-B14F-4D97-AF65-F5344CB8AC3E}">
        <p14:creationId xmlns:p14="http://schemas.microsoft.com/office/powerpoint/2010/main" val="219461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120015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473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50" y="222595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3485"/>
            <a:ext cx="8915400" cy="4407737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determine for a particular whether </a:t>
            </a:r>
            <a:r>
              <a:rPr lang="en-US" sz="2000" b="1" dirty="0"/>
              <a:t>Yelp</a:t>
            </a:r>
            <a:r>
              <a:rPr lang="en-US" sz="2000" dirty="0"/>
              <a:t> and </a:t>
            </a:r>
            <a:r>
              <a:rPr lang="en-US" sz="2000" b="1" dirty="0"/>
              <a:t>TripAdvisor</a:t>
            </a:r>
            <a:r>
              <a:rPr lang="en-US" sz="2000" dirty="0"/>
              <a:t> reviews and ratings are different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 find what kind of words are affecting the ratings of any restaurant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8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800" y="195485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650" y="1476375"/>
            <a:ext cx="8915400" cy="4517641"/>
          </a:xfrm>
        </p:spPr>
        <p:txBody>
          <a:bodyPr/>
          <a:lstStyle/>
          <a:p>
            <a:r>
              <a:rPr lang="en-US" dirty="0"/>
              <a:t>The project was started by scraping Reviews, Rating and Date from TripAdvisor and Yelp for several restaurants.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scraped reviews, ratings and date are stored in text file by the restaurant names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Ratings of these restaurants are compared using the T-Test to show the difference in Ratings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performing Fisher Test on the words from the reviews to find which words affect the ratings of the restaurants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3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800" y="205010"/>
            <a:ext cx="8911687" cy="1280890"/>
          </a:xfrm>
        </p:spPr>
        <p:txBody>
          <a:bodyPr/>
          <a:lstStyle/>
          <a:p>
            <a:r>
              <a:rPr lang="en-US" dirty="0"/>
              <a:t>Scrapping – Trip Advisor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1264554"/>
            <a:ext cx="9220200" cy="5438673"/>
          </a:xfrm>
        </p:spPr>
      </p:pic>
    </p:spTree>
    <p:extLst>
      <p:ext uri="{BB962C8B-B14F-4D97-AF65-F5344CB8AC3E}">
        <p14:creationId xmlns:p14="http://schemas.microsoft.com/office/powerpoint/2010/main" val="259933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275" y="405035"/>
            <a:ext cx="8911687" cy="1280890"/>
          </a:xfrm>
        </p:spPr>
        <p:txBody>
          <a:bodyPr/>
          <a:lstStyle/>
          <a:p>
            <a:r>
              <a:rPr lang="en-US" dirty="0"/>
              <a:t>Scrapping – Trip Advisor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96" y="1323974"/>
            <a:ext cx="5306704" cy="5398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323974"/>
            <a:ext cx="6038851" cy="53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1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450" y="300260"/>
            <a:ext cx="8911687" cy="1280890"/>
          </a:xfrm>
        </p:spPr>
        <p:txBody>
          <a:bodyPr/>
          <a:lstStyle/>
          <a:p>
            <a:r>
              <a:rPr lang="en-US" dirty="0"/>
              <a:t>Scrapping – Yelp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1110898"/>
            <a:ext cx="9839325" cy="5537552"/>
          </a:xfrm>
        </p:spPr>
      </p:pic>
    </p:spTree>
    <p:extLst>
      <p:ext uri="{BB962C8B-B14F-4D97-AF65-F5344CB8AC3E}">
        <p14:creationId xmlns:p14="http://schemas.microsoft.com/office/powerpoint/2010/main" val="47009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75" y="224060"/>
            <a:ext cx="8911687" cy="1280890"/>
          </a:xfrm>
        </p:spPr>
        <p:txBody>
          <a:bodyPr/>
          <a:lstStyle/>
          <a:p>
            <a:r>
              <a:rPr lang="en-US" dirty="0"/>
              <a:t>Scrapping – Yelp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475" y="1031997"/>
            <a:ext cx="10065800" cy="5625978"/>
          </a:xfrm>
        </p:spPr>
      </p:pic>
    </p:spTree>
    <p:extLst>
      <p:ext uri="{BB962C8B-B14F-4D97-AF65-F5344CB8AC3E}">
        <p14:creationId xmlns:p14="http://schemas.microsoft.com/office/powerpoint/2010/main" val="396609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675" y="233585"/>
            <a:ext cx="8911687" cy="1280890"/>
          </a:xfrm>
        </p:spPr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7700" y="1514475"/>
            <a:ext cx="8915400" cy="4301497"/>
          </a:xfrm>
        </p:spPr>
        <p:txBody>
          <a:bodyPr>
            <a:normAutofit/>
          </a:bodyPr>
          <a:lstStyle/>
          <a:p>
            <a:r>
              <a:rPr lang="en-US" sz="2000" dirty="0"/>
              <a:t>Conducted T-Test on ratings of each restaurant.</a:t>
            </a:r>
          </a:p>
          <a:p>
            <a:endParaRPr lang="en-US" sz="2000" dirty="0"/>
          </a:p>
          <a:p>
            <a:r>
              <a:rPr lang="en-US" sz="2000" dirty="0"/>
              <a:t>Observed most of the P-values was less than 0.05.</a:t>
            </a:r>
          </a:p>
          <a:p>
            <a:endParaRPr lang="en-US" sz="2000" dirty="0"/>
          </a:p>
          <a:p>
            <a:r>
              <a:rPr lang="en-US" sz="2000" dirty="0"/>
              <a:t>This indicated that the average of the rating were significantly different for Trip Advisor and Yelp.</a:t>
            </a:r>
          </a:p>
        </p:txBody>
      </p:sp>
    </p:spTree>
    <p:extLst>
      <p:ext uri="{BB962C8B-B14F-4D97-AF65-F5344CB8AC3E}">
        <p14:creationId xmlns:p14="http://schemas.microsoft.com/office/powerpoint/2010/main" val="55292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350" y="271685"/>
            <a:ext cx="8911687" cy="1280890"/>
          </a:xfrm>
        </p:spPr>
        <p:txBody>
          <a:bodyPr/>
          <a:lstStyle/>
          <a:p>
            <a:r>
              <a:rPr lang="en-US" dirty="0"/>
              <a:t>Code Snippet for T-Test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1" y="1114425"/>
            <a:ext cx="9458324" cy="5416550"/>
          </a:xfrm>
        </p:spPr>
      </p:pic>
    </p:spTree>
    <p:extLst>
      <p:ext uri="{BB962C8B-B14F-4D97-AF65-F5344CB8AC3E}">
        <p14:creationId xmlns:p14="http://schemas.microsoft.com/office/powerpoint/2010/main" val="18963833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164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Web Analytics   Comparing Yelp and TripAdvisor Reviews</vt:lpstr>
      <vt:lpstr>Introduction</vt:lpstr>
      <vt:lpstr>Basic Idea</vt:lpstr>
      <vt:lpstr>Scrapping – Trip Advisor</vt:lpstr>
      <vt:lpstr>Scrapping – Trip Advisor Output</vt:lpstr>
      <vt:lpstr>Scrapping – Yelp</vt:lpstr>
      <vt:lpstr>Scrapping – Yelp Output</vt:lpstr>
      <vt:lpstr>T-Test</vt:lpstr>
      <vt:lpstr>Code Snippet for T-Test</vt:lpstr>
      <vt:lpstr>T-Test Output</vt:lpstr>
      <vt:lpstr>Fisher’s Test</vt:lpstr>
      <vt:lpstr>Code Snippet for Fisher’s Test</vt:lpstr>
      <vt:lpstr>Fisher’s Test Output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Analytics   Comparing Yelp and TripAdvisor Reviews</dc:title>
  <dc:creator>Jasmeet K Rajpal</dc:creator>
  <cp:lastModifiedBy>Jasmeet K Rajpal</cp:lastModifiedBy>
  <cp:revision>12</cp:revision>
  <dcterms:created xsi:type="dcterms:W3CDTF">2016-12-10T02:35:52Z</dcterms:created>
  <dcterms:modified xsi:type="dcterms:W3CDTF">2016-12-10T03:51:22Z</dcterms:modified>
</cp:coreProperties>
</file>