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68" r:id="rId5"/>
    <p:sldId id="265" r:id="rId6"/>
    <p:sldId id="260" r:id="rId7"/>
    <p:sldId id="266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14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8170-37C1-4888-A63D-970DE7AE9E0F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2AF7E-C055-4959-95DE-D9DDDD2D3F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8170-37C1-4888-A63D-970DE7AE9E0F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2AF7E-C055-4959-95DE-D9DDDD2D3F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8170-37C1-4888-A63D-970DE7AE9E0F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2AF7E-C055-4959-95DE-D9DDDD2D3F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8170-37C1-4888-A63D-970DE7AE9E0F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2AF7E-C055-4959-95DE-D9DDDD2D3F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8170-37C1-4888-A63D-970DE7AE9E0F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2AF7E-C055-4959-95DE-D9DDDD2D3F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8170-37C1-4888-A63D-970DE7AE9E0F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2AF7E-C055-4959-95DE-D9DDDD2D3F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8170-37C1-4888-A63D-970DE7AE9E0F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2AF7E-C055-4959-95DE-D9DDDD2D3F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8170-37C1-4888-A63D-970DE7AE9E0F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2AF7E-C055-4959-95DE-D9DDDD2D3F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8170-37C1-4888-A63D-970DE7AE9E0F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2AF7E-C055-4959-95DE-D9DDDD2D3F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8170-37C1-4888-A63D-970DE7AE9E0F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2AF7E-C055-4959-95DE-D9DDDD2D3F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8170-37C1-4888-A63D-970DE7AE9E0F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2AF7E-C055-4959-95DE-D9DDDD2D3F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28170-37C1-4888-A63D-970DE7AE9E0F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2AF7E-C055-4959-95DE-D9DDDD2D3F9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609600"/>
            <a:ext cx="8991600" cy="1470025"/>
          </a:xfrm>
        </p:spPr>
        <p:txBody>
          <a:bodyPr>
            <a:noAutofit/>
          </a:bodyPr>
          <a:lstStyle/>
          <a:p>
            <a:r>
              <a:rPr lang="en-US" sz="3200" dirty="0" err="1"/>
              <a:t>tcaCALC</a:t>
            </a:r>
            <a:r>
              <a:rPr lang="en-US" sz="3200" dirty="0"/>
              <a:t>: MATLAB Software for Quantitative Analysis of </a:t>
            </a:r>
            <a:r>
              <a:rPr lang="en-US" sz="3200" baseline="30000" dirty="0"/>
              <a:t>13</a:t>
            </a:r>
            <a:r>
              <a:rPr lang="en-US" sz="3200" dirty="0"/>
              <a:t>C Metabolic Isotopic Tracer </a:t>
            </a:r>
            <a:r>
              <a:rPr lang="en-US" sz="3200" dirty="0" smtClean="0"/>
              <a:t>Experiments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667000"/>
            <a:ext cx="9144000" cy="1752600"/>
          </a:xfrm>
        </p:spPr>
        <p:txBody>
          <a:bodyPr>
            <a:normAutofit fontScale="32500" lnSpcReduction="20000"/>
          </a:bodyPr>
          <a:lstStyle/>
          <a:p>
            <a:r>
              <a:rPr lang="en-US" sz="7400" dirty="0" smtClean="0">
                <a:solidFill>
                  <a:schemeClr val="tx1"/>
                </a:solidFill>
              </a:rPr>
              <a:t>J.R. Alger</a:t>
            </a:r>
            <a:r>
              <a:rPr lang="en-US" sz="7400" baseline="30000" dirty="0" smtClean="0">
                <a:solidFill>
                  <a:schemeClr val="tx1"/>
                </a:solidFill>
              </a:rPr>
              <a:t>1,2,3</a:t>
            </a:r>
            <a:r>
              <a:rPr lang="en-US" sz="7400" dirty="0" smtClean="0">
                <a:solidFill>
                  <a:schemeClr val="tx1"/>
                </a:solidFill>
              </a:rPr>
              <a:t>, G. Sharma</a:t>
            </a:r>
            <a:r>
              <a:rPr lang="en-US" sz="7400" baseline="30000" dirty="0" smtClean="0">
                <a:solidFill>
                  <a:schemeClr val="tx1"/>
                </a:solidFill>
              </a:rPr>
              <a:t>1</a:t>
            </a:r>
            <a:r>
              <a:rPr lang="en-US" sz="7400" dirty="0" smtClean="0">
                <a:solidFill>
                  <a:schemeClr val="tx1"/>
                </a:solidFill>
              </a:rPr>
              <a:t>, A.D. Sherry</a:t>
            </a:r>
            <a:r>
              <a:rPr lang="en-US" sz="7400" baseline="30000" dirty="0" smtClean="0">
                <a:solidFill>
                  <a:schemeClr val="tx1"/>
                </a:solidFill>
              </a:rPr>
              <a:t>1,4</a:t>
            </a:r>
            <a:r>
              <a:rPr lang="en-US" sz="7400" dirty="0" smtClean="0">
                <a:solidFill>
                  <a:schemeClr val="tx1"/>
                </a:solidFill>
              </a:rPr>
              <a:t>, C.R. Malloy</a:t>
            </a:r>
            <a:r>
              <a:rPr lang="en-US" sz="7400" baseline="30000" dirty="0" smtClean="0">
                <a:solidFill>
                  <a:schemeClr val="tx1"/>
                </a:solidFill>
              </a:rPr>
              <a:t>1,5</a:t>
            </a:r>
          </a:p>
          <a:p>
            <a:pPr algn="l"/>
            <a:endParaRPr lang="en-US" baseline="30000" dirty="0" smtClean="0">
              <a:solidFill>
                <a:schemeClr val="tx1"/>
              </a:solidFill>
            </a:endParaRPr>
          </a:p>
          <a:p>
            <a:pPr algn="l"/>
            <a:endParaRPr lang="en-US" baseline="30000" dirty="0" smtClean="0">
              <a:solidFill>
                <a:schemeClr val="tx1"/>
              </a:solidFill>
            </a:endParaRPr>
          </a:p>
          <a:p>
            <a:pPr algn="l"/>
            <a:r>
              <a:rPr lang="en-US" sz="4000" baseline="30000" dirty="0" smtClean="0">
                <a:solidFill>
                  <a:schemeClr val="tx1"/>
                </a:solidFill>
              </a:rPr>
              <a:t>1</a:t>
            </a:r>
            <a:r>
              <a:rPr lang="en-US" sz="4000" dirty="0" smtClean="0">
                <a:solidFill>
                  <a:schemeClr val="tx1"/>
                </a:solidFill>
              </a:rPr>
              <a:t>Advanced Imaging Research Center, University of Texas, Southwestern Medical Center, Dallas, TX </a:t>
            </a:r>
          </a:p>
          <a:p>
            <a:pPr algn="l"/>
            <a:r>
              <a:rPr lang="en-US" sz="4000" baseline="30000" dirty="0" smtClean="0">
                <a:solidFill>
                  <a:schemeClr val="tx1"/>
                </a:solidFill>
              </a:rPr>
              <a:t>2</a:t>
            </a:r>
            <a:r>
              <a:rPr lang="en-US" sz="4000" dirty="0" smtClean="0">
                <a:solidFill>
                  <a:schemeClr val="tx1"/>
                </a:solidFill>
              </a:rPr>
              <a:t>Department of Neurology, University of California, Los Angeles, Los Angeles, CA</a:t>
            </a:r>
          </a:p>
          <a:p>
            <a:pPr algn="l"/>
            <a:r>
              <a:rPr lang="en-US" sz="4000" baseline="30000" dirty="0" smtClean="0">
                <a:solidFill>
                  <a:schemeClr val="tx1"/>
                </a:solidFill>
              </a:rPr>
              <a:t>3</a:t>
            </a:r>
            <a:r>
              <a:rPr lang="en-US" sz="4000" dirty="0" smtClean="0">
                <a:solidFill>
                  <a:schemeClr val="tx1"/>
                </a:solidFill>
              </a:rPr>
              <a:t>NeuroSpectroScopics LLC, Sherman Oaks, CA</a:t>
            </a:r>
          </a:p>
          <a:p>
            <a:pPr algn="l"/>
            <a:r>
              <a:rPr lang="en-US" sz="4000" baseline="30000" dirty="0" smtClean="0">
                <a:solidFill>
                  <a:schemeClr val="tx1"/>
                </a:solidFill>
              </a:rPr>
              <a:t>4</a:t>
            </a:r>
            <a:r>
              <a:rPr lang="en-US" sz="4000" dirty="0" smtClean="0">
                <a:solidFill>
                  <a:schemeClr val="tx1"/>
                </a:solidFill>
              </a:rPr>
              <a:t>Department of Chemistry, University of Texas at Dallas, Richardson, TX</a:t>
            </a:r>
          </a:p>
          <a:p>
            <a:pPr algn="l"/>
            <a:r>
              <a:rPr lang="en-US" sz="4000" baseline="30000" dirty="0" smtClean="0">
                <a:solidFill>
                  <a:schemeClr val="tx1"/>
                </a:solidFill>
              </a:rPr>
              <a:t>5</a:t>
            </a:r>
            <a:r>
              <a:rPr lang="en-US" sz="4000" dirty="0" smtClean="0">
                <a:solidFill>
                  <a:schemeClr val="tx1"/>
                </a:solidFill>
              </a:rPr>
              <a:t>Department of Internal Medicine, University of Texas, Southwestern Medical Center, Dallas, TX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76200"/>
            <a:ext cx="1399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2993-Alger-1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6248400"/>
            <a:ext cx="3018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Support from NIH/NIBIB P41 EB015908</a:t>
            </a:r>
            <a:endParaRPr lang="en-US" sz="1400" i="1" dirty="0"/>
          </a:p>
        </p:txBody>
      </p:sp>
    </p:spTree>
  </p:cSld>
  <p:clrMapOvr>
    <a:masterClrMapping/>
  </p:clrMapOvr>
  <p:transition advTm="10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35653" y="3276600"/>
            <a:ext cx="8472697" cy="248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>
                <a:solidFill>
                  <a:srgbClr val="19305C"/>
                </a:solidFill>
              </a:rPr>
              <a:t>Speaker Name</a:t>
            </a:r>
            <a:r>
              <a:rPr lang="en-US" sz="1900" dirty="0" smtClean="0">
                <a:solidFill>
                  <a:srgbClr val="19305C"/>
                </a:solidFill>
              </a:rPr>
              <a:t>: Jeffry R. Alger</a:t>
            </a:r>
            <a:endParaRPr lang="en-US" sz="1900" dirty="0">
              <a:solidFill>
                <a:srgbClr val="19305C"/>
              </a:solidFill>
            </a:endParaRPr>
          </a:p>
          <a:p>
            <a:pPr marL="0" indent="0">
              <a:buNone/>
            </a:pPr>
            <a:endParaRPr lang="en-US" sz="1900" dirty="0">
              <a:solidFill>
                <a:srgbClr val="19305C"/>
              </a:solidFill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19305C"/>
                </a:solidFill>
              </a:rPr>
              <a:t>I have no financial interests or relationships to disclose with regard to the subject matter of this presentation</a:t>
            </a:r>
            <a:r>
              <a:rPr lang="en-US" sz="1900" dirty="0" smtClean="0">
                <a:solidFill>
                  <a:srgbClr val="19305C"/>
                </a:solidFill>
              </a:rPr>
              <a:t>.</a:t>
            </a:r>
            <a:endParaRPr lang="en-US" sz="1900" dirty="0">
              <a:solidFill>
                <a:srgbClr val="19305C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57302" y="1752602"/>
            <a:ext cx="6629399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000" b="1" dirty="0" smtClean="0">
                <a:solidFill>
                  <a:srgbClr val="1930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Declaration of</a:t>
            </a:r>
            <a:br>
              <a:rPr lang="en-US" sz="3000" b="1" dirty="0" smtClean="0">
                <a:solidFill>
                  <a:srgbClr val="19305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b="1" dirty="0" smtClean="0">
                <a:solidFill>
                  <a:srgbClr val="1930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Financial Interests or Relationships</a:t>
            </a:r>
            <a:endParaRPr lang="en-US" sz="3000" dirty="0">
              <a:solidFill>
                <a:srgbClr val="1930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220719"/>
            <a:ext cx="9144000" cy="55581"/>
          </a:xfrm>
          <a:prstGeom prst="rect">
            <a:avLst/>
          </a:prstGeom>
          <a:solidFill>
            <a:srgbClr val="193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1219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79730" y="6412468"/>
            <a:ext cx="1211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2993-Alger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xmlns="" val="1103506591"/>
      </p:ext>
    </p:extLst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Introduction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762000"/>
            <a:ext cx="4040188" cy="639762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tcaCALC</a:t>
            </a:r>
            <a:r>
              <a:rPr lang="en-US" sz="2000" dirty="0" smtClean="0"/>
              <a:t> Purpose</a:t>
            </a:r>
            <a:endParaRPr lang="en-US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0" y="3276600"/>
            <a:ext cx="4041775" cy="639762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tcaCALC</a:t>
            </a:r>
            <a:r>
              <a:rPr lang="en-US" sz="2000" dirty="0" smtClean="0"/>
              <a:t> New Features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7772400" y="76200"/>
            <a:ext cx="1399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2993-Alger-3</a:t>
            </a:r>
            <a:endParaRPr lang="en-US" i="1" dirty="0"/>
          </a:p>
        </p:txBody>
      </p:sp>
      <p:pic>
        <p:nvPicPr>
          <p:cNvPr id="9" name="Picture 2">
            <a:extLst>
              <a:ext uri="{FF2B5EF4-FFF2-40B4-BE49-F238E27FC236}">
                <a16:creationId xmlns="" xmlns:a16="http://schemas.microsoft.com/office/drawing/2014/main" id="{ED43ADCC-EDA9-416B-951D-6F546C0C0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863" y="609600"/>
            <a:ext cx="3974937" cy="3883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0" y="3886200"/>
            <a:ext cx="3581400" cy="2971800"/>
          </a:xfrm>
        </p:spPr>
        <p:txBody>
          <a:bodyPr>
            <a:normAutofit lnSpcReduction="10000"/>
          </a:bodyPr>
          <a:lstStyle/>
          <a:p>
            <a:r>
              <a:rPr lang="en-US" sz="1600" dirty="0" smtClean="0"/>
              <a:t>Rewritten in MATLAB</a:t>
            </a:r>
          </a:p>
          <a:p>
            <a:r>
              <a:rPr lang="en-US" sz="1600" dirty="0" smtClean="0"/>
              <a:t>Spectral analysis module</a:t>
            </a:r>
          </a:p>
          <a:p>
            <a:pPr lvl="1"/>
            <a:r>
              <a:rPr lang="en-US" sz="1400" dirty="0" smtClean="0"/>
              <a:t>Reads </a:t>
            </a:r>
            <a:r>
              <a:rPr lang="en-US" sz="1400" dirty="0" err="1" smtClean="0"/>
              <a:t>Bruker</a:t>
            </a:r>
            <a:r>
              <a:rPr lang="en-US" sz="1400" dirty="0" smtClean="0"/>
              <a:t> and Agilent spectra</a:t>
            </a:r>
          </a:p>
          <a:p>
            <a:pPr lvl="1"/>
            <a:r>
              <a:rPr lang="en-US" sz="1400" dirty="0" smtClean="0"/>
              <a:t>Guides user in identification of complex </a:t>
            </a:r>
            <a:r>
              <a:rPr lang="en-US" sz="1400" baseline="30000" dirty="0" smtClean="0"/>
              <a:t>13</a:t>
            </a:r>
            <a:r>
              <a:rPr lang="en-US" sz="1400" dirty="0" smtClean="0"/>
              <a:t>C NMR </a:t>
            </a:r>
            <a:r>
              <a:rPr lang="en-US" sz="1400" dirty="0" err="1" smtClean="0"/>
              <a:t>multiplets</a:t>
            </a:r>
            <a:r>
              <a:rPr lang="en-US" sz="1400" dirty="0" smtClean="0"/>
              <a:t> created by </a:t>
            </a:r>
            <a:r>
              <a:rPr lang="en-US" sz="1400" baseline="30000" dirty="0" smtClean="0"/>
              <a:t>13</a:t>
            </a:r>
            <a:r>
              <a:rPr lang="en-US" sz="1400" dirty="0" smtClean="0"/>
              <a:t>C </a:t>
            </a:r>
            <a:r>
              <a:rPr lang="en-US" sz="1400" dirty="0" err="1" smtClean="0"/>
              <a:t>homonuclear</a:t>
            </a:r>
            <a:r>
              <a:rPr lang="en-US" sz="1400" dirty="0" smtClean="0"/>
              <a:t> J-coupling</a:t>
            </a:r>
          </a:p>
          <a:p>
            <a:pPr lvl="1"/>
            <a:r>
              <a:rPr lang="en-US" sz="1400" dirty="0" smtClean="0"/>
              <a:t>Non-linear least squares fitting to determine </a:t>
            </a:r>
            <a:r>
              <a:rPr lang="en-US" sz="1400" baseline="30000" dirty="0" smtClean="0"/>
              <a:t>13</a:t>
            </a:r>
            <a:r>
              <a:rPr lang="en-US" sz="1400" dirty="0" smtClean="0"/>
              <a:t>C </a:t>
            </a:r>
            <a:r>
              <a:rPr lang="en-US" sz="1400" dirty="0" err="1" smtClean="0"/>
              <a:t>multiplet</a:t>
            </a:r>
            <a:r>
              <a:rPr lang="en-US" sz="1400" dirty="0" smtClean="0"/>
              <a:t> intensities</a:t>
            </a:r>
          </a:p>
          <a:p>
            <a:r>
              <a:rPr lang="en-US" sz="1600" dirty="0" smtClean="0"/>
              <a:t>Evaluates multiple metabolic models</a:t>
            </a:r>
          </a:p>
          <a:p>
            <a:pPr lvl="1"/>
            <a:r>
              <a:rPr lang="en-US" sz="1400" dirty="0" smtClean="0"/>
              <a:t>Helps the user understand which of multiple candidate metabolic models best represents the biological system</a:t>
            </a:r>
            <a:endParaRPr lang="en-US" sz="1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1371600"/>
            <a:ext cx="5105400" cy="2092325"/>
          </a:xfrm>
        </p:spPr>
        <p:txBody>
          <a:bodyPr>
            <a:normAutofit/>
          </a:bodyPr>
          <a:lstStyle/>
          <a:p>
            <a:r>
              <a:rPr lang="en-US" sz="1600" dirty="0" smtClean="0"/>
              <a:t>Quantitative analysis of </a:t>
            </a:r>
            <a:r>
              <a:rPr lang="en-US" sz="1600" dirty="0" err="1" smtClean="0"/>
              <a:t>tricarboxylic</a:t>
            </a:r>
            <a:r>
              <a:rPr lang="en-US" sz="1600" dirty="0" smtClean="0"/>
              <a:t> acid (TCA) cycle </a:t>
            </a:r>
            <a:r>
              <a:rPr lang="en-US" sz="1600" baseline="30000" dirty="0" smtClean="0"/>
              <a:t>13</a:t>
            </a:r>
            <a:r>
              <a:rPr lang="en-US" sz="1600" dirty="0" smtClean="0"/>
              <a:t>C metabolic tracing</a:t>
            </a:r>
          </a:p>
          <a:p>
            <a:r>
              <a:rPr lang="en-US" sz="1600" dirty="0" smtClean="0"/>
              <a:t>Determine relative steady state fluxes of</a:t>
            </a:r>
          </a:p>
          <a:p>
            <a:pPr lvl="1"/>
            <a:r>
              <a:rPr lang="en-US" sz="1400" dirty="0" err="1" smtClean="0"/>
              <a:t>Pyruvate</a:t>
            </a:r>
            <a:r>
              <a:rPr lang="en-US" sz="1400" dirty="0" smtClean="0"/>
              <a:t> </a:t>
            </a:r>
            <a:r>
              <a:rPr lang="en-US" sz="1400" dirty="0" err="1" smtClean="0"/>
              <a:t>dehydrogenase</a:t>
            </a:r>
            <a:r>
              <a:rPr lang="en-US" sz="1400" dirty="0" smtClean="0"/>
              <a:t> (PDH)</a:t>
            </a:r>
          </a:p>
          <a:p>
            <a:pPr lvl="1"/>
            <a:r>
              <a:rPr lang="en-US" sz="1400" dirty="0" err="1" smtClean="0"/>
              <a:t>Pyruvate</a:t>
            </a:r>
            <a:r>
              <a:rPr lang="en-US" sz="1400" dirty="0" smtClean="0"/>
              <a:t> </a:t>
            </a:r>
            <a:r>
              <a:rPr lang="en-US" sz="1400" dirty="0" err="1" smtClean="0"/>
              <a:t>Carboxylase</a:t>
            </a:r>
            <a:r>
              <a:rPr lang="en-US" sz="1400" dirty="0" smtClean="0"/>
              <a:t> (</a:t>
            </a:r>
            <a:r>
              <a:rPr lang="en-US" sz="1400" dirty="0" err="1" smtClean="0"/>
              <a:t>Ypc</a:t>
            </a:r>
            <a:r>
              <a:rPr lang="en-US" sz="1400" dirty="0" smtClean="0"/>
              <a:t>)</a:t>
            </a:r>
          </a:p>
          <a:p>
            <a:pPr lvl="1"/>
            <a:r>
              <a:rPr lang="en-US" sz="1400" dirty="0" err="1" smtClean="0"/>
              <a:t>Pyruvate</a:t>
            </a:r>
            <a:r>
              <a:rPr lang="en-US" sz="1400" dirty="0" smtClean="0"/>
              <a:t> </a:t>
            </a:r>
            <a:r>
              <a:rPr lang="en-US" sz="1400" dirty="0" err="1" smtClean="0"/>
              <a:t>Kinase</a:t>
            </a:r>
            <a:r>
              <a:rPr lang="en-US" sz="1400" dirty="0" smtClean="0"/>
              <a:t> (PK)</a:t>
            </a:r>
          </a:p>
          <a:p>
            <a:pPr lvl="1"/>
            <a:r>
              <a:rPr lang="en-US" sz="1400" dirty="0" smtClean="0"/>
              <a:t>Four-carbon </a:t>
            </a:r>
            <a:r>
              <a:rPr lang="en-US" sz="1400" dirty="0" err="1" smtClean="0"/>
              <a:t>anaplerosis</a:t>
            </a:r>
            <a:r>
              <a:rPr lang="en-US" sz="1400" dirty="0" smtClean="0"/>
              <a:t> (Ys)</a:t>
            </a:r>
            <a:endParaRPr lang="en-US" sz="1400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3657600" y="4876800"/>
            <a:ext cx="5338275" cy="2209800"/>
            <a:chOff x="3657600" y="4419600"/>
            <a:chExt cx="5338275" cy="2209800"/>
          </a:xfrm>
        </p:grpSpPr>
        <p:sp>
          <p:nvSpPr>
            <p:cNvPr id="11" name="Line 71"/>
            <p:cNvSpPr>
              <a:spLocks noChangeShapeType="1"/>
            </p:cNvSpPr>
            <p:nvPr/>
          </p:nvSpPr>
          <p:spPr bwMode="auto">
            <a:xfrm>
              <a:off x="3895299" y="5989494"/>
              <a:ext cx="4722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72"/>
            <p:cNvSpPr>
              <a:spLocks noChangeShapeType="1"/>
            </p:cNvSpPr>
            <p:nvPr/>
          </p:nvSpPr>
          <p:spPr bwMode="auto">
            <a:xfrm>
              <a:off x="3895299" y="5989494"/>
              <a:ext cx="0" cy="713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73"/>
            <p:cNvSpPr>
              <a:spLocks noChangeShapeType="1"/>
            </p:cNvSpPr>
            <p:nvPr/>
          </p:nvSpPr>
          <p:spPr bwMode="auto">
            <a:xfrm>
              <a:off x="5075871" y="5989494"/>
              <a:ext cx="0" cy="713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74"/>
            <p:cNvSpPr>
              <a:spLocks noChangeShapeType="1"/>
            </p:cNvSpPr>
            <p:nvPr/>
          </p:nvSpPr>
          <p:spPr bwMode="auto">
            <a:xfrm>
              <a:off x="6256443" y="5989494"/>
              <a:ext cx="0" cy="713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75"/>
            <p:cNvSpPr>
              <a:spLocks noChangeShapeType="1"/>
            </p:cNvSpPr>
            <p:nvPr/>
          </p:nvSpPr>
          <p:spPr bwMode="auto">
            <a:xfrm>
              <a:off x="7437015" y="5989494"/>
              <a:ext cx="0" cy="713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76"/>
            <p:cNvSpPr>
              <a:spLocks noChangeShapeType="1"/>
            </p:cNvSpPr>
            <p:nvPr/>
          </p:nvSpPr>
          <p:spPr bwMode="auto">
            <a:xfrm>
              <a:off x="8617587" y="5989494"/>
              <a:ext cx="0" cy="713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77"/>
            <p:cNvSpPr>
              <a:spLocks noChangeArrowheads="1"/>
            </p:cNvSpPr>
            <p:nvPr/>
          </p:nvSpPr>
          <p:spPr bwMode="auto">
            <a:xfrm>
              <a:off x="3788834" y="6099921"/>
              <a:ext cx="212018" cy="153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200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78"/>
            <p:cNvSpPr>
              <a:spLocks noChangeArrowheads="1"/>
            </p:cNvSpPr>
            <p:nvPr/>
          </p:nvSpPr>
          <p:spPr bwMode="auto">
            <a:xfrm>
              <a:off x="4969406" y="6099921"/>
              <a:ext cx="212018" cy="153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150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79"/>
            <p:cNvSpPr>
              <a:spLocks noChangeArrowheads="1"/>
            </p:cNvSpPr>
            <p:nvPr/>
          </p:nvSpPr>
          <p:spPr bwMode="auto">
            <a:xfrm>
              <a:off x="6149978" y="6099921"/>
              <a:ext cx="212018" cy="153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100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80"/>
            <p:cNvSpPr>
              <a:spLocks noChangeArrowheads="1"/>
            </p:cNvSpPr>
            <p:nvPr/>
          </p:nvSpPr>
          <p:spPr bwMode="auto">
            <a:xfrm>
              <a:off x="7366204" y="6099921"/>
              <a:ext cx="141345" cy="153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50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81"/>
            <p:cNvSpPr>
              <a:spLocks noChangeArrowheads="1"/>
            </p:cNvSpPr>
            <p:nvPr/>
          </p:nvSpPr>
          <p:spPr bwMode="auto">
            <a:xfrm>
              <a:off x="8554201" y="6099921"/>
              <a:ext cx="126773" cy="166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79790" y="4517328"/>
              <a:ext cx="798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Glu</a:t>
              </a:r>
              <a:r>
                <a:rPr lang="en-US" dirty="0" smtClean="0"/>
                <a:t> C5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169287" y="4419600"/>
              <a:ext cx="798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Glu</a:t>
              </a:r>
              <a:r>
                <a:rPr lang="en-US" dirty="0" smtClean="0"/>
                <a:t> C4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959953" y="4583668"/>
              <a:ext cx="798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Glu</a:t>
              </a:r>
              <a:r>
                <a:rPr lang="en-US" dirty="0" smtClean="0"/>
                <a:t> C3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029200" y="4953000"/>
              <a:ext cx="798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Glu</a:t>
              </a:r>
              <a:r>
                <a:rPr lang="en-US" dirty="0" smtClean="0"/>
                <a:t> C1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096000" y="5181600"/>
              <a:ext cx="798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Glu</a:t>
              </a:r>
              <a:r>
                <a:rPr lang="en-US" dirty="0" smtClean="0"/>
                <a:t> C2</a:t>
              </a:r>
              <a:endParaRPr lang="en-US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4288377" y="5256560"/>
              <a:ext cx="45559" cy="1511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4585881" y="5632936"/>
              <a:ext cx="693077" cy="803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8039186" y="5211001"/>
              <a:ext cx="267720" cy="4720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760615" y="5256560"/>
              <a:ext cx="952332" cy="3135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191"/>
            <p:cNvGrpSpPr/>
            <p:nvPr/>
          </p:nvGrpSpPr>
          <p:grpSpPr>
            <a:xfrm>
              <a:off x="3657600" y="5517869"/>
              <a:ext cx="4959987" cy="409901"/>
              <a:chOff x="860425" y="1668463"/>
              <a:chExt cx="5962650" cy="6534150"/>
            </a:xfrm>
          </p:grpSpPr>
          <p:sp>
            <p:nvSpPr>
              <p:cNvPr id="39" name="Freeform 7"/>
              <p:cNvSpPr>
                <a:spLocks/>
              </p:cNvSpPr>
              <p:nvPr/>
            </p:nvSpPr>
            <p:spPr bwMode="auto">
              <a:xfrm>
                <a:off x="860425" y="7964488"/>
                <a:ext cx="95250" cy="200025"/>
              </a:xfrm>
              <a:custGeom>
                <a:avLst/>
                <a:gdLst>
                  <a:gd name="T0" fmla="*/ 0 w 60"/>
                  <a:gd name="T1" fmla="*/ 72 h 126"/>
                  <a:gd name="T2" fmla="*/ 6 w 60"/>
                  <a:gd name="T3" fmla="*/ 66 h 126"/>
                  <a:gd name="T4" fmla="*/ 6 w 60"/>
                  <a:gd name="T5" fmla="*/ 36 h 126"/>
                  <a:gd name="T6" fmla="*/ 6 w 60"/>
                  <a:gd name="T7" fmla="*/ 48 h 126"/>
                  <a:gd name="T8" fmla="*/ 6 w 60"/>
                  <a:gd name="T9" fmla="*/ 72 h 126"/>
                  <a:gd name="T10" fmla="*/ 6 w 60"/>
                  <a:gd name="T11" fmla="*/ 78 h 126"/>
                  <a:gd name="T12" fmla="*/ 6 w 60"/>
                  <a:gd name="T13" fmla="*/ 84 h 126"/>
                  <a:gd name="T14" fmla="*/ 6 w 60"/>
                  <a:gd name="T15" fmla="*/ 84 h 126"/>
                  <a:gd name="T16" fmla="*/ 12 w 60"/>
                  <a:gd name="T17" fmla="*/ 48 h 126"/>
                  <a:gd name="T18" fmla="*/ 12 w 60"/>
                  <a:gd name="T19" fmla="*/ 54 h 126"/>
                  <a:gd name="T20" fmla="*/ 12 w 60"/>
                  <a:gd name="T21" fmla="*/ 48 h 126"/>
                  <a:gd name="T22" fmla="*/ 12 w 60"/>
                  <a:gd name="T23" fmla="*/ 90 h 126"/>
                  <a:gd name="T24" fmla="*/ 12 w 60"/>
                  <a:gd name="T25" fmla="*/ 72 h 126"/>
                  <a:gd name="T26" fmla="*/ 12 w 60"/>
                  <a:gd name="T27" fmla="*/ 84 h 126"/>
                  <a:gd name="T28" fmla="*/ 18 w 60"/>
                  <a:gd name="T29" fmla="*/ 72 h 126"/>
                  <a:gd name="T30" fmla="*/ 18 w 60"/>
                  <a:gd name="T31" fmla="*/ 78 h 126"/>
                  <a:gd name="T32" fmla="*/ 18 w 60"/>
                  <a:gd name="T33" fmla="*/ 60 h 126"/>
                  <a:gd name="T34" fmla="*/ 18 w 60"/>
                  <a:gd name="T35" fmla="*/ 66 h 126"/>
                  <a:gd name="T36" fmla="*/ 18 w 60"/>
                  <a:gd name="T37" fmla="*/ 102 h 126"/>
                  <a:gd name="T38" fmla="*/ 18 w 60"/>
                  <a:gd name="T39" fmla="*/ 66 h 126"/>
                  <a:gd name="T40" fmla="*/ 24 w 60"/>
                  <a:gd name="T41" fmla="*/ 78 h 126"/>
                  <a:gd name="T42" fmla="*/ 24 w 60"/>
                  <a:gd name="T43" fmla="*/ 66 h 126"/>
                  <a:gd name="T44" fmla="*/ 24 w 60"/>
                  <a:gd name="T45" fmla="*/ 66 h 126"/>
                  <a:gd name="T46" fmla="*/ 24 w 60"/>
                  <a:gd name="T47" fmla="*/ 42 h 126"/>
                  <a:gd name="T48" fmla="*/ 24 w 60"/>
                  <a:gd name="T49" fmla="*/ 30 h 126"/>
                  <a:gd name="T50" fmla="*/ 24 w 60"/>
                  <a:gd name="T51" fmla="*/ 84 h 126"/>
                  <a:gd name="T52" fmla="*/ 24 w 60"/>
                  <a:gd name="T53" fmla="*/ 36 h 126"/>
                  <a:gd name="T54" fmla="*/ 30 w 60"/>
                  <a:gd name="T55" fmla="*/ 108 h 126"/>
                  <a:gd name="T56" fmla="*/ 30 w 60"/>
                  <a:gd name="T57" fmla="*/ 78 h 126"/>
                  <a:gd name="T58" fmla="*/ 30 w 60"/>
                  <a:gd name="T59" fmla="*/ 78 h 126"/>
                  <a:gd name="T60" fmla="*/ 30 w 60"/>
                  <a:gd name="T61" fmla="*/ 84 h 126"/>
                  <a:gd name="T62" fmla="*/ 30 w 60"/>
                  <a:gd name="T63" fmla="*/ 54 h 126"/>
                  <a:gd name="T64" fmla="*/ 30 w 60"/>
                  <a:gd name="T65" fmla="*/ 90 h 126"/>
                  <a:gd name="T66" fmla="*/ 36 w 60"/>
                  <a:gd name="T67" fmla="*/ 72 h 126"/>
                  <a:gd name="T68" fmla="*/ 36 w 60"/>
                  <a:gd name="T69" fmla="*/ 42 h 126"/>
                  <a:gd name="T70" fmla="*/ 36 w 60"/>
                  <a:gd name="T71" fmla="*/ 66 h 126"/>
                  <a:gd name="T72" fmla="*/ 36 w 60"/>
                  <a:gd name="T73" fmla="*/ 12 h 126"/>
                  <a:gd name="T74" fmla="*/ 36 w 60"/>
                  <a:gd name="T75" fmla="*/ 66 h 126"/>
                  <a:gd name="T76" fmla="*/ 36 w 60"/>
                  <a:gd name="T77" fmla="*/ 72 h 126"/>
                  <a:gd name="T78" fmla="*/ 42 w 60"/>
                  <a:gd name="T79" fmla="*/ 72 h 126"/>
                  <a:gd name="T80" fmla="*/ 42 w 60"/>
                  <a:gd name="T81" fmla="*/ 66 h 126"/>
                  <a:gd name="T82" fmla="*/ 42 w 60"/>
                  <a:gd name="T83" fmla="*/ 60 h 126"/>
                  <a:gd name="T84" fmla="*/ 42 w 60"/>
                  <a:gd name="T85" fmla="*/ 48 h 126"/>
                  <a:gd name="T86" fmla="*/ 42 w 60"/>
                  <a:gd name="T87" fmla="*/ 108 h 126"/>
                  <a:gd name="T88" fmla="*/ 42 w 60"/>
                  <a:gd name="T89" fmla="*/ 84 h 126"/>
                  <a:gd name="T90" fmla="*/ 42 w 60"/>
                  <a:gd name="T91" fmla="*/ 36 h 126"/>
                  <a:gd name="T92" fmla="*/ 48 w 60"/>
                  <a:gd name="T93" fmla="*/ 60 h 126"/>
                  <a:gd name="T94" fmla="*/ 48 w 60"/>
                  <a:gd name="T95" fmla="*/ 54 h 126"/>
                  <a:gd name="T96" fmla="*/ 48 w 60"/>
                  <a:gd name="T97" fmla="*/ 72 h 126"/>
                  <a:gd name="T98" fmla="*/ 48 w 60"/>
                  <a:gd name="T99" fmla="*/ 72 h 126"/>
                  <a:gd name="T100" fmla="*/ 48 w 60"/>
                  <a:gd name="T101" fmla="*/ 90 h 126"/>
                  <a:gd name="T102" fmla="*/ 48 w 60"/>
                  <a:gd name="T103" fmla="*/ 48 h 126"/>
                  <a:gd name="T104" fmla="*/ 54 w 60"/>
                  <a:gd name="T105" fmla="*/ 114 h 126"/>
                  <a:gd name="T106" fmla="*/ 54 w 60"/>
                  <a:gd name="T107" fmla="*/ 18 h 126"/>
                  <a:gd name="T108" fmla="*/ 54 w 60"/>
                  <a:gd name="T109" fmla="*/ 42 h 126"/>
                  <a:gd name="T110" fmla="*/ 54 w 60"/>
                  <a:gd name="T111" fmla="*/ 48 h 126"/>
                  <a:gd name="T112" fmla="*/ 54 w 60"/>
                  <a:gd name="T113" fmla="*/ 66 h 126"/>
                  <a:gd name="T114" fmla="*/ 54 w 60"/>
                  <a:gd name="T115" fmla="*/ 30 h 126"/>
                  <a:gd name="T116" fmla="*/ 54 w 60"/>
                  <a:gd name="T117" fmla="*/ 48 h 126"/>
                  <a:gd name="T118" fmla="*/ 60 w 60"/>
                  <a:gd name="T119" fmla="*/ 54 h 126"/>
                  <a:gd name="T120" fmla="*/ 60 w 60"/>
                  <a:gd name="T121" fmla="*/ 78 h 126"/>
                  <a:gd name="T122" fmla="*/ 60 w 60"/>
                  <a:gd name="T123" fmla="*/ 84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0" h="126">
                    <a:moveTo>
                      <a:pt x="0" y="84"/>
                    </a:moveTo>
                    <a:lnTo>
                      <a:pt x="0" y="84"/>
                    </a:lnTo>
                    <a:lnTo>
                      <a:pt x="0" y="48"/>
                    </a:lnTo>
                    <a:lnTo>
                      <a:pt x="0" y="60"/>
                    </a:lnTo>
                    <a:lnTo>
                      <a:pt x="0" y="30"/>
                    </a:lnTo>
                    <a:lnTo>
                      <a:pt x="0" y="60"/>
                    </a:lnTo>
                    <a:lnTo>
                      <a:pt x="0" y="84"/>
                    </a:lnTo>
                    <a:lnTo>
                      <a:pt x="0" y="72"/>
                    </a:lnTo>
                    <a:lnTo>
                      <a:pt x="0" y="90"/>
                    </a:lnTo>
                    <a:lnTo>
                      <a:pt x="0" y="48"/>
                    </a:lnTo>
                    <a:lnTo>
                      <a:pt x="0" y="72"/>
                    </a:lnTo>
                    <a:lnTo>
                      <a:pt x="0" y="48"/>
                    </a:lnTo>
                    <a:lnTo>
                      <a:pt x="0" y="72"/>
                    </a:lnTo>
                    <a:lnTo>
                      <a:pt x="0" y="48"/>
                    </a:lnTo>
                    <a:lnTo>
                      <a:pt x="0" y="90"/>
                    </a:lnTo>
                    <a:lnTo>
                      <a:pt x="0" y="72"/>
                    </a:lnTo>
                    <a:lnTo>
                      <a:pt x="0" y="54"/>
                    </a:lnTo>
                    <a:lnTo>
                      <a:pt x="0" y="30"/>
                    </a:lnTo>
                    <a:lnTo>
                      <a:pt x="0" y="48"/>
                    </a:lnTo>
                    <a:lnTo>
                      <a:pt x="0" y="102"/>
                    </a:lnTo>
                    <a:lnTo>
                      <a:pt x="0" y="48"/>
                    </a:lnTo>
                    <a:lnTo>
                      <a:pt x="0" y="60"/>
                    </a:lnTo>
                    <a:lnTo>
                      <a:pt x="0" y="66"/>
                    </a:lnTo>
                    <a:lnTo>
                      <a:pt x="0" y="54"/>
                    </a:lnTo>
                    <a:lnTo>
                      <a:pt x="0" y="12"/>
                    </a:lnTo>
                    <a:lnTo>
                      <a:pt x="6" y="48"/>
                    </a:lnTo>
                    <a:lnTo>
                      <a:pt x="6" y="72"/>
                    </a:lnTo>
                    <a:lnTo>
                      <a:pt x="6" y="72"/>
                    </a:lnTo>
                    <a:lnTo>
                      <a:pt x="6" y="54"/>
                    </a:lnTo>
                    <a:lnTo>
                      <a:pt x="6" y="66"/>
                    </a:lnTo>
                    <a:lnTo>
                      <a:pt x="6" y="54"/>
                    </a:lnTo>
                    <a:lnTo>
                      <a:pt x="6" y="66"/>
                    </a:lnTo>
                    <a:lnTo>
                      <a:pt x="6" y="48"/>
                    </a:lnTo>
                    <a:lnTo>
                      <a:pt x="6" y="54"/>
                    </a:lnTo>
                    <a:lnTo>
                      <a:pt x="6" y="54"/>
                    </a:lnTo>
                    <a:lnTo>
                      <a:pt x="6" y="54"/>
                    </a:lnTo>
                    <a:lnTo>
                      <a:pt x="6" y="36"/>
                    </a:lnTo>
                    <a:lnTo>
                      <a:pt x="6" y="54"/>
                    </a:lnTo>
                    <a:lnTo>
                      <a:pt x="6" y="42"/>
                    </a:lnTo>
                    <a:lnTo>
                      <a:pt x="6" y="90"/>
                    </a:lnTo>
                    <a:lnTo>
                      <a:pt x="6" y="84"/>
                    </a:lnTo>
                    <a:lnTo>
                      <a:pt x="6" y="72"/>
                    </a:lnTo>
                    <a:lnTo>
                      <a:pt x="6" y="48"/>
                    </a:lnTo>
                    <a:lnTo>
                      <a:pt x="6" y="90"/>
                    </a:lnTo>
                    <a:lnTo>
                      <a:pt x="6" y="72"/>
                    </a:lnTo>
                    <a:lnTo>
                      <a:pt x="6" y="66"/>
                    </a:lnTo>
                    <a:lnTo>
                      <a:pt x="6" y="48"/>
                    </a:lnTo>
                    <a:lnTo>
                      <a:pt x="6" y="36"/>
                    </a:lnTo>
                    <a:lnTo>
                      <a:pt x="6" y="54"/>
                    </a:lnTo>
                    <a:lnTo>
                      <a:pt x="6" y="48"/>
                    </a:lnTo>
                    <a:lnTo>
                      <a:pt x="6" y="78"/>
                    </a:lnTo>
                    <a:lnTo>
                      <a:pt x="6" y="78"/>
                    </a:lnTo>
                    <a:lnTo>
                      <a:pt x="6" y="24"/>
                    </a:lnTo>
                    <a:lnTo>
                      <a:pt x="6" y="36"/>
                    </a:lnTo>
                    <a:lnTo>
                      <a:pt x="6" y="48"/>
                    </a:lnTo>
                    <a:lnTo>
                      <a:pt x="6" y="84"/>
                    </a:lnTo>
                    <a:lnTo>
                      <a:pt x="6" y="96"/>
                    </a:lnTo>
                    <a:lnTo>
                      <a:pt x="6" y="72"/>
                    </a:lnTo>
                    <a:lnTo>
                      <a:pt x="6" y="90"/>
                    </a:lnTo>
                    <a:lnTo>
                      <a:pt x="6" y="36"/>
                    </a:lnTo>
                    <a:lnTo>
                      <a:pt x="6" y="12"/>
                    </a:lnTo>
                    <a:lnTo>
                      <a:pt x="6" y="78"/>
                    </a:lnTo>
                    <a:lnTo>
                      <a:pt x="6" y="66"/>
                    </a:lnTo>
                    <a:lnTo>
                      <a:pt x="6" y="48"/>
                    </a:lnTo>
                    <a:lnTo>
                      <a:pt x="6" y="42"/>
                    </a:lnTo>
                    <a:lnTo>
                      <a:pt x="6" y="78"/>
                    </a:lnTo>
                    <a:lnTo>
                      <a:pt x="6" y="66"/>
                    </a:lnTo>
                    <a:lnTo>
                      <a:pt x="6" y="60"/>
                    </a:lnTo>
                    <a:lnTo>
                      <a:pt x="6" y="66"/>
                    </a:lnTo>
                    <a:lnTo>
                      <a:pt x="6" y="60"/>
                    </a:lnTo>
                    <a:lnTo>
                      <a:pt x="6" y="78"/>
                    </a:lnTo>
                    <a:lnTo>
                      <a:pt x="6" y="102"/>
                    </a:lnTo>
                    <a:lnTo>
                      <a:pt x="6" y="54"/>
                    </a:lnTo>
                    <a:lnTo>
                      <a:pt x="6" y="78"/>
                    </a:lnTo>
                    <a:lnTo>
                      <a:pt x="6" y="72"/>
                    </a:lnTo>
                    <a:lnTo>
                      <a:pt x="6" y="90"/>
                    </a:lnTo>
                    <a:lnTo>
                      <a:pt x="6" y="60"/>
                    </a:lnTo>
                    <a:lnTo>
                      <a:pt x="6" y="60"/>
                    </a:lnTo>
                    <a:lnTo>
                      <a:pt x="6" y="48"/>
                    </a:lnTo>
                    <a:lnTo>
                      <a:pt x="6" y="72"/>
                    </a:lnTo>
                    <a:lnTo>
                      <a:pt x="6" y="48"/>
                    </a:lnTo>
                    <a:lnTo>
                      <a:pt x="6" y="84"/>
                    </a:lnTo>
                    <a:lnTo>
                      <a:pt x="6" y="72"/>
                    </a:lnTo>
                    <a:lnTo>
                      <a:pt x="6" y="90"/>
                    </a:lnTo>
                    <a:lnTo>
                      <a:pt x="6" y="48"/>
                    </a:lnTo>
                    <a:lnTo>
                      <a:pt x="6" y="78"/>
                    </a:lnTo>
                    <a:lnTo>
                      <a:pt x="6" y="60"/>
                    </a:lnTo>
                    <a:lnTo>
                      <a:pt x="6" y="72"/>
                    </a:lnTo>
                    <a:lnTo>
                      <a:pt x="6" y="78"/>
                    </a:lnTo>
                    <a:lnTo>
                      <a:pt x="6" y="108"/>
                    </a:lnTo>
                    <a:lnTo>
                      <a:pt x="6" y="66"/>
                    </a:lnTo>
                    <a:lnTo>
                      <a:pt x="6" y="54"/>
                    </a:lnTo>
                    <a:lnTo>
                      <a:pt x="6" y="90"/>
                    </a:lnTo>
                    <a:lnTo>
                      <a:pt x="6" y="24"/>
                    </a:lnTo>
                    <a:lnTo>
                      <a:pt x="6" y="24"/>
                    </a:lnTo>
                    <a:lnTo>
                      <a:pt x="6" y="78"/>
                    </a:lnTo>
                    <a:lnTo>
                      <a:pt x="6" y="72"/>
                    </a:lnTo>
                    <a:lnTo>
                      <a:pt x="6" y="18"/>
                    </a:lnTo>
                    <a:lnTo>
                      <a:pt x="6" y="66"/>
                    </a:lnTo>
                    <a:lnTo>
                      <a:pt x="6" y="78"/>
                    </a:lnTo>
                    <a:lnTo>
                      <a:pt x="6" y="78"/>
                    </a:lnTo>
                    <a:lnTo>
                      <a:pt x="6" y="84"/>
                    </a:lnTo>
                    <a:lnTo>
                      <a:pt x="6" y="78"/>
                    </a:lnTo>
                    <a:lnTo>
                      <a:pt x="6" y="90"/>
                    </a:lnTo>
                    <a:lnTo>
                      <a:pt x="6" y="66"/>
                    </a:lnTo>
                    <a:lnTo>
                      <a:pt x="6" y="72"/>
                    </a:lnTo>
                    <a:lnTo>
                      <a:pt x="6" y="84"/>
                    </a:lnTo>
                    <a:lnTo>
                      <a:pt x="6" y="36"/>
                    </a:lnTo>
                    <a:lnTo>
                      <a:pt x="6" y="60"/>
                    </a:lnTo>
                    <a:lnTo>
                      <a:pt x="6" y="48"/>
                    </a:lnTo>
                    <a:lnTo>
                      <a:pt x="6" y="48"/>
                    </a:lnTo>
                    <a:lnTo>
                      <a:pt x="6" y="84"/>
                    </a:lnTo>
                    <a:lnTo>
                      <a:pt x="6" y="30"/>
                    </a:lnTo>
                    <a:lnTo>
                      <a:pt x="6" y="48"/>
                    </a:lnTo>
                    <a:lnTo>
                      <a:pt x="6" y="48"/>
                    </a:lnTo>
                    <a:lnTo>
                      <a:pt x="6" y="36"/>
                    </a:lnTo>
                    <a:lnTo>
                      <a:pt x="6" y="78"/>
                    </a:lnTo>
                    <a:lnTo>
                      <a:pt x="6" y="48"/>
                    </a:lnTo>
                    <a:lnTo>
                      <a:pt x="6" y="42"/>
                    </a:lnTo>
                    <a:lnTo>
                      <a:pt x="6" y="36"/>
                    </a:lnTo>
                    <a:lnTo>
                      <a:pt x="6" y="72"/>
                    </a:lnTo>
                    <a:lnTo>
                      <a:pt x="6" y="66"/>
                    </a:lnTo>
                    <a:lnTo>
                      <a:pt x="6" y="102"/>
                    </a:lnTo>
                    <a:lnTo>
                      <a:pt x="6" y="48"/>
                    </a:lnTo>
                    <a:lnTo>
                      <a:pt x="6" y="30"/>
                    </a:lnTo>
                    <a:lnTo>
                      <a:pt x="6" y="72"/>
                    </a:lnTo>
                    <a:lnTo>
                      <a:pt x="6" y="54"/>
                    </a:lnTo>
                    <a:lnTo>
                      <a:pt x="6" y="84"/>
                    </a:lnTo>
                    <a:lnTo>
                      <a:pt x="12" y="48"/>
                    </a:lnTo>
                    <a:lnTo>
                      <a:pt x="12" y="12"/>
                    </a:lnTo>
                    <a:lnTo>
                      <a:pt x="12" y="66"/>
                    </a:lnTo>
                    <a:lnTo>
                      <a:pt x="12" y="54"/>
                    </a:lnTo>
                    <a:lnTo>
                      <a:pt x="12" y="90"/>
                    </a:lnTo>
                    <a:lnTo>
                      <a:pt x="12" y="60"/>
                    </a:lnTo>
                    <a:lnTo>
                      <a:pt x="12" y="60"/>
                    </a:lnTo>
                    <a:lnTo>
                      <a:pt x="12" y="84"/>
                    </a:lnTo>
                    <a:lnTo>
                      <a:pt x="12" y="78"/>
                    </a:lnTo>
                    <a:lnTo>
                      <a:pt x="12" y="66"/>
                    </a:lnTo>
                    <a:lnTo>
                      <a:pt x="12" y="48"/>
                    </a:lnTo>
                    <a:lnTo>
                      <a:pt x="12" y="48"/>
                    </a:lnTo>
                    <a:lnTo>
                      <a:pt x="12" y="72"/>
                    </a:lnTo>
                    <a:lnTo>
                      <a:pt x="12" y="96"/>
                    </a:lnTo>
                    <a:lnTo>
                      <a:pt x="12" y="42"/>
                    </a:lnTo>
                    <a:lnTo>
                      <a:pt x="12" y="48"/>
                    </a:lnTo>
                    <a:lnTo>
                      <a:pt x="12" y="66"/>
                    </a:lnTo>
                    <a:lnTo>
                      <a:pt x="12" y="72"/>
                    </a:lnTo>
                    <a:lnTo>
                      <a:pt x="12" y="78"/>
                    </a:lnTo>
                    <a:lnTo>
                      <a:pt x="12" y="60"/>
                    </a:lnTo>
                    <a:lnTo>
                      <a:pt x="12" y="54"/>
                    </a:lnTo>
                    <a:lnTo>
                      <a:pt x="12" y="54"/>
                    </a:lnTo>
                    <a:lnTo>
                      <a:pt x="12" y="54"/>
                    </a:lnTo>
                    <a:lnTo>
                      <a:pt x="12" y="72"/>
                    </a:lnTo>
                    <a:lnTo>
                      <a:pt x="12" y="84"/>
                    </a:lnTo>
                    <a:lnTo>
                      <a:pt x="12" y="66"/>
                    </a:lnTo>
                    <a:lnTo>
                      <a:pt x="12" y="30"/>
                    </a:lnTo>
                    <a:lnTo>
                      <a:pt x="12" y="48"/>
                    </a:lnTo>
                    <a:lnTo>
                      <a:pt x="12" y="84"/>
                    </a:lnTo>
                    <a:lnTo>
                      <a:pt x="12" y="84"/>
                    </a:lnTo>
                    <a:lnTo>
                      <a:pt x="12" y="78"/>
                    </a:lnTo>
                    <a:lnTo>
                      <a:pt x="12" y="54"/>
                    </a:lnTo>
                    <a:lnTo>
                      <a:pt x="12" y="36"/>
                    </a:lnTo>
                    <a:lnTo>
                      <a:pt x="12" y="78"/>
                    </a:lnTo>
                    <a:lnTo>
                      <a:pt x="12" y="54"/>
                    </a:lnTo>
                    <a:lnTo>
                      <a:pt x="12" y="66"/>
                    </a:lnTo>
                    <a:lnTo>
                      <a:pt x="12" y="60"/>
                    </a:lnTo>
                    <a:lnTo>
                      <a:pt x="12" y="72"/>
                    </a:lnTo>
                    <a:lnTo>
                      <a:pt x="12" y="90"/>
                    </a:lnTo>
                    <a:lnTo>
                      <a:pt x="12" y="90"/>
                    </a:lnTo>
                    <a:lnTo>
                      <a:pt x="12" y="84"/>
                    </a:lnTo>
                    <a:lnTo>
                      <a:pt x="12" y="42"/>
                    </a:lnTo>
                    <a:lnTo>
                      <a:pt x="12" y="84"/>
                    </a:lnTo>
                    <a:lnTo>
                      <a:pt x="12" y="72"/>
                    </a:lnTo>
                    <a:lnTo>
                      <a:pt x="12" y="24"/>
                    </a:lnTo>
                    <a:lnTo>
                      <a:pt x="12" y="78"/>
                    </a:lnTo>
                    <a:lnTo>
                      <a:pt x="12" y="42"/>
                    </a:lnTo>
                    <a:lnTo>
                      <a:pt x="12" y="48"/>
                    </a:lnTo>
                    <a:lnTo>
                      <a:pt x="12" y="90"/>
                    </a:lnTo>
                    <a:lnTo>
                      <a:pt x="12" y="42"/>
                    </a:lnTo>
                    <a:lnTo>
                      <a:pt x="12" y="84"/>
                    </a:lnTo>
                    <a:lnTo>
                      <a:pt x="12" y="72"/>
                    </a:lnTo>
                    <a:lnTo>
                      <a:pt x="12" y="60"/>
                    </a:lnTo>
                    <a:lnTo>
                      <a:pt x="12" y="42"/>
                    </a:lnTo>
                    <a:lnTo>
                      <a:pt x="12" y="78"/>
                    </a:lnTo>
                    <a:lnTo>
                      <a:pt x="12" y="48"/>
                    </a:lnTo>
                    <a:lnTo>
                      <a:pt x="12" y="96"/>
                    </a:lnTo>
                    <a:lnTo>
                      <a:pt x="12" y="72"/>
                    </a:lnTo>
                    <a:lnTo>
                      <a:pt x="12" y="66"/>
                    </a:lnTo>
                    <a:lnTo>
                      <a:pt x="12" y="72"/>
                    </a:lnTo>
                    <a:lnTo>
                      <a:pt x="12" y="90"/>
                    </a:lnTo>
                    <a:lnTo>
                      <a:pt x="12" y="66"/>
                    </a:lnTo>
                    <a:lnTo>
                      <a:pt x="12" y="54"/>
                    </a:lnTo>
                    <a:lnTo>
                      <a:pt x="12" y="90"/>
                    </a:lnTo>
                    <a:lnTo>
                      <a:pt x="12" y="72"/>
                    </a:lnTo>
                    <a:lnTo>
                      <a:pt x="12" y="48"/>
                    </a:lnTo>
                    <a:lnTo>
                      <a:pt x="12" y="54"/>
                    </a:lnTo>
                    <a:lnTo>
                      <a:pt x="12" y="54"/>
                    </a:lnTo>
                    <a:lnTo>
                      <a:pt x="12" y="6"/>
                    </a:lnTo>
                    <a:lnTo>
                      <a:pt x="12" y="48"/>
                    </a:lnTo>
                    <a:lnTo>
                      <a:pt x="12" y="48"/>
                    </a:lnTo>
                    <a:lnTo>
                      <a:pt x="12" y="66"/>
                    </a:lnTo>
                    <a:lnTo>
                      <a:pt x="12" y="90"/>
                    </a:lnTo>
                    <a:lnTo>
                      <a:pt x="12" y="72"/>
                    </a:lnTo>
                    <a:lnTo>
                      <a:pt x="12" y="42"/>
                    </a:lnTo>
                    <a:lnTo>
                      <a:pt x="12" y="42"/>
                    </a:lnTo>
                    <a:lnTo>
                      <a:pt x="12" y="78"/>
                    </a:lnTo>
                    <a:lnTo>
                      <a:pt x="12" y="36"/>
                    </a:lnTo>
                    <a:lnTo>
                      <a:pt x="12" y="60"/>
                    </a:lnTo>
                    <a:lnTo>
                      <a:pt x="12" y="72"/>
                    </a:lnTo>
                    <a:lnTo>
                      <a:pt x="12" y="54"/>
                    </a:lnTo>
                    <a:lnTo>
                      <a:pt x="12" y="72"/>
                    </a:lnTo>
                    <a:lnTo>
                      <a:pt x="12" y="54"/>
                    </a:lnTo>
                    <a:lnTo>
                      <a:pt x="12" y="54"/>
                    </a:lnTo>
                    <a:lnTo>
                      <a:pt x="12" y="42"/>
                    </a:lnTo>
                    <a:lnTo>
                      <a:pt x="12" y="66"/>
                    </a:lnTo>
                    <a:lnTo>
                      <a:pt x="12" y="66"/>
                    </a:lnTo>
                    <a:lnTo>
                      <a:pt x="12" y="66"/>
                    </a:lnTo>
                    <a:lnTo>
                      <a:pt x="12" y="60"/>
                    </a:lnTo>
                    <a:lnTo>
                      <a:pt x="12" y="36"/>
                    </a:lnTo>
                    <a:lnTo>
                      <a:pt x="12" y="90"/>
                    </a:lnTo>
                    <a:lnTo>
                      <a:pt x="12" y="96"/>
                    </a:lnTo>
                    <a:lnTo>
                      <a:pt x="12" y="54"/>
                    </a:lnTo>
                    <a:lnTo>
                      <a:pt x="12" y="42"/>
                    </a:lnTo>
                    <a:lnTo>
                      <a:pt x="12" y="54"/>
                    </a:lnTo>
                    <a:lnTo>
                      <a:pt x="12" y="84"/>
                    </a:lnTo>
                    <a:lnTo>
                      <a:pt x="12" y="42"/>
                    </a:lnTo>
                    <a:lnTo>
                      <a:pt x="12" y="42"/>
                    </a:lnTo>
                    <a:lnTo>
                      <a:pt x="12" y="48"/>
                    </a:lnTo>
                    <a:lnTo>
                      <a:pt x="12" y="66"/>
                    </a:lnTo>
                    <a:lnTo>
                      <a:pt x="12" y="78"/>
                    </a:lnTo>
                    <a:lnTo>
                      <a:pt x="12" y="66"/>
                    </a:lnTo>
                    <a:lnTo>
                      <a:pt x="18" y="54"/>
                    </a:lnTo>
                    <a:lnTo>
                      <a:pt x="18" y="42"/>
                    </a:lnTo>
                    <a:lnTo>
                      <a:pt x="18" y="78"/>
                    </a:lnTo>
                    <a:lnTo>
                      <a:pt x="18" y="72"/>
                    </a:lnTo>
                    <a:lnTo>
                      <a:pt x="18" y="72"/>
                    </a:lnTo>
                    <a:lnTo>
                      <a:pt x="18" y="72"/>
                    </a:lnTo>
                    <a:lnTo>
                      <a:pt x="18" y="48"/>
                    </a:lnTo>
                    <a:lnTo>
                      <a:pt x="18" y="72"/>
                    </a:lnTo>
                    <a:lnTo>
                      <a:pt x="18" y="84"/>
                    </a:lnTo>
                    <a:lnTo>
                      <a:pt x="18" y="72"/>
                    </a:lnTo>
                    <a:lnTo>
                      <a:pt x="18" y="78"/>
                    </a:lnTo>
                    <a:lnTo>
                      <a:pt x="18" y="24"/>
                    </a:lnTo>
                    <a:lnTo>
                      <a:pt x="18" y="36"/>
                    </a:lnTo>
                    <a:lnTo>
                      <a:pt x="18" y="72"/>
                    </a:lnTo>
                    <a:lnTo>
                      <a:pt x="18" y="96"/>
                    </a:lnTo>
                    <a:lnTo>
                      <a:pt x="18" y="96"/>
                    </a:lnTo>
                    <a:lnTo>
                      <a:pt x="18" y="30"/>
                    </a:lnTo>
                    <a:lnTo>
                      <a:pt x="18" y="66"/>
                    </a:lnTo>
                    <a:lnTo>
                      <a:pt x="18" y="78"/>
                    </a:lnTo>
                    <a:lnTo>
                      <a:pt x="18" y="72"/>
                    </a:lnTo>
                    <a:lnTo>
                      <a:pt x="18" y="54"/>
                    </a:lnTo>
                    <a:lnTo>
                      <a:pt x="18" y="24"/>
                    </a:lnTo>
                    <a:lnTo>
                      <a:pt x="18" y="48"/>
                    </a:lnTo>
                    <a:lnTo>
                      <a:pt x="18" y="96"/>
                    </a:lnTo>
                    <a:lnTo>
                      <a:pt x="18" y="72"/>
                    </a:lnTo>
                    <a:lnTo>
                      <a:pt x="18" y="78"/>
                    </a:lnTo>
                    <a:lnTo>
                      <a:pt x="18" y="66"/>
                    </a:lnTo>
                    <a:lnTo>
                      <a:pt x="18" y="72"/>
                    </a:lnTo>
                    <a:lnTo>
                      <a:pt x="18" y="66"/>
                    </a:lnTo>
                    <a:lnTo>
                      <a:pt x="18" y="66"/>
                    </a:lnTo>
                    <a:lnTo>
                      <a:pt x="18" y="90"/>
                    </a:lnTo>
                    <a:lnTo>
                      <a:pt x="18" y="66"/>
                    </a:lnTo>
                    <a:lnTo>
                      <a:pt x="18" y="72"/>
                    </a:lnTo>
                    <a:lnTo>
                      <a:pt x="18" y="120"/>
                    </a:lnTo>
                    <a:lnTo>
                      <a:pt x="18" y="36"/>
                    </a:lnTo>
                    <a:lnTo>
                      <a:pt x="18" y="84"/>
                    </a:lnTo>
                    <a:lnTo>
                      <a:pt x="18" y="42"/>
                    </a:lnTo>
                    <a:lnTo>
                      <a:pt x="18" y="90"/>
                    </a:lnTo>
                    <a:lnTo>
                      <a:pt x="18" y="60"/>
                    </a:lnTo>
                    <a:lnTo>
                      <a:pt x="18" y="78"/>
                    </a:lnTo>
                    <a:lnTo>
                      <a:pt x="18" y="84"/>
                    </a:lnTo>
                    <a:lnTo>
                      <a:pt x="18" y="60"/>
                    </a:lnTo>
                    <a:lnTo>
                      <a:pt x="18" y="72"/>
                    </a:lnTo>
                    <a:lnTo>
                      <a:pt x="18" y="84"/>
                    </a:lnTo>
                    <a:lnTo>
                      <a:pt x="18" y="54"/>
                    </a:lnTo>
                    <a:lnTo>
                      <a:pt x="18" y="66"/>
                    </a:lnTo>
                    <a:lnTo>
                      <a:pt x="18" y="54"/>
                    </a:lnTo>
                    <a:lnTo>
                      <a:pt x="18" y="78"/>
                    </a:lnTo>
                    <a:lnTo>
                      <a:pt x="18" y="72"/>
                    </a:lnTo>
                    <a:lnTo>
                      <a:pt x="18" y="54"/>
                    </a:lnTo>
                    <a:lnTo>
                      <a:pt x="18" y="36"/>
                    </a:lnTo>
                    <a:lnTo>
                      <a:pt x="18" y="12"/>
                    </a:lnTo>
                    <a:lnTo>
                      <a:pt x="18" y="66"/>
                    </a:lnTo>
                    <a:lnTo>
                      <a:pt x="18" y="24"/>
                    </a:lnTo>
                    <a:lnTo>
                      <a:pt x="18" y="36"/>
                    </a:lnTo>
                    <a:lnTo>
                      <a:pt x="18" y="60"/>
                    </a:lnTo>
                    <a:lnTo>
                      <a:pt x="18" y="66"/>
                    </a:lnTo>
                    <a:lnTo>
                      <a:pt x="18" y="66"/>
                    </a:lnTo>
                    <a:lnTo>
                      <a:pt x="18" y="60"/>
                    </a:lnTo>
                    <a:lnTo>
                      <a:pt x="18" y="60"/>
                    </a:lnTo>
                    <a:lnTo>
                      <a:pt x="18" y="84"/>
                    </a:lnTo>
                    <a:lnTo>
                      <a:pt x="18" y="60"/>
                    </a:lnTo>
                    <a:lnTo>
                      <a:pt x="18" y="66"/>
                    </a:lnTo>
                    <a:lnTo>
                      <a:pt x="18" y="60"/>
                    </a:lnTo>
                    <a:lnTo>
                      <a:pt x="18" y="48"/>
                    </a:lnTo>
                    <a:lnTo>
                      <a:pt x="18" y="48"/>
                    </a:lnTo>
                    <a:lnTo>
                      <a:pt x="18" y="60"/>
                    </a:lnTo>
                    <a:lnTo>
                      <a:pt x="18" y="60"/>
                    </a:lnTo>
                    <a:lnTo>
                      <a:pt x="18" y="54"/>
                    </a:lnTo>
                    <a:lnTo>
                      <a:pt x="18" y="54"/>
                    </a:lnTo>
                    <a:lnTo>
                      <a:pt x="18" y="48"/>
                    </a:lnTo>
                    <a:lnTo>
                      <a:pt x="18" y="84"/>
                    </a:lnTo>
                    <a:lnTo>
                      <a:pt x="18" y="42"/>
                    </a:lnTo>
                    <a:lnTo>
                      <a:pt x="18" y="102"/>
                    </a:lnTo>
                    <a:lnTo>
                      <a:pt x="18" y="102"/>
                    </a:lnTo>
                    <a:lnTo>
                      <a:pt x="18" y="66"/>
                    </a:lnTo>
                    <a:lnTo>
                      <a:pt x="18" y="48"/>
                    </a:lnTo>
                    <a:lnTo>
                      <a:pt x="18" y="54"/>
                    </a:lnTo>
                    <a:lnTo>
                      <a:pt x="18" y="6"/>
                    </a:lnTo>
                    <a:lnTo>
                      <a:pt x="18" y="60"/>
                    </a:lnTo>
                    <a:lnTo>
                      <a:pt x="18" y="60"/>
                    </a:lnTo>
                    <a:lnTo>
                      <a:pt x="18" y="78"/>
                    </a:lnTo>
                    <a:lnTo>
                      <a:pt x="18" y="36"/>
                    </a:lnTo>
                    <a:lnTo>
                      <a:pt x="18" y="48"/>
                    </a:lnTo>
                    <a:lnTo>
                      <a:pt x="18" y="72"/>
                    </a:lnTo>
                    <a:lnTo>
                      <a:pt x="18" y="60"/>
                    </a:lnTo>
                    <a:lnTo>
                      <a:pt x="18" y="48"/>
                    </a:lnTo>
                    <a:lnTo>
                      <a:pt x="18" y="102"/>
                    </a:lnTo>
                    <a:lnTo>
                      <a:pt x="18" y="54"/>
                    </a:lnTo>
                    <a:lnTo>
                      <a:pt x="18" y="66"/>
                    </a:lnTo>
                    <a:lnTo>
                      <a:pt x="18" y="42"/>
                    </a:lnTo>
                    <a:lnTo>
                      <a:pt x="18" y="78"/>
                    </a:lnTo>
                    <a:lnTo>
                      <a:pt x="18" y="48"/>
                    </a:lnTo>
                    <a:lnTo>
                      <a:pt x="18" y="42"/>
                    </a:lnTo>
                    <a:lnTo>
                      <a:pt x="18" y="72"/>
                    </a:lnTo>
                    <a:lnTo>
                      <a:pt x="18" y="108"/>
                    </a:lnTo>
                    <a:lnTo>
                      <a:pt x="18" y="78"/>
                    </a:lnTo>
                    <a:lnTo>
                      <a:pt x="18" y="84"/>
                    </a:lnTo>
                    <a:lnTo>
                      <a:pt x="18" y="72"/>
                    </a:lnTo>
                    <a:lnTo>
                      <a:pt x="18" y="90"/>
                    </a:lnTo>
                    <a:lnTo>
                      <a:pt x="18" y="78"/>
                    </a:lnTo>
                    <a:lnTo>
                      <a:pt x="18" y="66"/>
                    </a:lnTo>
                    <a:lnTo>
                      <a:pt x="24" y="54"/>
                    </a:lnTo>
                    <a:lnTo>
                      <a:pt x="24" y="60"/>
                    </a:lnTo>
                    <a:lnTo>
                      <a:pt x="24" y="96"/>
                    </a:lnTo>
                    <a:lnTo>
                      <a:pt x="24" y="78"/>
                    </a:lnTo>
                    <a:lnTo>
                      <a:pt x="24" y="60"/>
                    </a:lnTo>
                    <a:lnTo>
                      <a:pt x="24" y="72"/>
                    </a:lnTo>
                    <a:lnTo>
                      <a:pt x="24" y="78"/>
                    </a:lnTo>
                    <a:lnTo>
                      <a:pt x="24" y="90"/>
                    </a:lnTo>
                    <a:lnTo>
                      <a:pt x="24" y="36"/>
                    </a:lnTo>
                    <a:lnTo>
                      <a:pt x="24" y="60"/>
                    </a:lnTo>
                    <a:lnTo>
                      <a:pt x="24" y="54"/>
                    </a:lnTo>
                    <a:lnTo>
                      <a:pt x="24" y="48"/>
                    </a:lnTo>
                    <a:lnTo>
                      <a:pt x="24" y="66"/>
                    </a:lnTo>
                    <a:lnTo>
                      <a:pt x="24" y="84"/>
                    </a:lnTo>
                    <a:lnTo>
                      <a:pt x="24" y="60"/>
                    </a:lnTo>
                    <a:lnTo>
                      <a:pt x="24" y="42"/>
                    </a:lnTo>
                    <a:lnTo>
                      <a:pt x="24" y="102"/>
                    </a:lnTo>
                    <a:lnTo>
                      <a:pt x="24" y="66"/>
                    </a:lnTo>
                    <a:lnTo>
                      <a:pt x="24" y="66"/>
                    </a:lnTo>
                    <a:lnTo>
                      <a:pt x="24" y="66"/>
                    </a:lnTo>
                    <a:lnTo>
                      <a:pt x="24" y="72"/>
                    </a:lnTo>
                    <a:lnTo>
                      <a:pt x="24" y="42"/>
                    </a:lnTo>
                    <a:lnTo>
                      <a:pt x="24" y="48"/>
                    </a:lnTo>
                    <a:lnTo>
                      <a:pt x="24" y="60"/>
                    </a:lnTo>
                    <a:lnTo>
                      <a:pt x="24" y="66"/>
                    </a:lnTo>
                    <a:lnTo>
                      <a:pt x="24" y="84"/>
                    </a:lnTo>
                    <a:lnTo>
                      <a:pt x="24" y="54"/>
                    </a:lnTo>
                    <a:lnTo>
                      <a:pt x="24" y="12"/>
                    </a:lnTo>
                    <a:lnTo>
                      <a:pt x="24" y="78"/>
                    </a:lnTo>
                    <a:lnTo>
                      <a:pt x="24" y="66"/>
                    </a:lnTo>
                    <a:lnTo>
                      <a:pt x="24" y="60"/>
                    </a:lnTo>
                    <a:lnTo>
                      <a:pt x="24" y="42"/>
                    </a:lnTo>
                    <a:lnTo>
                      <a:pt x="24" y="90"/>
                    </a:lnTo>
                    <a:lnTo>
                      <a:pt x="24" y="84"/>
                    </a:lnTo>
                    <a:lnTo>
                      <a:pt x="24" y="36"/>
                    </a:lnTo>
                    <a:lnTo>
                      <a:pt x="24" y="66"/>
                    </a:lnTo>
                    <a:lnTo>
                      <a:pt x="24" y="48"/>
                    </a:lnTo>
                    <a:lnTo>
                      <a:pt x="24" y="66"/>
                    </a:lnTo>
                    <a:lnTo>
                      <a:pt x="24" y="48"/>
                    </a:lnTo>
                    <a:lnTo>
                      <a:pt x="24" y="66"/>
                    </a:lnTo>
                    <a:lnTo>
                      <a:pt x="24" y="72"/>
                    </a:lnTo>
                    <a:lnTo>
                      <a:pt x="24" y="54"/>
                    </a:lnTo>
                    <a:lnTo>
                      <a:pt x="24" y="66"/>
                    </a:lnTo>
                    <a:lnTo>
                      <a:pt x="24" y="36"/>
                    </a:lnTo>
                    <a:lnTo>
                      <a:pt x="24" y="42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24" y="66"/>
                    </a:lnTo>
                    <a:lnTo>
                      <a:pt x="24" y="84"/>
                    </a:lnTo>
                    <a:lnTo>
                      <a:pt x="24" y="84"/>
                    </a:lnTo>
                    <a:lnTo>
                      <a:pt x="24" y="84"/>
                    </a:lnTo>
                    <a:lnTo>
                      <a:pt x="24" y="42"/>
                    </a:lnTo>
                    <a:lnTo>
                      <a:pt x="24" y="36"/>
                    </a:lnTo>
                    <a:lnTo>
                      <a:pt x="24" y="48"/>
                    </a:lnTo>
                    <a:lnTo>
                      <a:pt x="24" y="72"/>
                    </a:lnTo>
                    <a:lnTo>
                      <a:pt x="24" y="24"/>
                    </a:lnTo>
                    <a:lnTo>
                      <a:pt x="24" y="84"/>
                    </a:lnTo>
                    <a:lnTo>
                      <a:pt x="24" y="60"/>
                    </a:lnTo>
                    <a:lnTo>
                      <a:pt x="24" y="48"/>
                    </a:lnTo>
                    <a:lnTo>
                      <a:pt x="24" y="66"/>
                    </a:lnTo>
                    <a:lnTo>
                      <a:pt x="24" y="6"/>
                    </a:lnTo>
                    <a:lnTo>
                      <a:pt x="24" y="72"/>
                    </a:lnTo>
                    <a:lnTo>
                      <a:pt x="24" y="42"/>
                    </a:lnTo>
                    <a:lnTo>
                      <a:pt x="24" y="72"/>
                    </a:lnTo>
                    <a:lnTo>
                      <a:pt x="24" y="66"/>
                    </a:lnTo>
                    <a:lnTo>
                      <a:pt x="24" y="84"/>
                    </a:lnTo>
                    <a:lnTo>
                      <a:pt x="24" y="42"/>
                    </a:lnTo>
                    <a:lnTo>
                      <a:pt x="24" y="30"/>
                    </a:lnTo>
                    <a:lnTo>
                      <a:pt x="24" y="48"/>
                    </a:lnTo>
                    <a:lnTo>
                      <a:pt x="24" y="114"/>
                    </a:lnTo>
                    <a:lnTo>
                      <a:pt x="24" y="18"/>
                    </a:lnTo>
                    <a:lnTo>
                      <a:pt x="24" y="72"/>
                    </a:lnTo>
                    <a:lnTo>
                      <a:pt x="24" y="78"/>
                    </a:lnTo>
                    <a:lnTo>
                      <a:pt x="24" y="78"/>
                    </a:lnTo>
                    <a:lnTo>
                      <a:pt x="24" y="96"/>
                    </a:lnTo>
                    <a:lnTo>
                      <a:pt x="24" y="66"/>
                    </a:lnTo>
                    <a:lnTo>
                      <a:pt x="24" y="72"/>
                    </a:lnTo>
                    <a:lnTo>
                      <a:pt x="24" y="78"/>
                    </a:lnTo>
                    <a:lnTo>
                      <a:pt x="24" y="96"/>
                    </a:lnTo>
                    <a:lnTo>
                      <a:pt x="24" y="90"/>
                    </a:lnTo>
                    <a:lnTo>
                      <a:pt x="24" y="66"/>
                    </a:lnTo>
                    <a:lnTo>
                      <a:pt x="24" y="66"/>
                    </a:lnTo>
                    <a:lnTo>
                      <a:pt x="24" y="84"/>
                    </a:lnTo>
                    <a:lnTo>
                      <a:pt x="24" y="84"/>
                    </a:lnTo>
                    <a:lnTo>
                      <a:pt x="24" y="78"/>
                    </a:lnTo>
                    <a:lnTo>
                      <a:pt x="24" y="48"/>
                    </a:lnTo>
                    <a:lnTo>
                      <a:pt x="24" y="84"/>
                    </a:lnTo>
                    <a:lnTo>
                      <a:pt x="24" y="102"/>
                    </a:lnTo>
                    <a:lnTo>
                      <a:pt x="24" y="114"/>
                    </a:lnTo>
                    <a:lnTo>
                      <a:pt x="24" y="18"/>
                    </a:lnTo>
                    <a:lnTo>
                      <a:pt x="24" y="102"/>
                    </a:lnTo>
                    <a:lnTo>
                      <a:pt x="24" y="72"/>
                    </a:lnTo>
                    <a:lnTo>
                      <a:pt x="24" y="54"/>
                    </a:lnTo>
                    <a:lnTo>
                      <a:pt x="24" y="36"/>
                    </a:lnTo>
                    <a:lnTo>
                      <a:pt x="24" y="60"/>
                    </a:lnTo>
                    <a:lnTo>
                      <a:pt x="24" y="48"/>
                    </a:lnTo>
                    <a:lnTo>
                      <a:pt x="24" y="72"/>
                    </a:lnTo>
                    <a:lnTo>
                      <a:pt x="24" y="48"/>
                    </a:lnTo>
                    <a:lnTo>
                      <a:pt x="24" y="60"/>
                    </a:lnTo>
                    <a:lnTo>
                      <a:pt x="24" y="36"/>
                    </a:lnTo>
                    <a:lnTo>
                      <a:pt x="24" y="0"/>
                    </a:lnTo>
                    <a:lnTo>
                      <a:pt x="24" y="24"/>
                    </a:lnTo>
                    <a:lnTo>
                      <a:pt x="24" y="42"/>
                    </a:lnTo>
                    <a:lnTo>
                      <a:pt x="30" y="60"/>
                    </a:lnTo>
                    <a:lnTo>
                      <a:pt x="30" y="54"/>
                    </a:lnTo>
                    <a:lnTo>
                      <a:pt x="30" y="48"/>
                    </a:lnTo>
                    <a:lnTo>
                      <a:pt x="30" y="60"/>
                    </a:lnTo>
                    <a:lnTo>
                      <a:pt x="30" y="36"/>
                    </a:lnTo>
                    <a:lnTo>
                      <a:pt x="30" y="108"/>
                    </a:lnTo>
                    <a:lnTo>
                      <a:pt x="30" y="60"/>
                    </a:lnTo>
                    <a:lnTo>
                      <a:pt x="30" y="66"/>
                    </a:lnTo>
                    <a:lnTo>
                      <a:pt x="30" y="60"/>
                    </a:lnTo>
                    <a:lnTo>
                      <a:pt x="30" y="36"/>
                    </a:lnTo>
                    <a:lnTo>
                      <a:pt x="30" y="90"/>
                    </a:lnTo>
                    <a:lnTo>
                      <a:pt x="30" y="66"/>
                    </a:lnTo>
                    <a:lnTo>
                      <a:pt x="30" y="108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30" y="66"/>
                    </a:lnTo>
                    <a:lnTo>
                      <a:pt x="30" y="72"/>
                    </a:lnTo>
                    <a:lnTo>
                      <a:pt x="30" y="84"/>
                    </a:lnTo>
                    <a:lnTo>
                      <a:pt x="30" y="60"/>
                    </a:lnTo>
                    <a:lnTo>
                      <a:pt x="30" y="66"/>
                    </a:lnTo>
                    <a:lnTo>
                      <a:pt x="30" y="30"/>
                    </a:lnTo>
                    <a:lnTo>
                      <a:pt x="30" y="54"/>
                    </a:lnTo>
                    <a:lnTo>
                      <a:pt x="30" y="66"/>
                    </a:lnTo>
                    <a:lnTo>
                      <a:pt x="30" y="42"/>
                    </a:lnTo>
                    <a:lnTo>
                      <a:pt x="30" y="30"/>
                    </a:lnTo>
                    <a:lnTo>
                      <a:pt x="30" y="42"/>
                    </a:lnTo>
                    <a:lnTo>
                      <a:pt x="30" y="54"/>
                    </a:lnTo>
                    <a:lnTo>
                      <a:pt x="30" y="78"/>
                    </a:lnTo>
                    <a:lnTo>
                      <a:pt x="30" y="90"/>
                    </a:lnTo>
                    <a:lnTo>
                      <a:pt x="30" y="42"/>
                    </a:lnTo>
                    <a:lnTo>
                      <a:pt x="30" y="66"/>
                    </a:lnTo>
                    <a:lnTo>
                      <a:pt x="30" y="78"/>
                    </a:lnTo>
                    <a:lnTo>
                      <a:pt x="30" y="36"/>
                    </a:lnTo>
                    <a:lnTo>
                      <a:pt x="30" y="60"/>
                    </a:lnTo>
                    <a:lnTo>
                      <a:pt x="30" y="72"/>
                    </a:lnTo>
                    <a:lnTo>
                      <a:pt x="30" y="66"/>
                    </a:lnTo>
                    <a:lnTo>
                      <a:pt x="30" y="54"/>
                    </a:lnTo>
                    <a:lnTo>
                      <a:pt x="30" y="78"/>
                    </a:lnTo>
                    <a:lnTo>
                      <a:pt x="30" y="96"/>
                    </a:lnTo>
                    <a:lnTo>
                      <a:pt x="30" y="54"/>
                    </a:lnTo>
                    <a:lnTo>
                      <a:pt x="30" y="36"/>
                    </a:lnTo>
                    <a:lnTo>
                      <a:pt x="30" y="78"/>
                    </a:lnTo>
                    <a:lnTo>
                      <a:pt x="30" y="42"/>
                    </a:lnTo>
                    <a:lnTo>
                      <a:pt x="30" y="78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30" y="54"/>
                    </a:lnTo>
                    <a:lnTo>
                      <a:pt x="30" y="48"/>
                    </a:lnTo>
                    <a:lnTo>
                      <a:pt x="30" y="60"/>
                    </a:lnTo>
                    <a:lnTo>
                      <a:pt x="30" y="48"/>
                    </a:lnTo>
                    <a:lnTo>
                      <a:pt x="30" y="24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30" y="84"/>
                    </a:lnTo>
                    <a:lnTo>
                      <a:pt x="30" y="102"/>
                    </a:lnTo>
                    <a:lnTo>
                      <a:pt x="30" y="54"/>
                    </a:lnTo>
                    <a:lnTo>
                      <a:pt x="30" y="48"/>
                    </a:lnTo>
                    <a:lnTo>
                      <a:pt x="30" y="54"/>
                    </a:lnTo>
                    <a:lnTo>
                      <a:pt x="30" y="78"/>
                    </a:lnTo>
                    <a:lnTo>
                      <a:pt x="30" y="84"/>
                    </a:lnTo>
                    <a:lnTo>
                      <a:pt x="30" y="36"/>
                    </a:lnTo>
                    <a:lnTo>
                      <a:pt x="30" y="96"/>
                    </a:lnTo>
                    <a:lnTo>
                      <a:pt x="30" y="54"/>
                    </a:lnTo>
                    <a:lnTo>
                      <a:pt x="30" y="66"/>
                    </a:lnTo>
                    <a:lnTo>
                      <a:pt x="30" y="54"/>
                    </a:lnTo>
                    <a:lnTo>
                      <a:pt x="30" y="54"/>
                    </a:lnTo>
                    <a:lnTo>
                      <a:pt x="30" y="42"/>
                    </a:lnTo>
                    <a:lnTo>
                      <a:pt x="30" y="30"/>
                    </a:lnTo>
                    <a:lnTo>
                      <a:pt x="30" y="60"/>
                    </a:lnTo>
                    <a:lnTo>
                      <a:pt x="30" y="72"/>
                    </a:lnTo>
                    <a:lnTo>
                      <a:pt x="30" y="72"/>
                    </a:lnTo>
                    <a:lnTo>
                      <a:pt x="30" y="72"/>
                    </a:lnTo>
                    <a:lnTo>
                      <a:pt x="30" y="78"/>
                    </a:lnTo>
                    <a:lnTo>
                      <a:pt x="30" y="72"/>
                    </a:lnTo>
                    <a:lnTo>
                      <a:pt x="30" y="60"/>
                    </a:lnTo>
                    <a:lnTo>
                      <a:pt x="30" y="54"/>
                    </a:lnTo>
                    <a:lnTo>
                      <a:pt x="30" y="54"/>
                    </a:lnTo>
                    <a:lnTo>
                      <a:pt x="30" y="78"/>
                    </a:lnTo>
                    <a:lnTo>
                      <a:pt x="30" y="54"/>
                    </a:lnTo>
                    <a:lnTo>
                      <a:pt x="30" y="48"/>
                    </a:lnTo>
                    <a:lnTo>
                      <a:pt x="30" y="54"/>
                    </a:lnTo>
                    <a:lnTo>
                      <a:pt x="30" y="84"/>
                    </a:lnTo>
                    <a:lnTo>
                      <a:pt x="30" y="60"/>
                    </a:lnTo>
                    <a:lnTo>
                      <a:pt x="30" y="12"/>
                    </a:lnTo>
                    <a:lnTo>
                      <a:pt x="30" y="78"/>
                    </a:lnTo>
                    <a:lnTo>
                      <a:pt x="30" y="96"/>
                    </a:lnTo>
                    <a:lnTo>
                      <a:pt x="30" y="36"/>
                    </a:lnTo>
                    <a:lnTo>
                      <a:pt x="30" y="72"/>
                    </a:lnTo>
                    <a:lnTo>
                      <a:pt x="30" y="54"/>
                    </a:lnTo>
                    <a:lnTo>
                      <a:pt x="30" y="60"/>
                    </a:lnTo>
                    <a:lnTo>
                      <a:pt x="30" y="30"/>
                    </a:lnTo>
                    <a:lnTo>
                      <a:pt x="30" y="90"/>
                    </a:lnTo>
                    <a:lnTo>
                      <a:pt x="30" y="30"/>
                    </a:lnTo>
                    <a:lnTo>
                      <a:pt x="30" y="60"/>
                    </a:lnTo>
                    <a:lnTo>
                      <a:pt x="30" y="42"/>
                    </a:lnTo>
                    <a:lnTo>
                      <a:pt x="30" y="54"/>
                    </a:lnTo>
                    <a:lnTo>
                      <a:pt x="30" y="66"/>
                    </a:lnTo>
                    <a:lnTo>
                      <a:pt x="30" y="102"/>
                    </a:lnTo>
                    <a:lnTo>
                      <a:pt x="30" y="78"/>
                    </a:lnTo>
                    <a:lnTo>
                      <a:pt x="30" y="72"/>
                    </a:lnTo>
                    <a:lnTo>
                      <a:pt x="30" y="48"/>
                    </a:lnTo>
                    <a:lnTo>
                      <a:pt x="36" y="108"/>
                    </a:lnTo>
                    <a:lnTo>
                      <a:pt x="36" y="42"/>
                    </a:lnTo>
                    <a:lnTo>
                      <a:pt x="36" y="42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36" y="42"/>
                    </a:lnTo>
                    <a:lnTo>
                      <a:pt x="36" y="72"/>
                    </a:lnTo>
                    <a:lnTo>
                      <a:pt x="36" y="48"/>
                    </a:lnTo>
                    <a:lnTo>
                      <a:pt x="36" y="54"/>
                    </a:lnTo>
                    <a:lnTo>
                      <a:pt x="36" y="84"/>
                    </a:lnTo>
                    <a:lnTo>
                      <a:pt x="36" y="42"/>
                    </a:lnTo>
                    <a:lnTo>
                      <a:pt x="36" y="66"/>
                    </a:lnTo>
                    <a:lnTo>
                      <a:pt x="36" y="66"/>
                    </a:lnTo>
                    <a:lnTo>
                      <a:pt x="36" y="6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6" y="42"/>
                    </a:lnTo>
                    <a:lnTo>
                      <a:pt x="36" y="84"/>
                    </a:lnTo>
                    <a:lnTo>
                      <a:pt x="36" y="54"/>
                    </a:lnTo>
                    <a:lnTo>
                      <a:pt x="36" y="54"/>
                    </a:lnTo>
                    <a:lnTo>
                      <a:pt x="36" y="42"/>
                    </a:lnTo>
                    <a:lnTo>
                      <a:pt x="36" y="66"/>
                    </a:lnTo>
                    <a:lnTo>
                      <a:pt x="36" y="42"/>
                    </a:lnTo>
                    <a:lnTo>
                      <a:pt x="36" y="48"/>
                    </a:lnTo>
                    <a:lnTo>
                      <a:pt x="36" y="90"/>
                    </a:lnTo>
                    <a:lnTo>
                      <a:pt x="36" y="24"/>
                    </a:lnTo>
                    <a:lnTo>
                      <a:pt x="36" y="60"/>
                    </a:lnTo>
                    <a:lnTo>
                      <a:pt x="36" y="66"/>
                    </a:lnTo>
                    <a:lnTo>
                      <a:pt x="36" y="78"/>
                    </a:lnTo>
                    <a:lnTo>
                      <a:pt x="36" y="42"/>
                    </a:lnTo>
                    <a:lnTo>
                      <a:pt x="36" y="54"/>
                    </a:lnTo>
                    <a:lnTo>
                      <a:pt x="36" y="24"/>
                    </a:lnTo>
                    <a:lnTo>
                      <a:pt x="36" y="72"/>
                    </a:lnTo>
                    <a:lnTo>
                      <a:pt x="36" y="48"/>
                    </a:lnTo>
                    <a:lnTo>
                      <a:pt x="36" y="60"/>
                    </a:lnTo>
                    <a:lnTo>
                      <a:pt x="36" y="66"/>
                    </a:lnTo>
                    <a:lnTo>
                      <a:pt x="36" y="54"/>
                    </a:lnTo>
                    <a:lnTo>
                      <a:pt x="36" y="84"/>
                    </a:lnTo>
                    <a:lnTo>
                      <a:pt x="36" y="66"/>
                    </a:lnTo>
                    <a:lnTo>
                      <a:pt x="36" y="102"/>
                    </a:lnTo>
                    <a:lnTo>
                      <a:pt x="36" y="42"/>
                    </a:lnTo>
                    <a:lnTo>
                      <a:pt x="36" y="90"/>
                    </a:lnTo>
                    <a:lnTo>
                      <a:pt x="36" y="54"/>
                    </a:lnTo>
                    <a:lnTo>
                      <a:pt x="36" y="42"/>
                    </a:lnTo>
                    <a:lnTo>
                      <a:pt x="36" y="36"/>
                    </a:lnTo>
                    <a:lnTo>
                      <a:pt x="36" y="54"/>
                    </a:lnTo>
                    <a:lnTo>
                      <a:pt x="36" y="36"/>
                    </a:lnTo>
                    <a:lnTo>
                      <a:pt x="36" y="78"/>
                    </a:lnTo>
                    <a:lnTo>
                      <a:pt x="36" y="48"/>
                    </a:lnTo>
                    <a:lnTo>
                      <a:pt x="36" y="66"/>
                    </a:lnTo>
                    <a:lnTo>
                      <a:pt x="36" y="30"/>
                    </a:lnTo>
                    <a:lnTo>
                      <a:pt x="36" y="96"/>
                    </a:lnTo>
                    <a:lnTo>
                      <a:pt x="36" y="54"/>
                    </a:lnTo>
                    <a:lnTo>
                      <a:pt x="36" y="48"/>
                    </a:lnTo>
                    <a:lnTo>
                      <a:pt x="36" y="12"/>
                    </a:lnTo>
                    <a:lnTo>
                      <a:pt x="36" y="78"/>
                    </a:lnTo>
                    <a:lnTo>
                      <a:pt x="36" y="96"/>
                    </a:lnTo>
                    <a:lnTo>
                      <a:pt x="36" y="78"/>
                    </a:lnTo>
                    <a:lnTo>
                      <a:pt x="36" y="66"/>
                    </a:lnTo>
                    <a:lnTo>
                      <a:pt x="36" y="48"/>
                    </a:lnTo>
                    <a:lnTo>
                      <a:pt x="36" y="66"/>
                    </a:lnTo>
                    <a:lnTo>
                      <a:pt x="36" y="36"/>
                    </a:lnTo>
                    <a:lnTo>
                      <a:pt x="36" y="78"/>
                    </a:lnTo>
                    <a:lnTo>
                      <a:pt x="36" y="42"/>
                    </a:lnTo>
                    <a:lnTo>
                      <a:pt x="36" y="60"/>
                    </a:lnTo>
                    <a:lnTo>
                      <a:pt x="36" y="72"/>
                    </a:lnTo>
                    <a:lnTo>
                      <a:pt x="36" y="54"/>
                    </a:lnTo>
                    <a:lnTo>
                      <a:pt x="36" y="66"/>
                    </a:lnTo>
                    <a:lnTo>
                      <a:pt x="36" y="78"/>
                    </a:lnTo>
                    <a:lnTo>
                      <a:pt x="36" y="54"/>
                    </a:lnTo>
                    <a:lnTo>
                      <a:pt x="36" y="66"/>
                    </a:lnTo>
                    <a:lnTo>
                      <a:pt x="36" y="36"/>
                    </a:lnTo>
                    <a:lnTo>
                      <a:pt x="36" y="60"/>
                    </a:lnTo>
                    <a:lnTo>
                      <a:pt x="36" y="72"/>
                    </a:lnTo>
                    <a:lnTo>
                      <a:pt x="36" y="60"/>
                    </a:lnTo>
                    <a:lnTo>
                      <a:pt x="36" y="48"/>
                    </a:lnTo>
                    <a:lnTo>
                      <a:pt x="36" y="78"/>
                    </a:lnTo>
                    <a:lnTo>
                      <a:pt x="36" y="42"/>
                    </a:lnTo>
                    <a:lnTo>
                      <a:pt x="36" y="24"/>
                    </a:lnTo>
                    <a:lnTo>
                      <a:pt x="36" y="60"/>
                    </a:lnTo>
                    <a:lnTo>
                      <a:pt x="36" y="78"/>
                    </a:lnTo>
                    <a:lnTo>
                      <a:pt x="36" y="36"/>
                    </a:lnTo>
                    <a:lnTo>
                      <a:pt x="36" y="66"/>
                    </a:lnTo>
                    <a:lnTo>
                      <a:pt x="36" y="48"/>
                    </a:lnTo>
                    <a:lnTo>
                      <a:pt x="36" y="36"/>
                    </a:lnTo>
                    <a:lnTo>
                      <a:pt x="36" y="18"/>
                    </a:lnTo>
                    <a:lnTo>
                      <a:pt x="36" y="72"/>
                    </a:lnTo>
                    <a:lnTo>
                      <a:pt x="36" y="66"/>
                    </a:lnTo>
                    <a:lnTo>
                      <a:pt x="36" y="120"/>
                    </a:lnTo>
                    <a:lnTo>
                      <a:pt x="36" y="84"/>
                    </a:lnTo>
                    <a:lnTo>
                      <a:pt x="36" y="84"/>
                    </a:lnTo>
                    <a:lnTo>
                      <a:pt x="36" y="54"/>
                    </a:lnTo>
                    <a:lnTo>
                      <a:pt x="36" y="90"/>
                    </a:lnTo>
                    <a:lnTo>
                      <a:pt x="36" y="60"/>
                    </a:lnTo>
                    <a:lnTo>
                      <a:pt x="36" y="66"/>
                    </a:lnTo>
                    <a:lnTo>
                      <a:pt x="36" y="36"/>
                    </a:lnTo>
                    <a:lnTo>
                      <a:pt x="36" y="48"/>
                    </a:lnTo>
                    <a:lnTo>
                      <a:pt x="36" y="60"/>
                    </a:lnTo>
                    <a:lnTo>
                      <a:pt x="36" y="48"/>
                    </a:lnTo>
                    <a:lnTo>
                      <a:pt x="36" y="66"/>
                    </a:lnTo>
                    <a:lnTo>
                      <a:pt x="36" y="66"/>
                    </a:lnTo>
                    <a:lnTo>
                      <a:pt x="36" y="30"/>
                    </a:lnTo>
                    <a:lnTo>
                      <a:pt x="42" y="72"/>
                    </a:lnTo>
                    <a:lnTo>
                      <a:pt x="42" y="60"/>
                    </a:lnTo>
                    <a:lnTo>
                      <a:pt x="42" y="84"/>
                    </a:lnTo>
                    <a:lnTo>
                      <a:pt x="42" y="42"/>
                    </a:lnTo>
                    <a:lnTo>
                      <a:pt x="42" y="36"/>
                    </a:lnTo>
                    <a:lnTo>
                      <a:pt x="42" y="84"/>
                    </a:lnTo>
                    <a:lnTo>
                      <a:pt x="42" y="54"/>
                    </a:lnTo>
                    <a:lnTo>
                      <a:pt x="42" y="96"/>
                    </a:lnTo>
                    <a:lnTo>
                      <a:pt x="42" y="84"/>
                    </a:lnTo>
                    <a:lnTo>
                      <a:pt x="42" y="48"/>
                    </a:lnTo>
                    <a:lnTo>
                      <a:pt x="42" y="54"/>
                    </a:lnTo>
                    <a:lnTo>
                      <a:pt x="42" y="48"/>
                    </a:lnTo>
                    <a:lnTo>
                      <a:pt x="42" y="66"/>
                    </a:lnTo>
                    <a:lnTo>
                      <a:pt x="42" y="72"/>
                    </a:lnTo>
                    <a:lnTo>
                      <a:pt x="42" y="66"/>
                    </a:lnTo>
                    <a:lnTo>
                      <a:pt x="42" y="78"/>
                    </a:lnTo>
                    <a:lnTo>
                      <a:pt x="42" y="66"/>
                    </a:lnTo>
                    <a:lnTo>
                      <a:pt x="42" y="60"/>
                    </a:lnTo>
                    <a:lnTo>
                      <a:pt x="42" y="60"/>
                    </a:lnTo>
                    <a:lnTo>
                      <a:pt x="42" y="48"/>
                    </a:lnTo>
                    <a:lnTo>
                      <a:pt x="42" y="90"/>
                    </a:lnTo>
                    <a:lnTo>
                      <a:pt x="42" y="72"/>
                    </a:lnTo>
                    <a:lnTo>
                      <a:pt x="42" y="54"/>
                    </a:lnTo>
                    <a:lnTo>
                      <a:pt x="42" y="84"/>
                    </a:lnTo>
                    <a:lnTo>
                      <a:pt x="42" y="90"/>
                    </a:lnTo>
                    <a:lnTo>
                      <a:pt x="42" y="66"/>
                    </a:lnTo>
                    <a:lnTo>
                      <a:pt x="42" y="78"/>
                    </a:lnTo>
                    <a:lnTo>
                      <a:pt x="42" y="60"/>
                    </a:lnTo>
                    <a:lnTo>
                      <a:pt x="42" y="96"/>
                    </a:lnTo>
                    <a:lnTo>
                      <a:pt x="42" y="96"/>
                    </a:lnTo>
                    <a:lnTo>
                      <a:pt x="42" y="120"/>
                    </a:lnTo>
                    <a:lnTo>
                      <a:pt x="42" y="84"/>
                    </a:lnTo>
                    <a:lnTo>
                      <a:pt x="42" y="60"/>
                    </a:lnTo>
                    <a:lnTo>
                      <a:pt x="42" y="54"/>
                    </a:lnTo>
                    <a:lnTo>
                      <a:pt x="42" y="90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2" y="72"/>
                    </a:lnTo>
                    <a:lnTo>
                      <a:pt x="42" y="96"/>
                    </a:lnTo>
                    <a:lnTo>
                      <a:pt x="42" y="60"/>
                    </a:lnTo>
                    <a:lnTo>
                      <a:pt x="42" y="84"/>
                    </a:lnTo>
                    <a:lnTo>
                      <a:pt x="42" y="66"/>
                    </a:lnTo>
                    <a:lnTo>
                      <a:pt x="42" y="96"/>
                    </a:lnTo>
                    <a:lnTo>
                      <a:pt x="42" y="48"/>
                    </a:lnTo>
                    <a:lnTo>
                      <a:pt x="42" y="60"/>
                    </a:lnTo>
                    <a:lnTo>
                      <a:pt x="42" y="30"/>
                    </a:lnTo>
                    <a:lnTo>
                      <a:pt x="42" y="72"/>
                    </a:lnTo>
                    <a:lnTo>
                      <a:pt x="42" y="54"/>
                    </a:lnTo>
                    <a:lnTo>
                      <a:pt x="42" y="48"/>
                    </a:lnTo>
                    <a:lnTo>
                      <a:pt x="42" y="84"/>
                    </a:lnTo>
                    <a:lnTo>
                      <a:pt x="42" y="72"/>
                    </a:lnTo>
                    <a:lnTo>
                      <a:pt x="42" y="72"/>
                    </a:lnTo>
                    <a:lnTo>
                      <a:pt x="42" y="54"/>
                    </a:lnTo>
                    <a:lnTo>
                      <a:pt x="42" y="90"/>
                    </a:lnTo>
                    <a:lnTo>
                      <a:pt x="42" y="78"/>
                    </a:lnTo>
                    <a:lnTo>
                      <a:pt x="42" y="96"/>
                    </a:lnTo>
                    <a:lnTo>
                      <a:pt x="42" y="48"/>
                    </a:lnTo>
                    <a:lnTo>
                      <a:pt x="42" y="36"/>
                    </a:lnTo>
                    <a:lnTo>
                      <a:pt x="42" y="60"/>
                    </a:lnTo>
                    <a:lnTo>
                      <a:pt x="42" y="72"/>
                    </a:lnTo>
                    <a:lnTo>
                      <a:pt x="42" y="72"/>
                    </a:lnTo>
                    <a:lnTo>
                      <a:pt x="42" y="48"/>
                    </a:lnTo>
                    <a:lnTo>
                      <a:pt x="42" y="42"/>
                    </a:lnTo>
                    <a:lnTo>
                      <a:pt x="42" y="12"/>
                    </a:lnTo>
                    <a:lnTo>
                      <a:pt x="42" y="108"/>
                    </a:lnTo>
                    <a:lnTo>
                      <a:pt x="42" y="78"/>
                    </a:lnTo>
                    <a:lnTo>
                      <a:pt x="42" y="36"/>
                    </a:lnTo>
                    <a:lnTo>
                      <a:pt x="42" y="78"/>
                    </a:lnTo>
                    <a:lnTo>
                      <a:pt x="42" y="90"/>
                    </a:lnTo>
                    <a:lnTo>
                      <a:pt x="42" y="48"/>
                    </a:lnTo>
                    <a:lnTo>
                      <a:pt x="42" y="72"/>
                    </a:lnTo>
                    <a:lnTo>
                      <a:pt x="42" y="30"/>
                    </a:lnTo>
                    <a:lnTo>
                      <a:pt x="42" y="54"/>
                    </a:lnTo>
                    <a:lnTo>
                      <a:pt x="42" y="60"/>
                    </a:lnTo>
                    <a:lnTo>
                      <a:pt x="42" y="60"/>
                    </a:lnTo>
                    <a:lnTo>
                      <a:pt x="42" y="66"/>
                    </a:lnTo>
                    <a:lnTo>
                      <a:pt x="42" y="84"/>
                    </a:lnTo>
                    <a:lnTo>
                      <a:pt x="42" y="90"/>
                    </a:lnTo>
                    <a:lnTo>
                      <a:pt x="42" y="78"/>
                    </a:lnTo>
                    <a:lnTo>
                      <a:pt x="42" y="60"/>
                    </a:lnTo>
                    <a:lnTo>
                      <a:pt x="42" y="84"/>
                    </a:lnTo>
                    <a:lnTo>
                      <a:pt x="42" y="84"/>
                    </a:lnTo>
                    <a:lnTo>
                      <a:pt x="42" y="90"/>
                    </a:lnTo>
                    <a:lnTo>
                      <a:pt x="42" y="36"/>
                    </a:lnTo>
                    <a:lnTo>
                      <a:pt x="42" y="66"/>
                    </a:lnTo>
                    <a:lnTo>
                      <a:pt x="42" y="30"/>
                    </a:lnTo>
                    <a:lnTo>
                      <a:pt x="42" y="60"/>
                    </a:lnTo>
                    <a:lnTo>
                      <a:pt x="42" y="78"/>
                    </a:lnTo>
                    <a:lnTo>
                      <a:pt x="42" y="78"/>
                    </a:lnTo>
                    <a:lnTo>
                      <a:pt x="42" y="66"/>
                    </a:lnTo>
                    <a:lnTo>
                      <a:pt x="42" y="96"/>
                    </a:lnTo>
                    <a:lnTo>
                      <a:pt x="42" y="48"/>
                    </a:lnTo>
                    <a:lnTo>
                      <a:pt x="42" y="78"/>
                    </a:lnTo>
                    <a:lnTo>
                      <a:pt x="42" y="84"/>
                    </a:lnTo>
                    <a:lnTo>
                      <a:pt x="42" y="66"/>
                    </a:lnTo>
                    <a:lnTo>
                      <a:pt x="42" y="108"/>
                    </a:lnTo>
                    <a:lnTo>
                      <a:pt x="42" y="36"/>
                    </a:lnTo>
                    <a:lnTo>
                      <a:pt x="42" y="72"/>
                    </a:lnTo>
                    <a:lnTo>
                      <a:pt x="42" y="126"/>
                    </a:lnTo>
                    <a:lnTo>
                      <a:pt x="42" y="42"/>
                    </a:lnTo>
                    <a:lnTo>
                      <a:pt x="42" y="90"/>
                    </a:lnTo>
                    <a:lnTo>
                      <a:pt x="42" y="72"/>
                    </a:lnTo>
                    <a:lnTo>
                      <a:pt x="48" y="78"/>
                    </a:lnTo>
                    <a:lnTo>
                      <a:pt x="48" y="78"/>
                    </a:lnTo>
                    <a:lnTo>
                      <a:pt x="48" y="72"/>
                    </a:lnTo>
                    <a:lnTo>
                      <a:pt x="48" y="66"/>
                    </a:lnTo>
                    <a:lnTo>
                      <a:pt x="48" y="42"/>
                    </a:lnTo>
                    <a:lnTo>
                      <a:pt x="48" y="24"/>
                    </a:lnTo>
                    <a:lnTo>
                      <a:pt x="48" y="42"/>
                    </a:lnTo>
                    <a:lnTo>
                      <a:pt x="48" y="72"/>
                    </a:lnTo>
                    <a:lnTo>
                      <a:pt x="48" y="66"/>
                    </a:lnTo>
                    <a:lnTo>
                      <a:pt x="48" y="78"/>
                    </a:lnTo>
                    <a:lnTo>
                      <a:pt x="48" y="60"/>
                    </a:lnTo>
                    <a:lnTo>
                      <a:pt x="48" y="48"/>
                    </a:lnTo>
                    <a:lnTo>
                      <a:pt x="48" y="54"/>
                    </a:lnTo>
                    <a:lnTo>
                      <a:pt x="48" y="18"/>
                    </a:lnTo>
                    <a:lnTo>
                      <a:pt x="48" y="78"/>
                    </a:lnTo>
                    <a:lnTo>
                      <a:pt x="48" y="66"/>
                    </a:lnTo>
                    <a:lnTo>
                      <a:pt x="48" y="66"/>
                    </a:lnTo>
                    <a:lnTo>
                      <a:pt x="48" y="42"/>
                    </a:lnTo>
                    <a:lnTo>
                      <a:pt x="48" y="66"/>
                    </a:lnTo>
                    <a:lnTo>
                      <a:pt x="48" y="72"/>
                    </a:lnTo>
                    <a:lnTo>
                      <a:pt x="48" y="48"/>
                    </a:lnTo>
                    <a:lnTo>
                      <a:pt x="48" y="54"/>
                    </a:lnTo>
                    <a:lnTo>
                      <a:pt x="48" y="78"/>
                    </a:lnTo>
                    <a:lnTo>
                      <a:pt x="48" y="60"/>
                    </a:lnTo>
                    <a:lnTo>
                      <a:pt x="48" y="84"/>
                    </a:lnTo>
                    <a:lnTo>
                      <a:pt x="48" y="12"/>
                    </a:lnTo>
                    <a:lnTo>
                      <a:pt x="48" y="54"/>
                    </a:lnTo>
                    <a:lnTo>
                      <a:pt x="48" y="42"/>
                    </a:lnTo>
                    <a:lnTo>
                      <a:pt x="48" y="60"/>
                    </a:lnTo>
                    <a:lnTo>
                      <a:pt x="48" y="108"/>
                    </a:lnTo>
                    <a:lnTo>
                      <a:pt x="48" y="54"/>
                    </a:lnTo>
                    <a:lnTo>
                      <a:pt x="48" y="30"/>
                    </a:lnTo>
                    <a:lnTo>
                      <a:pt x="48" y="72"/>
                    </a:lnTo>
                    <a:lnTo>
                      <a:pt x="48" y="72"/>
                    </a:lnTo>
                    <a:lnTo>
                      <a:pt x="48" y="48"/>
                    </a:lnTo>
                    <a:lnTo>
                      <a:pt x="48" y="60"/>
                    </a:lnTo>
                    <a:lnTo>
                      <a:pt x="48" y="60"/>
                    </a:lnTo>
                    <a:lnTo>
                      <a:pt x="48" y="102"/>
                    </a:lnTo>
                    <a:lnTo>
                      <a:pt x="48" y="48"/>
                    </a:lnTo>
                    <a:lnTo>
                      <a:pt x="48" y="78"/>
                    </a:lnTo>
                    <a:lnTo>
                      <a:pt x="48" y="48"/>
                    </a:lnTo>
                    <a:lnTo>
                      <a:pt x="48" y="60"/>
                    </a:lnTo>
                    <a:lnTo>
                      <a:pt x="48" y="72"/>
                    </a:lnTo>
                    <a:lnTo>
                      <a:pt x="48" y="60"/>
                    </a:lnTo>
                    <a:lnTo>
                      <a:pt x="48" y="54"/>
                    </a:lnTo>
                    <a:lnTo>
                      <a:pt x="48" y="42"/>
                    </a:lnTo>
                    <a:lnTo>
                      <a:pt x="48" y="42"/>
                    </a:lnTo>
                    <a:lnTo>
                      <a:pt x="48" y="72"/>
                    </a:lnTo>
                    <a:lnTo>
                      <a:pt x="48" y="54"/>
                    </a:lnTo>
                    <a:lnTo>
                      <a:pt x="48" y="90"/>
                    </a:lnTo>
                    <a:lnTo>
                      <a:pt x="48" y="60"/>
                    </a:lnTo>
                    <a:lnTo>
                      <a:pt x="48" y="48"/>
                    </a:lnTo>
                    <a:lnTo>
                      <a:pt x="48" y="72"/>
                    </a:lnTo>
                    <a:lnTo>
                      <a:pt x="48" y="54"/>
                    </a:lnTo>
                    <a:lnTo>
                      <a:pt x="48" y="72"/>
                    </a:lnTo>
                    <a:lnTo>
                      <a:pt x="48" y="36"/>
                    </a:lnTo>
                    <a:lnTo>
                      <a:pt x="48" y="78"/>
                    </a:lnTo>
                    <a:lnTo>
                      <a:pt x="48" y="48"/>
                    </a:lnTo>
                    <a:lnTo>
                      <a:pt x="48" y="72"/>
                    </a:lnTo>
                    <a:lnTo>
                      <a:pt x="48" y="66"/>
                    </a:lnTo>
                    <a:lnTo>
                      <a:pt x="48" y="60"/>
                    </a:lnTo>
                    <a:lnTo>
                      <a:pt x="48" y="84"/>
                    </a:lnTo>
                    <a:lnTo>
                      <a:pt x="48" y="60"/>
                    </a:lnTo>
                    <a:lnTo>
                      <a:pt x="48" y="54"/>
                    </a:lnTo>
                    <a:lnTo>
                      <a:pt x="48" y="48"/>
                    </a:lnTo>
                    <a:lnTo>
                      <a:pt x="48" y="36"/>
                    </a:lnTo>
                    <a:lnTo>
                      <a:pt x="48" y="78"/>
                    </a:lnTo>
                    <a:lnTo>
                      <a:pt x="48" y="66"/>
                    </a:lnTo>
                    <a:lnTo>
                      <a:pt x="48" y="72"/>
                    </a:lnTo>
                    <a:lnTo>
                      <a:pt x="48" y="72"/>
                    </a:lnTo>
                    <a:lnTo>
                      <a:pt x="48" y="54"/>
                    </a:lnTo>
                    <a:lnTo>
                      <a:pt x="48" y="48"/>
                    </a:lnTo>
                    <a:lnTo>
                      <a:pt x="48" y="60"/>
                    </a:lnTo>
                    <a:lnTo>
                      <a:pt x="48" y="30"/>
                    </a:lnTo>
                    <a:lnTo>
                      <a:pt x="48" y="90"/>
                    </a:lnTo>
                    <a:lnTo>
                      <a:pt x="48" y="36"/>
                    </a:lnTo>
                    <a:lnTo>
                      <a:pt x="48" y="66"/>
                    </a:lnTo>
                    <a:lnTo>
                      <a:pt x="48" y="78"/>
                    </a:lnTo>
                    <a:lnTo>
                      <a:pt x="48" y="66"/>
                    </a:lnTo>
                    <a:lnTo>
                      <a:pt x="48" y="36"/>
                    </a:lnTo>
                    <a:lnTo>
                      <a:pt x="48" y="78"/>
                    </a:lnTo>
                    <a:lnTo>
                      <a:pt x="48" y="72"/>
                    </a:lnTo>
                    <a:lnTo>
                      <a:pt x="48" y="66"/>
                    </a:lnTo>
                    <a:lnTo>
                      <a:pt x="48" y="30"/>
                    </a:lnTo>
                    <a:lnTo>
                      <a:pt x="48" y="78"/>
                    </a:lnTo>
                    <a:lnTo>
                      <a:pt x="48" y="18"/>
                    </a:lnTo>
                    <a:lnTo>
                      <a:pt x="48" y="66"/>
                    </a:lnTo>
                    <a:lnTo>
                      <a:pt x="48" y="72"/>
                    </a:lnTo>
                    <a:lnTo>
                      <a:pt x="48" y="90"/>
                    </a:lnTo>
                    <a:lnTo>
                      <a:pt x="48" y="72"/>
                    </a:lnTo>
                    <a:lnTo>
                      <a:pt x="48" y="48"/>
                    </a:lnTo>
                    <a:lnTo>
                      <a:pt x="48" y="78"/>
                    </a:lnTo>
                    <a:lnTo>
                      <a:pt x="48" y="78"/>
                    </a:lnTo>
                    <a:lnTo>
                      <a:pt x="48" y="36"/>
                    </a:lnTo>
                    <a:lnTo>
                      <a:pt x="48" y="54"/>
                    </a:lnTo>
                    <a:lnTo>
                      <a:pt x="48" y="48"/>
                    </a:lnTo>
                    <a:lnTo>
                      <a:pt x="48" y="90"/>
                    </a:lnTo>
                    <a:lnTo>
                      <a:pt x="48" y="72"/>
                    </a:lnTo>
                    <a:lnTo>
                      <a:pt x="48" y="72"/>
                    </a:lnTo>
                    <a:lnTo>
                      <a:pt x="48" y="60"/>
                    </a:lnTo>
                    <a:lnTo>
                      <a:pt x="48" y="42"/>
                    </a:lnTo>
                    <a:lnTo>
                      <a:pt x="48" y="36"/>
                    </a:lnTo>
                    <a:lnTo>
                      <a:pt x="48" y="60"/>
                    </a:lnTo>
                    <a:lnTo>
                      <a:pt x="54" y="48"/>
                    </a:lnTo>
                    <a:lnTo>
                      <a:pt x="54" y="66"/>
                    </a:lnTo>
                    <a:lnTo>
                      <a:pt x="54" y="54"/>
                    </a:lnTo>
                    <a:lnTo>
                      <a:pt x="54" y="114"/>
                    </a:lnTo>
                    <a:lnTo>
                      <a:pt x="54" y="96"/>
                    </a:lnTo>
                    <a:lnTo>
                      <a:pt x="54" y="66"/>
                    </a:lnTo>
                    <a:lnTo>
                      <a:pt x="54" y="42"/>
                    </a:lnTo>
                    <a:lnTo>
                      <a:pt x="54" y="78"/>
                    </a:lnTo>
                    <a:lnTo>
                      <a:pt x="54" y="72"/>
                    </a:lnTo>
                    <a:lnTo>
                      <a:pt x="54" y="24"/>
                    </a:lnTo>
                    <a:lnTo>
                      <a:pt x="54" y="66"/>
                    </a:lnTo>
                    <a:lnTo>
                      <a:pt x="54" y="60"/>
                    </a:lnTo>
                    <a:lnTo>
                      <a:pt x="54" y="84"/>
                    </a:lnTo>
                    <a:lnTo>
                      <a:pt x="54" y="78"/>
                    </a:lnTo>
                    <a:lnTo>
                      <a:pt x="54" y="60"/>
                    </a:lnTo>
                    <a:lnTo>
                      <a:pt x="54" y="48"/>
                    </a:lnTo>
                    <a:lnTo>
                      <a:pt x="54" y="66"/>
                    </a:lnTo>
                    <a:lnTo>
                      <a:pt x="54" y="66"/>
                    </a:lnTo>
                    <a:lnTo>
                      <a:pt x="54" y="90"/>
                    </a:lnTo>
                    <a:lnTo>
                      <a:pt x="54" y="18"/>
                    </a:lnTo>
                    <a:lnTo>
                      <a:pt x="54" y="66"/>
                    </a:lnTo>
                    <a:lnTo>
                      <a:pt x="54" y="120"/>
                    </a:lnTo>
                    <a:lnTo>
                      <a:pt x="54" y="30"/>
                    </a:lnTo>
                    <a:lnTo>
                      <a:pt x="54" y="78"/>
                    </a:lnTo>
                    <a:lnTo>
                      <a:pt x="54" y="90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54" y="72"/>
                    </a:lnTo>
                    <a:lnTo>
                      <a:pt x="54" y="84"/>
                    </a:lnTo>
                    <a:lnTo>
                      <a:pt x="54" y="66"/>
                    </a:lnTo>
                    <a:lnTo>
                      <a:pt x="54" y="30"/>
                    </a:lnTo>
                    <a:lnTo>
                      <a:pt x="54" y="12"/>
                    </a:lnTo>
                    <a:lnTo>
                      <a:pt x="54" y="72"/>
                    </a:lnTo>
                    <a:lnTo>
                      <a:pt x="54" y="90"/>
                    </a:lnTo>
                    <a:lnTo>
                      <a:pt x="54" y="42"/>
                    </a:lnTo>
                    <a:lnTo>
                      <a:pt x="54" y="84"/>
                    </a:lnTo>
                    <a:lnTo>
                      <a:pt x="54" y="66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54" y="54"/>
                    </a:lnTo>
                    <a:lnTo>
                      <a:pt x="54" y="108"/>
                    </a:lnTo>
                    <a:lnTo>
                      <a:pt x="54" y="42"/>
                    </a:lnTo>
                    <a:lnTo>
                      <a:pt x="54" y="48"/>
                    </a:lnTo>
                    <a:lnTo>
                      <a:pt x="54" y="36"/>
                    </a:lnTo>
                    <a:lnTo>
                      <a:pt x="54" y="42"/>
                    </a:lnTo>
                    <a:lnTo>
                      <a:pt x="54" y="48"/>
                    </a:lnTo>
                    <a:lnTo>
                      <a:pt x="54" y="42"/>
                    </a:lnTo>
                    <a:lnTo>
                      <a:pt x="54" y="54"/>
                    </a:lnTo>
                    <a:lnTo>
                      <a:pt x="54" y="48"/>
                    </a:lnTo>
                    <a:lnTo>
                      <a:pt x="54" y="54"/>
                    </a:lnTo>
                    <a:lnTo>
                      <a:pt x="54" y="78"/>
                    </a:lnTo>
                    <a:lnTo>
                      <a:pt x="54" y="48"/>
                    </a:lnTo>
                    <a:lnTo>
                      <a:pt x="54" y="60"/>
                    </a:lnTo>
                    <a:lnTo>
                      <a:pt x="54" y="54"/>
                    </a:lnTo>
                    <a:lnTo>
                      <a:pt x="54" y="48"/>
                    </a:lnTo>
                    <a:lnTo>
                      <a:pt x="54" y="48"/>
                    </a:lnTo>
                    <a:lnTo>
                      <a:pt x="54" y="66"/>
                    </a:lnTo>
                    <a:lnTo>
                      <a:pt x="54" y="60"/>
                    </a:lnTo>
                    <a:lnTo>
                      <a:pt x="54" y="90"/>
                    </a:lnTo>
                    <a:lnTo>
                      <a:pt x="54" y="30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54" y="66"/>
                    </a:lnTo>
                    <a:lnTo>
                      <a:pt x="54" y="60"/>
                    </a:lnTo>
                    <a:lnTo>
                      <a:pt x="54" y="54"/>
                    </a:lnTo>
                    <a:lnTo>
                      <a:pt x="54" y="72"/>
                    </a:lnTo>
                    <a:lnTo>
                      <a:pt x="54" y="72"/>
                    </a:lnTo>
                    <a:lnTo>
                      <a:pt x="54" y="60"/>
                    </a:lnTo>
                    <a:lnTo>
                      <a:pt x="54" y="78"/>
                    </a:lnTo>
                    <a:lnTo>
                      <a:pt x="54" y="30"/>
                    </a:lnTo>
                    <a:lnTo>
                      <a:pt x="54" y="60"/>
                    </a:lnTo>
                    <a:lnTo>
                      <a:pt x="54" y="54"/>
                    </a:lnTo>
                    <a:lnTo>
                      <a:pt x="54" y="72"/>
                    </a:lnTo>
                    <a:lnTo>
                      <a:pt x="54" y="72"/>
                    </a:lnTo>
                    <a:lnTo>
                      <a:pt x="54" y="42"/>
                    </a:lnTo>
                    <a:lnTo>
                      <a:pt x="54" y="78"/>
                    </a:lnTo>
                    <a:lnTo>
                      <a:pt x="54" y="96"/>
                    </a:lnTo>
                    <a:lnTo>
                      <a:pt x="54" y="42"/>
                    </a:lnTo>
                    <a:lnTo>
                      <a:pt x="54" y="30"/>
                    </a:lnTo>
                    <a:lnTo>
                      <a:pt x="54" y="48"/>
                    </a:lnTo>
                    <a:lnTo>
                      <a:pt x="54" y="66"/>
                    </a:lnTo>
                    <a:lnTo>
                      <a:pt x="54" y="54"/>
                    </a:lnTo>
                    <a:lnTo>
                      <a:pt x="54" y="90"/>
                    </a:lnTo>
                    <a:lnTo>
                      <a:pt x="54" y="90"/>
                    </a:lnTo>
                    <a:lnTo>
                      <a:pt x="54" y="54"/>
                    </a:lnTo>
                    <a:lnTo>
                      <a:pt x="54" y="102"/>
                    </a:lnTo>
                    <a:lnTo>
                      <a:pt x="54" y="78"/>
                    </a:lnTo>
                    <a:lnTo>
                      <a:pt x="54" y="48"/>
                    </a:lnTo>
                    <a:lnTo>
                      <a:pt x="54" y="36"/>
                    </a:lnTo>
                    <a:lnTo>
                      <a:pt x="54" y="66"/>
                    </a:lnTo>
                    <a:lnTo>
                      <a:pt x="54" y="36"/>
                    </a:lnTo>
                    <a:lnTo>
                      <a:pt x="54" y="102"/>
                    </a:lnTo>
                    <a:lnTo>
                      <a:pt x="54" y="60"/>
                    </a:lnTo>
                    <a:lnTo>
                      <a:pt x="54" y="42"/>
                    </a:lnTo>
                    <a:lnTo>
                      <a:pt x="54" y="48"/>
                    </a:lnTo>
                    <a:lnTo>
                      <a:pt x="54" y="84"/>
                    </a:lnTo>
                    <a:lnTo>
                      <a:pt x="54" y="84"/>
                    </a:lnTo>
                    <a:lnTo>
                      <a:pt x="60" y="72"/>
                    </a:lnTo>
                    <a:lnTo>
                      <a:pt x="60" y="60"/>
                    </a:lnTo>
                    <a:lnTo>
                      <a:pt x="60" y="66"/>
                    </a:lnTo>
                    <a:lnTo>
                      <a:pt x="60" y="84"/>
                    </a:lnTo>
                    <a:lnTo>
                      <a:pt x="60" y="84"/>
                    </a:lnTo>
                    <a:lnTo>
                      <a:pt x="60" y="48"/>
                    </a:lnTo>
                    <a:lnTo>
                      <a:pt x="60" y="108"/>
                    </a:lnTo>
                    <a:lnTo>
                      <a:pt x="60" y="66"/>
                    </a:lnTo>
                    <a:lnTo>
                      <a:pt x="60" y="102"/>
                    </a:lnTo>
                    <a:lnTo>
                      <a:pt x="60" y="54"/>
                    </a:lnTo>
                    <a:lnTo>
                      <a:pt x="60" y="60"/>
                    </a:lnTo>
                    <a:lnTo>
                      <a:pt x="60" y="48"/>
                    </a:lnTo>
                    <a:lnTo>
                      <a:pt x="60" y="108"/>
                    </a:lnTo>
                    <a:lnTo>
                      <a:pt x="60" y="54"/>
                    </a:lnTo>
                    <a:lnTo>
                      <a:pt x="60" y="84"/>
                    </a:lnTo>
                    <a:lnTo>
                      <a:pt x="60" y="96"/>
                    </a:lnTo>
                    <a:lnTo>
                      <a:pt x="60" y="78"/>
                    </a:lnTo>
                    <a:lnTo>
                      <a:pt x="60" y="84"/>
                    </a:lnTo>
                    <a:lnTo>
                      <a:pt x="60" y="48"/>
                    </a:lnTo>
                    <a:lnTo>
                      <a:pt x="60" y="102"/>
                    </a:lnTo>
                    <a:lnTo>
                      <a:pt x="60" y="66"/>
                    </a:lnTo>
                    <a:lnTo>
                      <a:pt x="60" y="84"/>
                    </a:lnTo>
                    <a:lnTo>
                      <a:pt x="60" y="108"/>
                    </a:lnTo>
                    <a:lnTo>
                      <a:pt x="60" y="84"/>
                    </a:lnTo>
                    <a:lnTo>
                      <a:pt x="60" y="90"/>
                    </a:lnTo>
                    <a:lnTo>
                      <a:pt x="60" y="54"/>
                    </a:lnTo>
                    <a:lnTo>
                      <a:pt x="60" y="18"/>
                    </a:lnTo>
                    <a:lnTo>
                      <a:pt x="60" y="60"/>
                    </a:lnTo>
                    <a:lnTo>
                      <a:pt x="60" y="30"/>
                    </a:lnTo>
                    <a:lnTo>
                      <a:pt x="60" y="78"/>
                    </a:lnTo>
                    <a:lnTo>
                      <a:pt x="60" y="54"/>
                    </a:lnTo>
                    <a:lnTo>
                      <a:pt x="60" y="30"/>
                    </a:lnTo>
                    <a:lnTo>
                      <a:pt x="60" y="78"/>
                    </a:lnTo>
                    <a:lnTo>
                      <a:pt x="60" y="60"/>
                    </a:lnTo>
                    <a:lnTo>
                      <a:pt x="60" y="108"/>
                    </a:lnTo>
                    <a:lnTo>
                      <a:pt x="60" y="102"/>
                    </a:lnTo>
                    <a:lnTo>
                      <a:pt x="60" y="60"/>
                    </a:lnTo>
                    <a:lnTo>
                      <a:pt x="60" y="72"/>
                    </a:lnTo>
                    <a:lnTo>
                      <a:pt x="60" y="18"/>
                    </a:lnTo>
                    <a:lnTo>
                      <a:pt x="60" y="24"/>
                    </a:lnTo>
                    <a:lnTo>
                      <a:pt x="60" y="96"/>
                    </a:lnTo>
                    <a:lnTo>
                      <a:pt x="60" y="72"/>
                    </a:lnTo>
                    <a:lnTo>
                      <a:pt x="60" y="78"/>
                    </a:lnTo>
                    <a:lnTo>
                      <a:pt x="60" y="66"/>
                    </a:lnTo>
                    <a:lnTo>
                      <a:pt x="60" y="36"/>
                    </a:lnTo>
                    <a:lnTo>
                      <a:pt x="60" y="84"/>
                    </a:lnTo>
                    <a:lnTo>
                      <a:pt x="60" y="90"/>
                    </a:lnTo>
                    <a:lnTo>
                      <a:pt x="60" y="54"/>
                    </a:lnTo>
                    <a:lnTo>
                      <a:pt x="60" y="54"/>
                    </a:lnTo>
                    <a:lnTo>
                      <a:pt x="60" y="66"/>
                    </a:lnTo>
                    <a:lnTo>
                      <a:pt x="60" y="72"/>
                    </a:lnTo>
                    <a:lnTo>
                      <a:pt x="60" y="66"/>
                    </a:lnTo>
                    <a:lnTo>
                      <a:pt x="60" y="66"/>
                    </a:lnTo>
                    <a:lnTo>
                      <a:pt x="60" y="96"/>
                    </a:lnTo>
                    <a:lnTo>
                      <a:pt x="60" y="48"/>
                    </a:lnTo>
                    <a:lnTo>
                      <a:pt x="60" y="42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8"/>
              <p:cNvSpPr>
                <a:spLocks/>
              </p:cNvSpPr>
              <p:nvPr/>
            </p:nvSpPr>
            <p:spPr bwMode="auto">
              <a:xfrm>
                <a:off x="955675" y="7954963"/>
                <a:ext cx="95250" cy="219075"/>
              </a:xfrm>
              <a:custGeom>
                <a:avLst/>
                <a:gdLst>
                  <a:gd name="T0" fmla="*/ 0 w 60"/>
                  <a:gd name="T1" fmla="*/ 90 h 138"/>
                  <a:gd name="T2" fmla="*/ 0 w 60"/>
                  <a:gd name="T3" fmla="*/ 84 h 138"/>
                  <a:gd name="T4" fmla="*/ 6 w 60"/>
                  <a:gd name="T5" fmla="*/ 72 h 138"/>
                  <a:gd name="T6" fmla="*/ 6 w 60"/>
                  <a:gd name="T7" fmla="*/ 90 h 138"/>
                  <a:gd name="T8" fmla="*/ 6 w 60"/>
                  <a:gd name="T9" fmla="*/ 66 h 138"/>
                  <a:gd name="T10" fmla="*/ 6 w 60"/>
                  <a:gd name="T11" fmla="*/ 60 h 138"/>
                  <a:gd name="T12" fmla="*/ 6 w 60"/>
                  <a:gd name="T13" fmla="*/ 84 h 138"/>
                  <a:gd name="T14" fmla="*/ 6 w 60"/>
                  <a:gd name="T15" fmla="*/ 90 h 138"/>
                  <a:gd name="T16" fmla="*/ 6 w 60"/>
                  <a:gd name="T17" fmla="*/ 102 h 138"/>
                  <a:gd name="T18" fmla="*/ 12 w 60"/>
                  <a:gd name="T19" fmla="*/ 54 h 138"/>
                  <a:gd name="T20" fmla="*/ 12 w 60"/>
                  <a:gd name="T21" fmla="*/ 42 h 138"/>
                  <a:gd name="T22" fmla="*/ 12 w 60"/>
                  <a:gd name="T23" fmla="*/ 66 h 138"/>
                  <a:gd name="T24" fmla="*/ 12 w 60"/>
                  <a:gd name="T25" fmla="*/ 66 h 138"/>
                  <a:gd name="T26" fmla="*/ 12 w 60"/>
                  <a:gd name="T27" fmla="*/ 54 h 138"/>
                  <a:gd name="T28" fmla="*/ 12 w 60"/>
                  <a:gd name="T29" fmla="*/ 78 h 138"/>
                  <a:gd name="T30" fmla="*/ 18 w 60"/>
                  <a:gd name="T31" fmla="*/ 60 h 138"/>
                  <a:gd name="T32" fmla="*/ 18 w 60"/>
                  <a:gd name="T33" fmla="*/ 90 h 138"/>
                  <a:gd name="T34" fmla="*/ 18 w 60"/>
                  <a:gd name="T35" fmla="*/ 84 h 138"/>
                  <a:gd name="T36" fmla="*/ 18 w 60"/>
                  <a:gd name="T37" fmla="*/ 60 h 138"/>
                  <a:gd name="T38" fmla="*/ 18 w 60"/>
                  <a:gd name="T39" fmla="*/ 78 h 138"/>
                  <a:gd name="T40" fmla="*/ 18 w 60"/>
                  <a:gd name="T41" fmla="*/ 60 h 138"/>
                  <a:gd name="T42" fmla="*/ 18 w 60"/>
                  <a:gd name="T43" fmla="*/ 72 h 138"/>
                  <a:gd name="T44" fmla="*/ 24 w 60"/>
                  <a:gd name="T45" fmla="*/ 102 h 138"/>
                  <a:gd name="T46" fmla="*/ 24 w 60"/>
                  <a:gd name="T47" fmla="*/ 72 h 138"/>
                  <a:gd name="T48" fmla="*/ 24 w 60"/>
                  <a:gd name="T49" fmla="*/ 54 h 138"/>
                  <a:gd name="T50" fmla="*/ 24 w 60"/>
                  <a:gd name="T51" fmla="*/ 30 h 138"/>
                  <a:gd name="T52" fmla="*/ 24 w 60"/>
                  <a:gd name="T53" fmla="*/ 72 h 138"/>
                  <a:gd name="T54" fmla="*/ 24 w 60"/>
                  <a:gd name="T55" fmla="*/ 90 h 138"/>
                  <a:gd name="T56" fmla="*/ 30 w 60"/>
                  <a:gd name="T57" fmla="*/ 96 h 138"/>
                  <a:gd name="T58" fmla="*/ 30 w 60"/>
                  <a:gd name="T59" fmla="*/ 48 h 138"/>
                  <a:gd name="T60" fmla="*/ 30 w 60"/>
                  <a:gd name="T61" fmla="*/ 84 h 138"/>
                  <a:gd name="T62" fmla="*/ 30 w 60"/>
                  <a:gd name="T63" fmla="*/ 48 h 138"/>
                  <a:gd name="T64" fmla="*/ 30 w 60"/>
                  <a:gd name="T65" fmla="*/ 54 h 138"/>
                  <a:gd name="T66" fmla="*/ 30 w 60"/>
                  <a:gd name="T67" fmla="*/ 42 h 138"/>
                  <a:gd name="T68" fmla="*/ 36 w 60"/>
                  <a:gd name="T69" fmla="*/ 72 h 138"/>
                  <a:gd name="T70" fmla="*/ 36 w 60"/>
                  <a:gd name="T71" fmla="*/ 54 h 138"/>
                  <a:gd name="T72" fmla="*/ 36 w 60"/>
                  <a:gd name="T73" fmla="*/ 24 h 138"/>
                  <a:gd name="T74" fmla="*/ 36 w 60"/>
                  <a:gd name="T75" fmla="*/ 48 h 138"/>
                  <a:gd name="T76" fmla="*/ 36 w 60"/>
                  <a:gd name="T77" fmla="*/ 102 h 138"/>
                  <a:gd name="T78" fmla="*/ 36 w 60"/>
                  <a:gd name="T79" fmla="*/ 84 h 138"/>
                  <a:gd name="T80" fmla="*/ 36 w 60"/>
                  <a:gd name="T81" fmla="*/ 72 h 138"/>
                  <a:gd name="T82" fmla="*/ 42 w 60"/>
                  <a:gd name="T83" fmla="*/ 84 h 138"/>
                  <a:gd name="T84" fmla="*/ 42 w 60"/>
                  <a:gd name="T85" fmla="*/ 66 h 138"/>
                  <a:gd name="T86" fmla="*/ 42 w 60"/>
                  <a:gd name="T87" fmla="*/ 60 h 138"/>
                  <a:gd name="T88" fmla="*/ 42 w 60"/>
                  <a:gd name="T89" fmla="*/ 36 h 138"/>
                  <a:gd name="T90" fmla="*/ 42 w 60"/>
                  <a:gd name="T91" fmla="*/ 108 h 138"/>
                  <a:gd name="T92" fmla="*/ 42 w 60"/>
                  <a:gd name="T93" fmla="*/ 90 h 138"/>
                  <a:gd name="T94" fmla="*/ 48 w 60"/>
                  <a:gd name="T95" fmla="*/ 66 h 138"/>
                  <a:gd name="T96" fmla="*/ 48 w 60"/>
                  <a:gd name="T97" fmla="*/ 60 h 138"/>
                  <a:gd name="T98" fmla="*/ 48 w 60"/>
                  <a:gd name="T99" fmla="*/ 60 h 138"/>
                  <a:gd name="T100" fmla="*/ 48 w 60"/>
                  <a:gd name="T101" fmla="*/ 60 h 138"/>
                  <a:gd name="T102" fmla="*/ 48 w 60"/>
                  <a:gd name="T103" fmla="*/ 48 h 138"/>
                  <a:gd name="T104" fmla="*/ 48 w 60"/>
                  <a:gd name="T105" fmla="*/ 90 h 138"/>
                  <a:gd name="T106" fmla="*/ 48 w 60"/>
                  <a:gd name="T107" fmla="*/ 78 h 138"/>
                  <a:gd name="T108" fmla="*/ 54 w 60"/>
                  <a:gd name="T109" fmla="*/ 96 h 138"/>
                  <a:gd name="T110" fmla="*/ 54 w 60"/>
                  <a:gd name="T111" fmla="*/ 78 h 138"/>
                  <a:gd name="T112" fmla="*/ 54 w 60"/>
                  <a:gd name="T113" fmla="*/ 54 h 138"/>
                  <a:gd name="T114" fmla="*/ 54 w 60"/>
                  <a:gd name="T115" fmla="*/ 66 h 138"/>
                  <a:gd name="T116" fmla="*/ 54 w 60"/>
                  <a:gd name="T117" fmla="*/ 114 h 138"/>
                  <a:gd name="T118" fmla="*/ 54 w 60"/>
                  <a:gd name="T119" fmla="*/ 102 h 138"/>
                  <a:gd name="T120" fmla="*/ 60 w 60"/>
                  <a:gd name="T121" fmla="*/ 90 h 138"/>
                  <a:gd name="T122" fmla="*/ 60 w 60"/>
                  <a:gd name="T123" fmla="*/ 3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0" h="138">
                    <a:moveTo>
                      <a:pt x="0" y="48"/>
                    </a:moveTo>
                    <a:lnTo>
                      <a:pt x="0" y="90"/>
                    </a:lnTo>
                    <a:lnTo>
                      <a:pt x="0" y="72"/>
                    </a:lnTo>
                    <a:lnTo>
                      <a:pt x="0" y="66"/>
                    </a:lnTo>
                    <a:lnTo>
                      <a:pt x="0" y="78"/>
                    </a:lnTo>
                    <a:lnTo>
                      <a:pt x="0" y="54"/>
                    </a:lnTo>
                    <a:lnTo>
                      <a:pt x="0" y="78"/>
                    </a:lnTo>
                    <a:lnTo>
                      <a:pt x="0" y="60"/>
                    </a:lnTo>
                    <a:lnTo>
                      <a:pt x="0" y="54"/>
                    </a:lnTo>
                    <a:lnTo>
                      <a:pt x="0" y="90"/>
                    </a:lnTo>
                    <a:lnTo>
                      <a:pt x="0" y="54"/>
                    </a:lnTo>
                    <a:lnTo>
                      <a:pt x="0" y="84"/>
                    </a:lnTo>
                    <a:lnTo>
                      <a:pt x="0" y="42"/>
                    </a:lnTo>
                    <a:lnTo>
                      <a:pt x="0" y="78"/>
                    </a:lnTo>
                    <a:lnTo>
                      <a:pt x="0" y="30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0" y="102"/>
                    </a:lnTo>
                    <a:lnTo>
                      <a:pt x="0" y="60"/>
                    </a:lnTo>
                    <a:lnTo>
                      <a:pt x="0" y="96"/>
                    </a:lnTo>
                    <a:lnTo>
                      <a:pt x="0" y="72"/>
                    </a:lnTo>
                    <a:lnTo>
                      <a:pt x="0" y="90"/>
                    </a:lnTo>
                    <a:lnTo>
                      <a:pt x="0" y="42"/>
                    </a:lnTo>
                    <a:lnTo>
                      <a:pt x="0" y="78"/>
                    </a:lnTo>
                    <a:lnTo>
                      <a:pt x="0" y="66"/>
                    </a:lnTo>
                    <a:lnTo>
                      <a:pt x="0" y="96"/>
                    </a:lnTo>
                    <a:lnTo>
                      <a:pt x="0" y="66"/>
                    </a:lnTo>
                    <a:lnTo>
                      <a:pt x="0" y="84"/>
                    </a:lnTo>
                    <a:lnTo>
                      <a:pt x="0" y="72"/>
                    </a:lnTo>
                    <a:lnTo>
                      <a:pt x="0" y="90"/>
                    </a:lnTo>
                    <a:lnTo>
                      <a:pt x="0" y="84"/>
                    </a:lnTo>
                    <a:lnTo>
                      <a:pt x="0" y="72"/>
                    </a:lnTo>
                    <a:lnTo>
                      <a:pt x="0" y="60"/>
                    </a:lnTo>
                    <a:lnTo>
                      <a:pt x="0" y="54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0" y="96"/>
                    </a:lnTo>
                    <a:lnTo>
                      <a:pt x="0" y="66"/>
                    </a:lnTo>
                    <a:lnTo>
                      <a:pt x="0" y="48"/>
                    </a:lnTo>
                    <a:lnTo>
                      <a:pt x="0" y="30"/>
                    </a:lnTo>
                    <a:lnTo>
                      <a:pt x="0" y="48"/>
                    </a:lnTo>
                    <a:lnTo>
                      <a:pt x="0" y="84"/>
                    </a:lnTo>
                    <a:lnTo>
                      <a:pt x="0" y="66"/>
                    </a:lnTo>
                    <a:lnTo>
                      <a:pt x="0" y="60"/>
                    </a:lnTo>
                    <a:lnTo>
                      <a:pt x="0" y="126"/>
                    </a:lnTo>
                    <a:lnTo>
                      <a:pt x="0" y="12"/>
                    </a:lnTo>
                    <a:lnTo>
                      <a:pt x="6" y="72"/>
                    </a:lnTo>
                    <a:lnTo>
                      <a:pt x="6" y="84"/>
                    </a:lnTo>
                    <a:lnTo>
                      <a:pt x="6" y="48"/>
                    </a:lnTo>
                    <a:lnTo>
                      <a:pt x="6" y="48"/>
                    </a:lnTo>
                    <a:lnTo>
                      <a:pt x="6" y="78"/>
                    </a:lnTo>
                    <a:lnTo>
                      <a:pt x="6" y="60"/>
                    </a:lnTo>
                    <a:lnTo>
                      <a:pt x="6" y="48"/>
                    </a:lnTo>
                    <a:lnTo>
                      <a:pt x="6" y="60"/>
                    </a:lnTo>
                    <a:lnTo>
                      <a:pt x="6" y="78"/>
                    </a:lnTo>
                    <a:lnTo>
                      <a:pt x="6" y="60"/>
                    </a:lnTo>
                    <a:lnTo>
                      <a:pt x="6" y="84"/>
                    </a:lnTo>
                    <a:lnTo>
                      <a:pt x="6" y="66"/>
                    </a:lnTo>
                    <a:lnTo>
                      <a:pt x="6" y="66"/>
                    </a:lnTo>
                    <a:lnTo>
                      <a:pt x="6" y="66"/>
                    </a:lnTo>
                    <a:lnTo>
                      <a:pt x="6" y="96"/>
                    </a:lnTo>
                    <a:lnTo>
                      <a:pt x="6" y="78"/>
                    </a:lnTo>
                    <a:lnTo>
                      <a:pt x="6" y="90"/>
                    </a:lnTo>
                    <a:lnTo>
                      <a:pt x="6" y="60"/>
                    </a:lnTo>
                    <a:lnTo>
                      <a:pt x="6" y="42"/>
                    </a:lnTo>
                    <a:lnTo>
                      <a:pt x="6" y="102"/>
                    </a:lnTo>
                    <a:lnTo>
                      <a:pt x="6" y="90"/>
                    </a:lnTo>
                    <a:lnTo>
                      <a:pt x="6" y="108"/>
                    </a:lnTo>
                    <a:lnTo>
                      <a:pt x="6" y="60"/>
                    </a:lnTo>
                    <a:lnTo>
                      <a:pt x="6" y="72"/>
                    </a:lnTo>
                    <a:lnTo>
                      <a:pt x="6" y="72"/>
                    </a:lnTo>
                    <a:lnTo>
                      <a:pt x="6" y="48"/>
                    </a:lnTo>
                    <a:lnTo>
                      <a:pt x="6" y="24"/>
                    </a:lnTo>
                    <a:lnTo>
                      <a:pt x="6" y="78"/>
                    </a:lnTo>
                    <a:lnTo>
                      <a:pt x="6" y="66"/>
                    </a:lnTo>
                    <a:lnTo>
                      <a:pt x="6" y="90"/>
                    </a:lnTo>
                    <a:lnTo>
                      <a:pt x="6" y="66"/>
                    </a:lnTo>
                    <a:lnTo>
                      <a:pt x="6" y="66"/>
                    </a:lnTo>
                    <a:lnTo>
                      <a:pt x="6" y="66"/>
                    </a:lnTo>
                    <a:lnTo>
                      <a:pt x="6" y="78"/>
                    </a:lnTo>
                    <a:lnTo>
                      <a:pt x="6" y="84"/>
                    </a:lnTo>
                    <a:lnTo>
                      <a:pt x="6" y="90"/>
                    </a:lnTo>
                    <a:lnTo>
                      <a:pt x="6" y="84"/>
                    </a:lnTo>
                    <a:lnTo>
                      <a:pt x="6" y="54"/>
                    </a:lnTo>
                    <a:lnTo>
                      <a:pt x="6" y="78"/>
                    </a:lnTo>
                    <a:lnTo>
                      <a:pt x="6" y="96"/>
                    </a:lnTo>
                    <a:lnTo>
                      <a:pt x="6" y="60"/>
                    </a:lnTo>
                    <a:lnTo>
                      <a:pt x="6" y="48"/>
                    </a:lnTo>
                    <a:lnTo>
                      <a:pt x="6" y="84"/>
                    </a:lnTo>
                    <a:lnTo>
                      <a:pt x="6" y="72"/>
                    </a:lnTo>
                    <a:lnTo>
                      <a:pt x="6" y="66"/>
                    </a:lnTo>
                    <a:lnTo>
                      <a:pt x="6" y="30"/>
                    </a:lnTo>
                    <a:lnTo>
                      <a:pt x="6" y="60"/>
                    </a:lnTo>
                    <a:lnTo>
                      <a:pt x="6" y="30"/>
                    </a:lnTo>
                    <a:lnTo>
                      <a:pt x="6" y="60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6" y="66"/>
                    </a:lnTo>
                    <a:lnTo>
                      <a:pt x="6" y="0"/>
                    </a:lnTo>
                    <a:lnTo>
                      <a:pt x="6" y="78"/>
                    </a:lnTo>
                    <a:lnTo>
                      <a:pt x="6" y="90"/>
                    </a:lnTo>
                    <a:lnTo>
                      <a:pt x="6" y="108"/>
                    </a:lnTo>
                    <a:lnTo>
                      <a:pt x="6" y="36"/>
                    </a:lnTo>
                    <a:lnTo>
                      <a:pt x="6" y="78"/>
                    </a:lnTo>
                    <a:lnTo>
                      <a:pt x="6" y="36"/>
                    </a:lnTo>
                    <a:lnTo>
                      <a:pt x="6" y="78"/>
                    </a:lnTo>
                    <a:lnTo>
                      <a:pt x="6" y="54"/>
                    </a:lnTo>
                    <a:lnTo>
                      <a:pt x="6" y="84"/>
                    </a:lnTo>
                    <a:lnTo>
                      <a:pt x="6" y="72"/>
                    </a:lnTo>
                    <a:lnTo>
                      <a:pt x="6" y="84"/>
                    </a:lnTo>
                    <a:lnTo>
                      <a:pt x="6" y="72"/>
                    </a:lnTo>
                    <a:lnTo>
                      <a:pt x="6" y="48"/>
                    </a:lnTo>
                    <a:lnTo>
                      <a:pt x="6" y="66"/>
                    </a:lnTo>
                    <a:lnTo>
                      <a:pt x="6" y="84"/>
                    </a:lnTo>
                    <a:lnTo>
                      <a:pt x="6" y="66"/>
                    </a:lnTo>
                    <a:lnTo>
                      <a:pt x="6" y="66"/>
                    </a:lnTo>
                    <a:lnTo>
                      <a:pt x="6" y="42"/>
                    </a:lnTo>
                    <a:lnTo>
                      <a:pt x="6" y="18"/>
                    </a:lnTo>
                    <a:lnTo>
                      <a:pt x="6" y="96"/>
                    </a:lnTo>
                    <a:lnTo>
                      <a:pt x="6" y="60"/>
                    </a:lnTo>
                    <a:lnTo>
                      <a:pt x="6" y="84"/>
                    </a:lnTo>
                    <a:lnTo>
                      <a:pt x="6" y="102"/>
                    </a:lnTo>
                    <a:lnTo>
                      <a:pt x="6" y="42"/>
                    </a:lnTo>
                    <a:lnTo>
                      <a:pt x="6" y="72"/>
                    </a:lnTo>
                    <a:lnTo>
                      <a:pt x="6" y="66"/>
                    </a:lnTo>
                    <a:lnTo>
                      <a:pt x="6" y="90"/>
                    </a:lnTo>
                    <a:lnTo>
                      <a:pt x="6" y="60"/>
                    </a:lnTo>
                    <a:lnTo>
                      <a:pt x="6" y="42"/>
                    </a:lnTo>
                    <a:lnTo>
                      <a:pt x="6" y="78"/>
                    </a:lnTo>
                    <a:lnTo>
                      <a:pt x="6" y="84"/>
                    </a:lnTo>
                    <a:lnTo>
                      <a:pt x="6" y="72"/>
                    </a:lnTo>
                    <a:lnTo>
                      <a:pt x="6" y="72"/>
                    </a:lnTo>
                    <a:lnTo>
                      <a:pt x="6" y="54"/>
                    </a:lnTo>
                    <a:lnTo>
                      <a:pt x="6" y="96"/>
                    </a:lnTo>
                    <a:lnTo>
                      <a:pt x="6" y="84"/>
                    </a:lnTo>
                    <a:lnTo>
                      <a:pt x="6" y="84"/>
                    </a:lnTo>
                    <a:lnTo>
                      <a:pt x="6" y="72"/>
                    </a:lnTo>
                    <a:lnTo>
                      <a:pt x="6" y="36"/>
                    </a:lnTo>
                    <a:lnTo>
                      <a:pt x="6" y="42"/>
                    </a:lnTo>
                    <a:lnTo>
                      <a:pt x="6" y="48"/>
                    </a:lnTo>
                    <a:lnTo>
                      <a:pt x="6" y="102"/>
                    </a:lnTo>
                    <a:lnTo>
                      <a:pt x="6" y="102"/>
                    </a:lnTo>
                    <a:lnTo>
                      <a:pt x="6" y="90"/>
                    </a:lnTo>
                    <a:lnTo>
                      <a:pt x="6" y="72"/>
                    </a:lnTo>
                    <a:lnTo>
                      <a:pt x="6" y="84"/>
                    </a:lnTo>
                    <a:lnTo>
                      <a:pt x="6" y="54"/>
                    </a:lnTo>
                    <a:lnTo>
                      <a:pt x="6" y="66"/>
                    </a:lnTo>
                    <a:lnTo>
                      <a:pt x="12" y="60"/>
                    </a:lnTo>
                    <a:lnTo>
                      <a:pt x="12" y="66"/>
                    </a:lnTo>
                    <a:lnTo>
                      <a:pt x="12" y="84"/>
                    </a:lnTo>
                    <a:lnTo>
                      <a:pt x="12" y="102"/>
                    </a:lnTo>
                    <a:lnTo>
                      <a:pt x="12" y="84"/>
                    </a:lnTo>
                    <a:lnTo>
                      <a:pt x="12" y="42"/>
                    </a:lnTo>
                    <a:lnTo>
                      <a:pt x="12" y="54"/>
                    </a:lnTo>
                    <a:lnTo>
                      <a:pt x="12" y="90"/>
                    </a:lnTo>
                    <a:lnTo>
                      <a:pt x="12" y="66"/>
                    </a:lnTo>
                    <a:lnTo>
                      <a:pt x="12" y="72"/>
                    </a:lnTo>
                    <a:lnTo>
                      <a:pt x="12" y="54"/>
                    </a:lnTo>
                    <a:lnTo>
                      <a:pt x="12" y="54"/>
                    </a:lnTo>
                    <a:lnTo>
                      <a:pt x="12" y="60"/>
                    </a:lnTo>
                    <a:lnTo>
                      <a:pt x="12" y="66"/>
                    </a:lnTo>
                    <a:lnTo>
                      <a:pt x="12" y="60"/>
                    </a:lnTo>
                    <a:lnTo>
                      <a:pt x="12" y="42"/>
                    </a:lnTo>
                    <a:lnTo>
                      <a:pt x="12" y="60"/>
                    </a:lnTo>
                    <a:lnTo>
                      <a:pt x="12" y="66"/>
                    </a:lnTo>
                    <a:lnTo>
                      <a:pt x="12" y="66"/>
                    </a:lnTo>
                    <a:lnTo>
                      <a:pt x="12" y="42"/>
                    </a:lnTo>
                    <a:lnTo>
                      <a:pt x="12" y="60"/>
                    </a:lnTo>
                    <a:lnTo>
                      <a:pt x="12" y="84"/>
                    </a:lnTo>
                    <a:lnTo>
                      <a:pt x="12" y="90"/>
                    </a:lnTo>
                    <a:lnTo>
                      <a:pt x="12" y="60"/>
                    </a:lnTo>
                    <a:lnTo>
                      <a:pt x="12" y="72"/>
                    </a:lnTo>
                    <a:lnTo>
                      <a:pt x="12" y="54"/>
                    </a:lnTo>
                    <a:lnTo>
                      <a:pt x="12" y="42"/>
                    </a:lnTo>
                    <a:lnTo>
                      <a:pt x="12" y="84"/>
                    </a:lnTo>
                    <a:lnTo>
                      <a:pt x="12" y="102"/>
                    </a:lnTo>
                    <a:lnTo>
                      <a:pt x="12" y="96"/>
                    </a:lnTo>
                    <a:lnTo>
                      <a:pt x="12" y="24"/>
                    </a:lnTo>
                    <a:lnTo>
                      <a:pt x="12" y="60"/>
                    </a:lnTo>
                    <a:lnTo>
                      <a:pt x="12" y="72"/>
                    </a:lnTo>
                    <a:lnTo>
                      <a:pt x="12" y="54"/>
                    </a:lnTo>
                    <a:lnTo>
                      <a:pt x="12" y="78"/>
                    </a:lnTo>
                    <a:lnTo>
                      <a:pt x="12" y="84"/>
                    </a:lnTo>
                    <a:lnTo>
                      <a:pt x="12" y="78"/>
                    </a:lnTo>
                    <a:lnTo>
                      <a:pt x="12" y="48"/>
                    </a:lnTo>
                    <a:lnTo>
                      <a:pt x="12" y="72"/>
                    </a:lnTo>
                    <a:lnTo>
                      <a:pt x="12" y="48"/>
                    </a:lnTo>
                    <a:lnTo>
                      <a:pt x="12" y="30"/>
                    </a:lnTo>
                    <a:lnTo>
                      <a:pt x="12" y="78"/>
                    </a:lnTo>
                    <a:lnTo>
                      <a:pt x="12" y="66"/>
                    </a:lnTo>
                    <a:lnTo>
                      <a:pt x="12" y="84"/>
                    </a:lnTo>
                    <a:lnTo>
                      <a:pt x="12" y="78"/>
                    </a:lnTo>
                    <a:lnTo>
                      <a:pt x="12" y="84"/>
                    </a:lnTo>
                    <a:lnTo>
                      <a:pt x="12" y="66"/>
                    </a:lnTo>
                    <a:lnTo>
                      <a:pt x="12" y="84"/>
                    </a:lnTo>
                    <a:lnTo>
                      <a:pt x="12" y="66"/>
                    </a:lnTo>
                    <a:lnTo>
                      <a:pt x="12" y="90"/>
                    </a:lnTo>
                    <a:lnTo>
                      <a:pt x="12" y="42"/>
                    </a:lnTo>
                    <a:lnTo>
                      <a:pt x="12" y="84"/>
                    </a:lnTo>
                    <a:lnTo>
                      <a:pt x="12" y="42"/>
                    </a:lnTo>
                    <a:lnTo>
                      <a:pt x="12" y="60"/>
                    </a:lnTo>
                    <a:lnTo>
                      <a:pt x="12" y="48"/>
                    </a:lnTo>
                    <a:lnTo>
                      <a:pt x="12" y="60"/>
                    </a:lnTo>
                    <a:lnTo>
                      <a:pt x="12" y="78"/>
                    </a:lnTo>
                    <a:lnTo>
                      <a:pt x="12" y="96"/>
                    </a:lnTo>
                    <a:lnTo>
                      <a:pt x="12" y="66"/>
                    </a:lnTo>
                    <a:lnTo>
                      <a:pt x="12" y="84"/>
                    </a:lnTo>
                    <a:lnTo>
                      <a:pt x="12" y="102"/>
                    </a:lnTo>
                    <a:lnTo>
                      <a:pt x="12" y="66"/>
                    </a:lnTo>
                    <a:lnTo>
                      <a:pt x="12" y="72"/>
                    </a:lnTo>
                    <a:lnTo>
                      <a:pt x="12" y="36"/>
                    </a:lnTo>
                    <a:lnTo>
                      <a:pt x="12" y="60"/>
                    </a:lnTo>
                    <a:lnTo>
                      <a:pt x="12" y="66"/>
                    </a:lnTo>
                    <a:lnTo>
                      <a:pt x="12" y="78"/>
                    </a:lnTo>
                    <a:lnTo>
                      <a:pt x="12" y="90"/>
                    </a:lnTo>
                    <a:lnTo>
                      <a:pt x="12" y="54"/>
                    </a:lnTo>
                    <a:lnTo>
                      <a:pt x="12" y="48"/>
                    </a:lnTo>
                    <a:lnTo>
                      <a:pt x="12" y="60"/>
                    </a:lnTo>
                    <a:lnTo>
                      <a:pt x="12" y="84"/>
                    </a:lnTo>
                    <a:lnTo>
                      <a:pt x="12" y="54"/>
                    </a:lnTo>
                    <a:lnTo>
                      <a:pt x="12" y="54"/>
                    </a:lnTo>
                    <a:lnTo>
                      <a:pt x="12" y="54"/>
                    </a:lnTo>
                    <a:lnTo>
                      <a:pt x="12" y="36"/>
                    </a:lnTo>
                    <a:lnTo>
                      <a:pt x="12" y="66"/>
                    </a:lnTo>
                    <a:lnTo>
                      <a:pt x="12" y="78"/>
                    </a:lnTo>
                    <a:lnTo>
                      <a:pt x="12" y="48"/>
                    </a:lnTo>
                    <a:lnTo>
                      <a:pt x="12" y="66"/>
                    </a:lnTo>
                    <a:lnTo>
                      <a:pt x="12" y="102"/>
                    </a:lnTo>
                    <a:lnTo>
                      <a:pt x="12" y="36"/>
                    </a:lnTo>
                    <a:lnTo>
                      <a:pt x="12" y="72"/>
                    </a:lnTo>
                    <a:lnTo>
                      <a:pt x="12" y="78"/>
                    </a:lnTo>
                    <a:lnTo>
                      <a:pt x="12" y="84"/>
                    </a:lnTo>
                    <a:lnTo>
                      <a:pt x="12" y="12"/>
                    </a:lnTo>
                    <a:lnTo>
                      <a:pt x="12" y="60"/>
                    </a:lnTo>
                    <a:lnTo>
                      <a:pt x="12" y="90"/>
                    </a:lnTo>
                    <a:lnTo>
                      <a:pt x="12" y="84"/>
                    </a:lnTo>
                    <a:lnTo>
                      <a:pt x="12" y="72"/>
                    </a:lnTo>
                    <a:lnTo>
                      <a:pt x="12" y="78"/>
                    </a:lnTo>
                    <a:lnTo>
                      <a:pt x="12" y="72"/>
                    </a:lnTo>
                    <a:lnTo>
                      <a:pt x="12" y="54"/>
                    </a:lnTo>
                    <a:lnTo>
                      <a:pt x="12" y="36"/>
                    </a:lnTo>
                    <a:lnTo>
                      <a:pt x="12" y="84"/>
                    </a:lnTo>
                    <a:lnTo>
                      <a:pt x="12" y="60"/>
                    </a:lnTo>
                    <a:lnTo>
                      <a:pt x="12" y="72"/>
                    </a:lnTo>
                    <a:lnTo>
                      <a:pt x="12" y="66"/>
                    </a:lnTo>
                    <a:lnTo>
                      <a:pt x="12" y="60"/>
                    </a:lnTo>
                    <a:lnTo>
                      <a:pt x="12" y="60"/>
                    </a:lnTo>
                    <a:lnTo>
                      <a:pt x="12" y="96"/>
                    </a:lnTo>
                    <a:lnTo>
                      <a:pt x="12" y="96"/>
                    </a:lnTo>
                    <a:lnTo>
                      <a:pt x="12" y="54"/>
                    </a:lnTo>
                    <a:lnTo>
                      <a:pt x="18" y="54"/>
                    </a:lnTo>
                    <a:lnTo>
                      <a:pt x="18" y="84"/>
                    </a:lnTo>
                    <a:lnTo>
                      <a:pt x="18" y="60"/>
                    </a:lnTo>
                    <a:lnTo>
                      <a:pt x="18" y="60"/>
                    </a:lnTo>
                    <a:lnTo>
                      <a:pt x="18" y="90"/>
                    </a:lnTo>
                    <a:lnTo>
                      <a:pt x="18" y="48"/>
                    </a:lnTo>
                    <a:lnTo>
                      <a:pt x="18" y="90"/>
                    </a:lnTo>
                    <a:lnTo>
                      <a:pt x="18" y="84"/>
                    </a:lnTo>
                    <a:lnTo>
                      <a:pt x="18" y="48"/>
                    </a:lnTo>
                    <a:lnTo>
                      <a:pt x="18" y="96"/>
                    </a:lnTo>
                    <a:lnTo>
                      <a:pt x="18" y="72"/>
                    </a:lnTo>
                    <a:lnTo>
                      <a:pt x="18" y="78"/>
                    </a:lnTo>
                    <a:lnTo>
                      <a:pt x="18" y="90"/>
                    </a:lnTo>
                    <a:lnTo>
                      <a:pt x="18" y="90"/>
                    </a:lnTo>
                    <a:lnTo>
                      <a:pt x="18" y="60"/>
                    </a:lnTo>
                    <a:lnTo>
                      <a:pt x="18" y="54"/>
                    </a:lnTo>
                    <a:lnTo>
                      <a:pt x="18" y="78"/>
                    </a:lnTo>
                    <a:lnTo>
                      <a:pt x="18" y="96"/>
                    </a:lnTo>
                    <a:lnTo>
                      <a:pt x="18" y="78"/>
                    </a:lnTo>
                    <a:lnTo>
                      <a:pt x="18" y="90"/>
                    </a:lnTo>
                    <a:lnTo>
                      <a:pt x="18" y="78"/>
                    </a:lnTo>
                    <a:lnTo>
                      <a:pt x="18" y="90"/>
                    </a:lnTo>
                    <a:lnTo>
                      <a:pt x="18" y="96"/>
                    </a:lnTo>
                    <a:lnTo>
                      <a:pt x="18" y="72"/>
                    </a:lnTo>
                    <a:lnTo>
                      <a:pt x="18" y="90"/>
                    </a:lnTo>
                    <a:lnTo>
                      <a:pt x="18" y="96"/>
                    </a:lnTo>
                    <a:lnTo>
                      <a:pt x="18" y="54"/>
                    </a:lnTo>
                    <a:lnTo>
                      <a:pt x="18" y="108"/>
                    </a:lnTo>
                    <a:lnTo>
                      <a:pt x="18" y="54"/>
                    </a:lnTo>
                    <a:lnTo>
                      <a:pt x="18" y="72"/>
                    </a:lnTo>
                    <a:lnTo>
                      <a:pt x="18" y="42"/>
                    </a:lnTo>
                    <a:lnTo>
                      <a:pt x="18" y="120"/>
                    </a:lnTo>
                    <a:lnTo>
                      <a:pt x="18" y="84"/>
                    </a:lnTo>
                    <a:lnTo>
                      <a:pt x="18" y="36"/>
                    </a:lnTo>
                    <a:lnTo>
                      <a:pt x="18" y="90"/>
                    </a:lnTo>
                    <a:lnTo>
                      <a:pt x="18" y="84"/>
                    </a:lnTo>
                    <a:lnTo>
                      <a:pt x="18" y="30"/>
                    </a:lnTo>
                    <a:lnTo>
                      <a:pt x="18" y="48"/>
                    </a:lnTo>
                    <a:lnTo>
                      <a:pt x="18" y="54"/>
                    </a:lnTo>
                    <a:lnTo>
                      <a:pt x="18" y="54"/>
                    </a:lnTo>
                    <a:lnTo>
                      <a:pt x="18" y="54"/>
                    </a:lnTo>
                    <a:lnTo>
                      <a:pt x="18" y="120"/>
                    </a:lnTo>
                    <a:lnTo>
                      <a:pt x="18" y="90"/>
                    </a:lnTo>
                    <a:lnTo>
                      <a:pt x="18" y="60"/>
                    </a:lnTo>
                    <a:lnTo>
                      <a:pt x="18" y="60"/>
                    </a:lnTo>
                    <a:lnTo>
                      <a:pt x="18" y="84"/>
                    </a:lnTo>
                    <a:lnTo>
                      <a:pt x="18" y="78"/>
                    </a:lnTo>
                    <a:lnTo>
                      <a:pt x="18" y="84"/>
                    </a:lnTo>
                    <a:lnTo>
                      <a:pt x="18" y="30"/>
                    </a:lnTo>
                    <a:lnTo>
                      <a:pt x="18" y="90"/>
                    </a:lnTo>
                    <a:lnTo>
                      <a:pt x="18" y="126"/>
                    </a:lnTo>
                    <a:lnTo>
                      <a:pt x="18" y="60"/>
                    </a:lnTo>
                    <a:lnTo>
                      <a:pt x="18" y="60"/>
                    </a:lnTo>
                    <a:lnTo>
                      <a:pt x="18" y="90"/>
                    </a:lnTo>
                    <a:lnTo>
                      <a:pt x="18" y="84"/>
                    </a:lnTo>
                    <a:lnTo>
                      <a:pt x="18" y="54"/>
                    </a:lnTo>
                    <a:lnTo>
                      <a:pt x="18" y="60"/>
                    </a:lnTo>
                    <a:lnTo>
                      <a:pt x="18" y="108"/>
                    </a:lnTo>
                    <a:lnTo>
                      <a:pt x="18" y="78"/>
                    </a:lnTo>
                    <a:lnTo>
                      <a:pt x="18" y="66"/>
                    </a:lnTo>
                    <a:lnTo>
                      <a:pt x="18" y="54"/>
                    </a:lnTo>
                    <a:lnTo>
                      <a:pt x="18" y="72"/>
                    </a:lnTo>
                    <a:lnTo>
                      <a:pt x="18" y="60"/>
                    </a:lnTo>
                    <a:lnTo>
                      <a:pt x="18" y="96"/>
                    </a:lnTo>
                    <a:lnTo>
                      <a:pt x="18" y="84"/>
                    </a:lnTo>
                    <a:lnTo>
                      <a:pt x="18" y="54"/>
                    </a:lnTo>
                    <a:lnTo>
                      <a:pt x="18" y="48"/>
                    </a:lnTo>
                    <a:lnTo>
                      <a:pt x="18" y="78"/>
                    </a:lnTo>
                    <a:lnTo>
                      <a:pt x="18" y="78"/>
                    </a:lnTo>
                    <a:lnTo>
                      <a:pt x="18" y="72"/>
                    </a:lnTo>
                    <a:lnTo>
                      <a:pt x="18" y="60"/>
                    </a:lnTo>
                    <a:lnTo>
                      <a:pt x="18" y="54"/>
                    </a:lnTo>
                    <a:lnTo>
                      <a:pt x="18" y="60"/>
                    </a:lnTo>
                    <a:lnTo>
                      <a:pt x="18" y="42"/>
                    </a:lnTo>
                    <a:lnTo>
                      <a:pt x="18" y="66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18" y="60"/>
                    </a:lnTo>
                    <a:lnTo>
                      <a:pt x="18" y="54"/>
                    </a:lnTo>
                    <a:lnTo>
                      <a:pt x="18" y="48"/>
                    </a:lnTo>
                    <a:lnTo>
                      <a:pt x="18" y="48"/>
                    </a:lnTo>
                    <a:lnTo>
                      <a:pt x="18" y="48"/>
                    </a:lnTo>
                    <a:lnTo>
                      <a:pt x="18" y="66"/>
                    </a:lnTo>
                    <a:lnTo>
                      <a:pt x="18" y="60"/>
                    </a:lnTo>
                    <a:lnTo>
                      <a:pt x="18" y="48"/>
                    </a:lnTo>
                    <a:lnTo>
                      <a:pt x="18" y="78"/>
                    </a:lnTo>
                    <a:lnTo>
                      <a:pt x="18" y="72"/>
                    </a:lnTo>
                    <a:lnTo>
                      <a:pt x="18" y="66"/>
                    </a:lnTo>
                    <a:lnTo>
                      <a:pt x="18" y="42"/>
                    </a:lnTo>
                    <a:lnTo>
                      <a:pt x="18" y="72"/>
                    </a:lnTo>
                    <a:lnTo>
                      <a:pt x="18" y="48"/>
                    </a:lnTo>
                    <a:lnTo>
                      <a:pt x="18" y="54"/>
                    </a:lnTo>
                    <a:lnTo>
                      <a:pt x="18" y="54"/>
                    </a:lnTo>
                    <a:lnTo>
                      <a:pt x="18" y="84"/>
                    </a:lnTo>
                    <a:lnTo>
                      <a:pt x="18" y="60"/>
                    </a:lnTo>
                    <a:lnTo>
                      <a:pt x="18" y="48"/>
                    </a:lnTo>
                    <a:lnTo>
                      <a:pt x="18" y="66"/>
                    </a:lnTo>
                    <a:lnTo>
                      <a:pt x="18" y="84"/>
                    </a:lnTo>
                    <a:lnTo>
                      <a:pt x="18" y="42"/>
                    </a:lnTo>
                    <a:lnTo>
                      <a:pt x="18" y="72"/>
                    </a:lnTo>
                    <a:lnTo>
                      <a:pt x="18" y="72"/>
                    </a:lnTo>
                    <a:lnTo>
                      <a:pt x="18" y="78"/>
                    </a:lnTo>
                    <a:lnTo>
                      <a:pt x="24" y="84"/>
                    </a:lnTo>
                    <a:lnTo>
                      <a:pt x="24" y="96"/>
                    </a:lnTo>
                    <a:lnTo>
                      <a:pt x="24" y="90"/>
                    </a:lnTo>
                    <a:lnTo>
                      <a:pt x="24" y="84"/>
                    </a:lnTo>
                    <a:lnTo>
                      <a:pt x="24" y="72"/>
                    </a:lnTo>
                    <a:lnTo>
                      <a:pt x="24" y="60"/>
                    </a:lnTo>
                    <a:lnTo>
                      <a:pt x="24" y="60"/>
                    </a:lnTo>
                    <a:lnTo>
                      <a:pt x="24" y="102"/>
                    </a:lnTo>
                    <a:lnTo>
                      <a:pt x="24" y="72"/>
                    </a:lnTo>
                    <a:lnTo>
                      <a:pt x="24" y="48"/>
                    </a:lnTo>
                    <a:lnTo>
                      <a:pt x="24" y="84"/>
                    </a:lnTo>
                    <a:lnTo>
                      <a:pt x="24" y="42"/>
                    </a:lnTo>
                    <a:lnTo>
                      <a:pt x="24" y="84"/>
                    </a:lnTo>
                    <a:lnTo>
                      <a:pt x="24" y="102"/>
                    </a:lnTo>
                    <a:lnTo>
                      <a:pt x="24" y="18"/>
                    </a:lnTo>
                    <a:lnTo>
                      <a:pt x="24" y="84"/>
                    </a:lnTo>
                    <a:lnTo>
                      <a:pt x="24" y="96"/>
                    </a:lnTo>
                    <a:lnTo>
                      <a:pt x="24" y="78"/>
                    </a:lnTo>
                    <a:lnTo>
                      <a:pt x="24" y="78"/>
                    </a:lnTo>
                    <a:lnTo>
                      <a:pt x="24" y="78"/>
                    </a:lnTo>
                    <a:lnTo>
                      <a:pt x="24" y="90"/>
                    </a:lnTo>
                    <a:lnTo>
                      <a:pt x="24" y="60"/>
                    </a:lnTo>
                    <a:lnTo>
                      <a:pt x="24" y="78"/>
                    </a:lnTo>
                    <a:lnTo>
                      <a:pt x="24" y="72"/>
                    </a:lnTo>
                    <a:lnTo>
                      <a:pt x="24" y="114"/>
                    </a:lnTo>
                    <a:lnTo>
                      <a:pt x="24" y="108"/>
                    </a:lnTo>
                    <a:lnTo>
                      <a:pt x="24" y="60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24" y="72"/>
                    </a:lnTo>
                    <a:lnTo>
                      <a:pt x="24" y="102"/>
                    </a:lnTo>
                    <a:lnTo>
                      <a:pt x="24" y="66"/>
                    </a:lnTo>
                    <a:lnTo>
                      <a:pt x="24" y="60"/>
                    </a:lnTo>
                    <a:lnTo>
                      <a:pt x="24" y="96"/>
                    </a:lnTo>
                    <a:lnTo>
                      <a:pt x="24" y="84"/>
                    </a:lnTo>
                    <a:lnTo>
                      <a:pt x="24" y="102"/>
                    </a:lnTo>
                    <a:lnTo>
                      <a:pt x="24" y="84"/>
                    </a:lnTo>
                    <a:lnTo>
                      <a:pt x="24" y="84"/>
                    </a:lnTo>
                    <a:lnTo>
                      <a:pt x="24" y="42"/>
                    </a:lnTo>
                    <a:lnTo>
                      <a:pt x="24" y="66"/>
                    </a:lnTo>
                    <a:lnTo>
                      <a:pt x="24" y="72"/>
                    </a:lnTo>
                    <a:lnTo>
                      <a:pt x="24" y="90"/>
                    </a:lnTo>
                    <a:lnTo>
                      <a:pt x="24" y="72"/>
                    </a:lnTo>
                    <a:lnTo>
                      <a:pt x="24" y="54"/>
                    </a:lnTo>
                    <a:lnTo>
                      <a:pt x="24" y="96"/>
                    </a:lnTo>
                    <a:lnTo>
                      <a:pt x="24" y="54"/>
                    </a:lnTo>
                    <a:lnTo>
                      <a:pt x="24" y="42"/>
                    </a:lnTo>
                    <a:lnTo>
                      <a:pt x="24" y="78"/>
                    </a:lnTo>
                    <a:lnTo>
                      <a:pt x="24" y="60"/>
                    </a:lnTo>
                    <a:lnTo>
                      <a:pt x="24" y="78"/>
                    </a:lnTo>
                    <a:lnTo>
                      <a:pt x="24" y="72"/>
                    </a:lnTo>
                    <a:lnTo>
                      <a:pt x="24" y="90"/>
                    </a:lnTo>
                    <a:lnTo>
                      <a:pt x="24" y="66"/>
                    </a:lnTo>
                    <a:lnTo>
                      <a:pt x="24" y="48"/>
                    </a:lnTo>
                    <a:lnTo>
                      <a:pt x="24" y="54"/>
                    </a:lnTo>
                    <a:lnTo>
                      <a:pt x="24" y="36"/>
                    </a:lnTo>
                    <a:lnTo>
                      <a:pt x="24" y="66"/>
                    </a:lnTo>
                    <a:lnTo>
                      <a:pt x="24" y="54"/>
                    </a:lnTo>
                    <a:lnTo>
                      <a:pt x="24" y="48"/>
                    </a:lnTo>
                    <a:lnTo>
                      <a:pt x="24" y="90"/>
                    </a:lnTo>
                    <a:lnTo>
                      <a:pt x="24" y="54"/>
                    </a:lnTo>
                    <a:lnTo>
                      <a:pt x="24" y="30"/>
                    </a:lnTo>
                    <a:lnTo>
                      <a:pt x="24" y="78"/>
                    </a:lnTo>
                    <a:lnTo>
                      <a:pt x="24" y="72"/>
                    </a:lnTo>
                    <a:lnTo>
                      <a:pt x="24" y="72"/>
                    </a:lnTo>
                    <a:lnTo>
                      <a:pt x="24" y="66"/>
                    </a:lnTo>
                    <a:lnTo>
                      <a:pt x="24" y="78"/>
                    </a:lnTo>
                    <a:lnTo>
                      <a:pt x="24" y="30"/>
                    </a:lnTo>
                    <a:lnTo>
                      <a:pt x="24" y="24"/>
                    </a:lnTo>
                    <a:lnTo>
                      <a:pt x="24" y="78"/>
                    </a:lnTo>
                    <a:lnTo>
                      <a:pt x="24" y="102"/>
                    </a:lnTo>
                    <a:lnTo>
                      <a:pt x="24" y="84"/>
                    </a:lnTo>
                    <a:lnTo>
                      <a:pt x="24" y="60"/>
                    </a:lnTo>
                    <a:lnTo>
                      <a:pt x="24" y="90"/>
                    </a:lnTo>
                    <a:lnTo>
                      <a:pt x="24" y="78"/>
                    </a:lnTo>
                    <a:lnTo>
                      <a:pt x="24" y="84"/>
                    </a:lnTo>
                    <a:lnTo>
                      <a:pt x="24" y="78"/>
                    </a:lnTo>
                    <a:lnTo>
                      <a:pt x="24" y="72"/>
                    </a:lnTo>
                    <a:lnTo>
                      <a:pt x="24" y="90"/>
                    </a:lnTo>
                    <a:lnTo>
                      <a:pt x="24" y="108"/>
                    </a:lnTo>
                    <a:lnTo>
                      <a:pt x="24" y="102"/>
                    </a:lnTo>
                    <a:lnTo>
                      <a:pt x="24" y="78"/>
                    </a:lnTo>
                    <a:lnTo>
                      <a:pt x="24" y="60"/>
                    </a:lnTo>
                    <a:lnTo>
                      <a:pt x="24" y="72"/>
                    </a:lnTo>
                    <a:lnTo>
                      <a:pt x="24" y="78"/>
                    </a:lnTo>
                    <a:lnTo>
                      <a:pt x="24" y="102"/>
                    </a:lnTo>
                    <a:lnTo>
                      <a:pt x="24" y="66"/>
                    </a:lnTo>
                    <a:lnTo>
                      <a:pt x="24" y="90"/>
                    </a:lnTo>
                    <a:lnTo>
                      <a:pt x="24" y="24"/>
                    </a:lnTo>
                    <a:lnTo>
                      <a:pt x="24" y="66"/>
                    </a:lnTo>
                    <a:lnTo>
                      <a:pt x="24" y="72"/>
                    </a:lnTo>
                    <a:lnTo>
                      <a:pt x="24" y="96"/>
                    </a:lnTo>
                    <a:lnTo>
                      <a:pt x="24" y="60"/>
                    </a:lnTo>
                    <a:lnTo>
                      <a:pt x="24" y="90"/>
                    </a:lnTo>
                    <a:lnTo>
                      <a:pt x="24" y="66"/>
                    </a:lnTo>
                    <a:lnTo>
                      <a:pt x="24" y="90"/>
                    </a:lnTo>
                    <a:lnTo>
                      <a:pt x="24" y="78"/>
                    </a:lnTo>
                    <a:lnTo>
                      <a:pt x="24" y="78"/>
                    </a:lnTo>
                    <a:lnTo>
                      <a:pt x="24" y="84"/>
                    </a:lnTo>
                    <a:lnTo>
                      <a:pt x="24" y="66"/>
                    </a:lnTo>
                    <a:lnTo>
                      <a:pt x="24" y="18"/>
                    </a:lnTo>
                    <a:lnTo>
                      <a:pt x="24" y="96"/>
                    </a:lnTo>
                    <a:lnTo>
                      <a:pt x="30" y="48"/>
                    </a:lnTo>
                    <a:lnTo>
                      <a:pt x="30" y="72"/>
                    </a:lnTo>
                    <a:lnTo>
                      <a:pt x="30" y="42"/>
                    </a:lnTo>
                    <a:lnTo>
                      <a:pt x="30" y="78"/>
                    </a:lnTo>
                    <a:lnTo>
                      <a:pt x="30" y="78"/>
                    </a:lnTo>
                    <a:lnTo>
                      <a:pt x="30" y="54"/>
                    </a:lnTo>
                    <a:lnTo>
                      <a:pt x="30" y="96"/>
                    </a:lnTo>
                    <a:lnTo>
                      <a:pt x="30" y="96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30" y="84"/>
                    </a:lnTo>
                    <a:lnTo>
                      <a:pt x="30" y="48"/>
                    </a:lnTo>
                    <a:lnTo>
                      <a:pt x="30" y="90"/>
                    </a:lnTo>
                    <a:lnTo>
                      <a:pt x="30" y="90"/>
                    </a:lnTo>
                    <a:lnTo>
                      <a:pt x="30" y="54"/>
                    </a:lnTo>
                    <a:lnTo>
                      <a:pt x="30" y="72"/>
                    </a:lnTo>
                    <a:lnTo>
                      <a:pt x="30" y="114"/>
                    </a:lnTo>
                    <a:lnTo>
                      <a:pt x="30" y="78"/>
                    </a:lnTo>
                    <a:lnTo>
                      <a:pt x="30" y="108"/>
                    </a:lnTo>
                    <a:lnTo>
                      <a:pt x="30" y="54"/>
                    </a:lnTo>
                    <a:lnTo>
                      <a:pt x="30" y="84"/>
                    </a:lnTo>
                    <a:lnTo>
                      <a:pt x="30" y="78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30" y="54"/>
                    </a:lnTo>
                    <a:lnTo>
                      <a:pt x="30" y="36"/>
                    </a:lnTo>
                    <a:lnTo>
                      <a:pt x="30" y="72"/>
                    </a:lnTo>
                    <a:lnTo>
                      <a:pt x="30" y="60"/>
                    </a:lnTo>
                    <a:lnTo>
                      <a:pt x="30" y="54"/>
                    </a:lnTo>
                    <a:lnTo>
                      <a:pt x="30" y="72"/>
                    </a:lnTo>
                    <a:lnTo>
                      <a:pt x="30" y="54"/>
                    </a:lnTo>
                    <a:lnTo>
                      <a:pt x="30" y="36"/>
                    </a:lnTo>
                    <a:lnTo>
                      <a:pt x="30" y="42"/>
                    </a:lnTo>
                    <a:lnTo>
                      <a:pt x="30" y="60"/>
                    </a:lnTo>
                    <a:lnTo>
                      <a:pt x="30" y="78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30" y="78"/>
                    </a:lnTo>
                    <a:lnTo>
                      <a:pt x="30" y="90"/>
                    </a:lnTo>
                    <a:lnTo>
                      <a:pt x="30" y="84"/>
                    </a:lnTo>
                    <a:lnTo>
                      <a:pt x="30" y="54"/>
                    </a:lnTo>
                    <a:lnTo>
                      <a:pt x="30" y="78"/>
                    </a:lnTo>
                    <a:lnTo>
                      <a:pt x="30" y="42"/>
                    </a:lnTo>
                    <a:lnTo>
                      <a:pt x="30" y="84"/>
                    </a:lnTo>
                    <a:lnTo>
                      <a:pt x="30" y="60"/>
                    </a:lnTo>
                    <a:lnTo>
                      <a:pt x="30" y="90"/>
                    </a:lnTo>
                    <a:lnTo>
                      <a:pt x="30" y="96"/>
                    </a:lnTo>
                    <a:lnTo>
                      <a:pt x="30" y="60"/>
                    </a:lnTo>
                    <a:lnTo>
                      <a:pt x="30" y="72"/>
                    </a:lnTo>
                    <a:lnTo>
                      <a:pt x="30" y="60"/>
                    </a:lnTo>
                    <a:lnTo>
                      <a:pt x="30" y="48"/>
                    </a:lnTo>
                    <a:lnTo>
                      <a:pt x="30" y="60"/>
                    </a:lnTo>
                    <a:lnTo>
                      <a:pt x="30" y="72"/>
                    </a:lnTo>
                    <a:lnTo>
                      <a:pt x="30" y="78"/>
                    </a:lnTo>
                    <a:lnTo>
                      <a:pt x="30" y="108"/>
                    </a:lnTo>
                    <a:lnTo>
                      <a:pt x="30" y="48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30" y="78"/>
                    </a:lnTo>
                    <a:lnTo>
                      <a:pt x="30" y="30"/>
                    </a:lnTo>
                    <a:lnTo>
                      <a:pt x="30" y="72"/>
                    </a:lnTo>
                    <a:lnTo>
                      <a:pt x="30" y="30"/>
                    </a:lnTo>
                    <a:lnTo>
                      <a:pt x="30" y="90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30" y="48"/>
                    </a:lnTo>
                    <a:lnTo>
                      <a:pt x="30" y="54"/>
                    </a:lnTo>
                    <a:lnTo>
                      <a:pt x="30" y="54"/>
                    </a:lnTo>
                    <a:lnTo>
                      <a:pt x="30" y="84"/>
                    </a:lnTo>
                    <a:lnTo>
                      <a:pt x="30" y="96"/>
                    </a:lnTo>
                    <a:lnTo>
                      <a:pt x="30" y="72"/>
                    </a:lnTo>
                    <a:lnTo>
                      <a:pt x="30" y="54"/>
                    </a:lnTo>
                    <a:lnTo>
                      <a:pt x="30" y="42"/>
                    </a:lnTo>
                    <a:lnTo>
                      <a:pt x="30" y="48"/>
                    </a:lnTo>
                    <a:lnTo>
                      <a:pt x="30" y="24"/>
                    </a:lnTo>
                    <a:lnTo>
                      <a:pt x="30" y="84"/>
                    </a:lnTo>
                    <a:lnTo>
                      <a:pt x="30" y="84"/>
                    </a:lnTo>
                    <a:lnTo>
                      <a:pt x="30" y="78"/>
                    </a:lnTo>
                    <a:lnTo>
                      <a:pt x="30" y="60"/>
                    </a:lnTo>
                    <a:lnTo>
                      <a:pt x="30" y="84"/>
                    </a:lnTo>
                    <a:lnTo>
                      <a:pt x="30" y="72"/>
                    </a:lnTo>
                    <a:lnTo>
                      <a:pt x="30" y="90"/>
                    </a:lnTo>
                    <a:lnTo>
                      <a:pt x="30" y="96"/>
                    </a:lnTo>
                    <a:lnTo>
                      <a:pt x="30" y="66"/>
                    </a:lnTo>
                    <a:lnTo>
                      <a:pt x="30" y="54"/>
                    </a:lnTo>
                    <a:lnTo>
                      <a:pt x="30" y="132"/>
                    </a:lnTo>
                    <a:lnTo>
                      <a:pt x="30" y="72"/>
                    </a:lnTo>
                    <a:lnTo>
                      <a:pt x="30" y="42"/>
                    </a:lnTo>
                    <a:lnTo>
                      <a:pt x="30" y="78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84"/>
                    </a:lnTo>
                    <a:lnTo>
                      <a:pt x="30" y="108"/>
                    </a:lnTo>
                    <a:lnTo>
                      <a:pt x="30" y="78"/>
                    </a:lnTo>
                    <a:lnTo>
                      <a:pt x="30" y="90"/>
                    </a:lnTo>
                    <a:lnTo>
                      <a:pt x="30" y="90"/>
                    </a:lnTo>
                    <a:lnTo>
                      <a:pt x="30" y="72"/>
                    </a:lnTo>
                    <a:lnTo>
                      <a:pt x="30" y="36"/>
                    </a:lnTo>
                    <a:lnTo>
                      <a:pt x="30" y="48"/>
                    </a:lnTo>
                    <a:lnTo>
                      <a:pt x="30" y="42"/>
                    </a:lnTo>
                    <a:lnTo>
                      <a:pt x="30" y="78"/>
                    </a:lnTo>
                    <a:lnTo>
                      <a:pt x="30" y="60"/>
                    </a:lnTo>
                    <a:lnTo>
                      <a:pt x="36" y="42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36" y="78"/>
                    </a:lnTo>
                    <a:lnTo>
                      <a:pt x="36" y="78"/>
                    </a:lnTo>
                    <a:lnTo>
                      <a:pt x="36" y="60"/>
                    </a:lnTo>
                    <a:lnTo>
                      <a:pt x="36" y="66"/>
                    </a:lnTo>
                    <a:lnTo>
                      <a:pt x="36" y="48"/>
                    </a:lnTo>
                    <a:lnTo>
                      <a:pt x="36" y="42"/>
                    </a:lnTo>
                    <a:lnTo>
                      <a:pt x="36" y="84"/>
                    </a:lnTo>
                    <a:lnTo>
                      <a:pt x="36" y="66"/>
                    </a:lnTo>
                    <a:lnTo>
                      <a:pt x="36" y="42"/>
                    </a:lnTo>
                    <a:lnTo>
                      <a:pt x="36" y="102"/>
                    </a:lnTo>
                    <a:lnTo>
                      <a:pt x="36" y="60"/>
                    </a:lnTo>
                    <a:lnTo>
                      <a:pt x="36" y="90"/>
                    </a:lnTo>
                    <a:lnTo>
                      <a:pt x="36" y="66"/>
                    </a:lnTo>
                    <a:lnTo>
                      <a:pt x="36" y="84"/>
                    </a:lnTo>
                    <a:lnTo>
                      <a:pt x="36" y="54"/>
                    </a:lnTo>
                    <a:lnTo>
                      <a:pt x="36" y="48"/>
                    </a:lnTo>
                    <a:lnTo>
                      <a:pt x="36" y="84"/>
                    </a:lnTo>
                    <a:lnTo>
                      <a:pt x="36" y="66"/>
                    </a:lnTo>
                    <a:lnTo>
                      <a:pt x="36" y="72"/>
                    </a:lnTo>
                    <a:lnTo>
                      <a:pt x="36" y="96"/>
                    </a:lnTo>
                    <a:lnTo>
                      <a:pt x="36" y="60"/>
                    </a:lnTo>
                    <a:lnTo>
                      <a:pt x="36" y="78"/>
                    </a:lnTo>
                    <a:lnTo>
                      <a:pt x="36" y="54"/>
                    </a:lnTo>
                    <a:lnTo>
                      <a:pt x="36" y="84"/>
                    </a:lnTo>
                    <a:lnTo>
                      <a:pt x="36" y="60"/>
                    </a:lnTo>
                    <a:lnTo>
                      <a:pt x="36" y="78"/>
                    </a:lnTo>
                    <a:lnTo>
                      <a:pt x="36" y="66"/>
                    </a:lnTo>
                    <a:lnTo>
                      <a:pt x="36" y="78"/>
                    </a:lnTo>
                    <a:lnTo>
                      <a:pt x="36" y="84"/>
                    </a:lnTo>
                    <a:lnTo>
                      <a:pt x="36" y="78"/>
                    </a:lnTo>
                    <a:lnTo>
                      <a:pt x="36" y="24"/>
                    </a:lnTo>
                    <a:lnTo>
                      <a:pt x="36" y="66"/>
                    </a:lnTo>
                    <a:lnTo>
                      <a:pt x="36" y="66"/>
                    </a:lnTo>
                    <a:lnTo>
                      <a:pt x="36" y="72"/>
                    </a:lnTo>
                    <a:lnTo>
                      <a:pt x="36" y="60"/>
                    </a:lnTo>
                    <a:lnTo>
                      <a:pt x="36" y="54"/>
                    </a:lnTo>
                    <a:lnTo>
                      <a:pt x="36" y="36"/>
                    </a:lnTo>
                    <a:lnTo>
                      <a:pt x="36" y="78"/>
                    </a:lnTo>
                    <a:lnTo>
                      <a:pt x="36" y="78"/>
                    </a:lnTo>
                    <a:lnTo>
                      <a:pt x="36" y="84"/>
                    </a:lnTo>
                    <a:lnTo>
                      <a:pt x="36" y="90"/>
                    </a:lnTo>
                    <a:lnTo>
                      <a:pt x="36" y="66"/>
                    </a:lnTo>
                    <a:lnTo>
                      <a:pt x="36" y="78"/>
                    </a:lnTo>
                    <a:lnTo>
                      <a:pt x="36" y="108"/>
                    </a:lnTo>
                    <a:lnTo>
                      <a:pt x="36" y="54"/>
                    </a:lnTo>
                    <a:lnTo>
                      <a:pt x="36" y="72"/>
                    </a:lnTo>
                    <a:lnTo>
                      <a:pt x="36" y="48"/>
                    </a:lnTo>
                    <a:lnTo>
                      <a:pt x="36" y="78"/>
                    </a:lnTo>
                    <a:lnTo>
                      <a:pt x="36" y="96"/>
                    </a:lnTo>
                    <a:lnTo>
                      <a:pt x="36" y="90"/>
                    </a:lnTo>
                    <a:lnTo>
                      <a:pt x="36" y="60"/>
                    </a:lnTo>
                    <a:lnTo>
                      <a:pt x="36" y="102"/>
                    </a:lnTo>
                    <a:lnTo>
                      <a:pt x="36" y="90"/>
                    </a:lnTo>
                    <a:lnTo>
                      <a:pt x="36" y="54"/>
                    </a:lnTo>
                    <a:lnTo>
                      <a:pt x="36" y="66"/>
                    </a:lnTo>
                    <a:lnTo>
                      <a:pt x="36" y="66"/>
                    </a:lnTo>
                    <a:lnTo>
                      <a:pt x="36" y="90"/>
                    </a:lnTo>
                    <a:lnTo>
                      <a:pt x="36" y="96"/>
                    </a:lnTo>
                    <a:lnTo>
                      <a:pt x="36" y="36"/>
                    </a:lnTo>
                    <a:lnTo>
                      <a:pt x="36" y="108"/>
                    </a:lnTo>
                    <a:lnTo>
                      <a:pt x="36" y="108"/>
                    </a:lnTo>
                    <a:lnTo>
                      <a:pt x="36" y="42"/>
                    </a:lnTo>
                    <a:lnTo>
                      <a:pt x="36" y="102"/>
                    </a:lnTo>
                    <a:lnTo>
                      <a:pt x="36" y="48"/>
                    </a:lnTo>
                    <a:lnTo>
                      <a:pt x="36" y="66"/>
                    </a:lnTo>
                    <a:lnTo>
                      <a:pt x="36" y="60"/>
                    </a:lnTo>
                    <a:lnTo>
                      <a:pt x="36" y="48"/>
                    </a:lnTo>
                    <a:lnTo>
                      <a:pt x="36" y="66"/>
                    </a:lnTo>
                    <a:lnTo>
                      <a:pt x="36" y="102"/>
                    </a:lnTo>
                    <a:lnTo>
                      <a:pt x="36" y="90"/>
                    </a:lnTo>
                    <a:lnTo>
                      <a:pt x="36" y="60"/>
                    </a:lnTo>
                    <a:lnTo>
                      <a:pt x="36" y="84"/>
                    </a:lnTo>
                    <a:lnTo>
                      <a:pt x="36" y="72"/>
                    </a:lnTo>
                    <a:lnTo>
                      <a:pt x="36" y="42"/>
                    </a:lnTo>
                    <a:lnTo>
                      <a:pt x="36" y="78"/>
                    </a:lnTo>
                    <a:lnTo>
                      <a:pt x="36" y="36"/>
                    </a:lnTo>
                    <a:lnTo>
                      <a:pt x="36" y="84"/>
                    </a:lnTo>
                    <a:lnTo>
                      <a:pt x="36" y="54"/>
                    </a:lnTo>
                    <a:lnTo>
                      <a:pt x="36" y="84"/>
                    </a:lnTo>
                    <a:lnTo>
                      <a:pt x="36" y="78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36" y="84"/>
                    </a:lnTo>
                    <a:lnTo>
                      <a:pt x="36" y="72"/>
                    </a:lnTo>
                    <a:lnTo>
                      <a:pt x="36" y="78"/>
                    </a:lnTo>
                    <a:lnTo>
                      <a:pt x="36" y="48"/>
                    </a:lnTo>
                    <a:lnTo>
                      <a:pt x="36" y="66"/>
                    </a:lnTo>
                    <a:lnTo>
                      <a:pt x="36" y="108"/>
                    </a:lnTo>
                    <a:lnTo>
                      <a:pt x="36" y="78"/>
                    </a:lnTo>
                    <a:lnTo>
                      <a:pt x="36" y="36"/>
                    </a:lnTo>
                    <a:lnTo>
                      <a:pt x="36" y="42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36" y="90"/>
                    </a:lnTo>
                    <a:lnTo>
                      <a:pt x="36" y="72"/>
                    </a:lnTo>
                    <a:lnTo>
                      <a:pt x="36" y="78"/>
                    </a:lnTo>
                    <a:lnTo>
                      <a:pt x="36" y="42"/>
                    </a:lnTo>
                    <a:lnTo>
                      <a:pt x="36" y="84"/>
                    </a:lnTo>
                    <a:lnTo>
                      <a:pt x="36" y="66"/>
                    </a:lnTo>
                    <a:lnTo>
                      <a:pt x="36" y="48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2" y="54"/>
                    </a:lnTo>
                    <a:lnTo>
                      <a:pt x="42" y="84"/>
                    </a:lnTo>
                    <a:lnTo>
                      <a:pt x="42" y="48"/>
                    </a:lnTo>
                    <a:lnTo>
                      <a:pt x="42" y="90"/>
                    </a:lnTo>
                    <a:lnTo>
                      <a:pt x="42" y="102"/>
                    </a:lnTo>
                    <a:lnTo>
                      <a:pt x="42" y="78"/>
                    </a:lnTo>
                    <a:lnTo>
                      <a:pt x="42" y="72"/>
                    </a:lnTo>
                    <a:lnTo>
                      <a:pt x="42" y="84"/>
                    </a:lnTo>
                    <a:lnTo>
                      <a:pt x="42" y="48"/>
                    </a:lnTo>
                    <a:lnTo>
                      <a:pt x="42" y="66"/>
                    </a:lnTo>
                    <a:lnTo>
                      <a:pt x="42" y="48"/>
                    </a:lnTo>
                    <a:lnTo>
                      <a:pt x="42" y="102"/>
                    </a:lnTo>
                    <a:lnTo>
                      <a:pt x="42" y="78"/>
                    </a:lnTo>
                    <a:lnTo>
                      <a:pt x="42" y="78"/>
                    </a:lnTo>
                    <a:lnTo>
                      <a:pt x="42" y="48"/>
                    </a:lnTo>
                    <a:lnTo>
                      <a:pt x="42" y="60"/>
                    </a:lnTo>
                    <a:lnTo>
                      <a:pt x="42" y="60"/>
                    </a:lnTo>
                    <a:lnTo>
                      <a:pt x="42" y="72"/>
                    </a:lnTo>
                    <a:lnTo>
                      <a:pt x="42" y="60"/>
                    </a:lnTo>
                    <a:lnTo>
                      <a:pt x="42" y="36"/>
                    </a:lnTo>
                    <a:lnTo>
                      <a:pt x="42" y="60"/>
                    </a:lnTo>
                    <a:lnTo>
                      <a:pt x="42" y="84"/>
                    </a:lnTo>
                    <a:lnTo>
                      <a:pt x="42" y="138"/>
                    </a:lnTo>
                    <a:lnTo>
                      <a:pt x="42" y="66"/>
                    </a:lnTo>
                    <a:lnTo>
                      <a:pt x="42" y="72"/>
                    </a:lnTo>
                    <a:lnTo>
                      <a:pt x="42" y="78"/>
                    </a:lnTo>
                    <a:lnTo>
                      <a:pt x="42" y="48"/>
                    </a:lnTo>
                    <a:lnTo>
                      <a:pt x="42" y="54"/>
                    </a:lnTo>
                    <a:lnTo>
                      <a:pt x="42" y="96"/>
                    </a:lnTo>
                    <a:lnTo>
                      <a:pt x="42" y="114"/>
                    </a:lnTo>
                    <a:lnTo>
                      <a:pt x="42" y="72"/>
                    </a:lnTo>
                    <a:lnTo>
                      <a:pt x="42" y="84"/>
                    </a:lnTo>
                    <a:lnTo>
                      <a:pt x="42" y="66"/>
                    </a:lnTo>
                    <a:lnTo>
                      <a:pt x="42" y="54"/>
                    </a:lnTo>
                    <a:lnTo>
                      <a:pt x="42" y="78"/>
                    </a:lnTo>
                    <a:lnTo>
                      <a:pt x="42" y="42"/>
                    </a:lnTo>
                    <a:lnTo>
                      <a:pt x="42" y="42"/>
                    </a:lnTo>
                    <a:lnTo>
                      <a:pt x="42" y="60"/>
                    </a:lnTo>
                    <a:lnTo>
                      <a:pt x="42" y="84"/>
                    </a:lnTo>
                    <a:lnTo>
                      <a:pt x="42" y="60"/>
                    </a:lnTo>
                    <a:lnTo>
                      <a:pt x="42" y="60"/>
                    </a:lnTo>
                    <a:lnTo>
                      <a:pt x="42" y="90"/>
                    </a:lnTo>
                    <a:lnTo>
                      <a:pt x="42" y="84"/>
                    </a:lnTo>
                    <a:lnTo>
                      <a:pt x="42" y="90"/>
                    </a:lnTo>
                    <a:lnTo>
                      <a:pt x="42" y="60"/>
                    </a:lnTo>
                    <a:lnTo>
                      <a:pt x="42" y="48"/>
                    </a:lnTo>
                    <a:lnTo>
                      <a:pt x="42" y="66"/>
                    </a:lnTo>
                    <a:lnTo>
                      <a:pt x="42" y="48"/>
                    </a:lnTo>
                    <a:lnTo>
                      <a:pt x="42" y="18"/>
                    </a:lnTo>
                    <a:lnTo>
                      <a:pt x="42" y="42"/>
                    </a:lnTo>
                    <a:lnTo>
                      <a:pt x="42" y="60"/>
                    </a:lnTo>
                    <a:lnTo>
                      <a:pt x="42" y="114"/>
                    </a:lnTo>
                    <a:lnTo>
                      <a:pt x="42" y="60"/>
                    </a:lnTo>
                    <a:lnTo>
                      <a:pt x="42" y="66"/>
                    </a:lnTo>
                    <a:lnTo>
                      <a:pt x="42" y="96"/>
                    </a:lnTo>
                    <a:lnTo>
                      <a:pt x="42" y="36"/>
                    </a:lnTo>
                    <a:lnTo>
                      <a:pt x="42" y="72"/>
                    </a:lnTo>
                    <a:lnTo>
                      <a:pt x="42" y="78"/>
                    </a:lnTo>
                    <a:lnTo>
                      <a:pt x="42" y="72"/>
                    </a:lnTo>
                    <a:lnTo>
                      <a:pt x="42" y="54"/>
                    </a:lnTo>
                    <a:lnTo>
                      <a:pt x="42" y="66"/>
                    </a:lnTo>
                    <a:lnTo>
                      <a:pt x="42" y="72"/>
                    </a:lnTo>
                    <a:lnTo>
                      <a:pt x="42" y="108"/>
                    </a:lnTo>
                    <a:lnTo>
                      <a:pt x="42" y="78"/>
                    </a:lnTo>
                    <a:lnTo>
                      <a:pt x="42" y="54"/>
                    </a:lnTo>
                    <a:lnTo>
                      <a:pt x="42" y="84"/>
                    </a:lnTo>
                    <a:lnTo>
                      <a:pt x="42" y="36"/>
                    </a:lnTo>
                    <a:lnTo>
                      <a:pt x="42" y="54"/>
                    </a:lnTo>
                    <a:lnTo>
                      <a:pt x="42" y="90"/>
                    </a:lnTo>
                    <a:lnTo>
                      <a:pt x="42" y="36"/>
                    </a:lnTo>
                    <a:lnTo>
                      <a:pt x="42" y="36"/>
                    </a:lnTo>
                    <a:lnTo>
                      <a:pt x="42" y="108"/>
                    </a:lnTo>
                    <a:lnTo>
                      <a:pt x="42" y="72"/>
                    </a:lnTo>
                    <a:lnTo>
                      <a:pt x="42" y="60"/>
                    </a:lnTo>
                    <a:lnTo>
                      <a:pt x="42" y="66"/>
                    </a:lnTo>
                    <a:lnTo>
                      <a:pt x="42" y="72"/>
                    </a:lnTo>
                    <a:lnTo>
                      <a:pt x="42" y="84"/>
                    </a:lnTo>
                    <a:lnTo>
                      <a:pt x="42" y="66"/>
                    </a:lnTo>
                    <a:lnTo>
                      <a:pt x="42" y="90"/>
                    </a:lnTo>
                    <a:lnTo>
                      <a:pt x="42" y="54"/>
                    </a:lnTo>
                    <a:lnTo>
                      <a:pt x="42" y="96"/>
                    </a:lnTo>
                    <a:lnTo>
                      <a:pt x="42" y="90"/>
                    </a:lnTo>
                    <a:lnTo>
                      <a:pt x="42" y="78"/>
                    </a:lnTo>
                    <a:lnTo>
                      <a:pt x="42" y="54"/>
                    </a:lnTo>
                    <a:lnTo>
                      <a:pt x="42" y="48"/>
                    </a:lnTo>
                    <a:lnTo>
                      <a:pt x="42" y="78"/>
                    </a:lnTo>
                    <a:lnTo>
                      <a:pt x="42" y="114"/>
                    </a:lnTo>
                    <a:lnTo>
                      <a:pt x="42" y="90"/>
                    </a:lnTo>
                    <a:lnTo>
                      <a:pt x="42" y="84"/>
                    </a:lnTo>
                    <a:lnTo>
                      <a:pt x="42" y="96"/>
                    </a:lnTo>
                    <a:lnTo>
                      <a:pt x="42" y="54"/>
                    </a:lnTo>
                    <a:lnTo>
                      <a:pt x="42" y="102"/>
                    </a:lnTo>
                    <a:lnTo>
                      <a:pt x="42" y="78"/>
                    </a:lnTo>
                    <a:lnTo>
                      <a:pt x="42" y="42"/>
                    </a:lnTo>
                    <a:lnTo>
                      <a:pt x="42" y="66"/>
                    </a:lnTo>
                    <a:lnTo>
                      <a:pt x="42" y="78"/>
                    </a:lnTo>
                    <a:lnTo>
                      <a:pt x="42" y="54"/>
                    </a:lnTo>
                    <a:lnTo>
                      <a:pt x="42" y="54"/>
                    </a:lnTo>
                    <a:lnTo>
                      <a:pt x="42" y="48"/>
                    </a:lnTo>
                    <a:lnTo>
                      <a:pt x="48" y="66"/>
                    </a:lnTo>
                    <a:lnTo>
                      <a:pt x="48" y="90"/>
                    </a:lnTo>
                    <a:lnTo>
                      <a:pt x="48" y="84"/>
                    </a:lnTo>
                    <a:lnTo>
                      <a:pt x="48" y="66"/>
                    </a:lnTo>
                    <a:lnTo>
                      <a:pt x="48" y="66"/>
                    </a:lnTo>
                    <a:lnTo>
                      <a:pt x="48" y="102"/>
                    </a:lnTo>
                    <a:lnTo>
                      <a:pt x="48" y="84"/>
                    </a:lnTo>
                    <a:lnTo>
                      <a:pt x="48" y="60"/>
                    </a:lnTo>
                    <a:lnTo>
                      <a:pt x="48" y="78"/>
                    </a:lnTo>
                    <a:lnTo>
                      <a:pt x="48" y="84"/>
                    </a:lnTo>
                    <a:lnTo>
                      <a:pt x="48" y="72"/>
                    </a:lnTo>
                    <a:lnTo>
                      <a:pt x="48" y="42"/>
                    </a:lnTo>
                    <a:lnTo>
                      <a:pt x="48" y="36"/>
                    </a:lnTo>
                    <a:lnTo>
                      <a:pt x="48" y="78"/>
                    </a:lnTo>
                    <a:lnTo>
                      <a:pt x="48" y="66"/>
                    </a:lnTo>
                    <a:lnTo>
                      <a:pt x="48" y="66"/>
                    </a:lnTo>
                    <a:lnTo>
                      <a:pt x="48" y="54"/>
                    </a:lnTo>
                    <a:lnTo>
                      <a:pt x="48" y="66"/>
                    </a:lnTo>
                    <a:lnTo>
                      <a:pt x="48" y="30"/>
                    </a:lnTo>
                    <a:lnTo>
                      <a:pt x="48" y="42"/>
                    </a:lnTo>
                    <a:lnTo>
                      <a:pt x="48" y="60"/>
                    </a:lnTo>
                    <a:lnTo>
                      <a:pt x="48" y="54"/>
                    </a:lnTo>
                    <a:lnTo>
                      <a:pt x="48" y="72"/>
                    </a:lnTo>
                    <a:lnTo>
                      <a:pt x="48" y="60"/>
                    </a:lnTo>
                    <a:lnTo>
                      <a:pt x="48" y="90"/>
                    </a:lnTo>
                    <a:lnTo>
                      <a:pt x="48" y="66"/>
                    </a:lnTo>
                    <a:lnTo>
                      <a:pt x="48" y="72"/>
                    </a:lnTo>
                    <a:lnTo>
                      <a:pt x="48" y="84"/>
                    </a:lnTo>
                    <a:lnTo>
                      <a:pt x="48" y="84"/>
                    </a:lnTo>
                    <a:lnTo>
                      <a:pt x="48" y="102"/>
                    </a:lnTo>
                    <a:lnTo>
                      <a:pt x="48" y="30"/>
                    </a:lnTo>
                    <a:lnTo>
                      <a:pt x="48" y="48"/>
                    </a:lnTo>
                    <a:lnTo>
                      <a:pt x="48" y="78"/>
                    </a:lnTo>
                    <a:lnTo>
                      <a:pt x="48" y="60"/>
                    </a:lnTo>
                    <a:lnTo>
                      <a:pt x="48" y="78"/>
                    </a:lnTo>
                    <a:lnTo>
                      <a:pt x="48" y="90"/>
                    </a:lnTo>
                    <a:lnTo>
                      <a:pt x="48" y="60"/>
                    </a:lnTo>
                    <a:lnTo>
                      <a:pt x="48" y="72"/>
                    </a:lnTo>
                    <a:lnTo>
                      <a:pt x="48" y="36"/>
                    </a:lnTo>
                    <a:lnTo>
                      <a:pt x="48" y="66"/>
                    </a:lnTo>
                    <a:lnTo>
                      <a:pt x="48" y="84"/>
                    </a:lnTo>
                    <a:lnTo>
                      <a:pt x="48" y="60"/>
                    </a:lnTo>
                    <a:lnTo>
                      <a:pt x="48" y="72"/>
                    </a:lnTo>
                    <a:lnTo>
                      <a:pt x="48" y="60"/>
                    </a:lnTo>
                    <a:lnTo>
                      <a:pt x="48" y="54"/>
                    </a:lnTo>
                    <a:lnTo>
                      <a:pt x="48" y="60"/>
                    </a:lnTo>
                    <a:lnTo>
                      <a:pt x="48" y="60"/>
                    </a:lnTo>
                    <a:lnTo>
                      <a:pt x="48" y="78"/>
                    </a:lnTo>
                    <a:lnTo>
                      <a:pt x="48" y="66"/>
                    </a:lnTo>
                    <a:lnTo>
                      <a:pt x="48" y="66"/>
                    </a:lnTo>
                    <a:lnTo>
                      <a:pt x="48" y="54"/>
                    </a:lnTo>
                    <a:lnTo>
                      <a:pt x="48" y="78"/>
                    </a:lnTo>
                    <a:lnTo>
                      <a:pt x="48" y="60"/>
                    </a:lnTo>
                    <a:lnTo>
                      <a:pt x="48" y="42"/>
                    </a:lnTo>
                    <a:lnTo>
                      <a:pt x="48" y="96"/>
                    </a:lnTo>
                    <a:lnTo>
                      <a:pt x="48" y="42"/>
                    </a:lnTo>
                    <a:lnTo>
                      <a:pt x="48" y="60"/>
                    </a:lnTo>
                    <a:lnTo>
                      <a:pt x="48" y="42"/>
                    </a:lnTo>
                    <a:lnTo>
                      <a:pt x="48" y="54"/>
                    </a:lnTo>
                    <a:lnTo>
                      <a:pt x="48" y="108"/>
                    </a:lnTo>
                    <a:lnTo>
                      <a:pt x="48" y="96"/>
                    </a:lnTo>
                    <a:lnTo>
                      <a:pt x="48" y="90"/>
                    </a:lnTo>
                    <a:lnTo>
                      <a:pt x="48" y="36"/>
                    </a:lnTo>
                    <a:lnTo>
                      <a:pt x="48" y="30"/>
                    </a:lnTo>
                    <a:lnTo>
                      <a:pt x="48" y="66"/>
                    </a:lnTo>
                    <a:lnTo>
                      <a:pt x="48" y="108"/>
                    </a:lnTo>
                    <a:lnTo>
                      <a:pt x="48" y="72"/>
                    </a:lnTo>
                    <a:lnTo>
                      <a:pt x="48" y="90"/>
                    </a:lnTo>
                    <a:lnTo>
                      <a:pt x="48" y="48"/>
                    </a:lnTo>
                    <a:lnTo>
                      <a:pt x="48" y="66"/>
                    </a:lnTo>
                    <a:lnTo>
                      <a:pt x="48" y="66"/>
                    </a:lnTo>
                    <a:lnTo>
                      <a:pt x="48" y="84"/>
                    </a:lnTo>
                    <a:lnTo>
                      <a:pt x="48" y="90"/>
                    </a:lnTo>
                    <a:lnTo>
                      <a:pt x="48" y="48"/>
                    </a:lnTo>
                    <a:lnTo>
                      <a:pt x="48" y="48"/>
                    </a:lnTo>
                    <a:lnTo>
                      <a:pt x="48" y="72"/>
                    </a:lnTo>
                    <a:lnTo>
                      <a:pt x="48" y="60"/>
                    </a:lnTo>
                    <a:lnTo>
                      <a:pt x="48" y="90"/>
                    </a:lnTo>
                    <a:lnTo>
                      <a:pt x="48" y="24"/>
                    </a:lnTo>
                    <a:lnTo>
                      <a:pt x="48" y="84"/>
                    </a:lnTo>
                    <a:lnTo>
                      <a:pt x="48" y="72"/>
                    </a:lnTo>
                    <a:lnTo>
                      <a:pt x="48" y="78"/>
                    </a:lnTo>
                    <a:lnTo>
                      <a:pt x="48" y="60"/>
                    </a:lnTo>
                    <a:lnTo>
                      <a:pt x="48" y="114"/>
                    </a:lnTo>
                    <a:lnTo>
                      <a:pt x="48" y="90"/>
                    </a:lnTo>
                    <a:lnTo>
                      <a:pt x="48" y="78"/>
                    </a:lnTo>
                    <a:lnTo>
                      <a:pt x="48" y="18"/>
                    </a:lnTo>
                    <a:lnTo>
                      <a:pt x="48" y="78"/>
                    </a:lnTo>
                    <a:lnTo>
                      <a:pt x="48" y="66"/>
                    </a:lnTo>
                    <a:lnTo>
                      <a:pt x="48" y="78"/>
                    </a:lnTo>
                    <a:lnTo>
                      <a:pt x="48" y="60"/>
                    </a:lnTo>
                    <a:lnTo>
                      <a:pt x="48" y="18"/>
                    </a:lnTo>
                    <a:lnTo>
                      <a:pt x="48" y="24"/>
                    </a:lnTo>
                    <a:lnTo>
                      <a:pt x="48" y="96"/>
                    </a:lnTo>
                    <a:lnTo>
                      <a:pt x="48" y="72"/>
                    </a:lnTo>
                    <a:lnTo>
                      <a:pt x="48" y="102"/>
                    </a:lnTo>
                    <a:lnTo>
                      <a:pt x="48" y="66"/>
                    </a:lnTo>
                    <a:lnTo>
                      <a:pt x="48" y="60"/>
                    </a:lnTo>
                    <a:lnTo>
                      <a:pt x="48" y="84"/>
                    </a:lnTo>
                    <a:lnTo>
                      <a:pt x="48" y="60"/>
                    </a:lnTo>
                    <a:lnTo>
                      <a:pt x="48" y="78"/>
                    </a:lnTo>
                    <a:lnTo>
                      <a:pt x="48" y="54"/>
                    </a:lnTo>
                    <a:lnTo>
                      <a:pt x="54" y="54"/>
                    </a:lnTo>
                    <a:lnTo>
                      <a:pt x="54" y="90"/>
                    </a:lnTo>
                    <a:lnTo>
                      <a:pt x="54" y="18"/>
                    </a:lnTo>
                    <a:lnTo>
                      <a:pt x="54" y="60"/>
                    </a:lnTo>
                    <a:lnTo>
                      <a:pt x="54" y="66"/>
                    </a:lnTo>
                    <a:lnTo>
                      <a:pt x="54" y="60"/>
                    </a:lnTo>
                    <a:lnTo>
                      <a:pt x="54" y="72"/>
                    </a:lnTo>
                    <a:lnTo>
                      <a:pt x="54" y="84"/>
                    </a:lnTo>
                    <a:lnTo>
                      <a:pt x="54" y="78"/>
                    </a:lnTo>
                    <a:lnTo>
                      <a:pt x="54" y="96"/>
                    </a:lnTo>
                    <a:lnTo>
                      <a:pt x="54" y="30"/>
                    </a:lnTo>
                    <a:lnTo>
                      <a:pt x="54" y="60"/>
                    </a:lnTo>
                    <a:lnTo>
                      <a:pt x="54" y="54"/>
                    </a:lnTo>
                    <a:lnTo>
                      <a:pt x="54" y="54"/>
                    </a:lnTo>
                    <a:lnTo>
                      <a:pt x="54" y="96"/>
                    </a:lnTo>
                    <a:lnTo>
                      <a:pt x="54" y="90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54" y="84"/>
                    </a:lnTo>
                    <a:lnTo>
                      <a:pt x="54" y="78"/>
                    </a:lnTo>
                    <a:lnTo>
                      <a:pt x="54" y="66"/>
                    </a:lnTo>
                    <a:lnTo>
                      <a:pt x="54" y="72"/>
                    </a:lnTo>
                    <a:lnTo>
                      <a:pt x="54" y="54"/>
                    </a:lnTo>
                    <a:lnTo>
                      <a:pt x="54" y="60"/>
                    </a:lnTo>
                    <a:lnTo>
                      <a:pt x="54" y="102"/>
                    </a:lnTo>
                    <a:lnTo>
                      <a:pt x="54" y="108"/>
                    </a:lnTo>
                    <a:lnTo>
                      <a:pt x="54" y="72"/>
                    </a:lnTo>
                    <a:lnTo>
                      <a:pt x="54" y="72"/>
                    </a:lnTo>
                    <a:lnTo>
                      <a:pt x="54" y="54"/>
                    </a:lnTo>
                    <a:lnTo>
                      <a:pt x="54" y="24"/>
                    </a:lnTo>
                    <a:lnTo>
                      <a:pt x="54" y="78"/>
                    </a:lnTo>
                    <a:lnTo>
                      <a:pt x="54" y="54"/>
                    </a:lnTo>
                    <a:lnTo>
                      <a:pt x="54" y="84"/>
                    </a:lnTo>
                    <a:lnTo>
                      <a:pt x="54" y="66"/>
                    </a:lnTo>
                    <a:lnTo>
                      <a:pt x="54" y="42"/>
                    </a:lnTo>
                    <a:lnTo>
                      <a:pt x="54" y="78"/>
                    </a:lnTo>
                    <a:lnTo>
                      <a:pt x="54" y="54"/>
                    </a:lnTo>
                    <a:lnTo>
                      <a:pt x="54" y="72"/>
                    </a:lnTo>
                    <a:lnTo>
                      <a:pt x="54" y="54"/>
                    </a:lnTo>
                    <a:lnTo>
                      <a:pt x="54" y="60"/>
                    </a:lnTo>
                    <a:lnTo>
                      <a:pt x="54" y="48"/>
                    </a:lnTo>
                    <a:lnTo>
                      <a:pt x="54" y="60"/>
                    </a:lnTo>
                    <a:lnTo>
                      <a:pt x="54" y="66"/>
                    </a:lnTo>
                    <a:lnTo>
                      <a:pt x="54" y="60"/>
                    </a:lnTo>
                    <a:lnTo>
                      <a:pt x="54" y="90"/>
                    </a:lnTo>
                    <a:lnTo>
                      <a:pt x="54" y="72"/>
                    </a:lnTo>
                    <a:lnTo>
                      <a:pt x="54" y="54"/>
                    </a:lnTo>
                    <a:lnTo>
                      <a:pt x="54" y="72"/>
                    </a:lnTo>
                    <a:lnTo>
                      <a:pt x="54" y="54"/>
                    </a:lnTo>
                    <a:lnTo>
                      <a:pt x="54" y="42"/>
                    </a:lnTo>
                    <a:lnTo>
                      <a:pt x="54" y="60"/>
                    </a:lnTo>
                    <a:lnTo>
                      <a:pt x="54" y="48"/>
                    </a:lnTo>
                    <a:lnTo>
                      <a:pt x="54" y="42"/>
                    </a:lnTo>
                    <a:lnTo>
                      <a:pt x="54" y="48"/>
                    </a:lnTo>
                    <a:lnTo>
                      <a:pt x="54" y="42"/>
                    </a:lnTo>
                    <a:lnTo>
                      <a:pt x="54" y="54"/>
                    </a:lnTo>
                    <a:lnTo>
                      <a:pt x="54" y="108"/>
                    </a:lnTo>
                    <a:lnTo>
                      <a:pt x="54" y="108"/>
                    </a:lnTo>
                    <a:lnTo>
                      <a:pt x="54" y="6"/>
                    </a:lnTo>
                    <a:lnTo>
                      <a:pt x="54" y="78"/>
                    </a:lnTo>
                    <a:lnTo>
                      <a:pt x="54" y="54"/>
                    </a:lnTo>
                    <a:lnTo>
                      <a:pt x="54" y="48"/>
                    </a:lnTo>
                    <a:lnTo>
                      <a:pt x="54" y="66"/>
                    </a:lnTo>
                    <a:lnTo>
                      <a:pt x="54" y="72"/>
                    </a:lnTo>
                    <a:lnTo>
                      <a:pt x="54" y="60"/>
                    </a:lnTo>
                    <a:lnTo>
                      <a:pt x="54" y="84"/>
                    </a:lnTo>
                    <a:lnTo>
                      <a:pt x="54" y="90"/>
                    </a:lnTo>
                    <a:lnTo>
                      <a:pt x="54" y="78"/>
                    </a:lnTo>
                    <a:lnTo>
                      <a:pt x="54" y="72"/>
                    </a:lnTo>
                    <a:lnTo>
                      <a:pt x="54" y="66"/>
                    </a:lnTo>
                    <a:lnTo>
                      <a:pt x="54" y="78"/>
                    </a:lnTo>
                    <a:lnTo>
                      <a:pt x="54" y="48"/>
                    </a:lnTo>
                    <a:lnTo>
                      <a:pt x="54" y="42"/>
                    </a:lnTo>
                    <a:lnTo>
                      <a:pt x="54" y="90"/>
                    </a:lnTo>
                    <a:lnTo>
                      <a:pt x="54" y="78"/>
                    </a:lnTo>
                    <a:lnTo>
                      <a:pt x="54" y="66"/>
                    </a:lnTo>
                    <a:lnTo>
                      <a:pt x="54" y="60"/>
                    </a:lnTo>
                    <a:lnTo>
                      <a:pt x="54" y="78"/>
                    </a:lnTo>
                    <a:lnTo>
                      <a:pt x="54" y="114"/>
                    </a:lnTo>
                    <a:lnTo>
                      <a:pt x="54" y="60"/>
                    </a:lnTo>
                    <a:lnTo>
                      <a:pt x="54" y="42"/>
                    </a:lnTo>
                    <a:lnTo>
                      <a:pt x="54" y="54"/>
                    </a:lnTo>
                    <a:lnTo>
                      <a:pt x="54" y="48"/>
                    </a:lnTo>
                    <a:lnTo>
                      <a:pt x="54" y="54"/>
                    </a:lnTo>
                    <a:lnTo>
                      <a:pt x="54" y="90"/>
                    </a:lnTo>
                    <a:lnTo>
                      <a:pt x="54" y="90"/>
                    </a:lnTo>
                    <a:lnTo>
                      <a:pt x="54" y="84"/>
                    </a:lnTo>
                    <a:lnTo>
                      <a:pt x="54" y="66"/>
                    </a:lnTo>
                    <a:lnTo>
                      <a:pt x="54" y="48"/>
                    </a:lnTo>
                    <a:lnTo>
                      <a:pt x="54" y="84"/>
                    </a:lnTo>
                    <a:lnTo>
                      <a:pt x="54" y="72"/>
                    </a:lnTo>
                    <a:lnTo>
                      <a:pt x="54" y="72"/>
                    </a:lnTo>
                    <a:lnTo>
                      <a:pt x="54" y="36"/>
                    </a:lnTo>
                    <a:lnTo>
                      <a:pt x="54" y="84"/>
                    </a:lnTo>
                    <a:lnTo>
                      <a:pt x="54" y="102"/>
                    </a:lnTo>
                    <a:lnTo>
                      <a:pt x="54" y="72"/>
                    </a:lnTo>
                    <a:lnTo>
                      <a:pt x="54" y="60"/>
                    </a:lnTo>
                    <a:lnTo>
                      <a:pt x="54" y="78"/>
                    </a:lnTo>
                    <a:lnTo>
                      <a:pt x="54" y="66"/>
                    </a:lnTo>
                    <a:lnTo>
                      <a:pt x="54" y="72"/>
                    </a:lnTo>
                    <a:lnTo>
                      <a:pt x="54" y="36"/>
                    </a:lnTo>
                    <a:lnTo>
                      <a:pt x="54" y="84"/>
                    </a:lnTo>
                    <a:lnTo>
                      <a:pt x="60" y="96"/>
                    </a:lnTo>
                    <a:lnTo>
                      <a:pt x="60" y="84"/>
                    </a:lnTo>
                    <a:lnTo>
                      <a:pt x="60" y="48"/>
                    </a:lnTo>
                    <a:lnTo>
                      <a:pt x="60" y="84"/>
                    </a:lnTo>
                    <a:lnTo>
                      <a:pt x="60" y="72"/>
                    </a:lnTo>
                    <a:lnTo>
                      <a:pt x="60" y="72"/>
                    </a:lnTo>
                    <a:lnTo>
                      <a:pt x="60" y="48"/>
                    </a:lnTo>
                    <a:lnTo>
                      <a:pt x="60" y="54"/>
                    </a:lnTo>
                    <a:lnTo>
                      <a:pt x="60" y="90"/>
                    </a:lnTo>
                    <a:lnTo>
                      <a:pt x="60" y="18"/>
                    </a:lnTo>
                    <a:lnTo>
                      <a:pt x="60" y="36"/>
                    </a:lnTo>
                    <a:lnTo>
                      <a:pt x="60" y="72"/>
                    </a:lnTo>
                    <a:lnTo>
                      <a:pt x="60" y="72"/>
                    </a:lnTo>
                    <a:lnTo>
                      <a:pt x="60" y="42"/>
                    </a:lnTo>
                    <a:lnTo>
                      <a:pt x="60" y="72"/>
                    </a:lnTo>
                    <a:lnTo>
                      <a:pt x="60" y="72"/>
                    </a:lnTo>
                    <a:lnTo>
                      <a:pt x="60" y="54"/>
                    </a:lnTo>
                    <a:lnTo>
                      <a:pt x="60" y="84"/>
                    </a:lnTo>
                    <a:lnTo>
                      <a:pt x="60" y="54"/>
                    </a:lnTo>
                    <a:lnTo>
                      <a:pt x="60" y="42"/>
                    </a:lnTo>
                    <a:lnTo>
                      <a:pt x="60" y="60"/>
                    </a:lnTo>
                    <a:lnTo>
                      <a:pt x="60" y="48"/>
                    </a:lnTo>
                    <a:lnTo>
                      <a:pt x="60" y="72"/>
                    </a:lnTo>
                    <a:lnTo>
                      <a:pt x="60" y="78"/>
                    </a:lnTo>
                    <a:lnTo>
                      <a:pt x="60" y="30"/>
                    </a:lnTo>
                    <a:lnTo>
                      <a:pt x="60" y="78"/>
                    </a:lnTo>
                    <a:lnTo>
                      <a:pt x="60" y="36"/>
                    </a:lnTo>
                    <a:lnTo>
                      <a:pt x="60" y="84"/>
                    </a:lnTo>
                    <a:lnTo>
                      <a:pt x="60" y="36"/>
                    </a:lnTo>
                    <a:lnTo>
                      <a:pt x="60" y="60"/>
                    </a:lnTo>
                    <a:lnTo>
                      <a:pt x="60" y="60"/>
                    </a:lnTo>
                    <a:lnTo>
                      <a:pt x="60" y="54"/>
                    </a:lnTo>
                    <a:lnTo>
                      <a:pt x="60" y="78"/>
                    </a:lnTo>
                    <a:lnTo>
                      <a:pt x="60" y="48"/>
                    </a:lnTo>
                    <a:lnTo>
                      <a:pt x="60" y="4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9"/>
              <p:cNvSpPr>
                <a:spLocks/>
              </p:cNvSpPr>
              <p:nvPr/>
            </p:nvSpPr>
            <p:spPr bwMode="auto">
              <a:xfrm>
                <a:off x="1050925" y="7974013"/>
                <a:ext cx="95250" cy="228600"/>
              </a:xfrm>
              <a:custGeom>
                <a:avLst/>
                <a:gdLst>
                  <a:gd name="T0" fmla="*/ 0 w 60"/>
                  <a:gd name="T1" fmla="*/ 72 h 144"/>
                  <a:gd name="T2" fmla="*/ 0 w 60"/>
                  <a:gd name="T3" fmla="*/ 90 h 144"/>
                  <a:gd name="T4" fmla="*/ 0 w 60"/>
                  <a:gd name="T5" fmla="*/ 48 h 144"/>
                  <a:gd name="T6" fmla="*/ 0 w 60"/>
                  <a:gd name="T7" fmla="*/ 66 h 144"/>
                  <a:gd name="T8" fmla="*/ 6 w 60"/>
                  <a:gd name="T9" fmla="*/ 60 h 144"/>
                  <a:gd name="T10" fmla="*/ 6 w 60"/>
                  <a:gd name="T11" fmla="*/ 90 h 144"/>
                  <a:gd name="T12" fmla="*/ 6 w 60"/>
                  <a:gd name="T13" fmla="*/ 66 h 144"/>
                  <a:gd name="T14" fmla="*/ 6 w 60"/>
                  <a:gd name="T15" fmla="*/ 54 h 144"/>
                  <a:gd name="T16" fmla="*/ 6 w 60"/>
                  <a:gd name="T17" fmla="*/ 36 h 144"/>
                  <a:gd name="T18" fmla="*/ 6 w 60"/>
                  <a:gd name="T19" fmla="*/ 24 h 144"/>
                  <a:gd name="T20" fmla="*/ 12 w 60"/>
                  <a:gd name="T21" fmla="*/ 48 h 144"/>
                  <a:gd name="T22" fmla="*/ 12 w 60"/>
                  <a:gd name="T23" fmla="*/ 6 h 144"/>
                  <a:gd name="T24" fmla="*/ 12 w 60"/>
                  <a:gd name="T25" fmla="*/ 60 h 144"/>
                  <a:gd name="T26" fmla="*/ 12 w 60"/>
                  <a:gd name="T27" fmla="*/ 24 h 144"/>
                  <a:gd name="T28" fmla="*/ 12 w 60"/>
                  <a:gd name="T29" fmla="*/ 66 h 144"/>
                  <a:gd name="T30" fmla="*/ 12 w 60"/>
                  <a:gd name="T31" fmla="*/ 48 h 144"/>
                  <a:gd name="T32" fmla="*/ 12 w 60"/>
                  <a:gd name="T33" fmla="*/ 60 h 144"/>
                  <a:gd name="T34" fmla="*/ 18 w 60"/>
                  <a:gd name="T35" fmla="*/ 66 h 144"/>
                  <a:gd name="T36" fmla="*/ 18 w 60"/>
                  <a:gd name="T37" fmla="*/ 30 h 144"/>
                  <a:gd name="T38" fmla="*/ 18 w 60"/>
                  <a:gd name="T39" fmla="*/ 24 h 144"/>
                  <a:gd name="T40" fmla="*/ 18 w 60"/>
                  <a:gd name="T41" fmla="*/ 36 h 144"/>
                  <a:gd name="T42" fmla="*/ 18 w 60"/>
                  <a:gd name="T43" fmla="*/ 72 h 144"/>
                  <a:gd name="T44" fmla="*/ 18 w 60"/>
                  <a:gd name="T45" fmla="*/ 60 h 144"/>
                  <a:gd name="T46" fmla="*/ 24 w 60"/>
                  <a:gd name="T47" fmla="*/ 54 h 144"/>
                  <a:gd name="T48" fmla="*/ 24 w 60"/>
                  <a:gd name="T49" fmla="*/ 84 h 144"/>
                  <a:gd name="T50" fmla="*/ 24 w 60"/>
                  <a:gd name="T51" fmla="*/ 36 h 144"/>
                  <a:gd name="T52" fmla="*/ 24 w 60"/>
                  <a:gd name="T53" fmla="*/ 24 h 144"/>
                  <a:gd name="T54" fmla="*/ 24 w 60"/>
                  <a:gd name="T55" fmla="*/ 108 h 144"/>
                  <a:gd name="T56" fmla="*/ 24 w 60"/>
                  <a:gd name="T57" fmla="*/ 66 h 144"/>
                  <a:gd name="T58" fmla="*/ 30 w 60"/>
                  <a:gd name="T59" fmla="*/ 78 h 144"/>
                  <a:gd name="T60" fmla="*/ 30 w 60"/>
                  <a:gd name="T61" fmla="*/ 72 h 144"/>
                  <a:gd name="T62" fmla="*/ 30 w 60"/>
                  <a:gd name="T63" fmla="*/ 24 h 144"/>
                  <a:gd name="T64" fmla="*/ 30 w 60"/>
                  <a:gd name="T65" fmla="*/ 60 h 144"/>
                  <a:gd name="T66" fmla="*/ 30 w 60"/>
                  <a:gd name="T67" fmla="*/ 54 h 144"/>
                  <a:gd name="T68" fmla="*/ 30 w 60"/>
                  <a:gd name="T69" fmla="*/ 48 h 144"/>
                  <a:gd name="T70" fmla="*/ 30 w 60"/>
                  <a:gd name="T71" fmla="*/ 84 h 144"/>
                  <a:gd name="T72" fmla="*/ 36 w 60"/>
                  <a:gd name="T73" fmla="*/ 36 h 144"/>
                  <a:gd name="T74" fmla="*/ 36 w 60"/>
                  <a:gd name="T75" fmla="*/ 60 h 144"/>
                  <a:gd name="T76" fmla="*/ 36 w 60"/>
                  <a:gd name="T77" fmla="*/ 42 h 144"/>
                  <a:gd name="T78" fmla="*/ 36 w 60"/>
                  <a:gd name="T79" fmla="*/ 102 h 144"/>
                  <a:gd name="T80" fmla="*/ 36 w 60"/>
                  <a:gd name="T81" fmla="*/ 72 h 144"/>
                  <a:gd name="T82" fmla="*/ 36 w 60"/>
                  <a:gd name="T83" fmla="*/ 66 h 144"/>
                  <a:gd name="T84" fmla="*/ 42 w 60"/>
                  <a:gd name="T85" fmla="*/ 66 h 144"/>
                  <a:gd name="T86" fmla="*/ 42 w 60"/>
                  <a:gd name="T87" fmla="*/ 96 h 144"/>
                  <a:gd name="T88" fmla="*/ 42 w 60"/>
                  <a:gd name="T89" fmla="*/ 42 h 144"/>
                  <a:gd name="T90" fmla="*/ 42 w 60"/>
                  <a:gd name="T91" fmla="*/ 54 h 144"/>
                  <a:gd name="T92" fmla="*/ 42 w 60"/>
                  <a:gd name="T93" fmla="*/ 72 h 144"/>
                  <a:gd name="T94" fmla="*/ 42 w 60"/>
                  <a:gd name="T95" fmla="*/ 24 h 144"/>
                  <a:gd name="T96" fmla="*/ 42 w 60"/>
                  <a:gd name="T97" fmla="*/ 66 h 144"/>
                  <a:gd name="T98" fmla="*/ 48 w 60"/>
                  <a:gd name="T99" fmla="*/ 42 h 144"/>
                  <a:gd name="T100" fmla="*/ 48 w 60"/>
                  <a:gd name="T101" fmla="*/ 48 h 144"/>
                  <a:gd name="T102" fmla="*/ 48 w 60"/>
                  <a:gd name="T103" fmla="*/ 60 h 144"/>
                  <a:gd name="T104" fmla="*/ 48 w 60"/>
                  <a:gd name="T105" fmla="*/ 48 h 144"/>
                  <a:gd name="T106" fmla="*/ 48 w 60"/>
                  <a:gd name="T107" fmla="*/ 60 h 144"/>
                  <a:gd name="T108" fmla="*/ 48 w 60"/>
                  <a:gd name="T109" fmla="*/ 60 h 144"/>
                  <a:gd name="T110" fmla="*/ 54 w 60"/>
                  <a:gd name="T111" fmla="*/ 54 h 144"/>
                  <a:gd name="T112" fmla="*/ 54 w 60"/>
                  <a:gd name="T113" fmla="*/ 60 h 144"/>
                  <a:gd name="T114" fmla="*/ 54 w 60"/>
                  <a:gd name="T115" fmla="*/ 60 h 144"/>
                  <a:gd name="T116" fmla="*/ 54 w 60"/>
                  <a:gd name="T117" fmla="*/ 78 h 144"/>
                  <a:gd name="T118" fmla="*/ 54 w 60"/>
                  <a:gd name="T119" fmla="*/ 54 h 144"/>
                  <a:gd name="T120" fmla="*/ 54 w 60"/>
                  <a:gd name="T121" fmla="*/ 48 h 144"/>
                  <a:gd name="T122" fmla="*/ 60 w 60"/>
                  <a:gd name="T123" fmla="*/ 6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0" h="144">
                    <a:moveTo>
                      <a:pt x="0" y="36"/>
                    </a:moveTo>
                    <a:lnTo>
                      <a:pt x="0" y="78"/>
                    </a:lnTo>
                    <a:lnTo>
                      <a:pt x="0" y="42"/>
                    </a:lnTo>
                    <a:lnTo>
                      <a:pt x="0" y="24"/>
                    </a:lnTo>
                    <a:lnTo>
                      <a:pt x="0" y="54"/>
                    </a:lnTo>
                    <a:lnTo>
                      <a:pt x="0" y="48"/>
                    </a:lnTo>
                    <a:lnTo>
                      <a:pt x="0" y="54"/>
                    </a:lnTo>
                    <a:lnTo>
                      <a:pt x="0" y="42"/>
                    </a:lnTo>
                    <a:lnTo>
                      <a:pt x="0" y="24"/>
                    </a:lnTo>
                    <a:lnTo>
                      <a:pt x="0" y="96"/>
                    </a:lnTo>
                    <a:lnTo>
                      <a:pt x="0" y="60"/>
                    </a:lnTo>
                    <a:lnTo>
                      <a:pt x="0" y="54"/>
                    </a:lnTo>
                    <a:lnTo>
                      <a:pt x="0" y="36"/>
                    </a:lnTo>
                    <a:lnTo>
                      <a:pt x="0" y="42"/>
                    </a:lnTo>
                    <a:lnTo>
                      <a:pt x="0" y="60"/>
                    </a:lnTo>
                    <a:lnTo>
                      <a:pt x="0" y="72"/>
                    </a:lnTo>
                    <a:lnTo>
                      <a:pt x="0" y="66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0" y="90"/>
                    </a:lnTo>
                    <a:lnTo>
                      <a:pt x="0" y="60"/>
                    </a:lnTo>
                    <a:lnTo>
                      <a:pt x="0" y="42"/>
                    </a:lnTo>
                    <a:lnTo>
                      <a:pt x="0" y="54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0" y="54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0" y="36"/>
                    </a:lnTo>
                    <a:lnTo>
                      <a:pt x="0" y="96"/>
                    </a:lnTo>
                    <a:lnTo>
                      <a:pt x="0" y="90"/>
                    </a:lnTo>
                    <a:lnTo>
                      <a:pt x="0" y="78"/>
                    </a:lnTo>
                    <a:lnTo>
                      <a:pt x="0" y="72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0" y="48"/>
                    </a:lnTo>
                    <a:lnTo>
                      <a:pt x="0" y="54"/>
                    </a:lnTo>
                    <a:lnTo>
                      <a:pt x="0" y="96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0" y="36"/>
                    </a:lnTo>
                    <a:lnTo>
                      <a:pt x="0" y="24"/>
                    </a:lnTo>
                    <a:lnTo>
                      <a:pt x="0" y="72"/>
                    </a:lnTo>
                    <a:lnTo>
                      <a:pt x="0" y="48"/>
                    </a:lnTo>
                    <a:lnTo>
                      <a:pt x="0" y="60"/>
                    </a:lnTo>
                    <a:lnTo>
                      <a:pt x="0" y="42"/>
                    </a:lnTo>
                    <a:lnTo>
                      <a:pt x="0" y="48"/>
                    </a:lnTo>
                    <a:lnTo>
                      <a:pt x="0" y="36"/>
                    </a:lnTo>
                    <a:lnTo>
                      <a:pt x="0" y="60"/>
                    </a:lnTo>
                    <a:lnTo>
                      <a:pt x="0" y="54"/>
                    </a:lnTo>
                    <a:lnTo>
                      <a:pt x="0" y="24"/>
                    </a:lnTo>
                    <a:lnTo>
                      <a:pt x="0" y="54"/>
                    </a:lnTo>
                    <a:lnTo>
                      <a:pt x="0" y="60"/>
                    </a:lnTo>
                    <a:lnTo>
                      <a:pt x="0" y="90"/>
                    </a:lnTo>
                    <a:lnTo>
                      <a:pt x="0" y="96"/>
                    </a:lnTo>
                    <a:lnTo>
                      <a:pt x="0" y="30"/>
                    </a:lnTo>
                    <a:lnTo>
                      <a:pt x="0" y="42"/>
                    </a:lnTo>
                    <a:lnTo>
                      <a:pt x="0" y="72"/>
                    </a:lnTo>
                    <a:lnTo>
                      <a:pt x="0" y="60"/>
                    </a:lnTo>
                    <a:lnTo>
                      <a:pt x="0" y="54"/>
                    </a:lnTo>
                    <a:lnTo>
                      <a:pt x="0" y="66"/>
                    </a:lnTo>
                    <a:lnTo>
                      <a:pt x="0" y="54"/>
                    </a:lnTo>
                    <a:lnTo>
                      <a:pt x="0" y="66"/>
                    </a:lnTo>
                    <a:lnTo>
                      <a:pt x="0" y="60"/>
                    </a:lnTo>
                    <a:lnTo>
                      <a:pt x="0" y="42"/>
                    </a:lnTo>
                    <a:lnTo>
                      <a:pt x="0" y="30"/>
                    </a:lnTo>
                    <a:lnTo>
                      <a:pt x="0" y="54"/>
                    </a:lnTo>
                    <a:lnTo>
                      <a:pt x="0" y="36"/>
                    </a:lnTo>
                    <a:lnTo>
                      <a:pt x="6" y="42"/>
                    </a:lnTo>
                    <a:lnTo>
                      <a:pt x="6" y="30"/>
                    </a:lnTo>
                    <a:lnTo>
                      <a:pt x="6" y="42"/>
                    </a:lnTo>
                    <a:lnTo>
                      <a:pt x="6" y="18"/>
                    </a:lnTo>
                    <a:lnTo>
                      <a:pt x="6" y="24"/>
                    </a:lnTo>
                    <a:lnTo>
                      <a:pt x="6" y="48"/>
                    </a:lnTo>
                    <a:lnTo>
                      <a:pt x="6" y="12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6" y="60"/>
                    </a:lnTo>
                    <a:lnTo>
                      <a:pt x="6" y="60"/>
                    </a:lnTo>
                    <a:lnTo>
                      <a:pt x="6" y="78"/>
                    </a:lnTo>
                    <a:lnTo>
                      <a:pt x="6" y="24"/>
                    </a:lnTo>
                    <a:lnTo>
                      <a:pt x="6" y="36"/>
                    </a:lnTo>
                    <a:lnTo>
                      <a:pt x="6" y="54"/>
                    </a:lnTo>
                    <a:lnTo>
                      <a:pt x="6" y="96"/>
                    </a:lnTo>
                    <a:lnTo>
                      <a:pt x="6" y="78"/>
                    </a:lnTo>
                    <a:lnTo>
                      <a:pt x="6" y="78"/>
                    </a:lnTo>
                    <a:lnTo>
                      <a:pt x="6" y="66"/>
                    </a:lnTo>
                    <a:lnTo>
                      <a:pt x="6" y="48"/>
                    </a:lnTo>
                    <a:lnTo>
                      <a:pt x="6" y="72"/>
                    </a:lnTo>
                    <a:lnTo>
                      <a:pt x="6" y="72"/>
                    </a:lnTo>
                    <a:lnTo>
                      <a:pt x="6" y="102"/>
                    </a:lnTo>
                    <a:lnTo>
                      <a:pt x="6" y="48"/>
                    </a:lnTo>
                    <a:lnTo>
                      <a:pt x="6" y="24"/>
                    </a:lnTo>
                    <a:lnTo>
                      <a:pt x="6" y="84"/>
                    </a:lnTo>
                    <a:lnTo>
                      <a:pt x="6" y="90"/>
                    </a:lnTo>
                    <a:lnTo>
                      <a:pt x="6" y="60"/>
                    </a:lnTo>
                    <a:lnTo>
                      <a:pt x="6" y="72"/>
                    </a:lnTo>
                    <a:lnTo>
                      <a:pt x="6" y="84"/>
                    </a:lnTo>
                    <a:lnTo>
                      <a:pt x="6" y="60"/>
                    </a:lnTo>
                    <a:lnTo>
                      <a:pt x="6" y="60"/>
                    </a:lnTo>
                    <a:lnTo>
                      <a:pt x="6" y="36"/>
                    </a:lnTo>
                    <a:lnTo>
                      <a:pt x="6" y="78"/>
                    </a:lnTo>
                    <a:lnTo>
                      <a:pt x="6" y="84"/>
                    </a:lnTo>
                    <a:lnTo>
                      <a:pt x="6" y="66"/>
                    </a:lnTo>
                    <a:lnTo>
                      <a:pt x="6" y="48"/>
                    </a:lnTo>
                    <a:lnTo>
                      <a:pt x="6" y="60"/>
                    </a:lnTo>
                    <a:lnTo>
                      <a:pt x="6" y="60"/>
                    </a:lnTo>
                    <a:lnTo>
                      <a:pt x="6" y="66"/>
                    </a:lnTo>
                    <a:lnTo>
                      <a:pt x="6" y="48"/>
                    </a:lnTo>
                    <a:lnTo>
                      <a:pt x="6" y="54"/>
                    </a:lnTo>
                    <a:lnTo>
                      <a:pt x="6" y="66"/>
                    </a:lnTo>
                    <a:lnTo>
                      <a:pt x="6" y="54"/>
                    </a:lnTo>
                    <a:lnTo>
                      <a:pt x="6" y="78"/>
                    </a:lnTo>
                    <a:lnTo>
                      <a:pt x="6" y="48"/>
                    </a:lnTo>
                    <a:lnTo>
                      <a:pt x="6" y="66"/>
                    </a:lnTo>
                    <a:lnTo>
                      <a:pt x="6" y="42"/>
                    </a:lnTo>
                    <a:lnTo>
                      <a:pt x="6" y="48"/>
                    </a:lnTo>
                    <a:lnTo>
                      <a:pt x="6" y="72"/>
                    </a:lnTo>
                    <a:lnTo>
                      <a:pt x="6" y="18"/>
                    </a:lnTo>
                    <a:lnTo>
                      <a:pt x="6" y="30"/>
                    </a:lnTo>
                    <a:lnTo>
                      <a:pt x="6" y="66"/>
                    </a:lnTo>
                    <a:lnTo>
                      <a:pt x="6" y="72"/>
                    </a:lnTo>
                    <a:lnTo>
                      <a:pt x="6" y="36"/>
                    </a:lnTo>
                    <a:lnTo>
                      <a:pt x="6" y="72"/>
                    </a:lnTo>
                    <a:lnTo>
                      <a:pt x="6" y="42"/>
                    </a:lnTo>
                    <a:lnTo>
                      <a:pt x="6" y="66"/>
                    </a:lnTo>
                    <a:lnTo>
                      <a:pt x="6" y="54"/>
                    </a:lnTo>
                    <a:lnTo>
                      <a:pt x="6" y="66"/>
                    </a:lnTo>
                    <a:lnTo>
                      <a:pt x="6" y="84"/>
                    </a:lnTo>
                    <a:lnTo>
                      <a:pt x="6" y="42"/>
                    </a:lnTo>
                    <a:lnTo>
                      <a:pt x="6" y="78"/>
                    </a:lnTo>
                    <a:lnTo>
                      <a:pt x="6" y="54"/>
                    </a:lnTo>
                    <a:lnTo>
                      <a:pt x="6" y="42"/>
                    </a:lnTo>
                    <a:lnTo>
                      <a:pt x="6" y="90"/>
                    </a:lnTo>
                    <a:lnTo>
                      <a:pt x="6" y="60"/>
                    </a:lnTo>
                    <a:lnTo>
                      <a:pt x="6" y="54"/>
                    </a:lnTo>
                    <a:lnTo>
                      <a:pt x="6" y="48"/>
                    </a:lnTo>
                    <a:lnTo>
                      <a:pt x="6" y="42"/>
                    </a:lnTo>
                    <a:lnTo>
                      <a:pt x="6" y="30"/>
                    </a:lnTo>
                    <a:lnTo>
                      <a:pt x="6" y="60"/>
                    </a:lnTo>
                    <a:lnTo>
                      <a:pt x="6" y="54"/>
                    </a:lnTo>
                    <a:lnTo>
                      <a:pt x="6" y="66"/>
                    </a:lnTo>
                    <a:lnTo>
                      <a:pt x="6" y="36"/>
                    </a:lnTo>
                    <a:lnTo>
                      <a:pt x="6" y="66"/>
                    </a:lnTo>
                    <a:lnTo>
                      <a:pt x="6" y="66"/>
                    </a:lnTo>
                    <a:lnTo>
                      <a:pt x="6" y="36"/>
                    </a:lnTo>
                    <a:lnTo>
                      <a:pt x="6" y="96"/>
                    </a:lnTo>
                    <a:lnTo>
                      <a:pt x="6" y="60"/>
                    </a:lnTo>
                    <a:lnTo>
                      <a:pt x="6" y="48"/>
                    </a:lnTo>
                    <a:lnTo>
                      <a:pt x="6" y="96"/>
                    </a:lnTo>
                    <a:lnTo>
                      <a:pt x="6" y="42"/>
                    </a:lnTo>
                    <a:lnTo>
                      <a:pt x="6" y="78"/>
                    </a:lnTo>
                    <a:lnTo>
                      <a:pt x="6" y="90"/>
                    </a:lnTo>
                    <a:lnTo>
                      <a:pt x="6" y="54"/>
                    </a:lnTo>
                    <a:lnTo>
                      <a:pt x="6" y="72"/>
                    </a:lnTo>
                    <a:lnTo>
                      <a:pt x="6" y="24"/>
                    </a:lnTo>
                    <a:lnTo>
                      <a:pt x="6" y="72"/>
                    </a:lnTo>
                    <a:lnTo>
                      <a:pt x="6" y="60"/>
                    </a:lnTo>
                    <a:lnTo>
                      <a:pt x="6" y="24"/>
                    </a:lnTo>
                    <a:lnTo>
                      <a:pt x="6" y="30"/>
                    </a:lnTo>
                    <a:lnTo>
                      <a:pt x="6" y="0"/>
                    </a:lnTo>
                    <a:lnTo>
                      <a:pt x="6" y="48"/>
                    </a:lnTo>
                    <a:lnTo>
                      <a:pt x="6" y="48"/>
                    </a:lnTo>
                    <a:lnTo>
                      <a:pt x="6" y="48"/>
                    </a:lnTo>
                    <a:lnTo>
                      <a:pt x="6" y="60"/>
                    </a:lnTo>
                    <a:lnTo>
                      <a:pt x="6" y="36"/>
                    </a:lnTo>
                    <a:lnTo>
                      <a:pt x="6" y="48"/>
                    </a:lnTo>
                    <a:lnTo>
                      <a:pt x="6" y="72"/>
                    </a:lnTo>
                    <a:lnTo>
                      <a:pt x="6" y="54"/>
                    </a:lnTo>
                    <a:lnTo>
                      <a:pt x="6" y="18"/>
                    </a:lnTo>
                    <a:lnTo>
                      <a:pt x="12" y="84"/>
                    </a:lnTo>
                    <a:lnTo>
                      <a:pt x="12" y="66"/>
                    </a:lnTo>
                    <a:lnTo>
                      <a:pt x="12" y="60"/>
                    </a:lnTo>
                    <a:lnTo>
                      <a:pt x="12" y="48"/>
                    </a:lnTo>
                    <a:lnTo>
                      <a:pt x="12" y="48"/>
                    </a:lnTo>
                    <a:lnTo>
                      <a:pt x="12" y="42"/>
                    </a:lnTo>
                    <a:lnTo>
                      <a:pt x="12" y="48"/>
                    </a:lnTo>
                    <a:lnTo>
                      <a:pt x="12" y="84"/>
                    </a:lnTo>
                    <a:lnTo>
                      <a:pt x="12" y="54"/>
                    </a:lnTo>
                    <a:lnTo>
                      <a:pt x="12" y="66"/>
                    </a:lnTo>
                    <a:lnTo>
                      <a:pt x="12" y="72"/>
                    </a:lnTo>
                    <a:lnTo>
                      <a:pt x="12" y="72"/>
                    </a:lnTo>
                    <a:lnTo>
                      <a:pt x="12" y="96"/>
                    </a:lnTo>
                    <a:lnTo>
                      <a:pt x="12" y="42"/>
                    </a:lnTo>
                    <a:lnTo>
                      <a:pt x="12" y="66"/>
                    </a:lnTo>
                    <a:lnTo>
                      <a:pt x="12" y="78"/>
                    </a:lnTo>
                    <a:lnTo>
                      <a:pt x="12" y="72"/>
                    </a:lnTo>
                    <a:lnTo>
                      <a:pt x="12" y="72"/>
                    </a:lnTo>
                    <a:lnTo>
                      <a:pt x="12" y="60"/>
                    </a:lnTo>
                    <a:lnTo>
                      <a:pt x="12" y="72"/>
                    </a:lnTo>
                    <a:lnTo>
                      <a:pt x="12" y="6"/>
                    </a:lnTo>
                    <a:lnTo>
                      <a:pt x="12" y="78"/>
                    </a:lnTo>
                    <a:lnTo>
                      <a:pt x="12" y="42"/>
                    </a:lnTo>
                    <a:lnTo>
                      <a:pt x="12" y="48"/>
                    </a:lnTo>
                    <a:lnTo>
                      <a:pt x="12" y="60"/>
                    </a:lnTo>
                    <a:lnTo>
                      <a:pt x="12" y="66"/>
                    </a:lnTo>
                    <a:lnTo>
                      <a:pt x="12" y="30"/>
                    </a:lnTo>
                    <a:lnTo>
                      <a:pt x="12" y="96"/>
                    </a:lnTo>
                    <a:lnTo>
                      <a:pt x="12" y="66"/>
                    </a:lnTo>
                    <a:lnTo>
                      <a:pt x="12" y="72"/>
                    </a:lnTo>
                    <a:lnTo>
                      <a:pt x="12" y="66"/>
                    </a:lnTo>
                    <a:lnTo>
                      <a:pt x="12" y="102"/>
                    </a:lnTo>
                    <a:lnTo>
                      <a:pt x="12" y="36"/>
                    </a:lnTo>
                    <a:lnTo>
                      <a:pt x="12" y="84"/>
                    </a:lnTo>
                    <a:lnTo>
                      <a:pt x="12" y="66"/>
                    </a:lnTo>
                    <a:lnTo>
                      <a:pt x="12" y="66"/>
                    </a:lnTo>
                    <a:lnTo>
                      <a:pt x="12" y="60"/>
                    </a:lnTo>
                    <a:lnTo>
                      <a:pt x="12" y="78"/>
                    </a:lnTo>
                    <a:lnTo>
                      <a:pt x="12" y="48"/>
                    </a:lnTo>
                    <a:lnTo>
                      <a:pt x="12" y="66"/>
                    </a:lnTo>
                    <a:lnTo>
                      <a:pt x="12" y="42"/>
                    </a:lnTo>
                    <a:lnTo>
                      <a:pt x="12" y="36"/>
                    </a:lnTo>
                    <a:lnTo>
                      <a:pt x="12" y="84"/>
                    </a:lnTo>
                    <a:lnTo>
                      <a:pt x="12" y="72"/>
                    </a:lnTo>
                    <a:lnTo>
                      <a:pt x="12" y="66"/>
                    </a:lnTo>
                    <a:lnTo>
                      <a:pt x="12" y="24"/>
                    </a:lnTo>
                    <a:lnTo>
                      <a:pt x="12" y="60"/>
                    </a:lnTo>
                    <a:lnTo>
                      <a:pt x="12" y="48"/>
                    </a:lnTo>
                    <a:lnTo>
                      <a:pt x="12" y="96"/>
                    </a:lnTo>
                    <a:lnTo>
                      <a:pt x="12" y="84"/>
                    </a:lnTo>
                    <a:lnTo>
                      <a:pt x="12" y="54"/>
                    </a:lnTo>
                    <a:lnTo>
                      <a:pt x="12" y="66"/>
                    </a:lnTo>
                    <a:lnTo>
                      <a:pt x="12" y="24"/>
                    </a:lnTo>
                    <a:lnTo>
                      <a:pt x="12" y="54"/>
                    </a:lnTo>
                    <a:lnTo>
                      <a:pt x="12" y="90"/>
                    </a:lnTo>
                    <a:lnTo>
                      <a:pt x="12" y="78"/>
                    </a:lnTo>
                    <a:lnTo>
                      <a:pt x="12" y="36"/>
                    </a:lnTo>
                    <a:lnTo>
                      <a:pt x="12" y="6"/>
                    </a:lnTo>
                    <a:lnTo>
                      <a:pt x="12" y="54"/>
                    </a:lnTo>
                    <a:lnTo>
                      <a:pt x="12" y="60"/>
                    </a:lnTo>
                    <a:lnTo>
                      <a:pt x="12" y="66"/>
                    </a:lnTo>
                    <a:lnTo>
                      <a:pt x="12" y="48"/>
                    </a:lnTo>
                    <a:lnTo>
                      <a:pt x="12" y="78"/>
                    </a:lnTo>
                    <a:lnTo>
                      <a:pt x="12" y="48"/>
                    </a:lnTo>
                    <a:lnTo>
                      <a:pt x="12" y="66"/>
                    </a:lnTo>
                    <a:lnTo>
                      <a:pt x="12" y="36"/>
                    </a:lnTo>
                    <a:lnTo>
                      <a:pt x="12" y="0"/>
                    </a:lnTo>
                    <a:lnTo>
                      <a:pt x="12" y="54"/>
                    </a:lnTo>
                    <a:lnTo>
                      <a:pt x="12" y="66"/>
                    </a:lnTo>
                    <a:lnTo>
                      <a:pt x="12" y="90"/>
                    </a:lnTo>
                    <a:lnTo>
                      <a:pt x="12" y="78"/>
                    </a:lnTo>
                    <a:lnTo>
                      <a:pt x="12" y="72"/>
                    </a:lnTo>
                    <a:lnTo>
                      <a:pt x="12" y="30"/>
                    </a:lnTo>
                    <a:lnTo>
                      <a:pt x="12" y="72"/>
                    </a:lnTo>
                    <a:lnTo>
                      <a:pt x="12" y="60"/>
                    </a:lnTo>
                    <a:lnTo>
                      <a:pt x="12" y="60"/>
                    </a:lnTo>
                    <a:lnTo>
                      <a:pt x="12" y="54"/>
                    </a:lnTo>
                    <a:lnTo>
                      <a:pt x="12" y="48"/>
                    </a:lnTo>
                    <a:lnTo>
                      <a:pt x="12" y="72"/>
                    </a:lnTo>
                    <a:lnTo>
                      <a:pt x="12" y="36"/>
                    </a:lnTo>
                    <a:lnTo>
                      <a:pt x="12" y="48"/>
                    </a:lnTo>
                    <a:lnTo>
                      <a:pt x="12" y="66"/>
                    </a:lnTo>
                    <a:lnTo>
                      <a:pt x="12" y="78"/>
                    </a:lnTo>
                    <a:lnTo>
                      <a:pt x="12" y="72"/>
                    </a:lnTo>
                    <a:lnTo>
                      <a:pt x="12" y="48"/>
                    </a:lnTo>
                    <a:lnTo>
                      <a:pt x="12" y="102"/>
                    </a:lnTo>
                    <a:lnTo>
                      <a:pt x="12" y="54"/>
                    </a:lnTo>
                    <a:lnTo>
                      <a:pt x="12" y="48"/>
                    </a:lnTo>
                    <a:lnTo>
                      <a:pt x="12" y="78"/>
                    </a:lnTo>
                    <a:lnTo>
                      <a:pt x="12" y="84"/>
                    </a:lnTo>
                    <a:lnTo>
                      <a:pt x="12" y="42"/>
                    </a:lnTo>
                    <a:lnTo>
                      <a:pt x="12" y="96"/>
                    </a:lnTo>
                    <a:lnTo>
                      <a:pt x="12" y="90"/>
                    </a:lnTo>
                    <a:lnTo>
                      <a:pt x="12" y="102"/>
                    </a:lnTo>
                    <a:lnTo>
                      <a:pt x="12" y="30"/>
                    </a:lnTo>
                    <a:lnTo>
                      <a:pt x="12" y="66"/>
                    </a:lnTo>
                    <a:lnTo>
                      <a:pt x="12" y="24"/>
                    </a:lnTo>
                    <a:lnTo>
                      <a:pt x="12" y="72"/>
                    </a:lnTo>
                    <a:lnTo>
                      <a:pt x="12" y="30"/>
                    </a:lnTo>
                    <a:lnTo>
                      <a:pt x="12" y="66"/>
                    </a:lnTo>
                    <a:lnTo>
                      <a:pt x="12" y="60"/>
                    </a:lnTo>
                    <a:lnTo>
                      <a:pt x="12" y="42"/>
                    </a:lnTo>
                    <a:lnTo>
                      <a:pt x="18" y="60"/>
                    </a:lnTo>
                    <a:lnTo>
                      <a:pt x="18" y="84"/>
                    </a:lnTo>
                    <a:lnTo>
                      <a:pt x="18" y="48"/>
                    </a:lnTo>
                    <a:lnTo>
                      <a:pt x="18" y="54"/>
                    </a:lnTo>
                    <a:lnTo>
                      <a:pt x="18" y="66"/>
                    </a:lnTo>
                    <a:lnTo>
                      <a:pt x="18" y="60"/>
                    </a:lnTo>
                    <a:lnTo>
                      <a:pt x="18" y="66"/>
                    </a:lnTo>
                    <a:lnTo>
                      <a:pt x="18" y="72"/>
                    </a:lnTo>
                    <a:lnTo>
                      <a:pt x="18" y="42"/>
                    </a:lnTo>
                    <a:lnTo>
                      <a:pt x="18" y="30"/>
                    </a:lnTo>
                    <a:lnTo>
                      <a:pt x="18" y="48"/>
                    </a:lnTo>
                    <a:lnTo>
                      <a:pt x="18" y="84"/>
                    </a:lnTo>
                    <a:lnTo>
                      <a:pt x="18" y="66"/>
                    </a:lnTo>
                    <a:lnTo>
                      <a:pt x="18" y="36"/>
                    </a:lnTo>
                    <a:lnTo>
                      <a:pt x="18" y="66"/>
                    </a:lnTo>
                    <a:lnTo>
                      <a:pt x="18" y="30"/>
                    </a:lnTo>
                    <a:lnTo>
                      <a:pt x="18" y="72"/>
                    </a:lnTo>
                    <a:lnTo>
                      <a:pt x="18" y="42"/>
                    </a:lnTo>
                    <a:lnTo>
                      <a:pt x="18" y="30"/>
                    </a:lnTo>
                    <a:lnTo>
                      <a:pt x="18" y="18"/>
                    </a:lnTo>
                    <a:lnTo>
                      <a:pt x="18" y="12"/>
                    </a:lnTo>
                    <a:lnTo>
                      <a:pt x="18" y="72"/>
                    </a:lnTo>
                    <a:lnTo>
                      <a:pt x="18" y="36"/>
                    </a:lnTo>
                    <a:lnTo>
                      <a:pt x="18" y="60"/>
                    </a:lnTo>
                    <a:lnTo>
                      <a:pt x="18" y="78"/>
                    </a:lnTo>
                    <a:lnTo>
                      <a:pt x="18" y="48"/>
                    </a:lnTo>
                    <a:lnTo>
                      <a:pt x="18" y="66"/>
                    </a:lnTo>
                    <a:lnTo>
                      <a:pt x="18" y="66"/>
                    </a:lnTo>
                    <a:lnTo>
                      <a:pt x="18" y="72"/>
                    </a:lnTo>
                    <a:lnTo>
                      <a:pt x="18" y="54"/>
                    </a:lnTo>
                    <a:lnTo>
                      <a:pt x="18" y="30"/>
                    </a:lnTo>
                    <a:lnTo>
                      <a:pt x="18" y="42"/>
                    </a:lnTo>
                    <a:lnTo>
                      <a:pt x="18" y="48"/>
                    </a:lnTo>
                    <a:lnTo>
                      <a:pt x="18" y="48"/>
                    </a:lnTo>
                    <a:lnTo>
                      <a:pt x="18" y="36"/>
                    </a:lnTo>
                    <a:lnTo>
                      <a:pt x="18" y="24"/>
                    </a:lnTo>
                    <a:lnTo>
                      <a:pt x="18" y="90"/>
                    </a:lnTo>
                    <a:lnTo>
                      <a:pt x="18" y="60"/>
                    </a:lnTo>
                    <a:lnTo>
                      <a:pt x="18" y="78"/>
                    </a:lnTo>
                    <a:lnTo>
                      <a:pt x="18" y="12"/>
                    </a:lnTo>
                    <a:lnTo>
                      <a:pt x="18" y="24"/>
                    </a:lnTo>
                    <a:lnTo>
                      <a:pt x="18" y="60"/>
                    </a:lnTo>
                    <a:lnTo>
                      <a:pt x="18" y="66"/>
                    </a:lnTo>
                    <a:lnTo>
                      <a:pt x="18" y="72"/>
                    </a:lnTo>
                    <a:lnTo>
                      <a:pt x="18" y="42"/>
                    </a:lnTo>
                    <a:lnTo>
                      <a:pt x="18" y="48"/>
                    </a:lnTo>
                    <a:lnTo>
                      <a:pt x="18" y="24"/>
                    </a:lnTo>
                    <a:lnTo>
                      <a:pt x="18" y="84"/>
                    </a:lnTo>
                    <a:lnTo>
                      <a:pt x="18" y="36"/>
                    </a:lnTo>
                    <a:lnTo>
                      <a:pt x="18" y="54"/>
                    </a:lnTo>
                    <a:lnTo>
                      <a:pt x="18" y="90"/>
                    </a:lnTo>
                    <a:lnTo>
                      <a:pt x="18" y="78"/>
                    </a:lnTo>
                    <a:lnTo>
                      <a:pt x="18" y="72"/>
                    </a:lnTo>
                    <a:lnTo>
                      <a:pt x="18" y="54"/>
                    </a:lnTo>
                    <a:lnTo>
                      <a:pt x="18" y="48"/>
                    </a:lnTo>
                    <a:lnTo>
                      <a:pt x="18" y="72"/>
                    </a:lnTo>
                    <a:lnTo>
                      <a:pt x="18" y="54"/>
                    </a:lnTo>
                    <a:lnTo>
                      <a:pt x="18" y="78"/>
                    </a:lnTo>
                    <a:lnTo>
                      <a:pt x="18" y="48"/>
                    </a:lnTo>
                    <a:lnTo>
                      <a:pt x="18" y="72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18" y="54"/>
                    </a:lnTo>
                    <a:lnTo>
                      <a:pt x="18" y="90"/>
                    </a:lnTo>
                    <a:lnTo>
                      <a:pt x="18" y="24"/>
                    </a:lnTo>
                    <a:lnTo>
                      <a:pt x="18" y="108"/>
                    </a:lnTo>
                    <a:lnTo>
                      <a:pt x="18" y="30"/>
                    </a:lnTo>
                    <a:lnTo>
                      <a:pt x="18" y="18"/>
                    </a:lnTo>
                    <a:lnTo>
                      <a:pt x="18" y="42"/>
                    </a:lnTo>
                    <a:lnTo>
                      <a:pt x="18" y="6"/>
                    </a:lnTo>
                    <a:lnTo>
                      <a:pt x="18" y="48"/>
                    </a:lnTo>
                    <a:lnTo>
                      <a:pt x="18" y="72"/>
                    </a:lnTo>
                    <a:lnTo>
                      <a:pt x="18" y="54"/>
                    </a:lnTo>
                    <a:lnTo>
                      <a:pt x="18" y="48"/>
                    </a:lnTo>
                    <a:lnTo>
                      <a:pt x="18" y="54"/>
                    </a:lnTo>
                    <a:lnTo>
                      <a:pt x="18" y="48"/>
                    </a:lnTo>
                    <a:lnTo>
                      <a:pt x="18" y="48"/>
                    </a:lnTo>
                    <a:lnTo>
                      <a:pt x="18" y="72"/>
                    </a:lnTo>
                    <a:lnTo>
                      <a:pt x="18" y="90"/>
                    </a:lnTo>
                    <a:lnTo>
                      <a:pt x="18" y="78"/>
                    </a:lnTo>
                    <a:lnTo>
                      <a:pt x="18" y="60"/>
                    </a:lnTo>
                    <a:lnTo>
                      <a:pt x="18" y="54"/>
                    </a:lnTo>
                    <a:lnTo>
                      <a:pt x="18" y="54"/>
                    </a:lnTo>
                    <a:lnTo>
                      <a:pt x="18" y="90"/>
                    </a:lnTo>
                    <a:lnTo>
                      <a:pt x="18" y="72"/>
                    </a:lnTo>
                    <a:lnTo>
                      <a:pt x="18" y="84"/>
                    </a:lnTo>
                    <a:lnTo>
                      <a:pt x="18" y="36"/>
                    </a:lnTo>
                    <a:lnTo>
                      <a:pt x="18" y="18"/>
                    </a:lnTo>
                    <a:lnTo>
                      <a:pt x="18" y="78"/>
                    </a:lnTo>
                    <a:lnTo>
                      <a:pt x="18" y="54"/>
                    </a:lnTo>
                    <a:lnTo>
                      <a:pt x="18" y="36"/>
                    </a:lnTo>
                    <a:lnTo>
                      <a:pt x="18" y="48"/>
                    </a:lnTo>
                    <a:lnTo>
                      <a:pt x="18" y="36"/>
                    </a:lnTo>
                    <a:lnTo>
                      <a:pt x="18" y="60"/>
                    </a:lnTo>
                    <a:lnTo>
                      <a:pt x="18" y="78"/>
                    </a:lnTo>
                    <a:lnTo>
                      <a:pt x="18" y="54"/>
                    </a:lnTo>
                    <a:lnTo>
                      <a:pt x="18" y="66"/>
                    </a:lnTo>
                    <a:lnTo>
                      <a:pt x="18" y="102"/>
                    </a:lnTo>
                    <a:lnTo>
                      <a:pt x="18" y="42"/>
                    </a:lnTo>
                    <a:lnTo>
                      <a:pt x="18" y="78"/>
                    </a:lnTo>
                    <a:lnTo>
                      <a:pt x="18" y="60"/>
                    </a:lnTo>
                    <a:lnTo>
                      <a:pt x="24" y="78"/>
                    </a:lnTo>
                    <a:lnTo>
                      <a:pt x="24" y="78"/>
                    </a:lnTo>
                    <a:lnTo>
                      <a:pt x="24" y="90"/>
                    </a:lnTo>
                    <a:lnTo>
                      <a:pt x="24" y="78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24" y="66"/>
                    </a:lnTo>
                    <a:lnTo>
                      <a:pt x="24" y="30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24" y="78"/>
                    </a:lnTo>
                    <a:lnTo>
                      <a:pt x="24" y="24"/>
                    </a:lnTo>
                    <a:lnTo>
                      <a:pt x="24" y="60"/>
                    </a:lnTo>
                    <a:lnTo>
                      <a:pt x="24" y="66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24" y="36"/>
                    </a:lnTo>
                    <a:lnTo>
                      <a:pt x="24" y="42"/>
                    </a:lnTo>
                    <a:lnTo>
                      <a:pt x="24" y="78"/>
                    </a:lnTo>
                    <a:lnTo>
                      <a:pt x="24" y="60"/>
                    </a:lnTo>
                    <a:lnTo>
                      <a:pt x="24" y="66"/>
                    </a:lnTo>
                    <a:lnTo>
                      <a:pt x="24" y="30"/>
                    </a:lnTo>
                    <a:lnTo>
                      <a:pt x="24" y="84"/>
                    </a:lnTo>
                    <a:lnTo>
                      <a:pt x="24" y="78"/>
                    </a:lnTo>
                    <a:lnTo>
                      <a:pt x="24" y="84"/>
                    </a:lnTo>
                    <a:lnTo>
                      <a:pt x="24" y="66"/>
                    </a:lnTo>
                    <a:lnTo>
                      <a:pt x="24" y="84"/>
                    </a:lnTo>
                    <a:lnTo>
                      <a:pt x="24" y="30"/>
                    </a:lnTo>
                    <a:lnTo>
                      <a:pt x="24" y="66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24" y="84"/>
                    </a:lnTo>
                    <a:lnTo>
                      <a:pt x="24" y="84"/>
                    </a:lnTo>
                    <a:lnTo>
                      <a:pt x="24" y="24"/>
                    </a:lnTo>
                    <a:lnTo>
                      <a:pt x="24" y="78"/>
                    </a:lnTo>
                    <a:lnTo>
                      <a:pt x="24" y="54"/>
                    </a:lnTo>
                    <a:lnTo>
                      <a:pt x="24" y="90"/>
                    </a:lnTo>
                    <a:lnTo>
                      <a:pt x="24" y="72"/>
                    </a:lnTo>
                    <a:lnTo>
                      <a:pt x="24" y="54"/>
                    </a:lnTo>
                    <a:lnTo>
                      <a:pt x="24" y="60"/>
                    </a:lnTo>
                    <a:lnTo>
                      <a:pt x="24" y="36"/>
                    </a:lnTo>
                    <a:lnTo>
                      <a:pt x="24" y="60"/>
                    </a:lnTo>
                    <a:lnTo>
                      <a:pt x="24" y="66"/>
                    </a:lnTo>
                    <a:lnTo>
                      <a:pt x="24" y="72"/>
                    </a:lnTo>
                    <a:lnTo>
                      <a:pt x="24" y="48"/>
                    </a:lnTo>
                    <a:lnTo>
                      <a:pt x="24" y="30"/>
                    </a:lnTo>
                    <a:lnTo>
                      <a:pt x="24" y="84"/>
                    </a:lnTo>
                    <a:lnTo>
                      <a:pt x="24" y="78"/>
                    </a:lnTo>
                    <a:lnTo>
                      <a:pt x="24" y="60"/>
                    </a:lnTo>
                    <a:lnTo>
                      <a:pt x="24" y="54"/>
                    </a:lnTo>
                    <a:lnTo>
                      <a:pt x="24" y="30"/>
                    </a:lnTo>
                    <a:lnTo>
                      <a:pt x="24" y="102"/>
                    </a:lnTo>
                    <a:lnTo>
                      <a:pt x="24" y="36"/>
                    </a:lnTo>
                    <a:lnTo>
                      <a:pt x="24" y="84"/>
                    </a:lnTo>
                    <a:lnTo>
                      <a:pt x="24" y="24"/>
                    </a:lnTo>
                    <a:lnTo>
                      <a:pt x="24" y="60"/>
                    </a:lnTo>
                    <a:lnTo>
                      <a:pt x="24" y="24"/>
                    </a:lnTo>
                    <a:lnTo>
                      <a:pt x="24" y="66"/>
                    </a:lnTo>
                    <a:lnTo>
                      <a:pt x="24" y="42"/>
                    </a:lnTo>
                    <a:lnTo>
                      <a:pt x="24" y="36"/>
                    </a:lnTo>
                    <a:lnTo>
                      <a:pt x="24" y="78"/>
                    </a:lnTo>
                    <a:lnTo>
                      <a:pt x="24" y="36"/>
                    </a:lnTo>
                    <a:lnTo>
                      <a:pt x="24" y="48"/>
                    </a:lnTo>
                    <a:lnTo>
                      <a:pt x="24" y="66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24" y="72"/>
                    </a:lnTo>
                    <a:lnTo>
                      <a:pt x="24" y="48"/>
                    </a:lnTo>
                    <a:lnTo>
                      <a:pt x="24" y="72"/>
                    </a:lnTo>
                    <a:lnTo>
                      <a:pt x="24" y="42"/>
                    </a:lnTo>
                    <a:lnTo>
                      <a:pt x="24" y="24"/>
                    </a:lnTo>
                    <a:lnTo>
                      <a:pt x="24" y="48"/>
                    </a:lnTo>
                    <a:lnTo>
                      <a:pt x="24" y="108"/>
                    </a:lnTo>
                    <a:lnTo>
                      <a:pt x="24" y="60"/>
                    </a:lnTo>
                    <a:lnTo>
                      <a:pt x="24" y="60"/>
                    </a:lnTo>
                    <a:lnTo>
                      <a:pt x="24" y="36"/>
                    </a:lnTo>
                    <a:lnTo>
                      <a:pt x="24" y="36"/>
                    </a:lnTo>
                    <a:lnTo>
                      <a:pt x="24" y="48"/>
                    </a:lnTo>
                    <a:lnTo>
                      <a:pt x="24" y="84"/>
                    </a:lnTo>
                    <a:lnTo>
                      <a:pt x="24" y="90"/>
                    </a:lnTo>
                    <a:lnTo>
                      <a:pt x="24" y="102"/>
                    </a:lnTo>
                    <a:lnTo>
                      <a:pt x="24" y="48"/>
                    </a:lnTo>
                    <a:lnTo>
                      <a:pt x="24" y="72"/>
                    </a:lnTo>
                    <a:lnTo>
                      <a:pt x="24" y="42"/>
                    </a:lnTo>
                    <a:lnTo>
                      <a:pt x="24" y="54"/>
                    </a:lnTo>
                    <a:lnTo>
                      <a:pt x="24" y="36"/>
                    </a:lnTo>
                    <a:lnTo>
                      <a:pt x="24" y="66"/>
                    </a:lnTo>
                    <a:lnTo>
                      <a:pt x="24" y="78"/>
                    </a:lnTo>
                    <a:lnTo>
                      <a:pt x="24" y="66"/>
                    </a:lnTo>
                    <a:lnTo>
                      <a:pt x="24" y="72"/>
                    </a:lnTo>
                    <a:lnTo>
                      <a:pt x="24" y="66"/>
                    </a:lnTo>
                    <a:lnTo>
                      <a:pt x="24" y="78"/>
                    </a:lnTo>
                    <a:lnTo>
                      <a:pt x="24" y="42"/>
                    </a:lnTo>
                    <a:lnTo>
                      <a:pt x="24" y="48"/>
                    </a:lnTo>
                    <a:lnTo>
                      <a:pt x="24" y="36"/>
                    </a:lnTo>
                    <a:lnTo>
                      <a:pt x="24" y="36"/>
                    </a:lnTo>
                    <a:lnTo>
                      <a:pt x="24" y="60"/>
                    </a:lnTo>
                    <a:lnTo>
                      <a:pt x="24" y="72"/>
                    </a:lnTo>
                    <a:lnTo>
                      <a:pt x="24" y="66"/>
                    </a:lnTo>
                    <a:lnTo>
                      <a:pt x="24" y="60"/>
                    </a:lnTo>
                    <a:lnTo>
                      <a:pt x="24" y="90"/>
                    </a:lnTo>
                    <a:lnTo>
                      <a:pt x="24" y="42"/>
                    </a:lnTo>
                    <a:lnTo>
                      <a:pt x="24" y="78"/>
                    </a:lnTo>
                    <a:lnTo>
                      <a:pt x="30" y="42"/>
                    </a:lnTo>
                    <a:lnTo>
                      <a:pt x="30" y="78"/>
                    </a:lnTo>
                    <a:lnTo>
                      <a:pt x="30" y="54"/>
                    </a:lnTo>
                    <a:lnTo>
                      <a:pt x="30" y="84"/>
                    </a:lnTo>
                    <a:lnTo>
                      <a:pt x="30" y="72"/>
                    </a:lnTo>
                    <a:lnTo>
                      <a:pt x="30" y="54"/>
                    </a:lnTo>
                    <a:lnTo>
                      <a:pt x="30" y="54"/>
                    </a:lnTo>
                    <a:lnTo>
                      <a:pt x="30" y="48"/>
                    </a:lnTo>
                    <a:lnTo>
                      <a:pt x="30" y="96"/>
                    </a:lnTo>
                    <a:lnTo>
                      <a:pt x="30" y="60"/>
                    </a:lnTo>
                    <a:lnTo>
                      <a:pt x="30" y="48"/>
                    </a:lnTo>
                    <a:lnTo>
                      <a:pt x="30" y="42"/>
                    </a:lnTo>
                    <a:lnTo>
                      <a:pt x="30" y="96"/>
                    </a:lnTo>
                    <a:lnTo>
                      <a:pt x="30" y="30"/>
                    </a:lnTo>
                    <a:lnTo>
                      <a:pt x="30" y="30"/>
                    </a:lnTo>
                    <a:lnTo>
                      <a:pt x="30" y="72"/>
                    </a:lnTo>
                    <a:lnTo>
                      <a:pt x="30" y="54"/>
                    </a:lnTo>
                    <a:lnTo>
                      <a:pt x="30" y="72"/>
                    </a:lnTo>
                    <a:lnTo>
                      <a:pt x="30" y="72"/>
                    </a:lnTo>
                    <a:lnTo>
                      <a:pt x="30" y="96"/>
                    </a:lnTo>
                    <a:lnTo>
                      <a:pt x="30" y="42"/>
                    </a:lnTo>
                    <a:lnTo>
                      <a:pt x="30" y="60"/>
                    </a:lnTo>
                    <a:lnTo>
                      <a:pt x="30" y="54"/>
                    </a:lnTo>
                    <a:lnTo>
                      <a:pt x="30" y="60"/>
                    </a:lnTo>
                    <a:lnTo>
                      <a:pt x="30" y="30"/>
                    </a:lnTo>
                    <a:lnTo>
                      <a:pt x="30" y="72"/>
                    </a:lnTo>
                    <a:lnTo>
                      <a:pt x="30" y="54"/>
                    </a:lnTo>
                    <a:lnTo>
                      <a:pt x="30" y="54"/>
                    </a:lnTo>
                    <a:lnTo>
                      <a:pt x="30" y="48"/>
                    </a:lnTo>
                    <a:lnTo>
                      <a:pt x="30" y="72"/>
                    </a:lnTo>
                    <a:lnTo>
                      <a:pt x="30" y="36"/>
                    </a:lnTo>
                    <a:lnTo>
                      <a:pt x="30" y="42"/>
                    </a:lnTo>
                    <a:lnTo>
                      <a:pt x="30" y="48"/>
                    </a:lnTo>
                    <a:lnTo>
                      <a:pt x="30" y="24"/>
                    </a:lnTo>
                    <a:lnTo>
                      <a:pt x="30" y="78"/>
                    </a:lnTo>
                    <a:lnTo>
                      <a:pt x="30" y="42"/>
                    </a:lnTo>
                    <a:lnTo>
                      <a:pt x="30" y="66"/>
                    </a:lnTo>
                    <a:lnTo>
                      <a:pt x="30" y="48"/>
                    </a:lnTo>
                    <a:lnTo>
                      <a:pt x="30" y="72"/>
                    </a:lnTo>
                    <a:lnTo>
                      <a:pt x="30" y="60"/>
                    </a:lnTo>
                    <a:lnTo>
                      <a:pt x="30" y="78"/>
                    </a:lnTo>
                    <a:lnTo>
                      <a:pt x="30" y="18"/>
                    </a:lnTo>
                    <a:lnTo>
                      <a:pt x="30" y="84"/>
                    </a:lnTo>
                    <a:lnTo>
                      <a:pt x="30" y="72"/>
                    </a:lnTo>
                    <a:lnTo>
                      <a:pt x="30" y="36"/>
                    </a:lnTo>
                    <a:lnTo>
                      <a:pt x="30" y="54"/>
                    </a:lnTo>
                    <a:lnTo>
                      <a:pt x="30" y="84"/>
                    </a:lnTo>
                    <a:lnTo>
                      <a:pt x="30" y="36"/>
                    </a:lnTo>
                    <a:lnTo>
                      <a:pt x="30" y="30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30" y="54"/>
                    </a:lnTo>
                    <a:lnTo>
                      <a:pt x="30" y="36"/>
                    </a:lnTo>
                    <a:lnTo>
                      <a:pt x="30" y="84"/>
                    </a:lnTo>
                    <a:lnTo>
                      <a:pt x="30" y="30"/>
                    </a:lnTo>
                    <a:lnTo>
                      <a:pt x="30" y="66"/>
                    </a:lnTo>
                    <a:lnTo>
                      <a:pt x="30" y="78"/>
                    </a:lnTo>
                    <a:lnTo>
                      <a:pt x="30" y="66"/>
                    </a:lnTo>
                    <a:lnTo>
                      <a:pt x="30" y="90"/>
                    </a:lnTo>
                    <a:lnTo>
                      <a:pt x="30" y="60"/>
                    </a:lnTo>
                    <a:lnTo>
                      <a:pt x="30" y="48"/>
                    </a:lnTo>
                    <a:lnTo>
                      <a:pt x="30" y="78"/>
                    </a:lnTo>
                    <a:lnTo>
                      <a:pt x="30" y="72"/>
                    </a:lnTo>
                    <a:lnTo>
                      <a:pt x="30" y="30"/>
                    </a:lnTo>
                    <a:lnTo>
                      <a:pt x="30" y="54"/>
                    </a:lnTo>
                    <a:lnTo>
                      <a:pt x="30" y="48"/>
                    </a:lnTo>
                    <a:lnTo>
                      <a:pt x="30" y="54"/>
                    </a:lnTo>
                    <a:lnTo>
                      <a:pt x="30" y="60"/>
                    </a:lnTo>
                    <a:lnTo>
                      <a:pt x="30" y="78"/>
                    </a:lnTo>
                    <a:lnTo>
                      <a:pt x="30" y="84"/>
                    </a:lnTo>
                    <a:lnTo>
                      <a:pt x="30" y="60"/>
                    </a:lnTo>
                    <a:lnTo>
                      <a:pt x="30" y="66"/>
                    </a:lnTo>
                    <a:lnTo>
                      <a:pt x="30" y="36"/>
                    </a:lnTo>
                    <a:lnTo>
                      <a:pt x="30" y="66"/>
                    </a:lnTo>
                    <a:lnTo>
                      <a:pt x="30" y="48"/>
                    </a:lnTo>
                    <a:lnTo>
                      <a:pt x="30" y="36"/>
                    </a:lnTo>
                    <a:lnTo>
                      <a:pt x="30" y="66"/>
                    </a:lnTo>
                    <a:lnTo>
                      <a:pt x="30" y="90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30" y="48"/>
                    </a:lnTo>
                    <a:lnTo>
                      <a:pt x="30" y="102"/>
                    </a:lnTo>
                    <a:lnTo>
                      <a:pt x="30" y="60"/>
                    </a:lnTo>
                    <a:lnTo>
                      <a:pt x="30" y="78"/>
                    </a:lnTo>
                    <a:lnTo>
                      <a:pt x="30" y="72"/>
                    </a:lnTo>
                    <a:lnTo>
                      <a:pt x="30" y="54"/>
                    </a:lnTo>
                    <a:lnTo>
                      <a:pt x="30" y="84"/>
                    </a:lnTo>
                    <a:lnTo>
                      <a:pt x="30" y="42"/>
                    </a:lnTo>
                    <a:lnTo>
                      <a:pt x="30" y="54"/>
                    </a:lnTo>
                    <a:lnTo>
                      <a:pt x="30" y="48"/>
                    </a:lnTo>
                    <a:lnTo>
                      <a:pt x="30" y="60"/>
                    </a:lnTo>
                    <a:lnTo>
                      <a:pt x="30" y="24"/>
                    </a:lnTo>
                    <a:lnTo>
                      <a:pt x="30" y="66"/>
                    </a:lnTo>
                    <a:lnTo>
                      <a:pt x="30" y="42"/>
                    </a:lnTo>
                    <a:lnTo>
                      <a:pt x="30" y="90"/>
                    </a:lnTo>
                    <a:lnTo>
                      <a:pt x="30" y="66"/>
                    </a:lnTo>
                    <a:lnTo>
                      <a:pt x="30" y="84"/>
                    </a:lnTo>
                    <a:lnTo>
                      <a:pt x="30" y="48"/>
                    </a:lnTo>
                    <a:lnTo>
                      <a:pt x="30" y="18"/>
                    </a:lnTo>
                    <a:lnTo>
                      <a:pt x="30" y="42"/>
                    </a:lnTo>
                    <a:lnTo>
                      <a:pt x="30" y="42"/>
                    </a:lnTo>
                    <a:lnTo>
                      <a:pt x="36" y="42"/>
                    </a:lnTo>
                    <a:lnTo>
                      <a:pt x="36" y="24"/>
                    </a:lnTo>
                    <a:lnTo>
                      <a:pt x="36" y="84"/>
                    </a:lnTo>
                    <a:lnTo>
                      <a:pt x="36" y="72"/>
                    </a:lnTo>
                    <a:lnTo>
                      <a:pt x="36" y="54"/>
                    </a:lnTo>
                    <a:lnTo>
                      <a:pt x="36" y="72"/>
                    </a:lnTo>
                    <a:lnTo>
                      <a:pt x="36" y="60"/>
                    </a:lnTo>
                    <a:lnTo>
                      <a:pt x="36" y="72"/>
                    </a:lnTo>
                    <a:lnTo>
                      <a:pt x="36" y="36"/>
                    </a:lnTo>
                    <a:lnTo>
                      <a:pt x="36" y="42"/>
                    </a:lnTo>
                    <a:lnTo>
                      <a:pt x="36" y="30"/>
                    </a:lnTo>
                    <a:lnTo>
                      <a:pt x="36" y="36"/>
                    </a:lnTo>
                    <a:lnTo>
                      <a:pt x="36" y="42"/>
                    </a:lnTo>
                    <a:lnTo>
                      <a:pt x="36" y="48"/>
                    </a:lnTo>
                    <a:lnTo>
                      <a:pt x="36" y="60"/>
                    </a:lnTo>
                    <a:lnTo>
                      <a:pt x="36" y="60"/>
                    </a:lnTo>
                    <a:lnTo>
                      <a:pt x="36" y="72"/>
                    </a:lnTo>
                    <a:lnTo>
                      <a:pt x="36" y="54"/>
                    </a:lnTo>
                    <a:lnTo>
                      <a:pt x="36" y="66"/>
                    </a:lnTo>
                    <a:lnTo>
                      <a:pt x="36" y="66"/>
                    </a:lnTo>
                    <a:lnTo>
                      <a:pt x="36" y="36"/>
                    </a:lnTo>
                    <a:lnTo>
                      <a:pt x="36" y="36"/>
                    </a:lnTo>
                    <a:lnTo>
                      <a:pt x="36" y="54"/>
                    </a:lnTo>
                    <a:lnTo>
                      <a:pt x="36" y="54"/>
                    </a:lnTo>
                    <a:lnTo>
                      <a:pt x="36" y="60"/>
                    </a:lnTo>
                    <a:lnTo>
                      <a:pt x="36" y="66"/>
                    </a:lnTo>
                    <a:lnTo>
                      <a:pt x="36" y="72"/>
                    </a:lnTo>
                    <a:lnTo>
                      <a:pt x="36" y="60"/>
                    </a:lnTo>
                    <a:lnTo>
                      <a:pt x="36" y="66"/>
                    </a:lnTo>
                    <a:lnTo>
                      <a:pt x="36" y="48"/>
                    </a:lnTo>
                    <a:lnTo>
                      <a:pt x="36" y="12"/>
                    </a:lnTo>
                    <a:lnTo>
                      <a:pt x="36" y="60"/>
                    </a:lnTo>
                    <a:lnTo>
                      <a:pt x="36" y="90"/>
                    </a:lnTo>
                    <a:lnTo>
                      <a:pt x="36" y="72"/>
                    </a:lnTo>
                    <a:lnTo>
                      <a:pt x="36" y="24"/>
                    </a:lnTo>
                    <a:lnTo>
                      <a:pt x="36" y="84"/>
                    </a:lnTo>
                    <a:lnTo>
                      <a:pt x="36" y="60"/>
                    </a:lnTo>
                    <a:lnTo>
                      <a:pt x="36" y="78"/>
                    </a:lnTo>
                    <a:lnTo>
                      <a:pt x="36" y="36"/>
                    </a:lnTo>
                    <a:lnTo>
                      <a:pt x="36" y="42"/>
                    </a:lnTo>
                    <a:lnTo>
                      <a:pt x="36" y="6"/>
                    </a:lnTo>
                    <a:lnTo>
                      <a:pt x="36" y="66"/>
                    </a:lnTo>
                    <a:lnTo>
                      <a:pt x="36" y="42"/>
                    </a:lnTo>
                    <a:lnTo>
                      <a:pt x="36" y="42"/>
                    </a:lnTo>
                    <a:lnTo>
                      <a:pt x="36" y="84"/>
                    </a:lnTo>
                    <a:lnTo>
                      <a:pt x="36" y="66"/>
                    </a:lnTo>
                    <a:lnTo>
                      <a:pt x="36" y="60"/>
                    </a:lnTo>
                    <a:lnTo>
                      <a:pt x="36" y="60"/>
                    </a:lnTo>
                    <a:lnTo>
                      <a:pt x="36" y="54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36" y="84"/>
                    </a:lnTo>
                    <a:lnTo>
                      <a:pt x="36" y="24"/>
                    </a:lnTo>
                    <a:lnTo>
                      <a:pt x="36" y="60"/>
                    </a:lnTo>
                    <a:lnTo>
                      <a:pt x="36" y="60"/>
                    </a:lnTo>
                    <a:lnTo>
                      <a:pt x="36" y="60"/>
                    </a:lnTo>
                    <a:lnTo>
                      <a:pt x="36" y="66"/>
                    </a:lnTo>
                    <a:lnTo>
                      <a:pt x="36" y="66"/>
                    </a:lnTo>
                    <a:lnTo>
                      <a:pt x="36" y="48"/>
                    </a:lnTo>
                    <a:lnTo>
                      <a:pt x="36" y="102"/>
                    </a:lnTo>
                    <a:lnTo>
                      <a:pt x="36" y="30"/>
                    </a:lnTo>
                    <a:lnTo>
                      <a:pt x="36" y="48"/>
                    </a:lnTo>
                    <a:lnTo>
                      <a:pt x="36" y="42"/>
                    </a:lnTo>
                    <a:lnTo>
                      <a:pt x="36" y="60"/>
                    </a:lnTo>
                    <a:lnTo>
                      <a:pt x="36" y="72"/>
                    </a:lnTo>
                    <a:lnTo>
                      <a:pt x="36" y="42"/>
                    </a:lnTo>
                    <a:lnTo>
                      <a:pt x="36" y="60"/>
                    </a:lnTo>
                    <a:lnTo>
                      <a:pt x="36" y="48"/>
                    </a:lnTo>
                    <a:lnTo>
                      <a:pt x="36" y="54"/>
                    </a:lnTo>
                    <a:lnTo>
                      <a:pt x="36" y="24"/>
                    </a:lnTo>
                    <a:lnTo>
                      <a:pt x="36" y="72"/>
                    </a:lnTo>
                    <a:lnTo>
                      <a:pt x="36" y="78"/>
                    </a:lnTo>
                    <a:lnTo>
                      <a:pt x="36" y="48"/>
                    </a:lnTo>
                    <a:lnTo>
                      <a:pt x="36" y="72"/>
                    </a:lnTo>
                    <a:lnTo>
                      <a:pt x="36" y="90"/>
                    </a:lnTo>
                    <a:lnTo>
                      <a:pt x="36" y="72"/>
                    </a:lnTo>
                    <a:lnTo>
                      <a:pt x="36" y="60"/>
                    </a:lnTo>
                    <a:lnTo>
                      <a:pt x="36" y="54"/>
                    </a:lnTo>
                    <a:lnTo>
                      <a:pt x="36" y="30"/>
                    </a:lnTo>
                    <a:lnTo>
                      <a:pt x="36" y="30"/>
                    </a:lnTo>
                    <a:lnTo>
                      <a:pt x="36" y="42"/>
                    </a:lnTo>
                    <a:lnTo>
                      <a:pt x="36" y="54"/>
                    </a:lnTo>
                    <a:lnTo>
                      <a:pt x="36" y="54"/>
                    </a:lnTo>
                    <a:lnTo>
                      <a:pt x="36" y="54"/>
                    </a:lnTo>
                    <a:lnTo>
                      <a:pt x="36" y="36"/>
                    </a:lnTo>
                    <a:lnTo>
                      <a:pt x="36" y="144"/>
                    </a:lnTo>
                    <a:lnTo>
                      <a:pt x="36" y="48"/>
                    </a:lnTo>
                    <a:lnTo>
                      <a:pt x="36" y="72"/>
                    </a:lnTo>
                    <a:lnTo>
                      <a:pt x="36" y="78"/>
                    </a:lnTo>
                    <a:lnTo>
                      <a:pt x="36" y="84"/>
                    </a:lnTo>
                    <a:lnTo>
                      <a:pt x="36" y="108"/>
                    </a:lnTo>
                    <a:lnTo>
                      <a:pt x="36" y="66"/>
                    </a:lnTo>
                    <a:lnTo>
                      <a:pt x="36" y="78"/>
                    </a:lnTo>
                    <a:lnTo>
                      <a:pt x="36" y="90"/>
                    </a:lnTo>
                    <a:lnTo>
                      <a:pt x="36" y="96"/>
                    </a:lnTo>
                    <a:lnTo>
                      <a:pt x="36" y="66"/>
                    </a:lnTo>
                    <a:lnTo>
                      <a:pt x="36" y="30"/>
                    </a:lnTo>
                    <a:lnTo>
                      <a:pt x="36" y="48"/>
                    </a:lnTo>
                    <a:lnTo>
                      <a:pt x="36" y="60"/>
                    </a:lnTo>
                    <a:lnTo>
                      <a:pt x="36" y="48"/>
                    </a:lnTo>
                    <a:lnTo>
                      <a:pt x="36" y="78"/>
                    </a:lnTo>
                    <a:lnTo>
                      <a:pt x="36" y="66"/>
                    </a:lnTo>
                    <a:lnTo>
                      <a:pt x="42" y="42"/>
                    </a:lnTo>
                    <a:lnTo>
                      <a:pt x="42" y="54"/>
                    </a:lnTo>
                    <a:lnTo>
                      <a:pt x="42" y="84"/>
                    </a:lnTo>
                    <a:lnTo>
                      <a:pt x="42" y="54"/>
                    </a:lnTo>
                    <a:lnTo>
                      <a:pt x="42" y="42"/>
                    </a:lnTo>
                    <a:lnTo>
                      <a:pt x="42" y="66"/>
                    </a:lnTo>
                    <a:lnTo>
                      <a:pt x="42" y="78"/>
                    </a:lnTo>
                    <a:lnTo>
                      <a:pt x="42" y="60"/>
                    </a:lnTo>
                    <a:lnTo>
                      <a:pt x="42" y="54"/>
                    </a:lnTo>
                    <a:lnTo>
                      <a:pt x="42" y="54"/>
                    </a:lnTo>
                    <a:lnTo>
                      <a:pt x="42" y="48"/>
                    </a:lnTo>
                    <a:lnTo>
                      <a:pt x="42" y="90"/>
                    </a:lnTo>
                    <a:lnTo>
                      <a:pt x="42" y="24"/>
                    </a:lnTo>
                    <a:lnTo>
                      <a:pt x="42" y="72"/>
                    </a:lnTo>
                    <a:lnTo>
                      <a:pt x="42" y="36"/>
                    </a:lnTo>
                    <a:lnTo>
                      <a:pt x="42" y="66"/>
                    </a:lnTo>
                    <a:lnTo>
                      <a:pt x="42" y="24"/>
                    </a:lnTo>
                    <a:lnTo>
                      <a:pt x="42" y="60"/>
                    </a:lnTo>
                    <a:lnTo>
                      <a:pt x="42" y="54"/>
                    </a:lnTo>
                    <a:lnTo>
                      <a:pt x="42" y="72"/>
                    </a:lnTo>
                    <a:lnTo>
                      <a:pt x="42" y="96"/>
                    </a:lnTo>
                    <a:lnTo>
                      <a:pt x="42" y="96"/>
                    </a:lnTo>
                    <a:lnTo>
                      <a:pt x="42" y="30"/>
                    </a:lnTo>
                    <a:lnTo>
                      <a:pt x="42" y="42"/>
                    </a:lnTo>
                    <a:lnTo>
                      <a:pt x="42" y="60"/>
                    </a:lnTo>
                    <a:lnTo>
                      <a:pt x="42" y="48"/>
                    </a:lnTo>
                    <a:lnTo>
                      <a:pt x="42" y="84"/>
                    </a:lnTo>
                    <a:lnTo>
                      <a:pt x="42" y="66"/>
                    </a:lnTo>
                    <a:lnTo>
                      <a:pt x="42" y="54"/>
                    </a:lnTo>
                    <a:lnTo>
                      <a:pt x="42" y="84"/>
                    </a:lnTo>
                    <a:lnTo>
                      <a:pt x="42" y="42"/>
                    </a:lnTo>
                    <a:lnTo>
                      <a:pt x="42" y="60"/>
                    </a:lnTo>
                    <a:lnTo>
                      <a:pt x="42" y="102"/>
                    </a:lnTo>
                    <a:lnTo>
                      <a:pt x="42" y="84"/>
                    </a:lnTo>
                    <a:lnTo>
                      <a:pt x="42" y="84"/>
                    </a:lnTo>
                    <a:lnTo>
                      <a:pt x="42" y="90"/>
                    </a:lnTo>
                    <a:lnTo>
                      <a:pt x="42" y="114"/>
                    </a:lnTo>
                    <a:lnTo>
                      <a:pt x="42" y="42"/>
                    </a:lnTo>
                    <a:lnTo>
                      <a:pt x="42" y="84"/>
                    </a:lnTo>
                    <a:lnTo>
                      <a:pt x="42" y="66"/>
                    </a:lnTo>
                    <a:lnTo>
                      <a:pt x="42" y="54"/>
                    </a:lnTo>
                    <a:lnTo>
                      <a:pt x="42" y="48"/>
                    </a:lnTo>
                    <a:lnTo>
                      <a:pt x="42" y="66"/>
                    </a:lnTo>
                    <a:lnTo>
                      <a:pt x="42" y="54"/>
                    </a:lnTo>
                    <a:lnTo>
                      <a:pt x="42" y="42"/>
                    </a:lnTo>
                    <a:lnTo>
                      <a:pt x="42" y="72"/>
                    </a:lnTo>
                    <a:lnTo>
                      <a:pt x="42" y="78"/>
                    </a:lnTo>
                    <a:lnTo>
                      <a:pt x="42" y="18"/>
                    </a:lnTo>
                    <a:lnTo>
                      <a:pt x="42" y="78"/>
                    </a:lnTo>
                    <a:lnTo>
                      <a:pt x="42" y="48"/>
                    </a:lnTo>
                    <a:lnTo>
                      <a:pt x="42" y="84"/>
                    </a:lnTo>
                    <a:lnTo>
                      <a:pt x="42" y="66"/>
                    </a:lnTo>
                    <a:lnTo>
                      <a:pt x="42" y="30"/>
                    </a:lnTo>
                    <a:lnTo>
                      <a:pt x="42" y="54"/>
                    </a:lnTo>
                    <a:lnTo>
                      <a:pt x="42" y="54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2" y="48"/>
                    </a:lnTo>
                    <a:lnTo>
                      <a:pt x="42" y="48"/>
                    </a:lnTo>
                    <a:lnTo>
                      <a:pt x="42" y="66"/>
                    </a:lnTo>
                    <a:lnTo>
                      <a:pt x="42" y="36"/>
                    </a:lnTo>
                    <a:lnTo>
                      <a:pt x="42" y="78"/>
                    </a:lnTo>
                    <a:lnTo>
                      <a:pt x="42" y="66"/>
                    </a:lnTo>
                    <a:lnTo>
                      <a:pt x="42" y="60"/>
                    </a:lnTo>
                    <a:lnTo>
                      <a:pt x="42" y="42"/>
                    </a:lnTo>
                    <a:lnTo>
                      <a:pt x="42" y="36"/>
                    </a:lnTo>
                    <a:lnTo>
                      <a:pt x="42" y="60"/>
                    </a:lnTo>
                    <a:lnTo>
                      <a:pt x="42" y="54"/>
                    </a:lnTo>
                    <a:lnTo>
                      <a:pt x="42" y="48"/>
                    </a:lnTo>
                    <a:lnTo>
                      <a:pt x="42" y="72"/>
                    </a:lnTo>
                    <a:lnTo>
                      <a:pt x="42" y="60"/>
                    </a:lnTo>
                    <a:lnTo>
                      <a:pt x="42" y="60"/>
                    </a:lnTo>
                    <a:lnTo>
                      <a:pt x="42" y="60"/>
                    </a:lnTo>
                    <a:lnTo>
                      <a:pt x="42" y="30"/>
                    </a:lnTo>
                    <a:lnTo>
                      <a:pt x="42" y="54"/>
                    </a:lnTo>
                    <a:lnTo>
                      <a:pt x="42" y="42"/>
                    </a:lnTo>
                    <a:lnTo>
                      <a:pt x="42" y="48"/>
                    </a:lnTo>
                    <a:lnTo>
                      <a:pt x="42" y="54"/>
                    </a:lnTo>
                    <a:lnTo>
                      <a:pt x="42" y="114"/>
                    </a:lnTo>
                    <a:lnTo>
                      <a:pt x="42" y="18"/>
                    </a:lnTo>
                    <a:lnTo>
                      <a:pt x="42" y="66"/>
                    </a:lnTo>
                    <a:lnTo>
                      <a:pt x="42" y="90"/>
                    </a:lnTo>
                    <a:lnTo>
                      <a:pt x="42" y="42"/>
                    </a:lnTo>
                    <a:lnTo>
                      <a:pt x="42" y="66"/>
                    </a:lnTo>
                    <a:lnTo>
                      <a:pt x="42" y="72"/>
                    </a:lnTo>
                    <a:lnTo>
                      <a:pt x="42" y="24"/>
                    </a:lnTo>
                    <a:lnTo>
                      <a:pt x="42" y="84"/>
                    </a:lnTo>
                    <a:lnTo>
                      <a:pt x="42" y="60"/>
                    </a:lnTo>
                    <a:lnTo>
                      <a:pt x="42" y="78"/>
                    </a:lnTo>
                    <a:lnTo>
                      <a:pt x="42" y="54"/>
                    </a:lnTo>
                    <a:lnTo>
                      <a:pt x="42" y="72"/>
                    </a:lnTo>
                    <a:lnTo>
                      <a:pt x="42" y="42"/>
                    </a:lnTo>
                    <a:lnTo>
                      <a:pt x="42" y="48"/>
                    </a:lnTo>
                    <a:lnTo>
                      <a:pt x="42" y="48"/>
                    </a:lnTo>
                    <a:lnTo>
                      <a:pt x="42" y="36"/>
                    </a:lnTo>
                    <a:lnTo>
                      <a:pt x="42" y="60"/>
                    </a:lnTo>
                    <a:lnTo>
                      <a:pt x="42" y="48"/>
                    </a:lnTo>
                    <a:lnTo>
                      <a:pt x="42" y="54"/>
                    </a:lnTo>
                    <a:lnTo>
                      <a:pt x="42" y="72"/>
                    </a:lnTo>
                    <a:lnTo>
                      <a:pt x="42" y="42"/>
                    </a:lnTo>
                    <a:lnTo>
                      <a:pt x="42" y="84"/>
                    </a:lnTo>
                    <a:lnTo>
                      <a:pt x="42" y="66"/>
                    </a:lnTo>
                    <a:lnTo>
                      <a:pt x="48" y="42"/>
                    </a:lnTo>
                    <a:lnTo>
                      <a:pt x="48" y="54"/>
                    </a:lnTo>
                    <a:lnTo>
                      <a:pt x="48" y="78"/>
                    </a:lnTo>
                    <a:lnTo>
                      <a:pt x="48" y="66"/>
                    </a:lnTo>
                    <a:lnTo>
                      <a:pt x="48" y="36"/>
                    </a:lnTo>
                    <a:lnTo>
                      <a:pt x="48" y="54"/>
                    </a:lnTo>
                    <a:lnTo>
                      <a:pt x="48" y="48"/>
                    </a:lnTo>
                    <a:lnTo>
                      <a:pt x="48" y="24"/>
                    </a:lnTo>
                    <a:lnTo>
                      <a:pt x="48" y="54"/>
                    </a:lnTo>
                    <a:lnTo>
                      <a:pt x="48" y="72"/>
                    </a:lnTo>
                    <a:lnTo>
                      <a:pt x="48" y="66"/>
                    </a:lnTo>
                    <a:lnTo>
                      <a:pt x="48" y="24"/>
                    </a:lnTo>
                    <a:lnTo>
                      <a:pt x="48" y="60"/>
                    </a:lnTo>
                    <a:lnTo>
                      <a:pt x="48" y="72"/>
                    </a:lnTo>
                    <a:lnTo>
                      <a:pt x="48" y="36"/>
                    </a:lnTo>
                    <a:lnTo>
                      <a:pt x="48" y="42"/>
                    </a:lnTo>
                    <a:lnTo>
                      <a:pt x="48" y="60"/>
                    </a:lnTo>
                    <a:lnTo>
                      <a:pt x="48" y="36"/>
                    </a:lnTo>
                    <a:lnTo>
                      <a:pt x="48" y="90"/>
                    </a:lnTo>
                    <a:lnTo>
                      <a:pt x="48" y="30"/>
                    </a:lnTo>
                    <a:lnTo>
                      <a:pt x="48" y="78"/>
                    </a:lnTo>
                    <a:lnTo>
                      <a:pt x="48" y="78"/>
                    </a:lnTo>
                    <a:lnTo>
                      <a:pt x="48" y="72"/>
                    </a:lnTo>
                    <a:lnTo>
                      <a:pt x="48" y="36"/>
                    </a:lnTo>
                    <a:lnTo>
                      <a:pt x="48" y="54"/>
                    </a:lnTo>
                    <a:lnTo>
                      <a:pt x="48" y="78"/>
                    </a:lnTo>
                    <a:lnTo>
                      <a:pt x="48" y="54"/>
                    </a:lnTo>
                    <a:lnTo>
                      <a:pt x="48" y="48"/>
                    </a:lnTo>
                    <a:lnTo>
                      <a:pt x="48" y="78"/>
                    </a:lnTo>
                    <a:lnTo>
                      <a:pt x="48" y="60"/>
                    </a:lnTo>
                    <a:lnTo>
                      <a:pt x="48" y="48"/>
                    </a:lnTo>
                    <a:lnTo>
                      <a:pt x="48" y="48"/>
                    </a:lnTo>
                    <a:lnTo>
                      <a:pt x="48" y="60"/>
                    </a:lnTo>
                    <a:lnTo>
                      <a:pt x="48" y="48"/>
                    </a:lnTo>
                    <a:lnTo>
                      <a:pt x="48" y="48"/>
                    </a:lnTo>
                    <a:lnTo>
                      <a:pt x="48" y="84"/>
                    </a:lnTo>
                    <a:lnTo>
                      <a:pt x="48" y="54"/>
                    </a:lnTo>
                    <a:lnTo>
                      <a:pt x="48" y="78"/>
                    </a:lnTo>
                    <a:lnTo>
                      <a:pt x="48" y="54"/>
                    </a:lnTo>
                    <a:lnTo>
                      <a:pt x="48" y="66"/>
                    </a:lnTo>
                    <a:lnTo>
                      <a:pt x="48" y="36"/>
                    </a:lnTo>
                    <a:lnTo>
                      <a:pt x="48" y="48"/>
                    </a:lnTo>
                    <a:lnTo>
                      <a:pt x="48" y="54"/>
                    </a:lnTo>
                    <a:lnTo>
                      <a:pt x="48" y="48"/>
                    </a:lnTo>
                    <a:lnTo>
                      <a:pt x="48" y="60"/>
                    </a:lnTo>
                    <a:lnTo>
                      <a:pt x="48" y="60"/>
                    </a:lnTo>
                    <a:lnTo>
                      <a:pt x="48" y="48"/>
                    </a:lnTo>
                    <a:lnTo>
                      <a:pt x="48" y="60"/>
                    </a:lnTo>
                    <a:lnTo>
                      <a:pt x="48" y="30"/>
                    </a:lnTo>
                    <a:lnTo>
                      <a:pt x="48" y="36"/>
                    </a:lnTo>
                    <a:lnTo>
                      <a:pt x="48" y="78"/>
                    </a:lnTo>
                    <a:lnTo>
                      <a:pt x="48" y="78"/>
                    </a:lnTo>
                    <a:lnTo>
                      <a:pt x="48" y="66"/>
                    </a:lnTo>
                    <a:lnTo>
                      <a:pt x="48" y="72"/>
                    </a:lnTo>
                    <a:lnTo>
                      <a:pt x="48" y="42"/>
                    </a:lnTo>
                    <a:lnTo>
                      <a:pt x="48" y="60"/>
                    </a:lnTo>
                    <a:lnTo>
                      <a:pt x="48" y="66"/>
                    </a:lnTo>
                    <a:lnTo>
                      <a:pt x="48" y="66"/>
                    </a:lnTo>
                    <a:lnTo>
                      <a:pt x="48" y="12"/>
                    </a:lnTo>
                    <a:lnTo>
                      <a:pt x="48" y="60"/>
                    </a:lnTo>
                    <a:lnTo>
                      <a:pt x="48" y="30"/>
                    </a:lnTo>
                    <a:lnTo>
                      <a:pt x="48" y="60"/>
                    </a:lnTo>
                    <a:lnTo>
                      <a:pt x="48" y="78"/>
                    </a:lnTo>
                    <a:lnTo>
                      <a:pt x="48" y="48"/>
                    </a:lnTo>
                    <a:lnTo>
                      <a:pt x="48" y="42"/>
                    </a:lnTo>
                    <a:lnTo>
                      <a:pt x="48" y="60"/>
                    </a:lnTo>
                    <a:lnTo>
                      <a:pt x="48" y="42"/>
                    </a:lnTo>
                    <a:lnTo>
                      <a:pt x="48" y="84"/>
                    </a:lnTo>
                    <a:lnTo>
                      <a:pt x="48" y="90"/>
                    </a:lnTo>
                    <a:lnTo>
                      <a:pt x="48" y="90"/>
                    </a:lnTo>
                    <a:lnTo>
                      <a:pt x="48" y="78"/>
                    </a:lnTo>
                    <a:lnTo>
                      <a:pt x="48" y="90"/>
                    </a:lnTo>
                    <a:lnTo>
                      <a:pt x="48" y="66"/>
                    </a:lnTo>
                    <a:lnTo>
                      <a:pt x="48" y="48"/>
                    </a:lnTo>
                    <a:lnTo>
                      <a:pt x="48" y="30"/>
                    </a:lnTo>
                    <a:lnTo>
                      <a:pt x="48" y="48"/>
                    </a:lnTo>
                    <a:lnTo>
                      <a:pt x="48" y="60"/>
                    </a:lnTo>
                    <a:lnTo>
                      <a:pt x="48" y="66"/>
                    </a:lnTo>
                    <a:lnTo>
                      <a:pt x="48" y="48"/>
                    </a:lnTo>
                    <a:lnTo>
                      <a:pt x="48" y="60"/>
                    </a:lnTo>
                    <a:lnTo>
                      <a:pt x="48" y="60"/>
                    </a:lnTo>
                    <a:lnTo>
                      <a:pt x="48" y="30"/>
                    </a:lnTo>
                    <a:lnTo>
                      <a:pt x="48" y="60"/>
                    </a:lnTo>
                    <a:lnTo>
                      <a:pt x="48" y="42"/>
                    </a:lnTo>
                    <a:lnTo>
                      <a:pt x="48" y="90"/>
                    </a:lnTo>
                    <a:lnTo>
                      <a:pt x="48" y="42"/>
                    </a:lnTo>
                    <a:lnTo>
                      <a:pt x="48" y="72"/>
                    </a:lnTo>
                    <a:lnTo>
                      <a:pt x="48" y="78"/>
                    </a:lnTo>
                    <a:lnTo>
                      <a:pt x="48" y="78"/>
                    </a:lnTo>
                    <a:lnTo>
                      <a:pt x="48" y="30"/>
                    </a:lnTo>
                    <a:lnTo>
                      <a:pt x="48" y="54"/>
                    </a:lnTo>
                    <a:lnTo>
                      <a:pt x="48" y="114"/>
                    </a:lnTo>
                    <a:lnTo>
                      <a:pt x="48" y="48"/>
                    </a:lnTo>
                    <a:lnTo>
                      <a:pt x="48" y="66"/>
                    </a:lnTo>
                    <a:lnTo>
                      <a:pt x="48" y="84"/>
                    </a:lnTo>
                    <a:lnTo>
                      <a:pt x="48" y="60"/>
                    </a:lnTo>
                    <a:lnTo>
                      <a:pt x="48" y="30"/>
                    </a:lnTo>
                    <a:lnTo>
                      <a:pt x="48" y="66"/>
                    </a:lnTo>
                    <a:lnTo>
                      <a:pt x="48" y="60"/>
                    </a:lnTo>
                    <a:lnTo>
                      <a:pt x="48" y="48"/>
                    </a:lnTo>
                    <a:lnTo>
                      <a:pt x="48" y="54"/>
                    </a:lnTo>
                    <a:lnTo>
                      <a:pt x="48" y="60"/>
                    </a:lnTo>
                    <a:lnTo>
                      <a:pt x="48" y="36"/>
                    </a:lnTo>
                    <a:lnTo>
                      <a:pt x="54" y="72"/>
                    </a:lnTo>
                    <a:lnTo>
                      <a:pt x="54" y="36"/>
                    </a:lnTo>
                    <a:lnTo>
                      <a:pt x="54" y="30"/>
                    </a:lnTo>
                    <a:lnTo>
                      <a:pt x="54" y="72"/>
                    </a:lnTo>
                    <a:lnTo>
                      <a:pt x="54" y="54"/>
                    </a:lnTo>
                    <a:lnTo>
                      <a:pt x="54" y="48"/>
                    </a:lnTo>
                    <a:lnTo>
                      <a:pt x="54" y="48"/>
                    </a:lnTo>
                    <a:lnTo>
                      <a:pt x="54" y="36"/>
                    </a:lnTo>
                    <a:lnTo>
                      <a:pt x="54" y="54"/>
                    </a:lnTo>
                    <a:lnTo>
                      <a:pt x="54" y="72"/>
                    </a:lnTo>
                    <a:lnTo>
                      <a:pt x="54" y="48"/>
                    </a:lnTo>
                    <a:lnTo>
                      <a:pt x="54" y="30"/>
                    </a:lnTo>
                    <a:lnTo>
                      <a:pt x="54" y="36"/>
                    </a:lnTo>
                    <a:lnTo>
                      <a:pt x="54" y="84"/>
                    </a:lnTo>
                    <a:lnTo>
                      <a:pt x="54" y="36"/>
                    </a:lnTo>
                    <a:lnTo>
                      <a:pt x="54" y="42"/>
                    </a:lnTo>
                    <a:lnTo>
                      <a:pt x="54" y="42"/>
                    </a:lnTo>
                    <a:lnTo>
                      <a:pt x="54" y="30"/>
                    </a:lnTo>
                    <a:lnTo>
                      <a:pt x="54" y="54"/>
                    </a:lnTo>
                    <a:lnTo>
                      <a:pt x="54" y="66"/>
                    </a:lnTo>
                    <a:lnTo>
                      <a:pt x="54" y="78"/>
                    </a:lnTo>
                    <a:lnTo>
                      <a:pt x="54" y="60"/>
                    </a:lnTo>
                    <a:lnTo>
                      <a:pt x="54" y="72"/>
                    </a:lnTo>
                    <a:lnTo>
                      <a:pt x="54" y="18"/>
                    </a:lnTo>
                    <a:lnTo>
                      <a:pt x="54" y="60"/>
                    </a:lnTo>
                    <a:lnTo>
                      <a:pt x="54" y="72"/>
                    </a:lnTo>
                    <a:lnTo>
                      <a:pt x="54" y="54"/>
                    </a:lnTo>
                    <a:lnTo>
                      <a:pt x="54" y="72"/>
                    </a:lnTo>
                    <a:lnTo>
                      <a:pt x="54" y="36"/>
                    </a:lnTo>
                    <a:lnTo>
                      <a:pt x="54" y="48"/>
                    </a:lnTo>
                    <a:lnTo>
                      <a:pt x="54" y="54"/>
                    </a:lnTo>
                    <a:lnTo>
                      <a:pt x="54" y="90"/>
                    </a:lnTo>
                    <a:lnTo>
                      <a:pt x="54" y="54"/>
                    </a:lnTo>
                    <a:lnTo>
                      <a:pt x="54" y="66"/>
                    </a:lnTo>
                    <a:lnTo>
                      <a:pt x="54" y="54"/>
                    </a:lnTo>
                    <a:lnTo>
                      <a:pt x="54" y="42"/>
                    </a:lnTo>
                    <a:lnTo>
                      <a:pt x="54" y="6"/>
                    </a:lnTo>
                    <a:lnTo>
                      <a:pt x="54" y="96"/>
                    </a:lnTo>
                    <a:lnTo>
                      <a:pt x="54" y="48"/>
                    </a:lnTo>
                    <a:lnTo>
                      <a:pt x="54" y="96"/>
                    </a:lnTo>
                    <a:lnTo>
                      <a:pt x="54" y="60"/>
                    </a:lnTo>
                    <a:lnTo>
                      <a:pt x="54" y="42"/>
                    </a:lnTo>
                    <a:lnTo>
                      <a:pt x="54" y="60"/>
                    </a:lnTo>
                    <a:lnTo>
                      <a:pt x="54" y="18"/>
                    </a:lnTo>
                    <a:lnTo>
                      <a:pt x="54" y="66"/>
                    </a:lnTo>
                    <a:lnTo>
                      <a:pt x="54" y="60"/>
                    </a:lnTo>
                    <a:lnTo>
                      <a:pt x="54" y="72"/>
                    </a:lnTo>
                    <a:lnTo>
                      <a:pt x="54" y="72"/>
                    </a:lnTo>
                    <a:lnTo>
                      <a:pt x="54" y="72"/>
                    </a:lnTo>
                    <a:lnTo>
                      <a:pt x="54" y="54"/>
                    </a:lnTo>
                    <a:lnTo>
                      <a:pt x="54" y="66"/>
                    </a:lnTo>
                    <a:lnTo>
                      <a:pt x="54" y="42"/>
                    </a:lnTo>
                    <a:lnTo>
                      <a:pt x="54" y="60"/>
                    </a:lnTo>
                    <a:lnTo>
                      <a:pt x="54" y="24"/>
                    </a:lnTo>
                    <a:lnTo>
                      <a:pt x="54" y="72"/>
                    </a:lnTo>
                    <a:lnTo>
                      <a:pt x="54" y="54"/>
                    </a:lnTo>
                    <a:lnTo>
                      <a:pt x="54" y="78"/>
                    </a:lnTo>
                    <a:lnTo>
                      <a:pt x="54" y="42"/>
                    </a:lnTo>
                    <a:lnTo>
                      <a:pt x="54" y="36"/>
                    </a:lnTo>
                    <a:lnTo>
                      <a:pt x="54" y="48"/>
                    </a:lnTo>
                    <a:lnTo>
                      <a:pt x="54" y="42"/>
                    </a:lnTo>
                    <a:lnTo>
                      <a:pt x="54" y="90"/>
                    </a:lnTo>
                    <a:lnTo>
                      <a:pt x="54" y="24"/>
                    </a:lnTo>
                    <a:lnTo>
                      <a:pt x="54" y="18"/>
                    </a:lnTo>
                    <a:lnTo>
                      <a:pt x="54" y="66"/>
                    </a:lnTo>
                    <a:lnTo>
                      <a:pt x="54" y="78"/>
                    </a:lnTo>
                    <a:lnTo>
                      <a:pt x="54" y="72"/>
                    </a:lnTo>
                    <a:lnTo>
                      <a:pt x="54" y="60"/>
                    </a:lnTo>
                    <a:lnTo>
                      <a:pt x="54" y="42"/>
                    </a:lnTo>
                    <a:lnTo>
                      <a:pt x="54" y="30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54" y="54"/>
                    </a:lnTo>
                    <a:lnTo>
                      <a:pt x="54" y="78"/>
                    </a:lnTo>
                    <a:lnTo>
                      <a:pt x="54" y="48"/>
                    </a:lnTo>
                    <a:lnTo>
                      <a:pt x="54" y="108"/>
                    </a:lnTo>
                    <a:lnTo>
                      <a:pt x="54" y="48"/>
                    </a:lnTo>
                    <a:lnTo>
                      <a:pt x="54" y="42"/>
                    </a:lnTo>
                    <a:lnTo>
                      <a:pt x="54" y="60"/>
                    </a:lnTo>
                    <a:lnTo>
                      <a:pt x="54" y="48"/>
                    </a:lnTo>
                    <a:lnTo>
                      <a:pt x="54" y="66"/>
                    </a:lnTo>
                    <a:lnTo>
                      <a:pt x="54" y="72"/>
                    </a:lnTo>
                    <a:lnTo>
                      <a:pt x="54" y="54"/>
                    </a:lnTo>
                    <a:lnTo>
                      <a:pt x="54" y="42"/>
                    </a:lnTo>
                    <a:lnTo>
                      <a:pt x="54" y="60"/>
                    </a:lnTo>
                    <a:lnTo>
                      <a:pt x="54" y="102"/>
                    </a:lnTo>
                    <a:lnTo>
                      <a:pt x="54" y="66"/>
                    </a:lnTo>
                    <a:lnTo>
                      <a:pt x="54" y="60"/>
                    </a:lnTo>
                    <a:lnTo>
                      <a:pt x="54" y="48"/>
                    </a:lnTo>
                    <a:lnTo>
                      <a:pt x="54" y="66"/>
                    </a:lnTo>
                    <a:lnTo>
                      <a:pt x="54" y="42"/>
                    </a:lnTo>
                    <a:lnTo>
                      <a:pt x="54" y="30"/>
                    </a:lnTo>
                    <a:lnTo>
                      <a:pt x="54" y="18"/>
                    </a:lnTo>
                    <a:lnTo>
                      <a:pt x="54" y="36"/>
                    </a:lnTo>
                    <a:lnTo>
                      <a:pt x="54" y="42"/>
                    </a:lnTo>
                    <a:lnTo>
                      <a:pt x="54" y="90"/>
                    </a:lnTo>
                    <a:lnTo>
                      <a:pt x="54" y="42"/>
                    </a:lnTo>
                    <a:lnTo>
                      <a:pt x="54" y="36"/>
                    </a:lnTo>
                    <a:lnTo>
                      <a:pt x="54" y="36"/>
                    </a:lnTo>
                    <a:lnTo>
                      <a:pt x="54" y="42"/>
                    </a:lnTo>
                    <a:lnTo>
                      <a:pt x="54" y="60"/>
                    </a:lnTo>
                    <a:lnTo>
                      <a:pt x="54" y="78"/>
                    </a:lnTo>
                    <a:lnTo>
                      <a:pt x="60" y="78"/>
                    </a:lnTo>
                    <a:lnTo>
                      <a:pt x="60" y="42"/>
                    </a:lnTo>
                    <a:lnTo>
                      <a:pt x="60" y="60"/>
                    </a:lnTo>
                    <a:lnTo>
                      <a:pt x="60" y="48"/>
                    </a:lnTo>
                    <a:lnTo>
                      <a:pt x="60" y="66"/>
                    </a:lnTo>
                    <a:lnTo>
                      <a:pt x="60" y="78"/>
                    </a:lnTo>
                    <a:lnTo>
                      <a:pt x="60" y="30"/>
                    </a:lnTo>
                    <a:lnTo>
                      <a:pt x="60" y="42"/>
                    </a:lnTo>
                    <a:lnTo>
                      <a:pt x="60" y="72"/>
                    </a:lnTo>
                    <a:lnTo>
                      <a:pt x="60" y="84"/>
                    </a:lnTo>
                    <a:lnTo>
                      <a:pt x="60" y="24"/>
                    </a:lnTo>
                    <a:lnTo>
                      <a:pt x="60" y="54"/>
                    </a:lnTo>
                    <a:lnTo>
                      <a:pt x="60" y="6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10"/>
              <p:cNvSpPr>
                <a:spLocks/>
              </p:cNvSpPr>
              <p:nvPr/>
            </p:nvSpPr>
            <p:spPr bwMode="auto">
              <a:xfrm>
                <a:off x="1146175" y="7974013"/>
                <a:ext cx="85725" cy="190500"/>
              </a:xfrm>
              <a:custGeom>
                <a:avLst/>
                <a:gdLst>
                  <a:gd name="T0" fmla="*/ 0 w 54"/>
                  <a:gd name="T1" fmla="*/ 42 h 120"/>
                  <a:gd name="T2" fmla="*/ 0 w 54"/>
                  <a:gd name="T3" fmla="*/ 24 h 120"/>
                  <a:gd name="T4" fmla="*/ 0 w 54"/>
                  <a:gd name="T5" fmla="*/ 36 h 120"/>
                  <a:gd name="T6" fmla="*/ 0 w 54"/>
                  <a:gd name="T7" fmla="*/ 72 h 120"/>
                  <a:gd name="T8" fmla="*/ 0 w 54"/>
                  <a:gd name="T9" fmla="*/ 66 h 120"/>
                  <a:gd name="T10" fmla="*/ 6 w 54"/>
                  <a:gd name="T11" fmla="*/ 24 h 120"/>
                  <a:gd name="T12" fmla="*/ 6 w 54"/>
                  <a:gd name="T13" fmla="*/ 72 h 120"/>
                  <a:gd name="T14" fmla="*/ 6 w 54"/>
                  <a:gd name="T15" fmla="*/ 60 h 120"/>
                  <a:gd name="T16" fmla="*/ 6 w 54"/>
                  <a:gd name="T17" fmla="*/ 66 h 120"/>
                  <a:gd name="T18" fmla="*/ 6 w 54"/>
                  <a:gd name="T19" fmla="*/ 60 h 120"/>
                  <a:gd name="T20" fmla="*/ 6 w 54"/>
                  <a:gd name="T21" fmla="*/ 84 h 120"/>
                  <a:gd name="T22" fmla="*/ 6 w 54"/>
                  <a:gd name="T23" fmla="*/ 12 h 120"/>
                  <a:gd name="T24" fmla="*/ 12 w 54"/>
                  <a:gd name="T25" fmla="*/ 48 h 120"/>
                  <a:gd name="T26" fmla="*/ 12 w 54"/>
                  <a:gd name="T27" fmla="*/ 42 h 120"/>
                  <a:gd name="T28" fmla="*/ 12 w 54"/>
                  <a:gd name="T29" fmla="*/ 48 h 120"/>
                  <a:gd name="T30" fmla="*/ 12 w 54"/>
                  <a:gd name="T31" fmla="*/ 60 h 120"/>
                  <a:gd name="T32" fmla="*/ 12 w 54"/>
                  <a:gd name="T33" fmla="*/ 84 h 120"/>
                  <a:gd name="T34" fmla="*/ 12 w 54"/>
                  <a:gd name="T35" fmla="*/ 54 h 120"/>
                  <a:gd name="T36" fmla="*/ 18 w 54"/>
                  <a:gd name="T37" fmla="*/ 84 h 120"/>
                  <a:gd name="T38" fmla="*/ 18 w 54"/>
                  <a:gd name="T39" fmla="*/ 54 h 120"/>
                  <a:gd name="T40" fmla="*/ 18 w 54"/>
                  <a:gd name="T41" fmla="*/ 78 h 120"/>
                  <a:gd name="T42" fmla="*/ 18 w 54"/>
                  <a:gd name="T43" fmla="*/ 30 h 120"/>
                  <a:gd name="T44" fmla="*/ 18 w 54"/>
                  <a:gd name="T45" fmla="*/ 66 h 120"/>
                  <a:gd name="T46" fmla="*/ 18 w 54"/>
                  <a:gd name="T47" fmla="*/ 42 h 120"/>
                  <a:gd name="T48" fmla="*/ 24 w 54"/>
                  <a:gd name="T49" fmla="*/ 84 h 120"/>
                  <a:gd name="T50" fmla="*/ 24 w 54"/>
                  <a:gd name="T51" fmla="*/ 66 h 120"/>
                  <a:gd name="T52" fmla="*/ 24 w 54"/>
                  <a:gd name="T53" fmla="*/ 96 h 120"/>
                  <a:gd name="T54" fmla="*/ 24 w 54"/>
                  <a:gd name="T55" fmla="*/ 48 h 120"/>
                  <a:gd name="T56" fmla="*/ 24 w 54"/>
                  <a:gd name="T57" fmla="*/ 60 h 120"/>
                  <a:gd name="T58" fmla="*/ 24 w 54"/>
                  <a:gd name="T59" fmla="*/ 84 h 120"/>
                  <a:gd name="T60" fmla="*/ 24 w 54"/>
                  <a:gd name="T61" fmla="*/ 72 h 120"/>
                  <a:gd name="T62" fmla="*/ 30 w 54"/>
                  <a:gd name="T63" fmla="*/ 66 h 120"/>
                  <a:gd name="T64" fmla="*/ 30 w 54"/>
                  <a:gd name="T65" fmla="*/ 84 h 120"/>
                  <a:gd name="T66" fmla="*/ 30 w 54"/>
                  <a:gd name="T67" fmla="*/ 72 h 120"/>
                  <a:gd name="T68" fmla="*/ 30 w 54"/>
                  <a:gd name="T69" fmla="*/ 48 h 120"/>
                  <a:gd name="T70" fmla="*/ 30 w 54"/>
                  <a:gd name="T71" fmla="*/ 36 h 120"/>
                  <a:gd name="T72" fmla="*/ 30 w 54"/>
                  <a:gd name="T73" fmla="*/ 72 h 120"/>
                  <a:gd name="T74" fmla="*/ 36 w 54"/>
                  <a:gd name="T75" fmla="*/ 36 h 120"/>
                  <a:gd name="T76" fmla="*/ 36 w 54"/>
                  <a:gd name="T77" fmla="*/ 42 h 120"/>
                  <a:gd name="T78" fmla="*/ 36 w 54"/>
                  <a:gd name="T79" fmla="*/ 72 h 120"/>
                  <a:gd name="T80" fmla="*/ 36 w 54"/>
                  <a:gd name="T81" fmla="*/ 90 h 120"/>
                  <a:gd name="T82" fmla="*/ 36 w 54"/>
                  <a:gd name="T83" fmla="*/ 54 h 120"/>
                  <a:gd name="T84" fmla="*/ 36 w 54"/>
                  <a:gd name="T85" fmla="*/ 72 h 120"/>
                  <a:gd name="T86" fmla="*/ 36 w 54"/>
                  <a:gd name="T87" fmla="*/ 30 h 120"/>
                  <a:gd name="T88" fmla="*/ 42 w 54"/>
                  <a:gd name="T89" fmla="*/ 42 h 120"/>
                  <a:gd name="T90" fmla="*/ 42 w 54"/>
                  <a:gd name="T91" fmla="*/ 72 h 120"/>
                  <a:gd name="T92" fmla="*/ 42 w 54"/>
                  <a:gd name="T93" fmla="*/ 66 h 120"/>
                  <a:gd name="T94" fmla="*/ 42 w 54"/>
                  <a:gd name="T95" fmla="*/ 42 h 120"/>
                  <a:gd name="T96" fmla="*/ 42 w 54"/>
                  <a:gd name="T97" fmla="*/ 78 h 120"/>
                  <a:gd name="T98" fmla="*/ 42 w 54"/>
                  <a:gd name="T99" fmla="*/ 54 h 120"/>
                  <a:gd name="T100" fmla="*/ 48 w 54"/>
                  <a:gd name="T101" fmla="*/ 12 h 120"/>
                  <a:gd name="T102" fmla="*/ 48 w 54"/>
                  <a:gd name="T103" fmla="*/ 60 h 120"/>
                  <a:gd name="T104" fmla="*/ 48 w 54"/>
                  <a:gd name="T105" fmla="*/ 18 h 120"/>
                  <a:gd name="T106" fmla="*/ 48 w 54"/>
                  <a:gd name="T107" fmla="*/ 78 h 120"/>
                  <a:gd name="T108" fmla="*/ 48 w 54"/>
                  <a:gd name="T109" fmla="*/ 60 h 120"/>
                  <a:gd name="T110" fmla="*/ 48 w 54"/>
                  <a:gd name="T111" fmla="*/ 72 h 120"/>
                  <a:gd name="T112" fmla="*/ 54 w 54"/>
                  <a:gd name="T113" fmla="*/ 18 h 120"/>
                  <a:gd name="T114" fmla="*/ 54 w 54"/>
                  <a:gd name="T115" fmla="*/ 66 h 120"/>
                  <a:gd name="T116" fmla="*/ 54 w 54"/>
                  <a:gd name="T117" fmla="*/ 66 h 120"/>
                  <a:gd name="T118" fmla="*/ 54 w 54"/>
                  <a:gd name="T119" fmla="*/ 36 h 120"/>
                  <a:gd name="T120" fmla="*/ 54 w 54"/>
                  <a:gd name="T121" fmla="*/ 48 h 120"/>
                  <a:gd name="T122" fmla="*/ 54 w 54"/>
                  <a:gd name="T123" fmla="*/ 7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4" h="120">
                    <a:moveTo>
                      <a:pt x="0" y="66"/>
                    </a:moveTo>
                    <a:lnTo>
                      <a:pt x="0" y="48"/>
                    </a:lnTo>
                    <a:lnTo>
                      <a:pt x="0" y="60"/>
                    </a:lnTo>
                    <a:lnTo>
                      <a:pt x="0" y="72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0" y="108"/>
                    </a:lnTo>
                    <a:lnTo>
                      <a:pt x="0" y="48"/>
                    </a:lnTo>
                    <a:lnTo>
                      <a:pt x="0" y="90"/>
                    </a:lnTo>
                    <a:lnTo>
                      <a:pt x="0" y="24"/>
                    </a:lnTo>
                    <a:lnTo>
                      <a:pt x="0" y="54"/>
                    </a:lnTo>
                    <a:lnTo>
                      <a:pt x="0" y="60"/>
                    </a:lnTo>
                    <a:lnTo>
                      <a:pt x="0" y="84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0" y="54"/>
                    </a:lnTo>
                    <a:lnTo>
                      <a:pt x="0" y="84"/>
                    </a:lnTo>
                    <a:lnTo>
                      <a:pt x="0" y="78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0" y="36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0" y="60"/>
                    </a:lnTo>
                    <a:lnTo>
                      <a:pt x="0" y="30"/>
                    </a:lnTo>
                    <a:lnTo>
                      <a:pt x="0" y="72"/>
                    </a:lnTo>
                    <a:lnTo>
                      <a:pt x="0" y="36"/>
                    </a:lnTo>
                    <a:lnTo>
                      <a:pt x="0" y="60"/>
                    </a:lnTo>
                    <a:lnTo>
                      <a:pt x="0" y="12"/>
                    </a:lnTo>
                    <a:lnTo>
                      <a:pt x="0" y="24"/>
                    </a:lnTo>
                    <a:lnTo>
                      <a:pt x="0" y="96"/>
                    </a:lnTo>
                    <a:lnTo>
                      <a:pt x="0" y="60"/>
                    </a:lnTo>
                    <a:lnTo>
                      <a:pt x="0" y="36"/>
                    </a:lnTo>
                    <a:lnTo>
                      <a:pt x="0" y="84"/>
                    </a:lnTo>
                    <a:lnTo>
                      <a:pt x="0" y="48"/>
                    </a:lnTo>
                    <a:lnTo>
                      <a:pt x="0" y="30"/>
                    </a:lnTo>
                    <a:lnTo>
                      <a:pt x="0" y="72"/>
                    </a:lnTo>
                    <a:lnTo>
                      <a:pt x="0" y="72"/>
                    </a:lnTo>
                    <a:lnTo>
                      <a:pt x="0" y="48"/>
                    </a:lnTo>
                    <a:lnTo>
                      <a:pt x="0" y="30"/>
                    </a:lnTo>
                    <a:lnTo>
                      <a:pt x="0" y="54"/>
                    </a:lnTo>
                    <a:lnTo>
                      <a:pt x="0" y="48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0" y="78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0" y="42"/>
                    </a:lnTo>
                    <a:lnTo>
                      <a:pt x="0" y="30"/>
                    </a:lnTo>
                    <a:lnTo>
                      <a:pt x="0" y="72"/>
                    </a:lnTo>
                    <a:lnTo>
                      <a:pt x="0" y="48"/>
                    </a:lnTo>
                    <a:lnTo>
                      <a:pt x="0" y="30"/>
                    </a:lnTo>
                    <a:lnTo>
                      <a:pt x="0" y="60"/>
                    </a:lnTo>
                    <a:lnTo>
                      <a:pt x="0" y="42"/>
                    </a:lnTo>
                    <a:lnTo>
                      <a:pt x="0" y="54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0" y="24"/>
                    </a:lnTo>
                    <a:lnTo>
                      <a:pt x="0" y="54"/>
                    </a:lnTo>
                    <a:lnTo>
                      <a:pt x="0" y="84"/>
                    </a:lnTo>
                    <a:lnTo>
                      <a:pt x="0" y="66"/>
                    </a:lnTo>
                    <a:lnTo>
                      <a:pt x="0" y="72"/>
                    </a:lnTo>
                    <a:lnTo>
                      <a:pt x="0" y="30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0" y="60"/>
                    </a:lnTo>
                    <a:lnTo>
                      <a:pt x="0" y="36"/>
                    </a:lnTo>
                    <a:lnTo>
                      <a:pt x="0" y="60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0" y="66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0" y="84"/>
                    </a:lnTo>
                    <a:lnTo>
                      <a:pt x="0" y="48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42"/>
                    </a:lnTo>
                    <a:lnTo>
                      <a:pt x="0" y="36"/>
                    </a:lnTo>
                    <a:lnTo>
                      <a:pt x="0" y="78"/>
                    </a:lnTo>
                    <a:lnTo>
                      <a:pt x="0" y="66"/>
                    </a:lnTo>
                    <a:lnTo>
                      <a:pt x="0" y="60"/>
                    </a:lnTo>
                    <a:lnTo>
                      <a:pt x="0" y="72"/>
                    </a:lnTo>
                    <a:lnTo>
                      <a:pt x="6" y="54"/>
                    </a:lnTo>
                    <a:lnTo>
                      <a:pt x="6" y="66"/>
                    </a:lnTo>
                    <a:lnTo>
                      <a:pt x="6" y="72"/>
                    </a:lnTo>
                    <a:lnTo>
                      <a:pt x="6" y="12"/>
                    </a:lnTo>
                    <a:lnTo>
                      <a:pt x="6" y="78"/>
                    </a:lnTo>
                    <a:lnTo>
                      <a:pt x="6" y="24"/>
                    </a:lnTo>
                    <a:lnTo>
                      <a:pt x="6" y="54"/>
                    </a:lnTo>
                    <a:lnTo>
                      <a:pt x="6" y="60"/>
                    </a:lnTo>
                    <a:lnTo>
                      <a:pt x="6" y="30"/>
                    </a:lnTo>
                    <a:lnTo>
                      <a:pt x="6" y="90"/>
                    </a:lnTo>
                    <a:lnTo>
                      <a:pt x="6" y="60"/>
                    </a:lnTo>
                    <a:lnTo>
                      <a:pt x="6" y="102"/>
                    </a:lnTo>
                    <a:lnTo>
                      <a:pt x="6" y="60"/>
                    </a:lnTo>
                    <a:lnTo>
                      <a:pt x="6" y="60"/>
                    </a:lnTo>
                    <a:lnTo>
                      <a:pt x="6" y="42"/>
                    </a:lnTo>
                    <a:lnTo>
                      <a:pt x="6" y="78"/>
                    </a:lnTo>
                    <a:lnTo>
                      <a:pt x="6" y="42"/>
                    </a:lnTo>
                    <a:lnTo>
                      <a:pt x="6" y="60"/>
                    </a:lnTo>
                    <a:lnTo>
                      <a:pt x="6" y="42"/>
                    </a:lnTo>
                    <a:lnTo>
                      <a:pt x="6" y="66"/>
                    </a:lnTo>
                    <a:lnTo>
                      <a:pt x="6" y="60"/>
                    </a:lnTo>
                    <a:lnTo>
                      <a:pt x="6" y="72"/>
                    </a:lnTo>
                    <a:lnTo>
                      <a:pt x="6" y="24"/>
                    </a:lnTo>
                    <a:lnTo>
                      <a:pt x="6" y="36"/>
                    </a:lnTo>
                    <a:lnTo>
                      <a:pt x="6" y="30"/>
                    </a:lnTo>
                    <a:lnTo>
                      <a:pt x="6" y="60"/>
                    </a:lnTo>
                    <a:lnTo>
                      <a:pt x="6" y="66"/>
                    </a:lnTo>
                    <a:lnTo>
                      <a:pt x="6" y="24"/>
                    </a:lnTo>
                    <a:lnTo>
                      <a:pt x="6" y="78"/>
                    </a:lnTo>
                    <a:lnTo>
                      <a:pt x="6" y="30"/>
                    </a:lnTo>
                    <a:lnTo>
                      <a:pt x="6" y="48"/>
                    </a:lnTo>
                    <a:lnTo>
                      <a:pt x="6" y="96"/>
                    </a:lnTo>
                    <a:lnTo>
                      <a:pt x="6" y="48"/>
                    </a:lnTo>
                    <a:lnTo>
                      <a:pt x="6" y="24"/>
                    </a:lnTo>
                    <a:lnTo>
                      <a:pt x="6" y="108"/>
                    </a:lnTo>
                    <a:lnTo>
                      <a:pt x="6" y="42"/>
                    </a:lnTo>
                    <a:lnTo>
                      <a:pt x="6" y="84"/>
                    </a:lnTo>
                    <a:lnTo>
                      <a:pt x="6" y="60"/>
                    </a:lnTo>
                    <a:lnTo>
                      <a:pt x="6" y="60"/>
                    </a:lnTo>
                    <a:lnTo>
                      <a:pt x="6" y="60"/>
                    </a:lnTo>
                    <a:lnTo>
                      <a:pt x="6" y="60"/>
                    </a:lnTo>
                    <a:lnTo>
                      <a:pt x="6" y="60"/>
                    </a:lnTo>
                    <a:lnTo>
                      <a:pt x="6" y="42"/>
                    </a:lnTo>
                    <a:lnTo>
                      <a:pt x="6" y="66"/>
                    </a:lnTo>
                    <a:lnTo>
                      <a:pt x="6" y="48"/>
                    </a:lnTo>
                    <a:lnTo>
                      <a:pt x="6" y="72"/>
                    </a:lnTo>
                    <a:lnTo>
                      <a:pt x="6" y="42"/>
                    </a:lnTo>
                    <a:lnTo>
                      <a:pt x="6" y="66"/>
                    </a:lnTo>
                    <a:lnTo>
                      <a:pt x="6" y="60"/>
                    </a:lnTo>
                    <a:lnTo>
                      <a:pt x="6" y="72"/>
                    </a:lnTo>
                    <a:lnTo>
                      <a:pt x="6" y="48"/>
                    </a:lnTo>
                    <a:lnTo>
                      <a:pt x="6" y="48"/>
                    </a:lnTo>
                    <a:lnTo>
                      <a:pt x="6" y="42"/>
                    </a:lnTo>
                    <a:lnTo>
                      <a:pt x="6" y="66"/>
                    </a:lnTo>
                    <a:lnTo>
                      <a:pt x="6" y="24"/>
                    </a:lnTo>
                    <a:lnTo>
                      <a:pt x="6" y="42"/>
                    </a:lnTo>
                    <a:lnTo>
                      <a:pt x="6" y="30"/>
                    </a:lnTo>
                    <a:lnTo>
                      <a:pt x="6" y="72"/>
                    </a:lnTo>
                    <a:lnTo>
                      <a:pt x="6" y="54"/>
                    </a:lnTo>
                    <a:lnTo>
                      <a:pt x="6" y="48"/>
                    </a:lnTo>
                    <a:lnTo>
                      <a:pt x="6" y="42"/>
                    </a:lnTo>
                    <a:lnTo>
                      <a:pt x="6" y="48"/>
                    </a:lnTo>
                    <a:lnTo>
                      <a:pt x="6" y="84"/>
                    </a:lnTo>
                    <a:lnTo>
                      <a:pt x="6" y="48"/>
                    </a:lnTo>
                    <a:lnTo>
                      <a:pt x="6" y="60"/>
                    </a:lnTo>
                    <a:lnTo>
                      <a:pt x="6" y="48"/>
                    </a:lnTo>
                    <a:lnTo>
                      <a:pt x="6" y="84"/>
                    </a:lnTo>
                    <a:lnTo>
                      <a:pt x="6" y="72"/>
                    </a:lnTo>
                    <a:lnTo>
                      <a:pt x="6" y="66"/>
                    </a:lnTo>
                    <a:lnTo>
                      <a:pt x="6" y="60"/>
                    </a:lnTo>
                    <a:lnTo>
                      <a:pt x="6" y="72"/>
                    </a:lnTo>
                    <a:lnTo>
                      <a:pt x="6" y="72"/>
                    </a:lnTo>
                    <a:lnTo>
                      <a:pt x="6" y="60"/>
                    </a:lnTo>
                    <a:lnTo>
                      <a:pt x="6" y="60"/>
                    </a:lnTo>
                    <a:lnTo>
                      <a:pt x="6" y="30"/>
                    </a:lnTo>
                    <a:lnTo>
                      <a:pt x="6" y="42"/>
                    </a:lnTo>
                    <a:lnTo>
                      <a:pt x="6" y="54"/>
                    </a:lnTo>
                    <a:lnTo>
                      <a:pt x="6" y="42"/>
                    </a:lnTo>
                    <a:lnTo>
                      <a:pt x="6" y="6"/>
                    </a:lnTo>
                    <a:lnTo>
                      <a:pt x="6" y="60"/>
                    </a:lnTo>
                    <a:lnTo>
                      <a:pt x="6" y="42"/>
                    </a:lnTo>
                    <a:lnTo>
                      <a:pt x="6" y="84"/>
                    </a:lnTo>
                    <a:lnTo>
                      <a:pt x="6" y="54"/>
                    </a:lnTo>
                    <a:lnTo>
                      <a:pt x="6" y="36"/>
                    </a:lnTo>
                    <a:lnTo>
                      <a:pt x="6" y="66"/>
                    </a:lnTo>
                    <a:lnTo>
                      <a:pt x="6" y="84"/>
                    </a:lnTo>
                    <a:lnTo>
                      <a:pt x="6" y="54"/>
                    </a:lnTo>
                    <a:lnTo>
                      <a:pt x="6" y="54"/>
                    </a:lnTo>
                    <a:lnTo>
                      <a:pt x="6" y="66"/>
                    </a:lnTo>
                    <a:lnTo>
                      <a:pt x="6" y="36"/>
                    </a:lnTo>
                    <a:lnTo>
                      <a:pt x="6" y="72"/>
                    </a:lnTo>
                    <a:lnTo>
                      <a:pt x="6" y="42"/>
                    </a:lnTo>
                    <a:lnTo>
                      <a:pt x="6" y="48"/>
                    </a:lnTo>
                    <a:lnTo>
                      <a:pt x="6" y="54"/>
                    </a:lnTo>
                    <a:lnTo>
                      <a:pt x="6" y="66"/>
                    </a:lnTo>
                    <a:lnTo>
                      <a:pt x="6" y="96"/>
                    </a:lnTo>
                    <a:lnTo>
                      <a:pt x="6" y="54"/>
                    </a:lnTo>
                    <a:lnTo>
                      <a:pt x="6" y="60"/>
                    </a:lnTo>
                    <a:lnTo>
                      <a:pt x="6" y="66"/>
                    </a:lnTo>
                    <a:lnTo>
                      <a:pt x="6" y="72"/>
                    </a:lnTo>
                    <a:lnTo>
                      <a:pt x="6" y="66"/>
                    </a:lnTo>
                    <a:lnTo>
                      <a:pt x="6" y="12"/>
                    </a:lnTo>
                    <a:lnTo>
                      <a:pt x="12" y="48"/>
                    </a:lnTo>
                    <a:lnTo>
                      <a:pt x="12" y="102"/>
                    </a:lnTo>
                    <a:lnTo>
                      <a:pt x="12" y="42"/>
                    </a:lnTo>
                    <a:lnTo>
                      <a:pt x="12" y="66"/>
                    </a:lnTo>
                    <a:lnTo>
                      <a:pt x="12" y="42"/>
                    </a:lnTo>
                    <a:lnTo>
                      <a:pt x="12" y="30"/>
                    </a:lnTo>
                    <a:lnTo>
                      <a:pt x="12" y="60"/>
                    </a:lnTo>
                    <a:lnTo>
                      <a:pt x="12" y="60"/>
                    </a:lnTo>
                    <a:lnTo>
                      <a:pt x="12" y="90"/>
                    </a:lnTo>
                    <a:lnTo>
                      <a:pt x="12" y="36"/>
                    </a:lnTo>
                    <a:lnTo>
                      <a:pt x="12" y="60"/>
                    </a:lnTo>
                    <a:lnTo>
                      <a:pt x="12" y="42"/>
                    </a:lnTo>
                    <a:lnTo>
                      <a:pt x="12" y="54"/>
                    </a:lnTo>
                    <a:lnTo>
                      <a:pt x="12" y="54"/>
                    </a:lnTo>
                    <a:lnTo>
                      <a:pt x="12" y="42"/>
                    </a:lnTo>
                    <a:lnTo>
                      <a:pt x="12" y="48"/>
                    </a:lnTo>
                    <a:lnTo>
                      <a:pt x="12" y="42"/>
                    </a:lnTo>
                    <a:lnTo>
                      <a:pt x="12" y="48"/>
                    </a:lnTo>
                    <a:lnTo>
                      <a:pt x="12" y="42"/>
                    </a:lnTo>
                    <a:lnTo>
                      <a:pt x="12" y="36"/>
                    </a:lnTo>
                    <a:lnTo>
                      <a:pt x="12" y="48"/>
                    </a:lnTo>
                    <a:lnTo>
                      <a:pt x="12" y="84"/>
                    </a:lnTo>
                    <a:lnTo>
                      <a:pt x="12" y="60"/>
                    </a:lnTo>
                    <a:lnTo>
                      <a:pt x="12" y="54"/>
                    </a:lnTo>
                    <a:lnTo>
                      <a:pt x="12" y="42"/>
                    </a:lnTo>
                    <a:lnTo>
                      <a:pt x="12" y="48"/>
                    </a:lnTo>
                    <a:lnTo>
                      <a:pt x="12" y="60"/>
                    </a:lnTo>
                    <a:lnTo>
                      <a:pt x="12" y="36"/>
                    </a:lnTo>
                    <a:lnTo>
                      <a:pt x="12" y="90"/>
                    </a:lnTo>
                    <a:lnTo>
                      <a:pt x="12" y="66"/>
                    </a:lnTo>
                    <a:lnTo>
                      <a:pt x="12" y="72"/>
                    </a:lnTo>
                    <a:lnTo>
                      <a:pt x="12" y="42"/>
                    </a:lnTo>
                    <a:lnTo>
                      <a:pt x="12" y="66"/>
                    </a:lnTo>
                    <a:lnTo>
                      <a:pt x="12" y="42"/>
                    </a:lnTo>
                    <a:lnTo>
                      <a:pt x="12" y="66"/>
                    </a:lnTo>
                    <a:lnTo>
                      <a:pt x="12" y="78"/>
                    </a:lnTo>
                    <a:lnTo>
                      <a:pt x="12" y="84"/>
                    </a:lnTo>
                    <a:lnTo>
                      <a:pt x="12" y="54"/>
                    </a:lnTo>
                    <a:lnTo>
                      <a:pt x="12" y="72"/>
                    </a:lnTo>
                    <a:lnTo>
                      <a:pt x="12" y="54"/>
                    </a:lnTo>
                    <a:lnTo>
                      <a:pt x="12" y="60"/>
                    </a:lnTo>
                    <a:lnTo>
                      <a:pt x="12" y="54"/>
                    </a:lnTo>
                    <a:lnTo>
                      <a:pt x="12" y="30"/>
                    </a:lnTo>
                    <a:lnTo>
                      <a:pt x="12" y="48"/>
                    </a:lnTo>
                    <a:lnTo>
                      <a:pt x="12" y="36"/>
                    </a:lnTo>
                    <a:lnTo>
                      <a:pt x="12" y="66"/>
                    </a:lnTo>
                    <a:lnTo>
                      <a:pt x="12" y="78"/>
                    </a:lnTo>
                    <a:lnTo>
                      <a:pt x="12" y="48"/>
                    </a:lnTo>
                    <a:lnTo>
                      <a:pt x="12" y="54"/>
                    </a:lnTo>
                    <a:lnTo>
                      <a:pt x="12" y="42"/>
                    </a:lnTo>
                    <a:lnTo>
                      <a:pt x="12" y="42"/>
                    </a:lnTo>
                    <a:lnTo>
                      <a:pt x="12" y="60"/>
                    </a:lnTo>
                    <a:lnTo>
                      <a:pt x="12" y="60"/>
                    </a:lnTo>
                    <a:lnTo>
                      <a:pt x="12" y="66"/>
                    </a:lnTo>
                    <a:lnTo>
                      <a:pt x="12" y="54"/>
                    </a:lnTo>
                    <a:lnTo>
                      <a:pt x="12" y="54"/>
                    </a:lnTo>
                    <a:lnTo>
                      <a:pt x="12" y="48"/>
                    </a:lnTo>
                    <a:lnTo>
                      <a:pt x="12" y="36"/>
                    </a:lnTo>
                    <a:lnTo>
                      <a:pt x="12" y="36"/>
                    </a:lnTo>
                    <a:lnTo>
                      <a:pt x="12" y="60"/>
                    </a:lnTo>
                    <a:lnTo>
                      <a:pt x="12" y="30"/>
                    </a:lnTo>
                    <a:lnTo>
                      <a:pt x="12" y="72"/>
                    </a:lnTo>
                    <a:lnTo>
                      <a:pt x="12" y="60"/>
                    </a:lnTo>
                    <a:lnTo>
                      <a:pt x="12" y="60"/>
                    </a:lnTo>
                    <a:lnTo>
                      <a:pt x="12" y="66"/>
                    </a:lnTo>
                    <a:lnTo>
                      <a:pt x="12" y="30"/>
                    </a:lnTo>
                    <a:lnTo>
                      <a:pt x="12" y="36"/>
                    </a:lnTo>
                    <a:lnTo>
                      <a:pt x="12" y="66"/>
                    </a:lnTo>
                    <a:lnTo>
                      <a:pt x="12" y="72"/>
                    </a:lnTo>
                    <a:lnTo>
                      <a:pt x="12" y="42"/>
                    </a:lnTo>
                    <a:lnTo>
                      <a:pt x="12" y="84"/>
                    </a:lnTo>
                    <a:lnTo>
                      <a:pt x="12" y="66"/>
                    </a:lnTo>
                    <a:lnTo>
                      <a:pt x="12" y="12"/>
                    </a:lnTo>
                    <a:lnTo>
                      <a:pt x="12" y="60"/>
                    </a:lnTo>
                    <a:lnTo>
                      <a:pt x="12" y="78"/>
                    </a:lnTo>
                    <a:lnTo>
                      <a:pt x="12" y="84"/>
                    </a:lnTo>
                    <a:lnTo>
                      <a:pt x="12" y="42"/>
                    </a:lnTo>
                    <a:lnTo>
                      <a:pt x="12" y="60"/>
                    </a:lnTo>
                    <a:lnTo>
                      <a:pt x="12" y="66"/>
                    </a:lnTo>
                    <a:lnTo>
                      <a:pt x="12" y="84"/>
                    </a:lnTo>
                    <a:lnTo>
                      <a:pt x="12" y="6"/>
                    </a:lnTo>
                    <a:lnTo>
                      <a:pt x="12" y="78"/>
                    </a:lnTo>
                    <a:lnTo>
                      <a:pt x="12" y="36"/>
                    </a:lnTo>
                    <a:lnTo>
                      <a:pt x="12" y="42"/>
                    </a:lnTo>
                    <a:lnTo>
                      <a:pt x="12" y="102"/>
                    </a:lnTo>
                    <a:lnTo>
                      <a:pt x="12" y="36"/>
                    </a:lnTo>
                    <a:lnTo>
                      <a:pt x="12" y="66"/>
                    </a:lnTo>
                    <a:lnTo>
                      <a:pt x="12" y="72"/>
                    </a:lnTo>
                    <a:lnTo>
                      <a:pt x="12" y="48"/>
                    </a:lnTo>
                    <a:lnTo>
                      <a:pt x="12" y="42"/>
                    </a:lnTo>
                    <a:lnTo>
                      <a:pt x="12" y="54"/>
                    </a:lnTo>
                    <a:lnTo>
                      <a:pt x="12" y="72"/>
                    </a:lnTo>
                    <a:lnTo>
                      <a:pt x="12" y="18"/>
                    </a:lnTo>
                    <a:lnTo>
                      <a:pt x="12" y="78"/>
                    </a:lnTo>
                    <a:lnTo>
                      <a:pt x="12" y="48"/>
                    </a:lnTo>
                    <a:lnTo>
                      <a:pt x="12" y="54"/>
                    </a:lnTo>
                    <a:lnTo>
                      <a:pt x="12" y="66"/>
                    </a:lnTo>
                    <a:lnTo>
                      <a:pt x="12" y="54"/>
                    </a:lnTo>
                    <a:lnTo>
                      <a:pt x="12" y="72"/>
                    </a:lnTo>
                    <a:lnTo>
                      <a:pt x="12" y="54"/>
                    </a:lnTo>
                    <a:lnTo>
                      <a:pt x="12" y="66"/>
                    </a:lnTo>
                    <a:lnTo>
                      <a:pt x="12" y="54"/>
                    </a:lnTo>
                    <a:lnTo>
                      <a:pt x="12" y="60"/>
                    </a:lnTo>
                    <a:lnTo>
                      <a:pt x="18" y="66"/>
                    </a:lnTo>
                    <a:lnTo>
                      <a:pt x="18" y="42"/>
                    </a:lnTo>
                    <a:lnTo>
                      <a:pt x="18" y="84"/>
                    </a:lnTo>
                    <a:lnTo>
                      <a:pt x="18" y="84"/>
                    </a:lnTo>
                    <a:lnTo>
                      <a:pt x="18" y="36"/>
                    </a:lnTo>
                    <a:lnTo>
                      <a:pt x="18" y="42"/>
                    </a:lnTo>
                    <a:lnTo>
                      <a:pt x="18" y="66"/>
                    </a:lnTo>
                    <a:lnTo>
                      <a:pt x="18" y="54"/>
                    </a:lnTo>
                    <a:lnTo>
                      <a:pt x="18" y="84"/>
                    </a:lnTo>
                    <a:lnTo>
                      <a:pt x="18" y="72"/>
                    </a:lnTo>
                    <a:lnTo>
                      <a:pt x="18" y="66"/>
                    </a:lnTo>
                    <a:lnTo>
                      <a:pt x="18" y="18"/>
                    </a:lnTo>
                    <a:lnTo>
                      <a:pt x="18" y="84"/>
                    </a:lnTo>
                    <a:lnTo>
                      <a:pt x="18" y="66"/>
                    </a:lnTo>
                    <a:lnTo>
                      <a:pt x="18" y="78"/>
                    </a:lnTo>
                    <a:lnTo>
                      <a:pt x="18" y="36"/>
                    </a:lnTo>
                    <a:lnTo>
                      <a:pt x="18" y="90"/>
                    </a:lnTo>
                    <a:lnTo>
                      <a:pt x="18" y="54"/>
                    </a:lnTo>
                    <a:lnTo>
                      <a:pt x="18" y="54"/>
                    </a:lnTo>
                    <a:lnTo>
                      <a:pt x="18" y="60"/>
                    </a:lnTo>
                    <a:lnTo>
                      <a:pt x="18" y="24"/>
                    </a:lnTo>
                    <a:lnTo>
                      <a:pt x="18" y="36"/>
                    </a:lnTo>
                    <a:lnTo>
                      <a:pt x="18" y="42"/>
                    </a:lnTo>
                    <a:lnTo>
                      <a:pt x="18" y="84"/>
                    </a:lnTo>
                    <a:lnTo>
                      <a:pt x="18" y="54"/>
                    </a:lnTo>
                    <a:lnTo>
                      <a:pt x="18" y="60"/>
                    </a:lnTo>
                    <a:lnTo>
                      <a:pt x="18" y="36"/>
                    </a:lnTo>
                    <a:lnTo>
                      <a:pt x="18" y="78"/>
                    </a:lnTo>
                    <a:lnTo>
                      <a:pt x="18" y="18"/>
                    </a:lnTo>
                    <a:lnTo>
                      <a:pt x="18" y="66"/>
                    </a:lnTo>
                    <a:lnTo>
                      <a:pt x="18" y="78"/>
                    </a:lnTo>
                    <a:lnTo>
                      <a:pt x="18" y="66"/>
                    </a:lnTo>
                    <a:lnTo>
                      <a:pt x="18" y="54"/>
                    </a:lnTo>
                    <a:lnTo>
                      <a:pt x="18" y="54"/>
                    </a:lnTo>
                    <a:lnTo>
                      <a:pt x="18" y="66"/>
                    </a:lnTo>
                    <a:lnTo>
                      <a:pt x="18" y="36"/>
                    </a:lnTo>
                    <a:lnTo>
                      <a:pt x="18" y="96"/>
                    </a:lnTo>
                    <a:lnTo>
                      <a:pt x="18" y="36"/>
                    </a:lnTo>
                    <a:lnTo>
                      <a:pt x="18" y="48"/>
                    </a:lnTo>
                    <a:lnTo>
                      <a:pt x="18" y="42"/>
                    </a:lnTo>
                    <a:lnTo>
                      <a:pt x="18" y="78"/>
                    </a:lnTo>
                    <a:lnTo>
                      <a:pt x="18" y="18"/>
                    </a:lnTo>
                    <a:lnTo>
                      <a:pt x="18" y="48"/>
                    </a:lnTo>
                    <a:lnTo>
                      <a:pt x="18" y="30"/>
                    </a:lnTo>
                    <a:lnTo>
                      <a:pt x="18" y="66"/>
                    </a:lnTo>
                    <a:lnTo>
                      <a:pt x="18" y="60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18" y="60"/>
                    </a:lnTo>
                    <a:lnTo>
                      <a:pt x="18" y="84"/>
                    </a:lnTo>
                    <a:lnTo>
                      <a:pt x="18" y="72"/>
                    </a:lnTo>
                    <a:lnTo>
                      <a:pt x="18" y="48"/>
                    </a:lnTo>
                    <a:lnTo>
                      <a:pt x="18" y="6"/>
                    </a:lnTo>
                    <a:lnTo>
                      <a:pt x="18" y="66"/>
                    </a:lnTo>
                    <a:lnTo>
                      <a:pt x="18" y="90"/>
                    </a:lnTo>
                    <a:lnTo>
                      <a:pt x="18" y="24"/>
                    </a:lnTo>
                    <a:lnTo>
                      <a:pt x="18" y="30"/>
                    </a:lnTo>
                    <a:lnTo>
                      <a:pt x="18" y="24"/>
                    </a:lnTo>
                    <a:lnTo>
                      <a:pt x="18" y="42"/>
                    </a:lnTo>
                    <a:lnTo>
                      <a:pt x="18" y="60"/>
                    </a:lnTo>
                    <a:lnTo>
                      <a:pt x="18" y="66"/>
                    </a:lnTo>
                    <a:lnTo>
                      <a:pt x="18" y="66"/>
                    </a:lnTo>
                    <a:lnTo>
                      <a:pt x="18" y="66"/>
                    </a:lnTo>
                    <a:lnTo>
                      <a:pt x="18" y="12"/>
                    </a:lnTo>
                    <a:lnTo>
                      <a:pt x="18" y="42"/>
                    </a:lnTo>
                    <a:lnTo>
                      <a:pt x="18" y="84"/>
                    </a:lnTo>
                    <a:lnTo>
                      <a:pt x="18" y="60"/>
                    </a:lnTo>
                    <a:lnTo>
                      <a:pt x="18" y="66"/>
                    </a:lnTo>
                    <a:lnTo>
                      <a:pt x="18" y="36"/>
                    </a:lnTo>
                    <a:lnTo>
                      <a:pt x="18" y="30"/>
                    </a:lnTo>
                    <a:lnTo>
                      <a:pt x="18" y="36"/>
                    </a:lnTo>
                    <a:lnTo>
                      <a:pt x="18" y="42"/>
                    </a:lnTo>
                    <a:lnTo>
                      <a:pt x="18" y="66"/>
                    </a:lnTo>
                    <a:lnTo>
                      <a:pt x="18" y="72"/>
                    </a:lnTo>
                    <a:lnTo>
                      <a:pt x="18" y="72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18" y="66"/>
                    </a:lnTo>
                    <a:lnTo>
                      <a:pt x="18" y="54"/>
                    </a:lnTo>
                    <a:lnTo>
                      <a:pt x="18" y="0"/>
                    </a:lnTo>
                    <a:lnTo>
                      <a:pt x="18" y="66"/>
                    </a:lnTo>
                    <a:lnTo>
                      <a:pt x="18" y="66"/>
                    </a:lnTo>
                    <a:lnTo>
                      <a:pt x="18" y="60"/>
                    </a:lnTo>
                    <a:lnTo>
                      <a:pt x="18" y="84"/>
                    </a:lnTo>
                    <a:lnTo>
                      <a:pt x="18" y="54"/>
                    </a:lnTo>
                    <a:lnTo>
                      <a:pt x="18" y="42"/>
                    </a:lnTo>
                    <a:lnTo>
                      <a:pt x="18" y="48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18" y="48"/>
                    </a:lnTo>
                    <a:lnTo>
                      <a:pt x="18" y="36"/>
                    </a:lnTo>
                    <a:lnTo>
                      <a:pt x="18" y="42"/>
                    </a:lnTo>
                    <a:lnTo>
                      <a:pt x="18" y="48"/>
                    </a:lnTo>
                    <a:lnTo>
                      <a:pt x="18" y="30"/>
                    </a:lnTo>
                    <a:lnTo>
                      <a:pt x="18" y="72"/>
                    </a:lnTo>
                    <a:lnTo>
                      <a:pt x="18" y="72"/>
                    </a:lnTo>
                    <a:lnTo>
                      <a:pt x="18" y="60"/>
                    </a:lnTo>
                    <a:lnTo>
                      <a:pt x="18" y="66"/>
                    </a:lnTo>
                    <a:lnTo>
                      <a:pt x="18" y="78"/>
                    </a:lnTo>
                    <a:lnTo>
                      <a:pt x="18" y="90"/>
                    </a:lnTo>
                    <a:lnTo>
                      <a:pt x="18" y="30"/>
                    </a:lnTo>
                    <a:lnTo>
                      <a:pt x="18" y="24"/>
                    </a:lnTo>
                    <a:lnTo>
                      <a:pt x="24" y="48"/>
                    </a:lnTo>
                    <a:lnTo>
                      <a:pt x="24" y="54"/>
                    </a:lnTo>
                    <a:lnTo>
                      <a:pt x="24" y="84"/>
                    </a:lnTo>
                    <a:lnTo>
                      <a:pt x="24" y="60"/>
                    </a:lnTo>
                    <a:lnTo>
                      <a:pt x="24" y="54"/>
                    </a:lnTo>
                    <a:lnTo>
                      <a:pt x="24" y="42"/>
                    </a:lnTo>
                    <a:lnTo>
                      <a:pt x="24" y="18"/>
                    </a:lnTo>
                    <a:lnTo>
                      <a:pt x="24" y="66"/>
                    </a:lnTo>
                    <a:lnTo>
                      <a:pt x="24" y="54"/>
                    </a:lnTo>
                    <a:lnTo>
                      <a:pt x="24" y="78"/>
                    </a:lnTo>
                    <a:lnTo>
                      <a:pt x="24" y="42"/>
                    </a:lnTo>
                    <a:lnTo>
                      <a:pt x="24" y="66"/>
                    </a:lnTo>
                    <a:lnTo>
                      <a:pt x="24" y="60"/>
                    </a:lnTo>
                    <a:lnTo>
                      <a:pt x="24" y="72"/>
                    </a:lnTo>
                    <a:lnTo>
                      <a:pt x="24" y="90"/>
                    </a:lnTo>
                    <a:lnTo>
                      <a:pt x="24" y="66"/>
                    </a:lnTo>
                    <a:lnTo>
                      <a:pt x="24" y="36"/>
                    </a:lnTo>
                    <a:lnTo>
                      <a:pt x="24" y="30"/>
                    </a:lnTo>
                    <a:lnTo>
                      <a:pt x="24" y="66"/>
                    </a:lnTo>
                    <a:lnTo>
                      <a:pt x="24" y="42"/>
                    </a:lnTo>
                    <a:lnTo>
                      <a:pt x="24" y="78"/>
                    </a:lnTo>
                    <a:lnTo>
                      <a:pt x="24" y="48"/>
                    </a:lnTo>
                    <a:lnTo>
                      <a:pt x="24" y="30"/>
                    </a:lnTo>
                    <a:lnTo>
                      <a:pt x="24" y="48"/>
                    </a:lnTo>
                    <a:lnTo>
                      <a:pt x="24" y="42"/>
                    </a:lnTo>
                    <a:lnTo>
                      <a:pt x="24" y="54"/>
                    </a:lnTo>
                    <a:lnTo>
                      <a:pt x="24" y="72"/>
                    </a:lnTo>
                    <a:lnTo>
                      <a:pt x="24" y="42"/>
                    </a:lnTo>
                    <a:lnTo>
                      <a:pt x="24" y="66"/>
                    </a:lnTo>
                    <a:lnTo>
                      <a:pt x="24" y="96"/>
                    </a:lnTo>
                    <a:lnTo>
                      <a:pt x="24" y="48"/>
                    </a:lnTo>
                    <a:lnTo>
                      <a:pt x="24" y="96"/>
                    </a:lnTo>
                    <a:lnTo>
                      <a:pt x="24" y="54"/>
                    </a:lnTo>
                    <a:lnTo>
                      <a:pt x="24" y="42"/>
                    </a:lnTo>
                    <a:lnTo>
                      <a:pt x="24" y="96"/>
                    </a:lnTo>
                    <a:lnTo>
                      <a:pt x="24" y="66"/>
                    </a:lnTo>
                    <a:lnTo>
                      <a:pt x="24" y="24"/>
                    </a:lnTo>
                    <a:lnTo>
                      <a:pt x="24" y="30"/>
                    </a:lnTo>
                    <a:lnTo>
                      <a:pt x="24" y="108"/>
                    </a:lnTo>
                    <a:lnTo>
                      <a:pt x="24" y="54"/>
                    </a:lnTo>
                    <a:lnTo>
                      <a:pt x="24" y="48"/>
                    </a:lnTo>
                    <a:lnTo>
                      <a:pt x="24" y="102"/>
                    </a:lnTo>
                    <a:lnTo>
                      <a:pt x="24" y="48"/>
                    </a:lnTo>
                    <a:lnTo>
                      <a:pt x="24" y="12"/>
                    </a:lnTo>
                    <a:lnTo>
                      <a:pt x="24" y="78"/>
                    </a:lnTo>
                    <a:lnTo>
                      <a:pt x="24" y="42"/>
                    </a:lnTo>
                    <a:lnTo>
                      <a:pt x="24" y="42"/>
                    </a:lnTo>
                    <a:lnTo>
                      <a:pt x="24" y="60"/>
                    </a:lnTo>
                    <a:lnTo>
                      <a:pt x="24" y="36"/>
                    </a:lnTo>
                    <a:lnTo>
                      <a:pt x="24" y="60"/>
                    </a:lnTo>
                    <a:lnTo>
                      <a:pt x="24" y="48"/>
                    </a:lnTo>
                    <a:lnTo>
                      <a:pt x="24" y="42"/>
                    </a:lnTo>
                    <a:lnTo>
                      <a:pt x="24" y="30"/>
                    </a:lnTo>
                    <a:lnTo>
                      <a:pt x="24" y="66"/>
                    </a:lnTo>
                    <a:lnTo>
                      <a:pt x="24" y="78"/>
                    </a:lnTo>
                    <a:lnTo>
                      <a:pt x="24" y="48"/>
                    </a:lnTo>
                    <a:lnTo>
                      <a:pt x="24" y="72"/>
                    </a:lnTo>
                    <a:lnTo>
                      <a:pt x="24" y="42"/>
                    </a:lnTo>
                    <a:lnTo>
                      <a:pt x="24" y="66"/>
                    </a:lnTo>
                    <a:lnTo>
                      <a:pt x="24" y="78"/>
                    </a:lnTo>
                    <a:lnTo>
                      <a:pt x="24" y="60"/>
                    </a:lnTo>
                    <a:lnTo>
                      <a:pt x="24" y="48"/>
                    </a:lnTo>
                    <a:lnTo>
                      <a:pt x="24" y="36"/>
                    </a:lnTo>
                    <a:lnTo>
                      <a:pt x="24" y="12"/>
                    </a:lnTo>
                    <a:lnTo>
                      <a:pt x="24" y="42"/>
                    </a:lnTo>
                    <a:lnTo>
                      <a:pt x="24" y="54"/>
                    </a:lnTo>
                    <a:lnTo>
                      <a:pt x="24" y="60"/>
                    </a:lnTo>
                    <a:lnTo>
                      <a:pt x="24" y="54"/>
                    </a:lnTo>
                    <a:lnTo>
                      <a:pt x="24" y="36"/>
                    </a:lnTo>
                    <a:lnTo>
                      <a:pt x="24" y="54"/>
                    </a:lnTo>
                    <a:lnTo>
                      <a:pt x="24" y="48"/>
                    </a:lnTo>
                    <a:lnTo>
                      <a:pt x="24" y="42"/>
                    </a:lnTo>
                    <a:lnTo>
                      <a:pt x="24" y="48"/>
                    </a:lnTo>
                    <a:lnTo>
                      <a:pt x="24" y="42"/>
                    </a:lnTo>
                    <a:lnTo>
                      <a:pt x="24" y="72"/>
                    </a:lnTo>
                    <a:lnTo>
                      <a:pt x="24" y="102"/>
                    </a:lnTo>
                    <a:lnTo>
                      <a:pt x="24" y="78"/>
                    </a:lnTo>
                    <a:lnTo>
                      <a:pt x="24" y="48"/>
                    </a:lnTo>
                    <a:lnTo>
                      <a:pt x="24" y="6"/>
                    </a:lnTo>
                    <a:lnTo>
                      <a:pt x="24" y="42"/>
                    </a:lnTo>
                    <a:lnTo>
                      <a:pt x="24" y="54"/>
                    </a:lnTo>
                    <a:lnTo>
                      <a:pt x="24" y="36"/>
                    </a:lnTo>
                    <a:lnTo>
                      <a:pt x="24" y="84"/>
                    </a:lnTo>
                    <a:lnTo>
                      <a:pt x="24" y="78"/>
                    </a:lnTo>
                    <a:lnTo>
                      <a:pt x="24" y="60"/>
                    </a:lnTo>
                    <a:lnTo>
                      <a:pt x="24" y="72"/>
                    </a:lnTo>
                    <a:lnTo>
                      <a:pt x="24" y="66"/>
                    </a:lnTo>
                    <a:lnTo>
                      <a:pt x="24" y="66"/>
                    </a:lnTo>
                    <a:lnTo>
                      <a:pt x="24" y="120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24" y="78"/>
                    </a:lnTo>
                    <a:lnTo>
                      <a:pt x="24" y="84"/>
                    </a:lnTo>
                    <a:lnTo>
                      <a:pt x="24" y="66"/>
                    </a:lnTo>
                    <a:lnTo>
                      <a:pt x="24" y="54"/>
                    </a:lnTo>
                    <a:lnTo>
                      <a:pt x="24" y="30"/>
                    </a:lnTo>
                    <a:lnTo>
                      <a:pt x="24" y="60"/>
                    </a:lnTo>
                    <a:lnTo>
                      <a:pt x="24" y="78"/>
                    </a:lnTo>
                    <a:lnTo>
                      <a:pt x="24" y="72"/>
                    </a:lnTo>
                    <a:lnTo>
                      <a:pt x="24" y="30"/>
                    </a:lnTo>
                    <a:lnTo>
                      <a:pt x="24" y="102"/>
                    </a:lnTo>
                    <a:lnTo>
                      <a:pt x="24" y="60"/>
                    </a:lnTo>
                    <a:lnTo>
                      <a:pt x="30" y="42"/>
                    </a:lnTo>
                    <a:lnTo>
                      <a:pt x="30" y="48"/>
                    </a:lnTo>
                    <a:lnTo>
                      <a:pt x="30" y="84"/>
                    </a:lnTo>
                    <a:lnTo>
                      <a:pt x="30" y="18"/>
                    </a:lnTo>
                    <a:lnTo>
                      <a:pt x="30" y="12"/>
                    </a:lnTo>
                    <a:lnTo>
                      <a:pt x="30" y="36"/>
                    </a:lnTo>
                    <a:lnTo>
                      <a:pt x="30" y="72"/>
                    </a:lnTo>
                    <a:lnTo>
                      <a:pt x="30" y="66"/>
                    </a:lnTo>
                    <a:lnTo>
                      <a:pt x="30" y="48"/>
                    </a:lnTo>
                    <a:lnTo>
                      <a:pt x="30" y="42"/>
                    </a:lnTo>
                    <a:lnTo>
                      <a:pt x="30" y="54"/>
                    </a:lnTo>
                    <a:lnTo>
                      <a:pt x="30" y="96"/>
                    </a:lnTo>
                    <a:lnTo>
                      <a:pt x="30" y="66"/>
                    </a:lnTo>
                    <a:lnTo>
                      <a:pt x="30" y="72"/>
                    </a:lnTo>
                    <a:lnTo>
                      <a:pt x="30" y="42"/>
                    </a:lnTo>
                    <a:lnTo>
                      <a:pt x="30" y="42"/>
                    </a:lnTo>
                    <a:lnTo>
                      <a:pt x="30" y="66"/>
                    </a:lnTo>
                    <a:lnTo>
                      <a:pt x="30" y="90"/>
                    </a:lnTo>
                    <a:lnTo>
                      <a:pt x="30" y="90"/>
                    </a:lnTo>
                    <a:lnTo>
                      <a:pt x="30" y="66"/>
                    </a:lnTo>
                    <a:lnTo>
                      <a:pt x="30" y="60"/>
                    </a:lnTo>
                    <a:lnTo>
                      <a:pt x="30" y="66"/>
                    </a:lnTo>
                    <a:lnTo>
                      <a:pt x="30" y="54"/>
                    </a:lnTo>
                    <a:lnTo>
                      <a:pt x="30" y="42"/>
                    </a:lnTo>
                    <a:lnTo>
                      <a:pt x="30" y="48"/>
                    </a:lnTo>
                    <a:lnTo>
                      <a:pt x="30" y="18"/>
                    </a:lnTo>
                    <a:lnTo>
                      <a:pt x="30" y="66"/>
                    </a:lnTo>
                    <a:lnTo>
                      <a:pt x="30" y="72"/>
                    </a:lnTo>
                    <a:lnTo>
                      <a:pt x="30" y="84"/>
                    </a:lnTo>
                    <a:lnTo>
                      <a:pt x="30" y="84"/>
                    </a:lnTo>
                    <a:lnTo>
                      <a:pt x="30" y="84"/>
                    </a:lnTo>
                    <a:lnTo>
                      <a:pt x="30" y="54"/>
                    </a:lnTo>
                    <a:lnTo>
                      <a:pt x="30" y="72"/>
                    </a:lnTo>
                    <a:lnTo>
                      <a:pt x="30" y="78"/>
                    </a:lnTo>
                    <a:lnTo>
                      <a:pt x="30" y="36"/>
                    </a:lnTo>
                    <a:lnTo>
                      <a:pt x="30" y="54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30" y="78"/>
                    </a:lnTo>
                    <a:lnTo>
                      <a:pt x="30" y="66"/>
                    </a:lnTo>
                    <a:lnTo>
                      <a:pt x="30" y="72"/>
                    </a:lnTo>
                    <a:lnTo>
                      <a:pt x="30" y="78"/>
                    </a:lnTo>
                    <a:lnTo>
                      <a:pt x="30" y="30"/>
                    </a:lnTo>
                    <a:lnTo>
                      <a:pt x="30" y="72"/>
                    </a:lnTo>
                    <a:lnTo>
                      <a:pt x="30" y="60"/>
                    </a:lnTo>
                    <a:lnTo>
                      <a:pt x="30" y="30"/>
                    </a:lnTo>
                    <a:lnTo>
                      <a:pt x="30" y="42"/>
                    </a:lnTo>
                    <a:lnTo>
                      <a:pt x="30" y="66"/>
                    </a:lnTo>
                    <a:lnTo>
                      <a:pt x="30" y="78"/>
                    </a:lnTo>
                    <a:lnTo>
                      <a:pt x="30" y="66"/>
                    </a:lnTo>
                    <a:lnTo>
                      <a:pt x="30" y="72"/>
                    </a:lnTo>
                    <a:lnTo>
                      <a:pt x="30" y="54"/>
                    </a:lnTo>
                    <a:lnTo>
                      <a:pt x="30" y="48"/>
                    </a:lnTo>
                    <a:lnTo>
                      <a:pt x="30" y="102"/>
                    </a:lnTo>
                    <a:lnTo>
                      <a:pt x="30" y="66"/>
                    </a:lnTo>
                    <a:lnTo>
                      <a:pt x="30" y="72"/>
                    </a:lnTo>
                    <a:lnTo>
                      <a:pt x="30" y="36"/>
                    </a:lnTo>
                    <a:lnTo>
                      <a:pt x="30" y="78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30" y="42"/>
                    </a:lnTo>
                    <a:lnTo>
                      <a:pt x="30" y="108"/>
                    </a:lnTo>
                    <a:lnTo>
                      <a:pt x="30" y="66"/>
                    </a:lnTo>
                    <a:lnTo>
                      <a:pt x="30" y="42"/>
                    </a:lnTo>
                    <a:lnTo>
                      <a:pt x="30" y="48"/>
                    </a:lnTo>
                    <a:lnTo>
                      <a:pt x="30" y="66"/>
                    </a:lnTo>
                    <a:lnTo>
                      <a:pt x="30" y="60"/>
                    </a:lnTo>
                    <a:lnTo>
                      <a:pt x="30" y="42"/>
                    </a:lnTo>
                    <a:lnTo>
                      <a:pt x="30" y="78"/>
                    </a:lnTo>
                    <a:lnTo>
                      <a:pt x="30" y="48"/>
                    </a:lnTo>
                    <a:lnTo>
                      <a:pt x="30" y="18"/>
                    </a:lnTo>
                    <a:lnTo>
                      <a:pt x="30" y="66"/>
                    </a:lnTo>
                    <a:lnTo>
                      <a:pt x="30" y="30"/>
                    </a:lnTo>
                    <a:lnTo>
                      <a:pt x="30" y="84"/>
                    </a:lnTo>
                    <a:lnTo>
                      <a:pt x="30" y="84"/>
                    </a:lnTo>
                    <a:lnTo>
                      <a:pt x="30" y="36"/>
                    </a:lnTo>
                    <a:lnTo>
                      <a:pt x="30" y="60"/>
                    </a:lnTo>
                    <a:lnTo>
                      <a:pt x="30" y="72"/>
                    </a:lnTo>
                    <a:lnTo>
                      <a:pt x="30" y="30"/>
                    </a:lnTo>
                    <a:lnTo>
                      <a:pt x="30" y="42"/>
                    </a:lnTo>
                    <a:lnTo>
                      <a:pt x="30" y="48"/>
                    </a:lnTo>
                    <a:lnTo>
                      <a:pt x="30" y="30"/>
                    </a:lnTo>
                    <a:lnTo>
                      <a:pt x="30" y="78"/>
                    </a:lnTo>
                    <a:lnTo>
                      <a:pt x="30" y="48"/>
                    </a:lnTo>
                    <a:lnTo>
                      <a:pt x="30" y="96"/>
                    </a:lnTo>
                    <a:lnTo>
                      <a:pt x="30" y="78"/>
                    </a:lnTo>
                    <a:lnTo>
                      <a:pt x="30" y="66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30" y="72"/>
                    </a:lnTo>
                    <a:lnTo>
                      <a:pt x="30" y="84"/>
                    </a:lnTo>
                    <a:lnTo>
                      <a:pt x="30" y="36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30" y="60"/>
                    </a:lnTo>
                    <a:lnTo>
                      <a:pt x="30" y="78"/>
                    </a:lnTo>
                    <a:lnTo>
                      <a:pt x="30" y="78"/>
                    </a:lnTo>
                    <a:lnTo>
                      <a:pt x="36" y="90"/>
                    </a:lnTo>
                    <a:lnTo>
                      <a:pt x="36" y="54"/>
                    </a:lnTo>
                    <a:lnTo>
                      <a:pt x="36" y="60"/>
                    </a:lnTo>
                    <a:lnTo>
                      <a:pt x="36" y="48"/>
                    </a:lnTo>
                    <a:lnTo>
                      <a:pt x="36" y="60"/>
                    </a:lnTo>
                    <a:lnTo>
                      <a:pt x="36" y="84"/>
                    </a:lnTo>
                    <a:lnTo>
                      <a:pt x="36" y="36"/>
                    </a:lnTo>
                    <a:lnTo>
                      <a:pt x="36" y="72"/>
                    </a:lnTo>
                    <a:lnTo>
                      <a:pt x="36" y="54"/>
                    </a:lnTo>
                    <a:lnTo>
                      <a:pt x="36" y="12"/>
                    </a:lnTo>
                    <a:lnTo>
                      <a:pt x="36" y="72"/>
                    </a:lnTo>
                    <a:lnTo>
                      <a:pt x="36" y="54"/>
                    </a:lnTo>
                    <a:lnTo>
                      <a:pt x="36" y="54"/>
                    </a:lnTo>
                    <a:lnTo>
                      <a:pt x="36" y="72"/>
                    </a:lnTo>
                    <a:lnTo>
                      <a:pt x="36" y="48"/>
                    </a:lnTo>
                    <a:lnTo>
                      <a:pt x="36" y="84"/>
                    </a:lnTo>
                    <a:lnTo>
                      <a:pt x="36" y="42"/>
                    </a:lnTo>
                    <a:lnTo>
                      <a:pt x="36" y="60"/>
                    </a:lnTo>
                    <a:lnTo>
                      <a:pt x="36" y="42"/>
                    </a:lnTo>
                    <a:lnTo>
                      <a:pt x="36" y="42"/>
                    </a:lnTo>
                    <a:lnTo>
                      <a:pt x="36" y="24"/>
                    </a:lnTo>
                    <a:lnTo>
                      <a:pt x="36" y="30"/>
                    </a:lnTo>
                    <a:lnTo>
                      <a:pt x="36" y="42"/>
                    </a:lnTo>
                    <a:lnTo>
                      <a:pt x="36" y="108"/>
                    </a:lnTo>
                    <a:lnTo>
                      <a:pt x="36" y="48"/>
                    </a:lnTo>
                    <a:lnTo>
                      <a:pt x="36" y="30"/>
                    </a:lnTo>
                    <a:lnTo>
                      <a:pt x="36" y="66"/>
                    </a:lnTo>
                    <a:lnTo>
                      <a:pt x="36" y="54"/>
                    </a:lnTo>
                    <a:lnTo>
                      <a:pt x="36" y="30"/>
                    </a:lnTo>
                    <a:lnTo>
                      <a:pt x="36" y="72"/>
                    </a:lnTo>
                    <a:lnTo>
                      <a:pt x="36" y="36"/>
                    </a:lnTo>
                    <a:lnTo>
                      <a:pt x="36" y="42"/>
                    </a:lnTo>
                    <a:lnTo>
                      <a:pt x="36" y="36"/>
                    </a:lnTo>
                    <a:lnTo>
                      <a:pt x="36" y="96"/>
                    </a:lnTo>
                    <a:lnTo>
                      <a:pt x="36" y="84"/>
                    </a:lnTo>
                    <a:lnTo>
                      <a:pt x="36" y="60"/>
                    </a:lnTo>
                    <a:lnTo>
                      <a:pt x="36" y="72"/>
                    </a:lnTo>
                    <a:lnTo>
                      <a:pt x="36" y="66"/>
                    </a:lnTo>
                    <a:lnTo>
                      <a:pt x="36" y="72"/>
                    </a:lnTo>
                    <a:lnTo>
                      <a:pt x="36" y="42"/>
                    </a:lnTo>
                    <a:lnTo>
                      <a:pt x="36" y="54"/>
                    </a:lnTo>
                    <a:lnTo>
                      <a:pt x="36" y="60"/>
                    </a:lnTo>
                    <a:lnTo>
                      <a:pt x="36" y="42"/>
                    </a:lnTo>
                    <a:lnTo>
                      <a:pt x="36" y="84"/>
                    </a:lnTo>
                    <a:lnTo>
                      <a:pt x="36" y="42"/>
                    </a:lnTo>
                    <a:lnTo>
                      <a:pt x="36" y="36"/>
                    </a:lnTo>
                    <a:lnTo>
                      <a:pt x="36" y="54"/>
                    </a:lnTo>
                    <a:lnTo>
                      <a:pt x="36" y="54"/>
                    </a:lnTo>
                    <a:lnTo>
                      <a:pt x="36" y="42"/>
                    </a:lnTo>
                    <a:lnTo>
                      <a:pt x="36" y="18"/>
                    </a:lnTo>
                    <a:lnTo>
                      <a:pt x="36" y="72"/>
                    </a:lnTo>
                    <a:lnTo>
                      <a:pt x="36" y="54"/>
                    </a:lnTo>
                    <a:lnTo>
                      <a:pt x="36" y="60"/>
                    </a:lnTo>
                    <a:lnTo>
                      <a:pt x="36" y="36"/>
                    </a:lnTo>
                    <a:lnTo>
                      <a:pt x="36" y="90"/>
                    </a:lnTo>
                    <a:lnTo>
                      <a:pt x="36" y="54"/>
                    </a:lnTo>
                    <a:lnTo>
                      <a:pt x="36" y="48"/>
                    </a:lnTo>
                    <a:lnTo>
                      <a:pt x="36" y="102"/>
                    </a:lnTo>
                    <a:lnTo>
                      <a:pt x="36" y="48"/>
                    </a:lnTo>
                    <a:lnTo>
                      <a:pt x="36" y="54"/>
                    </a:lnTo>
                    <a:lnTo>
                      <a:pt x="36" y="66"/>
                    </a:lnTo>
                    <a:lnTo>
                      <a:pt x="36" y="18"/>
                    </a:lnTo>
                    <a:lnTo>
                      <a:pt x="36" y="60"/>
                    </a:lnTo>
                    <a:lnTo>
                      <a:pt x="36" y="48"/>
                    </a:lnTo>
                    <a:lnTo>
                      <a:pt x="36" y="72"/>
                    </a:lnTo>
                    <a:lnTo>
                      <a:pt x="36" y="60"/>
                    </a:lnTo>
                    <a:lnTo>
                      <a:pt x="36" y="90"/>
                    </a:lnTo>
                    <a:lnTo>
                      <a:pt x="36" y="60"/>
                    </a:lnTo>
                    <a:lnTo>
                      <a:pt x="36" y="30"/>
                    </a:lnTo>
                    <a:lnTo>
                      <a:pt x="36" y="42"/>
                    </a:lnTo>
                    <a:lnTo>
                      <a:pt x="36" y="54"/>
                    </a:lnTo>
                    <a:lnTo>
                      <a:pt x="36" y="54"/>
                    </a:lnTo>
                    <a:lnTo>
                      <a:pt x="36" y="54"/>
                    </a:lnTo>
                    <a:lnTo>
                      <a:pt x="36" y="84"/>
                    </a:lnTo>
                    <a:lnTo>
                      <a:pt x="36" y="60"/>
                    </a:lnTo>
                    <a:lnTo>
                      <a:pt x="36" y="54"/>
                    </a:lnTo>
                    <a:lnTo>
                      <a:pt x="36" y="36"/>
                    </a:lnTo>
                    <a:lnTo>
                      <a:pt x="36" y="60"/>
                    </a:lnTo>
                    <a:lnTo>
                      <a:pt x="36" y="42"/>
                    </a:lnTo>
                    <a:lnTo>
                      <a:pt x="36" y="72"/>
                    </a:lnTo>
                    <a:lnTo>
                      <a:pt x="36" y="18"/>
                    </a:lnTo>
                    <a:lnTo>
                      <a:pt x="36" y="60"/>
                    </a:lnTo>
                    <a:lnTo>
                      <a:pt x="36" y="60"/>
                    </a:lnTo>
                    <a:lnTo>
                      <a:pt x="36" y="54"/>
                    </a:lnTo>
                    <a:lnTo>
                      <a:pt x="36" y="78"/>
                    </a:lnTo>
                    <a:lnTo>
                      <a:pt x="36" y="48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36" y="66"/>
                    </a:lnTo>
                    <a:lnTo>
                      <a:pt x="36" y="78"/>
                    </a:lnTo>
                    <a:lnTo>
                      <a:pt x="36" y="66"/>
                    </a:lnTo>
                    <a:lnTo>
                      <a:pt x="36" y="60"/>
                    </a:lnTo>
                    <a:lnTo>
                      <a:pt x="36" y="60"/>
                    </a:lnTo>
                    <a:lnTo>
                      <a:pt x="36" y="36"/>
                    </a:lnTo>
                    <a:lnTo>
                      <a:pt x="36" y="30"/>
                    </a:lnTo>
                    <a:lnTo>
                      <a:pt x="36" y="84"/>
                    </a:lnTo>
                    <a:lnTo>
                      <a:pt x="36" y="24"/>
                    </a:lnTo>
                    <a:lnTo>
                      <a:pt x="36" y="30"/>
                    </a:lnTo>
                    <a:lnTo>
                      <a:pt x="36" y="66"/>
                    </a:lnTo>
                    <a:lnTo>
                      <a:pt x="36" y="54"/>
                    </a:lnTo>
                    <a:lnTo>
                      <a:pt x="36" y="72"/>
                    </a:lnTo>
                    <a:lnTo>
                      <a:pt x="36" y="48"/>
                    </a:lnTo>
                    <a:lnTo>
                      <a:pt x="36" y="30"/>
                    </a:lnTo>
                    <a:lnTo>
                      <a:pt x="42" y="42"/>
                    </a:lnTo>
                    <a:lnTo>
                      <a:pt x="42" y="36"/>
                    </a:lnTo>
                    <a:lnTo>
                      <a:pt x="42" y="54"/>
                    </a:lnTo>
                    <a:lnTo>
                      <a:pt x="42" y="90"/>
                    </a:lnTo>
                    <a:lnTo>
                      <a:pt x="42" y="66"/>
                    </a:lnTo>
                    <a:lnTo>
                      <a:pt x="42" y="24"/>
                    </a:lnTo>
                    <a:lnTo>
                      <a:pt x="42" y="54"/>
                    </a:lnTo>
                    <a:lnTo>
                      <a:pt x="42" y="78"/>
                    </a:lnTo>
                    <a:lnTo>
                      <a:pt x="42" y="48"/>
                    </a:lnTo>
                    <a:lnTo>
                      <a:pt x="42" y="54"/>
                    </a:lnTo>
                    <a:lnTo>
                      <a:pt x="42" y="54"/>
                    </a:lnTo>
                    <a:lnTo>
                      <a:pt x="42" y="72"/>
                    </a:lnTo>
                    <a:lnTo>
                      <a:pt x="42" y="78"/>
                    </a:lnTo>
                    <a:lnTo>
                      <a:pt x="42" y="54"/>
                    </a:lnTo>
                    <a:lnTo>
                      <a:pt x="42" y="84"/>
                    </a:lnTo>
                    <a:lnTo>
                      <a:pt x="42" y="42"/>
                    </a:lnTo>
                    <a:lnTo>
                      <a:pt x="42" y="66"/>
                    </a:lnTo>
                    <a:lnTo>
                      <a:pt x="42" y="36"/>
                    </a:lnTo>
                    <a:lnTo>
                      <a:pt x="42" y="66"/>
                    </a:lnTo>
                    <a:lnTo>
                      <a:pt x="42" y="90"/>
                    </a:lnTo>
                    <a:lnTo>
                      <a:pt x="42" y="36"/>
                    </a:lnTo>
                    <a:lnTo>
                      <a:pt x="42" y="60"/>
                    </a:lnTo>
                    <a:lnTo>
                      <a:pt x="42" y="78"/>
                    </a:lnTo>
                    <a:lnTo>
                      <a:pt x="42" y="66"/>
                    </a:lnTo>
                    <a:lnTo>
                      <a:pt x="42" y="90"/>
                    </a:lnTo>
                    <a:lnTo>
                      <a:pt x="42" y="30"/>
                    </a:lnTo>
                    <a:lnTo>
                      <a:pt x="42" y="42"/>
                    </a:lnTo>
                    <a:lnTo>
                      <a:pt x="42" y="42"/>
                    </a:lnTo>
                    <a:lnTo>
                      <a:pt x="42" y="66"/>
                    </a:lnTo>
                    <a:lnTo>
                      <a:pt x="42" y="60"/>
                    </a:lnTo>
                    <a:lnTo>
                      <a:pt x="42" y="36"/>
                    </a:lnTo>
                    <a:lnTo>
                      <a:pt x="42" y="72"/>
                    </a:lnTo>
                    <a:lnTo>
                      <a:pt x="42" y="66"/>
                    </a:lnTo>
                    <a:lnTo>
                      <a:pt x="42" y="78"/>
                    </a:lnTo>
                    <a:lnTo>
                      <a:pt x="42" y="42"/>
                    </a:lnTo>
                    <a:lnTo>
                      <a:pt x="42" y="66"/>
                    </a:lnTo>
                    <a:lnTo>
                      <a:pt x="42" y="60"/>
                    </a:lnTo>
                    <a:lnTo>
                      <a:pt x="42" y="54"/>
                    </a:lnTo>
                    <a:lnTo>
                      <a:pt x="42" y="60"/>
                    </a:lnTo>
                    <a:lnTo>
                      <a:pt x="42" y="54"/>
                    </a:lnTo>
                    <a:lnTo>
                      <a:pt x="42" y="72"/>
                    </a:lnTo>
                    <a:lnTo>
                      <a:pt x="42" y="66"/>
                    </a:lnTo>
                    <a:lnTo>
                      <a:pt x="42" y="36"/>
                    </a:lnTo>
                    <a:lnTo>
                      <a:pt x="42" y="36"/>
                    </a:lnTo>
                    <a:lnTo>
                      <a:pt x="42" y="72"/>
                    </a:lnTo>
                    <a:lnTo>
                      <a:pt x="42" y="54"/>
                    </a:lnTo>
                    <a:lnTo>
                      <a:pt x="42" y="30"/>
                    </a:lnTo>
                    <a:lnTo>
                      <a:pt x="42" y="66"/>
                    </a:lnTo>
                    <a:lnTo>
                      <a:pt x="42" y="30"/>
                    </a:lnTo>
                    <a:lnTo>
                      <a:pt x="42" y="36"/>
                    </a:lnTo>
                    <a:lnTo>
                      <a:pt x="42" y="48"/>
                    </a:lnTo>
                    <a:lnTo>
                      <a:pt x="42" y="78"/>
                    </a:lnTo>
                    <a:lnTo>
                      <a:pt x="42" y="108"/>
                    </a:lnTo>
                    <a:lnTo>
                      <a:pt x="42" y="36"/>
                    </a:lnTo>
                    <a:lnTo>
                      <a:pt x="42" y="72"/>
                    </a:lnTo>
                    <a:lnTo>
                      <a:pt x="42" y="54"/>
                    </a:lnTo>
                    <a:lnTo>
                      <a:pt x="42" y="54"/>
                    </a:lnTo>
                    <a:lnTo>
                      <a:pt x="42" y="78"/>
                    </a:lnTo>
                    <a:lnTo>
                      <a:pt x="42" y="48"/>
                    </a:lnTo>
                    <a:lnTo>
                      <a:pt x="42" y="42"/>
                    </a:lnTo>
                    <a:lnTo>
                      <a:pt x="42" y="48"/>
                    </a:lnTo>
                    <a:lnTo>
                      <a:pt x="42" y="72"/>
                    </a:lnTo>
                    <a:lnTo>
                      <a:pt x="42" y="36"/>
                    </a:lnTo>
                    <a:lnTo>
                      <a:pt x="42" y="42"/>
                    </a:lnTo>
                    <a:lnTo>
                      <a:pt x="42" y="66"/>
                    </a:lnTo>
                    <a:lnTo>
                      <a:pt x="42" y="54"/>
                    </a:lnTo>
                    <a:lnTo>
                      <a:pt x="42" y="48"/>
                    </a:lnTo>
                    <a:lnTo>
                      <a:pt x="42" y="84"/>
                    </a:lnTo>
                    <a:lnTo>
                      <a:pt x="42" y="48"/>
                    </a:lnTo>
                    <a:lnTo>
                      <a:pt x="42" y="54"/>
                    </a:lnTo>
                    <a:lnTo>
                      <a:pt x="42" y="96"/>
                    </a:lnTo>
                    <a:lnTo>
                      <a:pt x="42" y="60"/>
                    </a:lnTo>
                    <a:lnTo>
                      <a:pt x="42" y="12"/>
                    </a:lnTo>
                    <a:lnTo>
                      <a:pt x="42" y="24"/>
                    </a:lnTo>
                    <a:lnTo>
                      <a:pt x="42" y="72"/>
                    </a:lnTo>
                    <a:lnTo>
                      <a:pt x="42" y="42"/>
                    </a:lnTo>
                    <a:lnTo>
                      <a:pt x="42" y="96"/>
                    </a:lnTo>
                    <a:lnTo>
                      <a:pt x="42" y="72"/>
                    </a:lnTo>
                    <a:lnTo>
                      <a:pt x="42" y="54"/>
                    </a:lnTo>
                    <a:lnTo>
                      <a:pt x="42" y="78"/>
                    </a:lnTo>
                    <a:lnTo>
                      <a:pt x="42" y="36"/>
                    </a:lnTo>
                    <a:lnTo>
                      <a:pt x="42" y="54"/>
                    </a:lnTo>
                    <a:lnTo>
                      <a:pt x="42" y="84"/>
                    </a:lnTo>
                    <a:lnTo>
                      <a:pt x="42" y="66"/>
                    </a:lnTo>
                    <a:lnTo>
                      <a:pt x="42" y="42"/>
                    </a:lnTo>
                    <a:lnTo>
                      <a:pt x="42" y="66"/>
                    </a:lnTo>
                    <a:lnTo>
                      <a:pt x="42" y="42"/>
                    </a:lnTo>
                    <a:lnTo>
                      <a:pt x="42" y="66"/>
                    </a:lnTo>
                    <a:lnTo>
                      <a:pt x="42" y="72"/>
                    </a:lnTo>
                    <a:lnTo>
                      <a:pt x="42" y="48"/>
                    </a:lnTo>
                    <a:lnTo>
                      <a:pt x="42" y="72"/>
                    </a:lnTo>
                    <a:lnTo>
                      <a:pt x="42" y="60"/>
                    </a:lnTo>
                    <a:lnTo>
                      <a:pt x="42" y="42"/>
                    </a:lnTo>
                    <a:lnTo>
                      <a:pt x="42" y="48"/>
                    </a:lnTo>
                    <a:lnTo>
                      <a:pt x="42" y="72"/>
                    </a:lnTo>
                    <a:lnTo>
                      <a:pt x="42" y="54"/>
                    </a:lnTo>
                    <a:lnTo>
                      <a:pt x="42" y="42"/>
                    </a:lnTo>
                    <a:lnTo>
                      <a:pt x="42" y="102"/>
                    </a:lnTo>
                    <a:lnTo>
                      <a:pt x="42" y="30"/>
                    </a:lnTo>
                    <a:lnTo>
                      <a:pt x="42" y="60"/>
                    </a:lnTo>
                    <a:lnTo>
                      <a:pt x="42" y="72"/>
                    </a:lnTo>
                    <a:lnTo>
                      <a:pt x="42" y="36"/>
                    </a:lnTo>
                    <a:lnTo>
                      <a:pt x="48" y="54"/>
                    </a:lnTo>
                    <a:lnTo>
                      <a:pt x="48" y="24"/>
                    </a:lnTo>
                    <a:lnTo>
                      <a:pt x="48" y="84"/>
                    </a:lnTo>
                    <a:lnTo>
                      <a:pt x="48" y="72"/>
                    </a:lnTo>
                    <a:lnTo>
                      <a:pt x="48" y="60"/>
                    </a:lnTo>
                    <a:lnTo>
                      <a:pt x="48" y="36"/>
                    </a:lnTo>
                    <a:lnTo>
                      <a:pt x="48" y="60"/>
                    </a:lnTo>
                    <a:lnTo>
                      <a:pt x="48" y="78"/>
                    </a:lnTo>
                    <a:lnTo>
                      <a:pt x="48" y="102"/>
                    </a:lnTo>
                    <a:lnTo>
                      <a:pt x="48" y="12"/>
                    </a:lnTo>
                    <a:lnTo>
                      <a:pt x="48" y="48"/>
                    </a:lnTo>
                    <a:lnTo>
                      <a:pt x="48" y="72"/>
                    </a:lnTo>
                    <a:lnTo>
                      <a:pt x="48" y="18"/>
                    </a:lnTo>
                    <a:lnTo>
                      <a:pt x="48" y="72"/>
                    </a:lnTo>
                    <a:lnTo>
                      <a:pt x="48" y="30"/>
                    </a:lnTo>
                    <a:lnTo>
                      <a:pt x="48" y="48"/>
                    </a:lnTo>
                    <a:lnTo>
                      <a:pt x="48" y="48"/>
                    </a:lnTo>
                    <a:lnTo>
                      <a:pt x="48" y="48"/>
                    </a:lnTo>
                    <a:lnTo>
                      <a:pt x="48" y="66"/>
                    </a:lnTo>
                    <a:lnTo>
                      <a:pt x="48" y="54"/>
                    </a:lnTo>
                    <a:lnTo>
                      <a:pt x="48" y="72"/>
                    </a:lnTo>
                    <a:lnTo>
                      <a:pt x="48" y="48"/>
                    </a:lnTo>
                    <a:lnTo>
                      <a:pt x="48" y="78"/>
                    </a:lnTo>
                    <a:lnTo>
                      <a:pt x="48" y="60"/>
                    </a:lnTo>
                    <a:lnTo>
                      <a:pt x="48" y="66"/>
                    </a:lnTo>
                    <a:lnTo>
                      <a:pt x="48" y="60"/>
                    </a:lnTo>
                    <a:lnTo>
                      <a:pt x="48" y="78"/>
                    </a:lnTo>
                    <a:lnTo>
                      <a:pt x="48" y="78"/>
                    </a:lnTo>
                    <a:lnTo>
                      <a:pt x="48" y="60"/>
                    </a:lnTo>
                    <a:lnTo>
                      <a:pt x="48" y="66"/>
                    </a:lnTo>
                    <a:lnTo>
                      <a:pt x="48" y="48"/>
                    </a:lnTo>
                    <a:lnTo>
                      <a:pt x="48" y="60"/>
                    </a:lnTo>
                    <a:lnTo>
                      <a:pt x="48" y="60"/>
                    </a:lnTo>
                    <a:lnTo>
                      <a:pt x="48" y="42"/>
                    </a:lnTo>
                    <a:lnTo>
                      <a:pt x="48" y="42"/>
                    </a:lnTo>
                    <a:lnTo>
                      <a:pt x="48" y="66"/>
                    </a:lnTo>
                    <a:lnTo>
                      <a:pt x="48" y="72"/>
                    </a:lnTo>
                    <a:lnTo>
                      <a:pt x="48" y="66"/>
                    </a:lnTo>
                    <a:lnTo>
                      <a:pt x="48" y="78"/>
                    </a:lnTo>
                    <a:lnTo>
                      <a:pt x="48" y="42"/>
                    </a:lnTo>
                    <a:lnTo>
                      <a:pt x="48" y="66"/>
                    </a:lnTo>
                    <a:lnTo>
                      <a:pt x="48" y="18"/>
                    </a:lnTo>
                    <a:lnTo>
                      <a:pt x="48" y="24"/>
                    </a:lnTo>
                    <a:lnTo>
                      <a:pt x="48" y="60"/>
                    </a:lnTo>
                    <a:lnTo>
                      <a:pt x="48" y="60"/>
                    </a:lnTo>
                    <a:lnTo>
                      <a:pt x="48" y="72"/>
                    </a:lnTo>
                    <a:lnTo>
                      <a:pt x="48" y="60"/>
                    </a:lnTo>
                    <a:lnTo>
                      <a:pt x="48" y="66"/>
                    </a:lnTo>
                    <a:lnTo>
                      <a:pt x="48" y="60"/>
                    </a:lnTo>
                    <a:lnTo>
                      <a:pt x="48" y="36"/>
                    </a:lnTo>
                    <a:lnTo>
                      <a:pt x="48" y="24"/>
                    </a:lnTo>
                    <a:lnTo>
                      <a:pt x="48" y="66"/>
                    </a:lnTo>
                    <a:lnTo>
                      <a:pt x="48" y="78"/>
                    </a:lnTo>
                    <a:lnTo>
                      <a:pt x="48" y="54"/>
                    </a:lnTo>
                    <a:lnTo>
                      <a:pt x="48" y="48"/>
                    </a:lnTo>
                    <a:lnTo>
                      <a:pt x="48" y="60"/>
                    </a:lnTo>
                    <a:lnTo>
                      <a:pt x="48" y="78"/>
                    </a:lnTo>
                    <a:lnTo>
                      <a:pt x="48" y="78"/>
                    </a:lnTo>
                    <a:lnTo>
                      <a:pt x="48" y="60"/>
                    </a:lnTo>
                    <a:lnTo>
                      <a:pt x="48" y="66"/>
                    </a:lnTo>
                    <a:lnTo>
                      <a:pt x="48" y="60"/>
                    </a:lnTo>
                    <a:lnTo>
                      <a:pt x="48" y="72"/>
                    </a:lnTo>
                    <a:lnTo>
                      <a:pt x="48" y="54"/>
                    </a:lnTo>
                    <a:lnTo>
                      <a:pt x="48" y="18"/>
                    </a:lnTo>
                    <a:lnTo>
                      <a:pt x="48" y="48"/>
                    </a:lnTo>
                    <a:lnTo>
                      <a:pt x="48" y="30"/>
                    </a:lnTo>
                    <a:lnTo>
                      <a:pt x="48" y="78"/>
                    </a:lnTo>
                    <a:lnTo>
                      <a:pt x="48" y="72"/>
                    </a:lnTo>
                    <a:lnTo>
                      <a:pt x="48" y="78"/>
                    </a:lnTo>
                    <a:lnTo>
                      <a:pt x="48" y="48"/>
                    </a:lnTo>
                    <a:lnTo>
                      <a:pt x="48" y="54"/>
                    </a:lnTo>
                    <a:lnTo>
                      <a:pt x="48" y="36"/>
                    </a:lnTo>
                    <a:lnTo>
                      <a:pt x="48" y="24"/>
                    </a:lnTo>
                    <a:lnTo>
                      <a:pt x="48" y="60"/>
                    </a:lnTo>
                    <a:lnTo>
                      <a:pt x="48" y="66"/>
                    </a:lnTo>
                    <a:lnTo>
                      <a:pt x="48" y="66"/>
                    </a:lnTo>
                    <a:lnTo>
                      <a:pt x="48" y="48"/>
                    </a:lnTo>
                    <a:lnTo>
                      <a:pt x="48" y="24"/>
                    </a:lnTo>
                    <a:lnTo>
                      <a:pt x="48" y="60"/>
                    </a:lnTo>
                    <a:lnTo>
                      <a:pt x="48" y="72"/>
                    </a:lnTo>
                    <a:lnTo>
                      <a:pt x="48" y="36"/>
                    </a:lnTo>
                    <a:lnTo>
                      <a:pt x="48" y="48"/>
                    </a:lnTo>
                    <a:lnTo>
                      <a:pt x="48" y="84"/>
                    </a:lnTo>
                    <a:lnTo>
                      <a:pt x="48" y="66"/>
                    </a:lnTo>
                    <a:lnTo>
                      <a:pt x="48" y="12"/>
                    </a:lnTo>
                    <a:lnTo>
                      <a:pt x="48" y="42"/>
                    </a:lnTo>
                    <a:lnTo>
                      <a:pt x="48" y="60"/>
                    </a:lnTo>
                    <a:lnTo>
                      <a:pt x="48" y="24"/>
                    </a:lnTo>
                    <a:lnTo>
                      <a:pt x="48" y="84"/>
                    </a:lnTo>
                    <a:lnTo>
                      <a:pt x="48" y="72"/>
                    </a:lnTo>
                    <a:lnTo>
                      <a:pt x="48" y="90"/>
                    </a:lnTo>
                    <a:lnTo>
                      <a:pt x="48" y="42"/>
                    </a:lnTo>
                    <a:lnTo>
                      <a:pt x="48" y="36"/>
                    </a:lnTo>
                    <a:lnTo>
                      <a:pt x="48" y="78"/>
                    </a:lnTo>
                    <a:lnTo>
                      <a:pt x="48" y="48"/>
                    </a:lnTo>
                    <a:lnTo>
                      <a:pt x="48" y="66"/>
                    </a:lnTo>
                    <a:lnTo>
                      <a:pt x="48" y="36"/>
                    </a:lnTo>
                    <a:lnTo>
                      <a:pt x="48" y="66"/>
                    </a:lnTo>
                    <a:lnTo>
                      <a:pt x="48" y="66"/>
                    </a:lnTo>
                    <a:lnTo>
                      <a:pt x="48" y="54"/>
                    </a:lnTo>
                    <a:lnTo>
                      <a:pt x="48" y="30"/>
                    </a:lnTo>
                    <a:lnTo>
                      <a:pt x="48" y="78"/>
                    </a:lnTo>
                    <a:lnTo>
                      <a:pt x="54" y="90"/>
                    </a:lnTo>
                    <a:lnTo>
                      <a:pt x="54" y="102"/>
                    </a:lnTo>
                    <a:lnTo>
                      <a:pt x="54" y="18"/>
                    </a:lnTo>
                    <a:lnTo>
                      <a:pt x="54" y="18"/>
                    </a:lnTo>
                    <a:lnTo>
                      <a:pt x="54" y="30"/>
                    </a:lnTo>
                    <a:lnTo>
                      <a:pt x="54" y="72"/>
                    </a:lnTo>
                    <a:lnTo>
                      <a:pt x="54" y="90"/>
                    </a:lnTo>
                    <a:lnTo>
                      <a:pt x="54" y="60"/>
                    </a:lnTo>
                    <a:lnTo>
                      <a:pt x="54" y="42"/>
                    </a:lnTo>
                    <a:lnTo>
                      <a:pt x="54" y="60"/>
                    </a:lnTo>
                    <a:lnTo>
                      <a:pt x="54" y="12"/>
                    </a:lnTo>
                    <a:lnTo>
                      <a:pt x="54" y="48"/>
                    </a:lnTo>
                    <a:lnTo>
                      <a:pt x="54" y="24"/>
                    </a:lnTo>
                    <a:lnTo>
                      <a:pt x="54" y="102"/>
                    </a:lnTo>
                    <a:lnTo>
                      <a:pt x="54" y="12"/>
                    </a:lnTo>
                    <a:lnTo>
                      <a:pt x="54" y="24"/>
                    </a:lnTo>
                    <a:lnTo>
                      <a:pt x="54" y="24"/>
                    </a:lnTo>
                    <a:lnTo>
                      <a:pt x="54" y="48"/>
                    </a:lnTo>
                    <a:lnTo>
                      <a:pt x="54" y="24"/>
                    </a:lnTo>
                    <a:lnTo>
                      <a:pt x="54" y="66"/>
                    </a:lnTo>
                    <a:lnTo>
                      <a:pt x="54" y="72"/>
                    </a:lnTo>
                    <a:lnTo>
                      <a:pt x="54" y="36"/>
                    </a:lnTo>
                    <a:lnTo>
                      <a:pt x="54" y="24"/>
                    </a:lnTo>
                    <a:lnTo>
                      <a:pt x="54" y="66"/>
                    </a:lnTo>
                    <a:lnTo>
                      <a:pt x="54" y="42"/>
                    </a:lnTo>
                    <a:lnTo>
                      <a:pt x="54" y="66"/>
                    </a:lnTo>
                    <a:lnTo>
                      <a:pt x="54" y="96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54" y="24"/>
                    </a:lnTo>
                    <a:lnTo>
                      <a:pt x="54" y="42"/>
                    </a:lnTo>
                    <a:lnTo>
                      <a:pt x="54" y="96"/>
                    </a:lnTo>
                    <a:lnTo>
                      <a:pt x="54" y="72"/>
                    </a:lnTo>
                    <a:lnTo>
                      <a:pt x="54" y="60"/>
                    </a:lnTo>
                    <a:lnTo>
                      <a:pt x="54" y="30"/>
                    </a:lnTo>
                    <a:lnTo>
                      <a:pt x="54" y="66"/>
                    </a:lnTo>
                    <a:lnTo>
                      <a:pt x="54" y="48"/>
                    </a:lnTo>
                    <a:lnTo>
                      <a:pt x="54" y="72"/>
                    </a:lnTo>
                    <a:lnTo>
                      <a:pt x="54" y="90"/>
                    </a:lnTo>
                    <a:lnTo>
                      <a:pt x="54" y="66"/>
                    </a:lnTo>
                    <a:lnTo>
                      <a:pt x="54" y="108"/>
                    </a:lnTo>
                    <a:lnTo>
                      <a:pt x="54" y="54"/>
                    </a:lnTo>
                    <a:lnTo>
                      <a:pt x="54" y="66"/>
                    </a:lnTo>
                    <a:lnTo>
                      <a:pt x="54" y="72"/>
                    </a:lnTo>
                    <a:lnTo>
                      <a:pt x="54" y="36"/>
                    </a:lnTo>
                    <a:lnTo>
                      <a:pt x="54" y="60"/>
                    </a:lnTo>
                    <a:lnTo>
                      <a:pt x="54" y="48"/>
                    </a:lnTo>
                    <a:lnTo>
                      <a:pt x="54" y="36"/>
                    </a:lnTo>
                    <a:lnTo>
                      <a:pt x="54" y="78"/>
                    </a:lnTo>
                    <a:lnTo>
                      <a:pt x="54" y="90"/>
                    </a:lnTo>
                    <a:lnTo>
                      <a:pt x="54" y="84"/>
                    </a:lnTo>
                    <a:lnTo>
                      <a:pt x="54" y="36"/>
                    </a:lnTo>
                    <a:lnTo>
                      <a:pt x="54" y="36"/>
                    </a:lnTo>
                    <a:lnTo>
                      <a:pt x="54" y="90"/>
                    </a:lnTo>
                    <a:lnTo>
                      <a:pt x="54" y="78"/>
                    </a:lnTo>
                    <a:lnTo>
                      <a:pt x="54" y="54"/>
                    </a:lnTo>
                    <a:lnTo>
                      <a:pt x="54" y="54"/>
                    </a:lnTo>
                    <a:lnTo>
                      <a:pt x="54" y="72"/>
                    </a:lnTo>
                    <a:lnTo>
                      <a:pt x="54" y="30"/>
                    </a:lnTo>
                    <a:lnTo>
                      <a:pt x="54" y="30"/>
                    </a:lnTo>
                    <a:lnTo>
                      <a:pt x="54" y="42"/>
                    </a:lnTo>
                    <a:lnTo>
                      <a:pt x="54" y="72"/>
                    </a:lnTo>
                    <a:lnTo>
                      <a:pt x="54" y="54"/>
                    </a:lnTo>
                    <a:lnTo>
                      <a:pt x="54" y="114"/>
                    </a:lnTo>
                    <a:lnTo>
                      <a:pt x="54" y="90"/>
                    </a:lnTo>
                    <a:lnTo>
                      <a:pt x="54" y="54"/>
                    </a:lnTo>
                    <a:lnTo>
                      <a:pt x="54" y="60"/>
                    </a:lnTo>
                    <a:lnTo>
                      <a:pt x="54" y="48"/>
                    </a:lnTo>
                    <a:lnTo>
                      <a:pt x="54" y="66"/>
                    </a:lnTo>
                    <a:lnTo>
                      <a:pt x="54" y="48"/>
                    </a:lnTo>
                    <a:lnTo>
                      <a:pt x="54" y="54"/>
                    </a:lnTo>
                    <a:lnTo>
                      <a:pt x="54" y="60"/>
                    </a:lnTo>
                    <a:lnTo>
                      <a:pt x="54" y="84"/>
                    </a:lnTo>
                    <a:lnTo>
                      <a:pt x="54" y="66"/>
                    </a:lnTo>
                    <a:lnTo>
                      <a:pt x="54" y="78"/>
                    </a:lnTo>
                    <a:lnTo>
                      <a:pt x="54" y="54"/>
                    </a:lnTo>
                    <a:lnTo>
                      <a:pt x="54" y="48"/>
                    </a:lnTo>
                    <a:lnTo>
                      <a:pt x="54" y="42"/>
                    </a:lnTo>
                    <a:lnTo>
                      <a:pt x="54" y="42"/>
                    </a:lnTo>
                    <a:lnTo>
                      <a:pt x="54" y="90"/>
                    </a:lnTo>
                    <a:lnTo>
                      <a:pt x="54" y="78"/>
                    </a:lnTo>
                    <a:lnTo>
                      <a:pt x="54" y="54"/>
                    </a:lnTo>
                    <a:lnTo>
                      <a:pt x="54" y="54"/>
                    </a:lnTo>
                    <a:lnTo>
                      <a:pt x="54" y="78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54" y="48"/>
                    </a:lnTo>
                    <a:lnTo>
                      <a:pt x="54" y="54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54" y="48"/>
                    </a:lnTo>
                    <a:lnTo>
                      <a:pt x="54" y="42"/>
                    </a:lnTo>
                    <a:lnTo>
                      <a:pt x="54" y="60"/>
                    </a:lnTo>
                    <a:lnTo>
                      <a:pt x="54" y="6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11"/>
              <p:cNvSpPr>
                <a:spLocks/>
              </p:cNvSpPr>
              <p:nvPr/>
            </p:nvSpPr>
            <p:spPr bwMode="auto">
              <a:xfrm>
                <a:off x="1231900" y="7964488"/>
                <a:ext cx="95250" cy="209550"/>
              </a:xfrm>
              <a:custGeom>
                <a:avLst/>
                <a:gdLst>
                  <a:gd name="T0" fmla="*/ 6 w 60"/>
                  <a:gd name="T1" fmla="*/ 108 h 132"/>
                  <a:gd name="T2" fmla="*/ 6 w 60"/>
                  <a:gd name="T3" fmla="*/ 72 h 132"/>
                  <a:gd name="T4" fmla="*/ 6 w 60"/>
                  <a:gd name="T5" fmla="*/ 18 h 132"/>
                  <a:gd name="T6" fmla="*/ 6 w 60"/>
                  <a:gd name="T7" fmla="*/ 60 h 132"/>
                  <a:gd name="T8" fmla="*/ 6 w 60"/>
                  <a:gd name="T9" fmla="*/ 72 h 132"/>
                  <a:gd name="T10" fmla="*/ 6 w 60"/>
                  <a:gd name="T11" fmla="*/ 78 h 132"/>
                  <a:gd name="T12" fmla="*/ 6 w 60"/>
                  <a:gd name="T13" fmla="*/ 36 h 132"/>
                  <a:gd name="T14" fmla="*/ 12 w 60"/>
                  <a:gd name="T15" fmla="*/ 60 h 132"/>
                  <a:gd name="T16" fmla="*/ 12 w 60"/>
                  <a:gd name="T17" fmla="*/ 66 h 132"/>
                  <a:gd name="T18" fmla="*/ 12 w 60"/>
                  <a:gd name="T19" fmla="*/ 48 h 132"/>
                  <a:gd name="T20" fmla="*/ 12 w 60"/>
                  <a:gd name="T21" fmla="*/ 66 h 132"/>
                  <a:gd name="T22" fmla="*/ 12 w 60"/>
                  <a:gd name="T23" fmla="*/ 72 h 132"/>
                  <a:gd name="T24" fmla="*/ 12 w 60"/>
                  <a:gd name="T25" fmla="*/ 60 h 132"/>
                  <a:gd name="T26" fmla="*/ 18 w 60"/>
                  <a:gd name="T27" fmla="*/ 78 h 132"/>
                  <a:gd name="T28" fmla="*/ 18 w 60"/>
                  <a:gd name="T29" fmla="*/ 48 h 132"/>
                  <a:gd name="T30" fmla="*/ 18 w 60"/>
                  <a:gd name="T31" fmla="*/ 66 h 132"/>
                  <a:gd name="T32" fmla="*/ 18 w 60"/>
                  <a:gd name="T33" fmla="*/ 90 h 132"/>
                  <a:gd name="T34" fmla="*/ 18 w 60"/>
                  <a:gd name="T35" fmla="*/ 72 h 132"/>
                  <a:gd name="T36" fmla="*/ 18 w 60"/>
                  <a:gd name="T37" fmla="*/ 54 h 132"/>
                  <a:gd name="T38" fmla="*/ 24 w 60"/>
                  <a:gd name="T39" fmla="*/ 36 h 132"/>
                  <a:gd name="T40" fmla="*/ 24 w 60"/>
                  <a:gd name="T41" fmla="*/ 60 h 132"/>
                  <a:gd name="T42" fmla="*/ 24 w 60"/>
                  <a:gd name="T43" fmla="*/ 36 h 132"/>
                  <a:gd name="T44" fmla="*/ 24 w 60"/>
                  <a:gd name="T45" fmla="*/ 42 h 132"/>
                  <a:gd name="T46" fmla="*/ 24 w 60"/>
                  <a:gd name="T47" fmla="*/ 84 h 132"/>
                  <a:gd name="T48" fmla="*/ 24 w 60"/>
                  <a:gd name="T49" fmla="*/ 108 h 132"/>
                  <a:gd name="T50" fmla="*/ 24 w 60"/>
                  <a:gd name="T51" fmla="*/ 54 h 132"/>
                  <a:gd name="T52" fmla="*/ 30 w 60"/>
                  <a:gd name="T53" fmla="*/ 84 h 132"/>
                  <a:gd name="T54" fmla="*/ 30 w 60"/>
                  <a:gd name="T55" fmla="*/ 78 h 132"/>
                  <a:gd name="T56" fmla="*/ 30 w 60"/>
                  <a:gd name="T57" fmla="*/ 60 h 132"/>
                  <a:gd name="T58" fmla="*/ 30 w 60"/>
                  <a:gd name="T59" fmla="*/ 48 h 132"/>
                  <a:gd name="T60" fmla="*/ 30 w 60"/>
                  <a:gd name="T61" fmla="*/ 54 h 132"/>
                  <a:gd name="T62" fmla="*/ 30 w 60"/>
                  <a:gd name="T63" fmla="*/ 48 h 132"/>
                  <a:gd name="T64" fmla="*/ 36 w 60"/>
                  <a:gd name="T65" fmla="*/ 66 h 132"/>
                  <a:gd name="T66" fmla="*/ 36 w 60"/>
                  <a:gd name="T67" fmla="*/ 42 h 132"/>
                  <a:gd name="T68" fmla="*/ 36 w 60"/>
                  <a:gd name="T69" fmla="*/ 30 h 132"/>
                  <a:gd name="T70" fmla="*/ 36 w 60"/>
                  <a:gd name="T71" fmla="*/ 66 h 132"/>
                  <a:gd name="T72" fmla="*/ 36 w 60"/>
                  <a:gd name="T73" fmla="*/ 54 h 132"/>
                  <a:gd name="T74" fmla="*/ 36 w 60"/>
                  <a:gd name="T75" fmla="*/ 72 h 132"/>
                  <a:gd name="T76" fmla="*/ 42 w 60"/>
                  <a:gd name="T77" fmla="*/ 96 h 132"/>
                  <a:gd name="T78" fmla="*/ 42 w 60"/>
                  <a:gd name="T79" fmla="*/ 78 h 132"/>
                  <a:gd name="T80" fmla="*/ 42 w 60"/>
                  <a:gd name="T81" fmla="*/ 78 h 132"/>
                  <a:gd name="T82" fmla="*/ 42 w 60"/>
                  <a:gd name="T83" fmla="*/ 66 h 132"/>
                  <a:gd name="T84" fmla="*/ 42 w 60"/>
                  <a:gd name="T85" fmla="*/ 48 h 132"/>
                  <a:gd name="T86" fmla="*/ 42 w 60"/>
                  <a:gd name="T87" fmla="*/ 78 h 132"/>
                  <a:gd name="T88" fmla="*/ 42 w 60"/>
                  <a:gd name="T89" fmla="*/ 54 h 132"/>
                  <a:gd name="T90" fmla="*/ 48 w 60"/>
                  <a:gd name="T91" fmla="*/ 78 h 132"/>
                  <a:gd name="T92" fmla="*/ 48 w 60"/>
                  <a:gd name="T93" fmla="*/ 60 h 132"/>
                  <a:gd name="T94" fmla="*/ 48 w 60"/>
                  <a:gd name="T95" fmla="*/ 54 h 132"/>
                  <a:gd name="T96" fmla="*/ 48 w 60"/>
                  <a:gd name="T97" fmla="*/ 78 h 132"/>
                  <a:gd name="T98" fmla="*/ 48 w 60"/>
                  <a:gd name="T99" fmla="*/ 30 h 132"/>
                  <a:gd name="T100" fmla="*/ 48 w 60"/>
                  <a:gd name="T101" fmla="*/ 72 h 132"/>
                  <a:gd name="T102" fmla="*/ 54 w 60"/>
                  <a:gd name="T103" fmla="*/ 90 h 132"/>
                  <a:gd name="T104" fmla="*/ 54 w 60"/>
                  <a:gd name="T105" fmla="*/ 72 h 132"/>
                  <a:gd name="T106" fmla="*/ 54 w 60"/>
                  <a:gd name="T107" fmla="*/ 66 h 132"/>
                  <a:gd name="T108" fmla="*/ 54 w 60"/>
                  <a:gd name="T109" fmla="*/ 90 h 132"/>
                  <a:gd name="T110" fmla="*/ 54 w 60"/>
                  <a:gd name="T111" fmla="*/ 42 h 132"/>
                  <a:gd name="T112" fmla="*/ 54 w 60"/>
                  <a:gd name="T113" fmla="*/ 48 h 132"/>
                  <a:gd name="T114" fmla="*/ 54 w 60"/>
                  <a:gd name="T115" fmla="*/ 30 h 132"/>
                  <a:gd name="T116" fmla="*/ 60 w 60"/>
                  <a:gd name="T117" fmla="*/ 60 h 132"/>
                  <a:gd name="T118" fmla="*/ 60 w 60"/>
                  <a:gd name="T119" fmla="*/ 60 h 132"/>
                  <a:gd name="T120" fmla="*/ 60 w 60"/>
                  <a:gd name="T121" fmla="*/ 54 h 132"/>
                  <a:gd name="T122" fmla="*/ 60 w 60"/>
                  <a:gd name="T123" fmla="*/ 7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0" h="132">
                    <a:moveTo>
                      <a:pt x="0" y="66"/>
                    </a:moveTo>
                    <a:lnTo>
                      <a:pt x="0" y="72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0" y="60"/>
                    </a:lnTo>
                    <a:lnTo>
                      <a:pt x="0" y="48"/>
                    </a:lnTo>
                    <a:lnTo>
                      <a:pt x="0" y="78"/>
                    </a:lnTo>
                    <a:lnTo>
                      <a:pt x="0" y="66"/>
                    </a:lnTo>
                    <a:lnTo>
                      <a:pt x="0" y="72"/>
                    </a:lnTo>
                    <a:lnTo>
                      <a:pt x="6" y="78"/>
                    </a:lnTo>
                    <a:lnTo>
                      <a:pt x="6" y="78"/>
                    </a:lnTo>
                    <a:lnTo>
                      <a:pt x="6" y="72"/>
                    </a:lnTo>
                    <a:lnTo>
                      <a:pt x="6" y="66"/>
                    </a:lnTo>
                    <a:lnTo>
                      <a:pt x="6" y="78"/>
                    </a:lnTo>
                    <a:lnTo>
                      <a:pt x="6" y="66"/>
                    </a:lnTo>
                    <a:lnTo>
                      <a:pt x="6" y="108"/>
                    </a:lnTo>
                    <a:lnTo>
                      <a:pt x="6" y="84"/>
                    </a:lnTo>
                    <a:lnTo>
                      <a:pt x="6" y="42"/>
                    </a:lnTo>
                    <a:lnTo>
                      <a:pt x="6" y="60"/>
                    </a:lnTo>
                    <a:lnTo>
                      <a:pt x="6" y="30"/>
                    </a:lnTo>
                    <a:lnTo>
                      <a:pt x="6" y="66"/>
                    </a:lnTo>
                    <a:lnTo>
                      <a:pt x="6" y="66"/>
                    </a:lnTo>
                    <a:lnTo>
                      <a:pt x="6" y="84"/>
                    </a:lnTo>
                    <a:lnTo>
                      <a:pt x="6" y="72"/>
                    </a:lnTo>
                    <a:lnTo>
                      <a:pt x="6" y="48"/>
                    </a:lnTo>
                    <a:lnTo>
                      <a:pt x="6" y="66"/>
                    </a:lnTo>
                    <a:lnTo>
                      <a:pt x="6" y="48"/>
                    </a:lnTo>
                    <a:lnTo>
                      <a:pt x="6" y="108"/>
                    </a:lnTo>
                    <a:lnTo>
                      <a:pt x="6" y="60"/>
                    </a:lnTo>
                    <a:lnTo>
                      <a:pt x="6" y="36"/>
                    </a:lnTo>
                    <a:lnTo>
                      <a:pt x="6" y="78"/>
                    </a:lnTo>
                    <a:lnTo>
                      <a:pt x="6" y="72"/>
                    </a:lnTo>
                    <a:lnTo>
                      <a:pt x="6" y="54"/>
                    </a:lnTo>
                    <a:lnTo>
                      <a:pt x="6" y="72"/>
                    </a:lnTo>
                    <a:lnTo>
                      <a:pt x="6" y="66"/>
                    </a:lnTo>
                    <a:lnTo>
                      <a:pt x="6" y="72"/>
                    </a:lnTo>
                    <a:lnTo>
                      <a:pt x="6" y="42"/>
                    </a:lnTo>
                    <a:lnTo>
                      <a:pt x="6" y="114"/>
                    </a:lnTo>
                    <a:lnTo>
                      <a:pt x="6" y="60"/>
                    </a:lnTo>
                    <a:lnTo>
                      <a:pt x="6" y="90"/>
                    </a:lnTo>
                    <a:lnTo>
                      <a:pt x="6" y="66"/>
                    </a:lnTo>
                    <a:lnTo>
                      <a:pt x="6" y="36"/>
                    </a:lnTo>
                    <a:lnTo>
                      <a:pt x="6" y="36"/>
                    </a:lnTo>
                    <a:lnTo>
                      <a:pt x="6" y="60"/>
                    </a:lnTo>
                    <a:lnTo>
                      <a:pt x="6" y="48"/>
                    </a:lnTo>
                    <a:lnTo>
                      <a:pt x="6" y="72"/>
                    </a:lnTo>
                    <a:lnTo>
                      <a:pt x="6" y="36"/>
                    </a:lnTo>
                    <a:lnTo>
                      <a:pt x="6" y="18"/>
                    </a:lnTo>
                    <a:lnTo>
                      <a:pt x="6" y="60"/>
                    </a:lnTo>
                    <a:lnTo>
                      <a:pt x="6" y="96"/>
                    </a:lnTo>
                    <a:lnTo>
                      <a:pt x="6" y="66"/>
                    </a:lnTo>
                    <a:lnTo>
                      <a:pt x="6" y="48"/>
                    </a:lnTo>
                    <a:lnTo>
                      <a:pt x="6" y="72"/>
                    </a:lnTo>
                    <a:lnTo>
                      <a:pt x="6" y="60"/>
                    </a:lnTo>
                    <a:lnTo>
                      <a:pt x="6" y="54"/>
                    </a:lnTo>
                    <a:lnTo>
                      <a:pt x="6" y="66"/>
                    </a:lnTo>
                    <a:lnTo>
                      <a:pt x="6" y="60"/>
                    </a:lnTo>
                    <a:lnTo>
                      <a:pt x="6" y="60"/>
                    </a:lnTo>
                    <a:lnTo>
                      <a:pt x="6" y="84"/>
                    </a:lnTo>
                    <a:lnTo>
                      <a:pt x="6" y="102"/>
                    </a:lnTo>
                    <a:lnTo>
                      <a:pt x="6" y="54"/>
                    </a:lnTo>
                    <a:lnTo>
                      <a:pt x="6" y="48"/>
                    </a:lnTo>
                    <a:lnTo>
                      <a:pt x="6" y="60"/>
                    </a:lnTo>
                    <a:lnTo>
                      <a:pt x="6" y="60"/>
                    </a:lnTo>
                    <a:lnTo>
                      <a:pt x="6" y="66"/>
                    </a:lnTo>
                    <a:lnTo>
                      <a:pt x="6" y="72"/>
                    </a:lnTo>
                    <a:lnTo>
                      <a:pt x="6" y="78"/>
                    </a:lnTo>
                    <a:lnTo>
                      <a:pt x="6" y="72"/>
                    </a:lnTo>
                    <a:lnTo>
                      <a:pt x="6" y="18"/>
                    </a:lnTo>
                    <a:lnTo>
                      <a:pt x="6" y="72"/>
                    </a:lnTo>
                    <a:lnTo>
                      <a:pt x="6" y="90"/>
                    </a:lnTo>
                    <a:lnTo>
                      <a:pt x="6" y="54"/>
                    </a:lnTo>
                    <a:lnTo>
                      <a:pt x="6" y="102"/>
                    </a:lnTo>
                    <a:lnTo>
                      <a:pt x="6" y="60"/>
                    </a:lnTo>
                    <a:lnTo>
                      <a:pt x="6" y="60"/>
                    </a:lnTo>
                    <a:lnTo>
                      <a:pt x="6" y="78"/>
                    </a:lnTo>
                    <a:lnTo>
                      <a:pt x="6" y="60"/>
                    </a:lnTo>
                    <a:lnTo>
                      <a:pt x="6" y="42"/>
                    </a:lnTo>
                    <a:lnTo>
                      <a:pt x="6" y="72"/>
                    </a:lnTo>
                    <a:lnTo>
                      <a:pt x="6" y="72"/>
                    </a:lnTo>
                    <a:lnTo>
                      <a:pt x="6" y="36"/>
                    </a:lnTo>
                    <a:lnTo>
                      <a:pt x="6" y="78"/>
                    </a:lnTo>
                    <a:lnTo>
                      <a:pt x="6" y="72"/>
                    </a:lnTo>
                    <a:lnTo>
                      <a:pt x="6" y="48"/>
                    </a:lnTo>
                    <a:lnTo>
                      <a:pt x="6" y="72"/>
                    </a:lnTo>
                    <a:lnTo>
                      <a:pt x="6" y="72"/>
                    </a:lnTo>
                    <a:lnTo>
                      <a:pt x="6" y="66"/>
                    </a:lnTo>
                    <a:lnTo>
                      <a:pt x="6" y="78"/>
                    </a:lnTo>
                    <a:lnTo>
                      <a:pt x="6" y="42"/>
                    </a:lnTo>
                    <a:lnTo>
                      <a:pt x="6" y="72"/>
                    </a:lnTo>
                    <a:lnTo>
                      <a:pt x="6" y="90"/>
                    </a:lnTo>
                    <a:lnTo>
                      <a:pt x="6" y="72"/>
                    </a:lnTo>
                    <a:lnTo>
                      <a:pt x="6" y="54"/>
                    </a:lnTo>
                    <a:lnTo>
                      <a:pt x="6" y="78"/>
                    </a:lnTo>
                    <a:lnTo>
                      <a:pt x="6" y="72"/>
                    </a:lnTo>
                    <a:lnTo>
                      <a:pt x="6" y="78"/>
                    </a:lnTo>
                    <a:lnTo>
                      <a:pt x="6" y="84"/>
                    </a:lnTo>
                    <a:lnTo>
                      <a:pt x="6" y="78"/>
                    </a:lnTo>
                    <a:lnTo>
                      <a:pt x="6" y="84"/>
                    </a:lnTo>
                    <a:lnTo>
                      <a:pt x="6" y="78"/>
                    </a:lnTo>
                    <a:lnTo>
                      <a:pt x="6" y="54"/>
                    </a:lnTo>
                    <a:lnTo>
                      <a:pt x="6" y="18"/>
                    </a:lnTo>
                    <a:lnTo>
                      <a:pt x="6" y="72"/>
                    </a:lnTo>
                    <a:lnTo>
                      <a:pt x="6" y="60"/>
                    </a:lnTo>
                    <a:lnTo>
                      <a:pt x="6" y="66"/>
                    </a:lnTo>
                    <a:lnTo>
                      <a:pt x="6" y="48"/>
                    </a:lnTo>
                    <a:lnTo>
                      <a:pt x="6" y="96"/>
                    </a:lnTo>
                    <a:lnTo>
                      <a:pt x="6" y="36"/>
                    </a:lnTo>
                    <a:lnTo>
                      <a:pt x="6" y="72"/>
                    </a:lnTo>
                    <a:lnTo>
                      <a:pt x="6" y="48"/>
                    </a:lnTo>
                    <a:lnTo>
                      <a:pt x="6" y="66"/>
                    </a:lnTo>
                    <a:lnTo>
                      <a:pt x="6" y="36"/>
                    </a:lnTo>
                    <a:lnTo>
                      <a:pt x="12" y="36"/>
                    </a:lnTo>
                    <a:lnTo>
                      <a:pt x="12" y="84"/>
                    </a:lnTo>
                    <a:lnTo>
                      <a:pt x="12" y="72"/>
                    </a:lnTo>
                    <a:lnTo>
                      <a:pt x="12" y="60"/>
                    </a:lnTo>
                    <a:lnTo>
                      <a:pt x="12" y="66"/>
                    </a:lnTo>
                    <a:lnTo>
                      <a:pt x="12" y="66"/>
                    </a:lnTo>
                    <a:lnTo>
                      <a:pt x="12" y="60"/>
                    </a:lnTo>
                    <a:lnTo>
                      <a:pt x="12" y="66"/>
                    </a:lnTo>
                    <a:lnTo>
                      <a:pt x="12" y="54"/>
                    </a:lnTo>
                    <a:lnTo>
                      <a:pt x="12" y="72"/>
                    </a:lnTo>
                    <a:lnTo>
                      <a:pt x="12" y="78"/>
                    </a:lnTo>
                    <a:lnTo>
                      <a:pt x="12" y="42"/>
                    </a:lnTo>
                    <a:lnTo>
                      <a:pt x="12" y="24"/>
                    </a:lnTo>
                    <a:lnTo>
                      <a:pt x="12" y="66"/>
                    </a:lnTo>
                    <a:lnTo>
                      <a:pt x="12" y="60"/>
                    </a:lnTo>
                    <a:lnTo>
                      <a:pt x="12" y="60"/>
                    </a:lnTo>
                    <a:lnTo>
                      <a:pt x="12" y="66"/>
                    </a:lnTo>
                    <a:lnTo>
                      <a:pt x="12" y="30"/>
                    </a:lnTo>
                    <a:lnTo>
                      <a:pt x="12" y="48"/>
                    </a:lnTo>
                    <a:lnTo>
                      <a:pt x="12" y="48"/>
                    </a:lnTo>
                    <a:lnTo>
                      <a:pt x="12" y="54"/>
                    </a:lnTo>
                    <a:lnTo>
                      <a:pt x="12" y="78"/>
                    </a:lnTo>
                    <a:lnTo>
                      <a:pt x="12" y="72"/>
                    </a:lnTo>
                    <a:lnTo>
                      <a:pt x="12" y="66"/>
                    </a:lnTo>
                    <a:lnTo>
                      <a:pt x="12" y="72"/>
                    </a:lnTo>
                    <a:lnTo>
                      <a:pt x="12" y="60"/>
                    </a:lnTo>
                    <a:lnTo>
                      <a:pt x="12" y="60"/>
                    </a:lnTo>
                    <a:lnTo>
                      <a:pt x="12" y="66"/>
                    </a:lnTo>
                    <a:lnTo>
                      <a:pt x="12" y="60"/>
                    </a:lnTo>
                    <a:lnTo>
                      <a:pt x="12" y="84"/>
                    </a:lnTo>
                    <a:lnTo>
                      <a:pt x="12" y="66"/>
                    </a:lnTo>
                    <a:lnTo>
                      <a:pt x="12" y="66"/>
                    </a:lnTo>
                    <a:lnTo>
                      <a:pt x="12" y="60"/>
                    </a:lnTo>
                    <a:lnTo>
                      <a:pt x="12" y="60"/>
                    </a:lnTo>
                    <a:lnTo>
                      <a:pt x="12" y="78"/>
                    </a:lnTo>
                    <a:lnTo>
                      <a:pt x="12" y="54"/>
                    </a:lnTo>
                    <a:lnTo>
                      <a:pt x="12" y="60"/>
                    </a:lnTo>
                    <a:lnTo>
                      <a:pt x="12" y="54"/>
                    </a:lnTo>
                    <a:lnTo>
                      <a:pt x="12" y="90"/>
                    </a:lnTo>
                    <a:lnTo>
                      <a:pt x="12" y="54"/>
                    </a:lnTo>
                    <a:lnTo>
                      <a:pt x="12" y="30"/>
                    </a:lnTo>
                    <a:lnTo>
                      <a:pt x="12" y="36"/>
                    </a:lnTo>
                    <a:lnTo>
                      <a:pt x="12" y="72"/>
                    </a:lnTo>
                    <a:lnTo>
                      <a:pt x="12" y="18"/>
                    </a:lnTo>
                    <a:lnTo>
                      <a:pt x="12" y="66"/>
                    </a:lnTo>
                    <a:lnTo>
                      <a:pt x="12" y="72"/>
                    </a:lnTo>
                    <a:lnTo>
                      <a:pt x="12" y="48"/>
                    </a:lnTo>
                    <a:lnTo>
                      <a:pt x="12" y="48"/>
                    </a:lnTo>
                    <a:lnTo>
                      <a:pt x="12" y="84"/>
                    </a:lnTo>
                    <a:lnTo>
                      <a:pt x="12" y="66"/>
                    </a:lnTo>
                    <a:lnTo>
                      <a:pt x="12" y="60"/>
                    </a:lnTo>
                    <a:lnTo>
                      <a:pt x="12" y="54"/>
                    </a:lnTo>
                    <a:lnTo>
                      <a:pt x="12" y="42"/>
                    </a:lnTo>
                    <a:lnTo>
                      <a:pt x="12" y="12"/>
                    </a:lnTo>
                    <a:lnTo>
                      <a:pt x="12" y="72"/>
                    </a:lnTo>
                    <a:lnTo>
                      <a:pt x="12" y="66"/>
                    </a:lnTo>
                    <a:lnTo>
                      <a:pt x="12" y="66"/>
                    </a:lnTo>
                    <a:lnTo>
                      <a:pt x="12" y="66"/>
                    </a:lnTo>
                    <a:lnTo>
                      <a:pt x="12" y="42"/>
                    </a:lnTo>
                    <a:lnTo>
                      <a:pt x="12" y="78"/>
                    </a:lnTo>
                    <a:lnTo>
                      <a:pt x="12" y="36"/>
                    </a:lnTo>
                    <a:lnTo>
                      <a:pt x="12" y="48"/>
                    </a:lnTo>
                    <a:lnTo>
                      <a:pt x="12" y="90"/>
                    </a:lnTo>
                    <a:lnTo>
                      <a:pt x="12" y="66"/>
                    </a:lnTo>
                    <a:lnTo>
                      <a:pt x="12" y="60"/>
                    </a:lnTo>
                    <a:lnTo>
                      <a:pt x="12" y="90"/>
                    </a:lnTo>
                    <a:lnTo>
                      <a:pt x="12" y="84"/>
                    </a:lnTo>
                    <a:lnTo>
                      <a:pt x="12" y="72"/>
                    </a:lnTo>
                    <a:lnTo>
                      <a:pt x="12" y="66"/>
                    </a:lnTo>
                    <a:lnTo>
                      <a:pt x="12" y="36"/>
                    </a:lnTo>
                    <a:lnTo>
                      <a:pt x="12" y="78"/>
                    </a:lnTo>
                    <a:lnTo>
                      <a:pt x="12" y="48"/>
                    </a:lnTo>
                    <a:lnTo>
                      <a:pt x="12" y="60"/>
                    </a:lnTo>
                    <a:lnTo>
                      <a:pt x="12" y="54"/>
                    </a:lnTo>
                    <a:lnTo>
                      <a:pt x="12" y="78"/>
                    </a:lnTo>
                    <a:lnTo>
                      <a:pt x="12" y="102"/>
                    </a:lnTo>
                    <a:lnTo>
                      <a:pt x="12" y="66"/>
                    </a:lnTo>
                    <a:lnTo>
                      <a:pt x="12" y="48"/>
                    </a:lnTo>
                    <a:lnTo>
                      <a:pt x="12" y="66"/>
                    </a:lnTo>
                    <a:lnTo>
                      <a:pt x="12" y="72"/>
                    </a:lnTo>
                    <a:lnTo>
                      <a:pt x="12" y="66"/>
                    </a:lnTo>
                    <a:lnTo>
                      <a:pt x="12" y="24"/>
                    </a:lnTo>
                    <a:lnTo>
                      <a:pt x="12" y="66"/>
                    </a:lnTo>
                    <a:lnTo>
                      <a:pt x="12" y="72"/>
                    </a:lnTo>
                    <a:lnTo>
                      <a:pt x="12" y="72"/>
                    </a:lnTo>
                    <a:lnTo>
                      <a:pt x="12" y="96"/>
                    </a:lnTo>
                    <a:lnTo>
                      <a:pt x="12" y="36"/>
                    </a:lnTo>
                    <a:lnTo>
                      <a:pt x="12" y="42"/>
                    </a:lnTo>
                    <a:lnTo>
                      <a:pt x="12" y="96"/>
                    </a:lnTo>
                    <a:lnTo>
                      <a:pt x="12" y="54"/>
                    </a:lnTo>
                    <a:lnTo>
                      <a:pt x="12" y="48"/>
                    </a:lnTo>
                    <a:lnTo>
                      <a:pt x="12" y="42"/>
                    </a:lnTo>
                    <a:lnTo>
                      <a:pt x="12" y="90"/>
                    </a:lnTo>
                    <a:lnTo>
                      <a:pt x="12" y="72"/>
                    </a:lnTo>
                    <a:lnTo>
                      <a:pt x="12" y="66"/>
                    </a:lnTo>
                    <a:lnTo>
                      <a:pt x="12" y="60"/>
                    </a:lnTo>
                    <a:lnTo>
                      <a:pt x="12" y="66"/>
                    </a:lnTo>
                    <a:lnTo>
                      <a:pt x="12" y="60"/>
                    </a:lnTo>
                    <a:lnTo>
                      <a:pt x="12" y="36"/>
                    </a:lnTo>
                    <a:lnTo>
                      <a:pt x="12" y="54"/>
                    </a:lnTo>
                    <a:lnTo>
                      <a:pt x="12" y="102"/>
                    </a:lnTo>
                    <a:lnTo>
                      <a:pt x="12" y="66"/>
                    </a:lnTo>
                    <a:lnTo>
                      <a:pt x="18" y="60"/>
                    </a:lnTo>
                    <a:lnTo>
                      <a:pt x="18" y="54"/>
                    </a:lnTo>
                    <a:lnTo>
                      <a:pt x="18" y="60"/>
                    </a:lnTo>
                    <a:lnTo>
                      <a:pt x="18" y="66"/>
                    </a:lnTo>
                    <a:lnTo>
                      <a:pt x="18" y="96"/>
                    </a:lnTo>
                    <a:lnTo>
                      <a:pt x="18" y="102"/>
                    </a:lnTo>
                    <a:lnTo>
                      <a:pt x="18" y="54"/>
                    </a:lnTo>
                    <a:lnTo>
                      <a:pt x="18" y="90"/>
                    </a:lnTo>
                    <a:lnTo>
                      <a:pt x="18" y="60"/>
                    </a:lnTo>
                    <a:lnTo>
                      <a:pt x="18" y="78"/>
                    </a:lnTo>
                    <a:lnTo>
                      <a:pt x="18" y="84"/>
                    </a:lnTo>
                    <a:lnTo>
                      <a:pt x="18" y="108"/>
                    </a:lnTo>
                    <a:lnTo>
                      <a:pt x="18" y="66"/>
                    </a:lnTo>
                    <a:lnTo>
                      <a:pt x="18" y="78"/>
                    </a:lnTo>
                    <a:lnTo>
                      <a:pt x="18" y="42"/>
                    </a:lnTo>
                    <a:lnTo>
                      <a:pt x="18" y="54"/>
                    </a:lnTo>
                    <a:lnTo>
                      <a:pt x="18" y="48"/>
                    </a:lnTo>
                    <a:lnTo>
                      <a:pt x="18" y="72"/>
                    </a:lnTo>
                    <a:lnTo>
                      <a:pt x="18" y="102"/>
                    </a:lnTo>
                    <a:lnTo>
                      <a:pt x="18" y="78"/>
                    </a:lnTo>
                    <a:lnTo>
                      <a:pt x="18" y="48"/>
                    </a:lnTo>
                    <a:lnTo>
                      <a:pt x="18" y="96"/>
                    </a:lnTo>
                    <a:lnTo>
                      <a:pt x="18" y="60"/>
                    </a:lnTo>
                    <a:lnTo>
                      <a:pt x="18" y="60"/>
                    </a:lnTo>
                    <a:lnTo>
                      <a:pt x="18" y="72"/>
                    </a:lnTo>
                    <a:lnTo>
                      <a:pt x="18" y="48"/>
                    </a:lnTo>
                    <a:lnTo>
                      <a:pt x="18" y="60"/>
                    </a:lnTo>
                    <a:lnTo>
                      <a:pt x="18" y="72"/>
                    </a:lnTo>
                    <a:lnTo>
                      <a:pt x="18" y="72"/>
                    </a:lnTo>
                    <a:lnTo>
                      <a:pt x="18" y="24"/>
                    </a:lnTo>
                    <a:lnTo>
                      <a:pt x="18" y="90"/>
                    </a:lnTo>
                    <a:lnTo>
                      <a:pt x="18" y="60"/>
                    </a:lnTo>
                    <a:lnTo>
                      <a:pt x="18" y="36"/>
                    </a:lnTo>
                    <a:lnTo>
                      <a:pt x="18" y="42"/>
                    </a:lnTo>
                    <a:lnTo>
                      <a:pt x="18" y="54"/>
                    </a:lnTo>
                    <a:lnTo>
                      <a:pt x="18" y="66"/>
                    </a:lnTo>
                    <a:lnTo>
                      <a:pt x="18" y="54"/>
                    </a:lnTo>
                    <a:lnTo>
                      <a:pt x="18" y="48"/>
                    </a:lnTo>
                    <a:lnTo>
                      <a:pt x="18" y="90"/>
                    </a:lnTo>
                    <a:lnTo>
                      <a:pt x="18" y="78"/>
                    </a:lnTo>
                    <a:lnTo>
                      <a:pt x="18" y="60"/>
                    </a:lnTo>
                    <a:lnTo>
                      <a:pt x="18" y="66"/>
                    </a:lnTo>
                    <a:lnTo>
                      <a:pt x="18" y="66"/>
                    </a:lnTo>
                    <a:lnTo>
                      <a:pt x="18" y="48"/>
                    </a:lnTo>
                    <a:lnTo>
                      <a:pt x="18" y="48"/>
                    </a:lnTo>
                    <a:lnTo>
                      <a:pt x="18" y="66"/>
                    </a:lnTo>
                    <a:lnTo>
                      <a:pt x="18" y="36"/>
                    </a:lnTo>
                    <a:lnTo>
                      <a:pt x="18" y="60"/>
                    </a:lnTo>
                    <a:lnTo>
                      <a:pt x="18" y="48"/>
                    </a:lnTo>
                    <a:lnTo>
                      <a:pt x="18" y="66"/>
                    </a:lnTo>
                    <a:lnTo>
                      <a:pt x="18" y="12"/>
                    </a:lnTo>
                    <a:lnTo>
                      <a:pt x="18" y="54"/>
                    </a:lnTo>
                    <a:lnTo>
                      <a:pt x="18" y="78"/>
                    </a:lnTo>
                    <a:lnTo>
                      <a:pt x="18" y="96"/>
                    </a:lnTo>
                    <a:lnTo>
                      <a:pt x="18" y="48"/>
                    </a:lnTo>
                    <a:lnTo>
                      <a:pt x="18" y="60"/>
                    </a:lnTo>
                    <a:lnTo>
                      <a:pt x="18" y="54"/>
                    </a:lnTo>
                    <a:lnTo>
                      <a:pt x="18" y="90"/>
                    </a:lnTo>
                    <a:lnTo>
                      <a:pt x="18" y="60"/>
                    </a:lnTo>
                    <a:lnTo>
                      <a:pt x="18" y="54"/>
                    </a:lnTo>
                    <a:lnTo>
                      <a:pt x="18" y="48"/>
                    </a:lnTo>
                    <a:lnTo>
                      <a:pt x="18" y="42"/>
                    </a:lnTo>
                    <a:lnTo>
                      <a:pt x="18" y="72"/>
                    </a:lnTo>
                    <a:lnTo>
                      <a:pt x="18" y="66"/>
                    </a:lnTo>
                    <a:lnTo>
                      <a:pt x="18" y="72"/>
                    </a:lnTo>
                    <a:lnTo>
                      <a:pt x="18" y="72"/>
                    </a:lnTo>
                    <a:lnTo>
                      <a:pt x="18" y="66"/>
                    </a:lnTo>
                    <a:lnTo>
                      <a:pt x="18" y="78"/>
                    </a:lnTo>
                    <a:lnTo>
                      <a:pt x="18" y="72"/>
                    </a:lnTo>
                    <a:lnTo>
                      <a:pt x="18" y="78"/>
                    </a:lnTo>
                    <a:lnTo>
                      <a:pt x="18" y="66"/>
                    </a:lnTo>
                    <a:lnTo>
                      <a:pt x="18" y="42"/>
                    </a:lnTo>
                    <a:lnTo>
                      <a:pt x="18" y="36"/>
                    </a:lnTo>
                    <a:lnTo>
                      <a:pt x="18" y="72"/>
                    </a:lnTo>
                    <a:lnTo>
                      <a:pt x="18" y="66"/>
                    </a:lnTo>
                    <a:lnTo>
                      <a:pt x="18" y="72"/>
                    </a:lnTo>
                    <a:lnTo>
                      <a:pt x="18" y="60"/>
                    </a:lnTo>
                    <a:lnTo>
                      <a:pt x="18" y="84"/>
                    </a:lnTo>
                    <a:lnTo>
                      <a:pt x="18" y="42"/>
                    </a:lnTo>
                    <a:lnTo>
                      <a:pt x="18" y="66"/>
                    </a:lnTo>
                    <a:lnTo>
                      <a:pt x="18" y="54"/>
                    </a:lnTo>
                    <a:lnTo>
                      <a:pt x="18" y="66"/>
                    </a:lnTo>
                    <a:lnTo>
                      <a:pt x="18" y="60"/>
                    </a:lnTo>
                    <a:lnTo>
                      <a:pt x="18" y="66"/>
                    </a:lnTo>
                    <a:lnTo>
                      <a:pt x="18" y="48"/>
                    </a:lnTo>
                    <a:lnTo>
                      <a:pt x="18" y="78"/>
                    </a:lnTo>
                    <a:lnTo>
                      <a:pt x="18" y="48"/>
                    </a:lnTo>
                    <a:lnTo>
                      <a:pt x="18" y="78"/>
                    </a:lnTo>
                    <a:lnTo>
                      <a:pt x="18" y="30"/>
                    </a:lnTo>
                    <a:lnTo>
                      <a:pt x="18" y="54"/>
                    </a:lnTo>
                    <a:lnTo>
                      <a:pt x="18" y="84"/>
                    </a:lnTo>
                    <a:lnTo>
                      <a:pt x="18" y="78"/>
                    </a:lnTo>
                    <a:lnTo>
                      <a:pt x="18" y="78"/>
                    </a:lnTo>
                    <a:lnTo>
                      <a:pt x="18" y="54"/>
                    </a:lnTo>
                    <a:lnTo>
                      <a:pt x="18" y="60"/>
                    </a:lnTo>
                    <a:lnTo>
                      <a:pt x="18" y="66"/>
                    </a:lnTo>
                    <a:lnTo>
                      <a:pt x="18" y="72"/>
                    </a:lnTo>
                    <a:lnTo>
                      <a:pt x="18" y="96"/>
                    </a:lnTo>
                    <a:lnTo>
                      <a:pt x="18" y="78"/>
                    </a:lnTo>
                    <a:lnTo>
                      <a:pt x="18" y="84"/>
                    </a:lnTo>
                    <a:lnTo>
                      <a:pt x="18" y="60"/>
                    </a:lnTo>
                    <a:lnTo>
                      <a:pt x="18" y="48"/>
                    </a:lnTo>
                    <a:lnTo>
                      <a:pt x="24" y="78"/>
                    </a:lnTo>
                    <a:lnTo>
                      <a:pt x="24" y="96"/>
                    </a:lnTo>
                    <a:lnTo>
                      <a:pt x="24" y="102"/>
                    </a:lnTo>
                    <a:lnTo>
                      <a:pt x="24" y="36"/>
                    </a:lnTo>
                    <a:lnTo>
                      <a:pt x="24" y="36"/>
                    </a:lnTo>
                    <a:lnTo>
                      <a:pt x="24" y="66"/>
                    </a:lnTo>
                    <a:lnTo>
                      <a:pt x="24" y="102"/>
                    </a:lnTo>
                    <a:lnTo>
                      <a:pt x="24" y="66"/>
                    </a:lnTo>
                    <a:lnTo>
                      <a:pt x="24" y="78"/>
                    </a:lnTo>
                    <a:lnTo>
                      <a:pt x="24" y="54"/>
                    </a:lnTo>
                    <a:lnTo>
                      <a:pt x="24" y="30"/>
                    </a:lnTo>
                    <a:lnTo>
                      <a:pt x="24" y="60"/>
                    </a:lnTo>
                    <a:lnTo>
                      <a:pt x="24" y="72"/>
                    </a:lnTo>
                    <a:lnTo>
                      <a:pt x="24" y="54"/>
                    </a:lnTo>
                    <a:lnTo>
                      <a:pt x="24" y="60"/>
                    </a:lnTo>
                    <a:lnTo>
                      <a:pt x="24" y="42"/>
                    </a:lnTo>
                    <a:lnTo>
                      <a:pt x="24" y="66"/>
                    </a:lnTo>
                    <a:lnTo>
                      <a:pt x="24" y="54"/>
                    </a:lnTo>
                    <a:lnTo>
                      <a:pt x="24" y="66"/>
                    </a:lnTo>
                    <a:lnTo>
                      <a:pt x="24" y="60"/>
                    </a:lnTo>
                    <a:lnTo>
                      <a:pt x="24" y="72"/>
                    </a:lnTo>
                    <a:lnTo>
                      <a:pt x="24" y="60"/>
                    </a:lnTo>
                    <a:lnTo>
                      <a:pt x="24" y="42"/>
                    </a:lnTo>
                    <a:lnTo>
                      <a:pt x="24" y="78"/>
                    </a:lnTo>
                    <a:lnTo>
                      <a:pt x="24" y="60"/>
                    </a:lnTo>
                    <a:lnTo>
                      <a:pt x="24" y="42"/>
                    </a:lnTo>
                    <a:lnTo>
                      <a:pt x="24" y="72"/>
                    </a:lnTo>
                    <a:lnTo>
                      <a:pt x="24" y="96"/>
                    </a:lnTo>
                    <a:lnTo>
                      <a:pt x="24" y="84"/>
                    </a:lnTo>
                    <a:lnTo>
                      <a:pt x="24" y="24"/>
                    </a:lnTo>
                    <a:lnTo>
                      <a:pt x="24" y="66"/>
                    </a:lnTo>
                    <a:lnTo>
                      <a:pt x="24" y="48"/>
                    </a:lnTo>
                    <a:lnTo>
                      <a:pt x="24" y="60"/>
                    </a:lnTo>
                    <a:lnTo>
                      <a:pt x="24" y="66"/>
                    </a:lnTo>
                    <a:lnTo>
                      <a:pt x="24" y="54"/>
                    </a:lnTo>
                    <a:lnTo>
                      <a:pt x="24" y="36"/>
                    </a:lnTo>
                    <a:lnTo>
                      <a:pt x="24" y="54"/>
                    </a:lnTo>
                    <a:lnTo>
                      <a:pt x="24" y="66"/>
                    </a:lnTo>
                    <a:lnTo>
                      <a:pt x="24" y="78"/>
                    </a:lnTo>
                    <a:lnTo>
                      <a:pt x="24" y="54"/>
                    </a:lnTo>
                    <a:lnTo>
                      <a:pt x="24" y="78"/>
                    </a:lnTo>
                    <a:lnTo>
                      <a:pt x="24" y="78"/>
                    </a:lnTo>
                    <a:lnTo>
                      <a:pt x="24" y="60"/>
                    </a:lnTo>
                    <a:lnTo>
                      <a:pt x="24" y="78"/>
                    </a:lnTo>
                    <a:lnTo>
                      <a:pt x="24" y="48"/>
                    </a:lnTo>
                    <a:lnTo>
                      <a:pt x="24" y="60"/>
                    </a:lnTo>
                    <a:lnTo>
                      <a:pt x="24" y="24"/>
                    </a:lnTo>
                    <a:lnTo>
                      <a:pt x="24" y="36"/>
                    </a:lnTo>
                    <a:lnTo>
                      <a:pt x="24" y="96"/>
                    </a:lnTo>
                    <a:lnTo>
                      <a:pt x="24" y="72"/>
                    </a:lnTo>
                    <a:lnTo>
                      <a:pt x="24" y="72"/>
                    </a:lnTo>
                    <a:lnTo>
                      <a:pt x="24" y="42"/>
                    </a:lnTo>
                    <a:lnTo>
                      <a:pt x="24" y="54"/>
                    </a:lnTo>
                    <a:lnTo>
                      <a:pt x="24" y="78"/>
                    </a:lnTo>
                    <a:lnTo>
                      <a:pt x="24" y="12"/>
                    </a:lnTo>
                    <a:lnTo>
                      <a:pt x="24" y="54"/>
                    </a:lnTo>
                    <a:lnTo>
                      <a:pt x="24" y="102"/>
                    </a:lnTo>
                    <a:lnTo>
                      <a:pt x="24" y="72"/>
                    </a:lnTo>
                    <a:lnTo>
                      <a:pt x="24" y="54"/>
                    </a:lnTo>
                    <a:lnTo>
                      <a:pt x="24" y="90"/>
                    </a:lnTo>
                    <a:lnTo>
                      <a:pt x="24" y="90"/>
                    </a:lnTo>
                    <a:lnTo>
                      <a:pt x="24" y="48"/>
                    </a:lnTo>
                    <a:lnTo>
                      <a:pt x="24" y="54"/>
                    </a:lnTo>
                    <a:lnTo>
                      <a:pt x="24" y="102"/>
                    </a:lnTo>
                    <a:lnTo>
                      <a:pt x="24" y="114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24" y="84"/>
                    </a:lnTo>
                    <a:lnTo>
                      <a:pt x="24" y="30"/>
                    </a:lnTo>
                    <a:lnTo>
                      <a:pt x="24" y="42"/>
                    </a:lnTo>
                    <a:lnTo>
                      <a:pt x="24" y="60"/>
                    </a:lnTo>
                    <a:lnTo>
                      <a:pt x="24" y="72"/>
                    </a:lnTo>
                    <a:lnTo>
                      <a:pt x="24" y="84"/>
                    </a:lnTo>
                    <a:lnTo>
                      <a:pt x="24" y="60"/>
                    </a:lnTo>
                    <a:lnTo>
                      <a:pt x="24" y="84"/>
                    </a:lnTo>
                    <a:lnTo>
                      <a:pt x="24" y="54"/>
                    </a:lnTo>
                    <a:lnTo>
                      <a:pt x="24" y="30"/>
                    </a:lnTo>
                    <a:lnTo>
                      <a:pt x="24" y="36"/>
                    </a:lnTo>
                    <a:lnTo>
                      <a:pt x="24" y="42"/>
                    </a:lnTo>
                    <a:lnTo>
                      <a:pt x="24" y="60"/>
                    </a:lnTo>
                    <a:lnTo>
                      <a:pt x="24" y="78"/>
                    </a:lnTo>
                    <a:lnTo>
                      <a:pt x="24" y="72"/>
                    </a:lnTo>
                    <a:lnTo>
                      <a:pt x="24" y="66"/>
                    </a:lnTo>
                    <a:lnTo>
                      <a:pt x="24" y="108"/>
                    </a:lnTo>
                    <a:lnTo>
                      <a:pt x="24" y="42"/>
                    </a:lnTo>
                    <a:lnTo>
                      <a:pt x="24" y="48"/>
                    </a:lnTo>
                    <a:lnTo>
                      <a:pt x="24" y="54"/>
                    </a:lnTo>
                    <a:lnTo>
                      <a:pt x="24" y="72"/>
                    </a:lnTo>
                    <a:lnTo>
                      <a:pt x="24" y="72"/>
                    </a:lnTo>
                    <a:lnTo>
                      <a:pt x="24" y="54"/>
                    </a:lnTo>
                    <a:lnTo>
                      <a:pt x="24" y="66"/>
                    </a:lnTo>
                    <a:lnTo>
                      <a:pt x="24" y="66"/>
                    </a:lnTo>
                    <a:lnTo>
                      <a:pt x="24" y="42"/>
                    </a:lnTo>
                    <a:lnTo>
                      <a:pt x="24" y="72"/>
                    </a:lnTo>
                    <a:lnTo>
                      <a:pt x="24" y="36"/>
                    </a:lnTo>
                    <a:lnTo>
                      <a:pt x="24" y="48"/>
                    </a:lnTo>
                    <a:lnTo>
                      <a:pt x="24" y="72"/>
                    </a:lnTo>
                    <a:lnTo>
                      <a:pt x="24" y="78"/>
                    </a:lnTo>
                    <a:lnTo>
                      <a:pt x="24" y="66"/>
                    </a:lnTo>
                    <a:lnTo>
                      <a:pt x="24" y="54"/>
                    </a:lnTo>
                    <a:lnTo>
                      <a:pt x="24" y="42"/>
                    </a:lnTo>
                    <a:lnTo>
                      <a:pt x="24" y="48"/>
                    </a:lnTo>
                    <a:lnTo>
                      <a:pt x="30" y="66"/>
                    </a:lnTo>
                    <a:lnTo>
                      <a:pt x="30" y="48"/>
                    </a:lnTo>
                    <a:lnTo>
                      <a:pt x="30" y="60"/>
                    </a:lnTo>
                    <a:lnTo>
                      <a:pt x="30" y="66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30" y="66"/>
                    </a:lnTo>
                    <a:lnTo>
                      <a:pt x="30" y="78"/>
                    </a:lnTo>
                    <a:lnTo>
                      <a:pt x="30" y="60"/>
                    </a:lnTo>
                    <a:lnTo>
                      <a:pt x="30" y="66"/>
                    </a:lnTo>
                    <a:lnTo>
                      <a:pt x="30" y="84"/>
                    </a:lnTo>
                    <a:lnTo>
                      <a:pt x="30" y="102"/>
                    </a:lnTo>
                    <a:lnTo>
                      <a:pt x="30" y="78"/>
                    </a:lnTo>
                    <a:lnTo>
                      <a:pt x="30" y="84"/>
                    </a:lnTo>
                    <a:lnTo>
                      <a:pt x="30" y="54"/>
                    </a:lnTo>
                    <a:lnTo>
                      <a:pt x="30" y="78"/>
                    </a:lnTo>
                    <a:lnTo>
                      <a:pt x="30" y="60"/>
                    </a:lnTo>
                    <a:lnTo>
                      <a:pt x="30" y="54"/>
                    </a:lnTo>
                    <a:lnTo>
                      <a:pt x="30" y="72"/>
                    </a:lnTo>
                    <a:lnTo>
                      <a:pt x="30" y="102"/>
                    </a:lnTo>
                    <a:lnTo>
                      <a:pt x="30" y="78"/>
                    </a:lnTo>
                    <a:lnTo>
                      <a:pt x="30" y="60"/>
                    </a:lnTo>
                    <a:lnTo>
                      <a:pt x="30" y="48"/>
                    </a:lnTo>
                    <a:lnTo>
                      <a:pt x="30" y="60"/>
                    </a:lnTo>
                    <a:lnTo>
                      <a:pt x="30" y="54"/>
                    </a:lnTo>
                    <a:lnTo>
                      <a:pt x="30" y="48"/>
                    </a:lnTo>
                    <a:lnTo>
                      <a:pt x="30" y="60"/>
                    </a:lnTo>
                    <a:lnTo>
                      <a:pt x="30" y="78"/>
                    </a:lnTo>
                    <a:lnTo>
                      <a:pt x="30" y="48"/>
                    </a:lnTo>
                    <a:lnTo>
                      <a:pt x="30" y="78"/>
                    </a:lnTo>
                    <a:lnTo>
                      <a:pt x="30" y="72"/>
                    </a:lnTo>
                    <a:lnTo>
                      <a:pt x="30" y="60"/>
                    </a:lnTo>
                    <a:lnTo>
                      <a:pt x="30" y="90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54"/>
                    </a:lnTo>
                    <a:lnTo>
                      <a:pt x="30" y="54"/>
                    </a:lnTo>
                    <a:lnTo>
                      <a:pt x="30" y="36"/>
                    </a:lnTo>
                    <a:lnTo>
                      <a:pt x="30" y="42"/>
                    </a:lnTo>
                    <a:lnTo>
                      <a:pt x="30" y="66"/>
                    </a:lnTo>
                    <a:lnTo>
                      <a:pt x="30" y="54"/>
                    </a:lnTo>
                    <a:lnTo>
                      <a:pt x="30" y="78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30" y="30"/>
                    </a:lnTo>
                    <a:lnTo>
                      <a:pt x="30" y="48"/>
                    </a:lnTo>
                    <a:lnTo>
                      <a:pt x="30" y="72"/>
                    </a:lnTo>
                    <a:lnTo>
                      <a:pt x="30" y="36"/>
                    </a:lnTo>
                    <a:lnTo>
                      <a:pt x="30" y="84"/>
                    </a:lnTo>
                    <a:lnTo>
                      <a:pt x="30" y="48"/>
                    </a:lnTo>
                    <a:lnTo>
                      <a:pt x="30" y="66"/>
                    </a:lnTo>
                    <a:lnTo>
                      <a:pt x="30" y="54"/>
                    </a:lnTo>
                    <a:lnTo>
                      <a:pt x="30" y="78"/>
                    </a:lnTo>
                    <a:lnTo>
                      <a:pt x="30" y="90"/>
                    </a:lnTo>
                    <a:lnTo>
                      <a:pt x="30" y="60"/>
                    </a:lnTo>
                    <a:lnTo>
                      <a:pt x="30" y="66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30" y="90"/>
                    </a:lnTo>
                    <a:lnTo>
                      <a:pt x="30" y="48"/>
                    </a:lnTo>
                    <a:lnTo>
                      <a:pt x="30" y="78"/>
                    </a:lnTo>
                    <a:lnTo>
                      <a:pt x="30" y="66"/>
                    </a:lnTo>
                    <a:lnTo>
                      <a:pt x="30" y="60"/>
                    </a:lnTo>
                    <a:lnTo>
                      <a:pt x="30" y="24"/>
                    </a:lnTo>
                    <a:lnTo>
                      <a:pt x="30" y="90"/>
                    </a:lnTo>
                    <a:lnTo>
                      <a:pt x="30" y="72"/>
                    </a:lnTo>
                    <a:lnTo>
                      <a:pt x="30" y="66"/>
                    </a:lnTo>
                    <a:lnTo>
                      <a:pt x="30" y="42"/>
                    </a:lnTo>
                    <a:lnTo>
                      <a:pt x="30" y="72"/>
                    </a:lnTo>
                    <a:lnTo>
                      <a:pt x="30" y="48"/>
                    </a:lnTo>
                    <a:lnTo>
                      <a:pt x="30" y="24"/>
                    </a:lnTo>
                    <a:lnTo>
                      <a:pt x="30" y="42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30" y="24"/>
                    </a:lnTo>
                    <a:lnTo>
                      <a:pt x="30" y="54"/>
                    </a:lnTo>
                    <a:lnTo>
                      <a:pt x="30" y="72"/>
                    </a:lnTo>
                    <a:lnTo>
                      <a:pt x="30" y="90"/>
                    </a:lnTo>
                    <a:lnTo>
                      <a:pt x="30" y="60"/>
                    </a:lnTo>
                    <a:lnTo>
                      <a:pt x="30" y="42"/>
                    </a:lnTo>
                    <a:lnTo>
                      <a:pt x="30" y="54"/>
                    </a:lnTo>
                    <a:lnTo>
                      <a:pt x="30" y="114"/>
                    </a:lnTo>
                    <a:lnTo>
                      <a:pt x="30" y="96"/>
                    </a:lnTo>
                    <a:lnTo>
                      <a:pt x="30" y="60"/>
                    </a:lnTo>
                    <a:lnTo>
                      <a:pt x="30" y="24"/>
                    </a:lnTo>
                    <a:lnTo>
                      <a:pt x="30" y="72"/>
                    </a:lnTo>
                    <a:lnTo>
                      <a:pt x="30" y="60"/>
                    </a:lnTo>
                    <a:lnTo>
                      <a:pt x="30" y="90"/>
                    </a:lnTo>
                    <a:lnTo>
                      <a:pt x="30" y="66"/>
                    </a:lnTo>
                    <a:lnTo>
                      <a:pt x="30" y="24"/>
                    </a:lnTo>
                    <a:lnTo>
                      <a:pt x="30" y="42"/>
                    </a:lnTo>
                    <a:lnTo>
                      <a:pt x="30" y="48"/>
                    </a:lnTo>
                    <a:lnTo>
                      <a:pt x="30" y="66"/>
                    </a:lnTo>
                    <a:lnTo>
                      <a:pt x="30" y="90"/>
                    </a:lnTo>
                    <a:lnTo>
                      <a:pt x="30" y="42"/>
                    </a:lnTo>
                    <a:lnTo>
                      <a:pt x="30" y="66"/>
                    </a:lnTo>
                    <a:lnTo>
                      <a:pt x="30" y="36"/>
                    </a:lnTo>
                    <a:lnTo>
                      <a:pt x="30" y="42"/>
                    </a:lnTo>
                    <a:lnTo>
                      <a:pt x="30" y="78"/>
                    </a:lnTo>
                    <a:lnTo>
                      <a:pt x="30" y="54"/>
                    </a:lnTo>
                    <a:lnTo>
                      <a:pt x="30" y="60"/>
                    </a:lnTo>
                    <a:lnTo>
                      <a:pt x="36" y="36"/>
                    </a:lnTo>
                    <a:lnTo>
                      <a:pt x="36" y="66"/>
                    </a:lnTo>
                    <a:lnTo>
                      <a:pt x="36" y="24"/>
                    </a:lnTo>
                    <a:lnTo>
                      <a:pt x="36" y="42"/>
                    </a:lnTo>
                    <a:lnTo>
                      <a:pt x="36" y="66"/>
                    </a:lnTo>
                    <a:lnTo>
                      <a:pt x="36" y="72"/>
                    </a:lnTo>
                    <a:lnTo>
                      <a:pt x="36" y="66"/>
                    </a:lnTo>
                    <a:lnTo>
                      <a:pt x="36" y="72"/>
                    </a:lnTo>
                    <a:lnTo>
                      <a:pt x="36" y="30"/>
                    </a:lnTo>
                    <a:lnTo>
                      <a:pt x="36" y="54"/>
                    </a:lnTo>
                    <a:lnTo>
                      <a:pt x="36" y="72"/>
                    </a:lnTo>
                    <a:lnTo>
                      <a:pt x="36" y="66"/>
                    </a:lnTo>
                    <a:lnTo>
                      <a:pt x="36" y="60"/>
                    </a:lnTo>
                    <a:lnTo>
                      <a:pt x="36" y="66"/>
                    </a:lnTo>
                    <a:lnTo>
                      <a:pt x="36" y="72"/>
                    </a:lnTo>
                    <a:lnTo>
                      <a:pt x="36" y="48"/>
                    </a:lnTo>
                    <a:lnTo>
                      <a:pt x="36" y="78"/>
                    </a:lnTo>
                    <a:lnTo>
                      <a:pt x="36" y="78"/>
                    </a:lnTo>
                    <a:lnTo>
                      <a:pt x="36" y="30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36" y="42"/>
                    </a:lnTo>
                    <a:lnTo>
                      <a:pt x="36" y="42"/>
                    </a:lnTo>
                    <a:lnTo>
                      <a:pt x="36" y="84"/>
                    </a:lnTo>
                    <a:lnTo>
                      <a:pt x="36" y="72"/>
                    </a:lnTo>
                    <a:lnTo>
                      <a:pt x="36" y="90"/>
                    </a:lnTo>
                    <a:lnTo>
                      <a:pt x="36" y="42"/>
                    </a:lnTo>
                    <a:lnTo>
                      <a:pt x="36" y="36"/>
                    </a:lnTo>
                    <a:lnTo>
                      <a:pt x="36" y="36"/>
                    </a:lnTo>
                    <a:lnTo>
                      <a:pt x="36" y="66"/>
                    </a:lnTo>
                    <a:lnTo>
                      <a:pt x="36" y="60"/>
                    </a:lnTo>
                    <a:lnTo>
                      <a:pt x="36" y="42"/>
                    </a:lnTo>
                    <a:lnTo>
                      <a:pt x="36" y="60"/>
                    </a:lnTo>
                    <a:lnTo>
                      <a:pt x="36" y="78"/>
                    </a:lnTo>
                    <a:lnTo>
                      <a:pt x="36" y="36"/>
                    </a:lnTo>
                    <a:lnTo>
                      <a:pt x="36" y="12"/>
                    </a:lnTo>
                    <a:lnTo>
                      <a:pt x="36" y="84"/>
                    </a:lnTo>
                    <a:lnTo>
                      <a:pt x="36" y="60"/>
                    </a:lnTo>
                    <a:lnTo>
                      <a:pt x="36" y="30"/>
                    </a:lnTo>
                    <a:lnTo>
                      <a:pt x="36" y="84"/>
                    </a:lnTo>
                    <a:lnTo>
                      <a:pt x="36" y="66"/>
                    </a:lnTo>
                    <a:lnTo>
                      <a:pt x="36" y="60"/>
                    </a:lnTo>
                    <a:lnTo>
                      <a:pt x="36" y="78"/>
                    </a:lnTo>
                    <a:lnTo>
                      <a:pt x="36" y="48"/>
                    </a:lnTo>
                    <a:lnTo>
                      <a:pt x="36" y="78"/>
                    </a:lnTo>
                    <a:lnTo>
                      <a:pt x="36" y="72"/>
                    </a:lnTo>
                    <a:lnTo>
                      <a:pt x="36" y="90"/>
                    </a:lnTo>
                    <a:lnTo>
                      <a:pt x="36" y="84"/>
                    </a:lnTo>
                    <a:lnTo>
                      <a:pt x="36" y="60"/>
                    </a:lnTo>
                    <a:lnTo>
                      <a:pt x="36" y="48"/>
                    </a:lnTo>
                    <a:lnTo>
                      <a:pt x="36" y="60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36" y="66"/>
                    </a:lnTo>
                    <a:lnTo>
                      <a:pt x="36" y="60"/>
                    </a:lnTo>
                    <a:lnTo>
                      <a:pt x="36" y="42"/>
                    </a:lnTo>
                    <a:lnTo>
                      <a:pt x="36" y="30"/>
                    </a:lnTo>
                    <a:lnTo>
                      <a:pt x="36" y="84"/>
                    </a:lnTo>
                    <a:lnTo>
                      <a:pt x="36" y="30"/>
                    </a:lnTo>
                    <a:lnTo>
                      <a:pt x="36" y="66"/>
                    </a:lnTo>
                    <a:lnTo>
                      <a:pt x="36" y="66"/>
                    </a:lnTo>
                    <a:lnTo>
                      <a:pt x="36" y="54"/>
                    </a:lnTo>
                    <a:lnTo>
                      <a:pt x="36" y="24"/>
                    </a:lnTo>
                    <a:lnTo>
                      <a:pt x="36" y="72"/>
                    </a:lnTo>
                    <a:lnTo>
                      <a:pt x="36" y="54"/>
                    </a:lnTo>
                    <a:lnTo>
                      <a:pt x="36" y="96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36" y="48"/>
                    </a:lnTo>
                    <a:lnTo>
                      <a:pt x="36" y="54"/>
                    </a:lnTo>
                    <a:lnTo>
                      <a:pt x="36" y="66"/>
                    </a:lnTo>
                    <a:lnTo>
                      <a:pt x="36" y="60"/>
                    </a:lnTo>
                    <a:lnTo>
                      <a:pt x="36" y="60"/>
                    </a:lnTo>
                    <a:lnTo>
                      <a:pt x="36" y="78"/>
                    </a:lnTo>
                    <a:lnTo>
                      <a:pt x="36" y="78"/>
                    </a:lnTo>
                    <a:lnTo>
                      <a:pt x="36" y="72"/>
                    </a:lnTo>
                    <a:lnTo>
                      <a:pt x="36" y="42"/>
                    </a:lnTo>
                    <a:lnTo>
                      <a:pt x="36" y="72"/>
                    </a:lnTo>
                    <a:lnTo>
                      <a:pt x="36" y="48"/>
                    </a:lnTo>
                    <a:lnTo>
                      <a:pt x="36" y="54"/>
                    </a:lnTo>
                    <a:lnTo>
                      <a:pt x="36" y="78"/>
                    </a:lnTo>
                    <a:lnTo>
                      <a:pt x="36" y="78"/>
                    </a:lnTo>
                    <a:lnTo>
                      <a:pt x="36" y="66"/>
                    </a:lnTo>
                    <a:lnTo>
                      <a:pt x="36" y="102"/>
                    </a:lnTo>
                    <a:lnTo>
                      <a:pt x="36" y="24"/>
                    </a:lnTo>
                    <a:lnTo>
                      <a:pt x="36" y="72"/>
                    </a:lnTo>
                    <a:lnTo>
                      <a:pt x="36" y="42"/>
                    </a:lnTo>
                    <a:lnTo>
                      <a:pt x="36" y="66"/>
                    </a:lnTo>
                    <a:lnTo>
                      <a:pt x="36" y="48"/>
                    </a:lnTo>
                    <a:lnTo>
                      <a:pt x="36" y="66"/>
                    </a:lnTo>
                    <a:lnTo>
                      <a:pt x="36" y="24"/>
                    </a:lnTo>
                    <a:lnTo>
                      <a:pt x="36" y="114"/>
                    </a:lnTo>
                    <a:lnTo>
                      <a:pt x="36" y="54"/>
                    </a:lnTo>
                    <a:lnTo>
                      <a:pt x="36" y="30"/>
                    </a:lnTo>
                    <a:lnTo>
                      <a:pt x="36" y="60"/>
                    </a:lnTo>
                    <a:lnTo>
                      <a:pt x="36" y="42"/>
                    </a:lnTo>
                    <a:lnTo>
                      <a:pt x="36" y="48"/>
                    </a:lnTo>
                    <a:lnTo>
                      <a:pt x="36" y="36"/>
                    </a:lnTo>
                    <a:lnTo>
                      <a:pt x="36" y="18"/>
                    </a:lnTo>
                    <a:lnTo>
                      <a:pt x="36" y="54"/>
                    </a:lnTo>
                    <a:lnTo>
                      <a:pt x="36" y="72"/>
                    </a:lnTo>
                    <a:lnTo>
                      <a:pt x="42" y="96"/>
                    </a:lnTo>
                    <a:lnTo>
                      <a:pt x="42" y="42"/>
                    </a:lnTo>
                    <a:lnTo>
                      <a:pt x="42" y="60"/>
                    </a:lnTo>
                    <a:lnTo>
                      <a:pt x="42" y="90"/>
                    </a:lnTo>
                    <a:lnTo>
                      <a:pt x="42" y="48"/>
                    </a:lnTo>
                    <a:lnTo>
                      <a:pt x="42" y="90"/>
                    </a:lnTo>
                    <a:lnTo>
                      <a:pt x="42" y="54"/>
                    </a:lnTo>
                    <a:lnTo>
                      <a:pt x="42" y="60"/>
                    </a:lnTo>
                    <a:lnTo>
                      <a:pt x="42" y="78"/>
                    </a:lnTo>
                    <a:lnTo>
                      <a:pt x="42" y="72"/>
                    </a:lnTo>
                    <a:lnTo>
                      <a:pt x="42" y="48"/>
                    </a:lnTo>
                    <a:lnTo>
                      <a:pt x="42" y="90"/>
                    </a:lnTo>
                    <a:lnTo>
                      <a:pt x="42" y="24"/>
                    </a:lnTo>
                    <a:lnTo>
                      <a:pt x="42" y="72"/>
                    </a:lnTo>
                    <a:lnTo>
                      <a:pt x="42" y="78"/>
                    </a:lnTo>
                    <a:lnTo>
                      <a:pt x="42" y="60"/>
                    </a:lnTo>
                    <a:lnTo>
                      <a:pt x="42" y="78"/>
                    </a:lnTo>
                    <a:lnTo>
                      <a:pt x="42" y="72"/>
                    </a:lnTo>
                    <a:lnTo>
                      <a:pt x="42" y="60"/>
                    </a:lnTo>
                    <a:lnTo>
                      <a:pt x="42" y="84"/>
                    </a:lnTo>
                    <a:lnTo>
                      <a:pt x="42" y="0"/>
                    </a:lnTo>
                    <a:lnTo>
                      <a:pt x="42" y="24"/>
                    </a:lnTo>
                    <a:lnTo>
                      <a:pt x="42" y="60"/>
                    </a:lnTo>
                    <a:lnTo>
                      <a:pt x="42" y="42"/>
                    </a:lnTo>
                    <a:lnTo>
                      <a:pt x="42" y="48"/>
                    </a:lnTo>
                    <a:lnTo>
                      <a:pt x="42" y="78"/>
                    </a:lnTo>
                    <a:lnTo>
                      <a:pt x="42" y="66"/>
                    </a:lnTo>
                    <a:lnTo>
                      <a:pt x="42" y="24"/>
                    </a:lnTo>
                    <a:lnTo>
                      <a:pt x="42" y="60"/>
                    </a:lnTo>
                    <a:lnTo>
                      <a:pt x="42" y="48"/>
                    </a:lnTo>
                    <a:lnTo>
                      <a:pt x="42" y="42"/>
                    </a:lnTo>
                    <a:lnTo>
                      <a:pt x="42" y="72"/>
                    </a:lnTo>
                    <a:lnTo>
                      <a:pt x="42" y="78"/>
                    </a:lnTo>
                    <a:lnTo>
                      <a:pt x="42" y="84"/>
                    </a:lnTo>
                    <a:lnTo>
                      <a:pt x="42" y="90"/>
                    </a:lnTo>
                    <a:lnTo>
                      <a:pt x="42" y="54"/>
                    </a:lnTo>
                    <a:lnTo>
                      <a:pt x="42" y="60"/>
                    </a:lnTo>
                    <a:lnTo>
                      <a:pt x="42" y="90"/>
                    </a:lnTo>
                    <a:lnTo>
                      <a:pt x="42" y="66"/>
                    </a:lnTo>
                    <a:lnTo>
                      <a:pt x="42" y="60"/>
                    </a:lnTo>
                    <a:lnTo>
                      <a:pt x="42" y="42"/>
                    </a:lnTo>
                    <a:lnTo>
                      <a:pt x="42" y="54"/>
                    </a:lnTo>
                    <a:lnTo>
                      <a:pt x="42" y="36"/>
                    </a:lnTo>
                    <a:lnTo>
                      <a:pt x="42" y="54"/>
                    </a:lnTo>
                    <a:lnTo>
                      <a:pt x="42" y="66"/>
                    </a:lnTo>
                    <a:lnTo>
                      <a:pt x="42" y="54"/>
                    </a:lnTo>
                    <a:lnTo>
                      <a:pt x="42" y="108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2" y="48"/>
                    </a:lnTo>
                    <a:lnTo>
                      <a:pt x="42" y="36"/>
                    </a:lnTo>
                    <a:lnTo>
                      <a:pt x="42" y="96"/>
                    </a:lnTo>
                    <a:lnTo>
                      <a:pt x="42" y="60"/>
                    </a:lnTo>
                    <a:lnTo>
                      <a:pt x="42" y="60"/>
                    </a:lnTo>
                    <a:lnTo>
                      <a:pt x="42" y="60"/>
                    </a:lnTo>
                    <a:lnTo>
                      <a:pt x="42" y="48"/>
                    </a:lnTo>
                    <a:lnTo>
                      <a:pt x="42" y="96"/>
                    </a:lnTo>
                    <a:lnTo>
                      <a:pt x="42" y="42"/>
                    </a:lnTo>
                    <a:lnTo>
                      <a:pt x="42" y="96"/>
                    </a:lnTo>
                    <a:lnTo>
                      <a:pt x="42" y="66"/>
                    </a:lnTo>
                    <a:lnTo>
                      <a:pt x="42" y="102"/>
                    </a:lnTo>
                    <a:lnTo>
                      <a:pt x="42" y="42"/>
                    </a:lnTo>
                    <a:lnTo>
                      <a:pt x="42" y="24"/>
                    </a:lnTo>
                    <a:lnTo>
                      <a:pt x="42" y="42"/>
                    </a:lnTo>
                    <a:lnTo>
                      <a:pt x="42" y="48"/>
                    </a:lnTo>
                    <a:lnTo>
                      <a:pt x="42" y="48"/>
                    </a:lnTo>
                    <a:lnTo>
                      <a:pt x="42" y="78"/>
                    </a:lnTo>
                    <a:lnTo>
                      <a:pt x="42" y="30"/>
                    </a:lnTo>
                    <a:lnTo>
                      <a:pt x="42" y="42"/>
                    </a:lnTo>
                    <a:lnTo>
                      <a:pt x="42" y="42"/>
                    </a:lnTo>
                    <a:lnTo>
                      <a:pt x="42" y="78"/>
                    </a:lnTo>
                    <a:lnTo>
                      <a:pt x="42" y="36"/>
                    </a:lnTo>
                    <a:lnTo>
                      <a:pt x="42" y="90"/>
                    </a:lnTo>
                    <a:lnTo>
                      <a:pt x="42" y="72"/>
                    </a:lnTo>
                    <a:lnTo>
                      <a:pt x="42" y="54"/>
                    </a:lnTo>
                    <a:lnTo>
                      <a:pt x="42" y="60"/>
                    </a:lnTo>
                    <a:lnTo>
                      <a:pt x="42" y="42"/>
                    </a:lnTo>
                    <a:lnTo>
                      <a:pt x="42" y="72"/>
                    </a:lnTo>
                    <a:lnTo>
                      <a:pt x="42" y="48"/>
                    </a:lnTo>
                    <a:lnTo>
                      <a:pt x="42" y="30"/>
                    </a:lnTo>
                    <a:lnTo>
                      <a:pt x="42" y="78"/>
                    </a:lnTo>
                    <a:lnTo>
                      <a:pt x="42" y="48"/>
                    </a:lnTo>
                    <a:lnTo>
                      <a:pt x="42" y="78"/>
                    </a:lnTo>
                    <a:lnTo>
                      <a:pt x="42" y="48"/>
                    </a:lnTo>
                    <a:lnTo>
                      <a:pt x="42" y="60"/>
                    </a:lnTo>
                    <a:lnTo>
                      <a:pt x="42" y="66"/>
                    </a:lnTo>
                    <a:lnTo>
                      <a:pt x="42" y="60"/>
                    </a:lnTo>
                    <a:lnTo>
                      <a:pt x="42" y="54"/>
                    </a:lnTo>
                    <a:lnTo>
                      <a:pt x="42" y="48"/>
                    </a:lnTo>
                    <a:lnTo>
                      <a:pt x="42" y="96"/>
                    </a:lnTo>
                    <a:lnTo>
                      <a:pt x="42" y="42"/>
                    </a:lnTo>
                    <a:lnTo>
                      <a:pt x="42" y="84"/>
                    </a:lnTo>
                    <a:lnTo>
                      <a:pt x="42" y="54"/>
                    </a:lnTo>
                    <a:lnTo>
                      <a:pt x="42" y="30"/>
                    </a:lnTo>
                    <a:lnTo>
                      <a:pt x="42" y="78"/>
                    </a:lnTo>
                    <a:lnTo>
                      <a:pt x="42" y="48"/>
                    </a:lnTo>
                    <a:lnTo>
                      <a:pt x="42" y="54"/>
                    </a:lnTo>
                    <a:lnTo>
                      <a:pt x="42" y="36"/>
                    </a:lnTo>
                    <a:lnTo>
                      <a:pt x="42" y="78"/>
                    </a:lnTo>
                    <a:lnTo>
                      <a:pt x="42" y="54"/>
                    </a:lnTo>
                    <a:lnTo>
                      <a:pt x="42" y="90"/>
                    </a:lnTo>
                    <a:lnTo>
                      <a:pt x="42" y="66"/>
                    </a:lnTo>
                    <a:lnTo>
                      <a:pt x="48" y="60"/>
                    </a:lnTo>
                    <a:lnTo>
                      <a:pt x="48" y="42"/>
                    </a:lnTo>
                    <a:lnTo>
                      <a:pt x="48" y="66"/>
                    </a:lnTo>
                    <a:lnTo>
                      <a:pt x="48" y="48"/>
                    </a:lnTo>
                    <a:lnTo>
                      <a:pt x="48" y="72"/>
                    </a:lnTo>
                    <a:lnTo>
                      <a:pt x="48" y="78"/>
                    </a:lnTo>
                    <a:lnTo>
                      <a:pt x="48" y="78"/>
                    </a:lnTo>
                    <a:lnTo>
                      <a:pt x="48" y="72"/>
                    </a:lnTo>
                    <a:lnTo>
                      <a:pt x="48" y="78"/>
                    </a:lnTo>
                    <a:lnTo>
                      <a:pt x="48" y="48"/>
                    </a:lnTo>
                    <a:lnTo>
                      <a:pt x="48" y="78"/>
                    </a:lnTo>
                    <a:lnTo>
                      <a:pt x="48" y="42"/>
                    </a:lnTo>
                    <a:lnTo>
                      <a:pt x="48" y="66"/>
                    </a:lnTo>
                    <a:lnTo>
                      <a:pt x="48" y="78"/>
                    </a:lnTo>
                    <a:lnTo>
                      <a:pt x="48" y="66"/>
                    </a:lnTo>
                    <a:lnTo>
                      <a:pt x="48" y="66"/>
                    </a:lnTo>
                    <a:lnTo>
                      <a:pt x="48" y="78"/>
                    </a:lnTo>
                    <a:lnTo>
                      <a:pt x="48" y="84"/>
                    </a:lnTo>
                    <a:lnTo>
                      <a:pt x="48" y="60"/>
                    </a:lnTo>
                    <a:lnTo>
                      <a:pt x="48" y="66"/>
                    </a:lnTo>
                    <a:lnTo>
                      <a:pt x="48" y="60"/>
                    </a:lnTo>
                    <a:lnTo>
                      <a:pt x="48" y="42"/>
                    </a:lnTo>
                    <a:lnTo>
                      <a:pt x="48" y="78"/>
                    </a:lnTo>
                    <a:lnTo>
                      <a:pt x="48" y="48"/>
                    </a:lnTo>
                    <a:lnTo>
                      <a:pt x="48" y="72"/>
                    </a:lnTo>
                    <a:lnTo>
                      <a:pt x="48" y="72"/>
                    </a:lnTo>
                    <a:lnTo>
                      <a:pt x="48" y="60"/>
                    </a:lnTo>
                    <a:lnTo>
                      <a:pt x="48" y="54"/>
                    </a:lnTo>
                    <a:lnTo>
                      <a:pt x="48" y="72"/>
                    </a:lnTo>
                    <a:lnTo>
                      <a:pt x="48" y="72"/>
                    </a:lnTo>
                    <a:lnTo>
                      <a:pt x="48" y="72"/>
                    </a:lnTo>
                    <a:lnTo>
                      <a:pt x="48" y="72"/>
                    </a:lnTo>
                    <a:lnTo>
                      <a:pt x="48" y="48"/>
                    </a:lnTo>
                    <a:lnTo>
                      <a:pt x="48" y="48"/>
                    </a:lnTo>
                    <a:lnTo>
                      <a:pt x="48" y="72"/>
                    </a:lnTo>
                    <a:lnTo>
                      <a:pt x="48" y="54"/>
                    </a:lnTo>
                    <a:lnTo>
                      <a:pt x="48" y="42"/>
                    </a:lnTo>
                    <a:lnTo>
                      <a:pt x="48" y="48"/>
                    </a:lnTo>
                    <a:lnTo>
                      <a:pt x="48" y="72"/>
                    </a:lnTo>
                    <a:lnTo>
                      <a:pt x="48" y="48"/>
                    </a:lnTo>
                    <a:lnTo>
                      <a:pt x="48" y="102"/>
                    </a:lnTo>
                    <a:lnTo>
                      <a:pt x="48" y="78"/>
                    </a:lnTo>
                    <a:lnTo>
                      <a:pt x="48" y="54"/>
                    </a:lnTo>
                    <a:lnTo>
                      <a:pt x="48" y="78"/>
                    </a:lnTo>
                    <a:lnTo>
                      <a:pt x="48" y="66"/>
                    </a:lnTo>
                    <a:lnTo>
                      <a:pt x="48" y="66"/>
                    </a:lnTo>
                    <a:lnTo>
                      <a:pt x="48" y="108"/>
                    </a:lnTo>
                    <a:lnTo>
                      <a:pt x="48" y="66"/>
                    </a:lnTo>
                    <a:lnTo>
                      <a:pt x="48" y="90"/>
                    </a:lnTo>
                    <a:lnTo>
                      <a:pt x="48" y="60"/>
                    </a:lnTo>
                    <a:lnTo>
                      <a:pt x="48" y="72"/>
                    </a:lnTo>
                    <a:lnTo>
                      <a:pt x="48" y="60"/>
                    </a:lnTo>
                    <a:lnTo>
                      <a:pt x="48" y="48"/>
                    </a:lnTo>
                    <a:lnTo>
                      <a:pt x="48" y="54"/>
                    </a:lnTo>
                    <a:lnTo>
                      <a:pt x="48" y="42"/>
                    </a:lnTo>
                    <a:lnTo>
                      <a:pt x="48" y="66"/>
                    </a:lnTo>
                    <a:lnTo>
                      <a:pt x="48" y="90"/>
                    </a:lnTo>
                    <a:lnTo>
                      <a:pt x="48" y="66"/>
                    </a:lnTo>
                    <a:lnTo>
                      <a:pt x="48" y="78"/>
                    </a:lnTo>
                    <a:lnTo>
                      <a:pt x="48" y="72"/>
                    </a:lnTo>
                    <a:lnTo>
                      <a:pt x="48" y="36"/>
                    </a:lnTo>
                    <a:lnTo>
                      <a:pt x="48" y="78"/>
                    </a:lnTo>
                    <a:lnTo>
                      <a:pt x="48" y="60"/>
                    </a:lnTo>
                    <a:lnTo>
                      <a:pt x="48" y="54"/>
                    </a:lnTo>
                    <a:lnTo>
                      <a:pt x="48" y="42"/>
                    </a:lnTo>
                    <a:lnTo>
                      <a:pt x="48" y="78"/>
                    </a:lnTo>
                    <a:lnTo>
                      <a:pt x="48" y="90"/>
                    </a:lnTo>
                    <a:lnTo>
                      <a:pt x="48" y="72"/>
                    </a:lnTo>
                    <a:lnTo>
                      <a:pt x="48" y="60"/>
                    </a:lnTo>
                    <a:lnTo>
                      <a:pt x="48" y="36"/>
                    </a:lnTo>
                    <a:lnTo>
                      <a:pt x="48" y="72"/>
                    </a:lnTo>
                    <a:lnTo>
                      <a:pt x="48" y="72"/>
                    </a:lnTo>
                    <a:lnTo>
                      <a:pt x="48" y="18"/>
                    </a:lnTo>
                    <a:lnTo>
                      <a:pt x="48" y="60"/>
                    </a:lnTo>
                    <a:lnTo>
                      <a:pt x="48" y="30"/>
                    </a:lnTo>
                    <a:lnTo>
                      <a:pt x="48" y="30"/>
                    </a:lnTo>
                    <a:lnTo>
                      <a:pt x="48" y="72"/>
                    </a:lnTo>
                    <a:lnTo>
                      <a:pt x="48" y="66"/>
                    </a:lnTo>
                    <a:lnTo>
                      <a:pt x="48" y="54"/>
                    </a:lnTo>
                    <a:lnTo>
                      <a:pt x="48" y="42"/>
                    </a:lnTo>
                    <a:lnTo>
                      <a:pt x="48" y="54"/>
                    </a:lnTo>
                    <a:lnTo>
                      <a:pt x="48" y="60"/>
                    </a:lnTo>
                    <a:lnTo>
                      <a:pt x="48" y="54"/>
                    </a:lnTo>
                    <a:lnTo>
                      <a:pt x="48" y="48"/>
                    </a:lnTo>
                    <a:lnTo>
                      <a:pt x="48" y="78"/>
                    </a:lnTo>
                    <a:lnTo>
                      <a:pt x="48" y="24"/>
                    </a:lnTo>
                    <a:lnTo>
                      <a:pt x="48" y="42"/>
                    </a:lnTo>
                    <a:lnTo>
                      <a:pt x="48" y="78"/>
                    </a:lnTo>
                    <a:lnTo>
                      <a:pt x="48" y="60"/>
                    </a:lnTo>
                    <a:lnTo>
                      <a:pt x="48" y="90"/>
                    </a:lnTo>
                    <a:lnTo>
                      <a:pt x="48" y="72"/>
                    </a:lnTo>
                    <a:lnTo>
                      <a:pt x="48" y="60"/>
                    </a:lnTo>
                    <a:lnTo>
                      <a:pt x="48" y="48"/>
                    </a:lnTo>
                    <a:lnTo>
                      <a:pt x="48" y="60"/>
                    </a:lnTo>
                    <a:lnTo>
                      <a:pt x="48" y="66"/>
                    </a:lnTo>
                    <a:lnTo>
                      <a:pt x="48" y="24"/>
                    </a:lnTo>
                    <a:lnTo>
                      <a:pt x="48" y="66"/>
                    </a:lnTo>
                    <a:lnTo>
                      <a:pt x="48" y="66"/>
                    </a:lnTo>
                    <a:lnTo>
                      <a:pt x="48" y="36"/>
                    </a:lnTo>
                    <a:lnTo>
                      <a:pt x="48" y="72"/>
                    </a:lnTo>
                    <a:lnTo>
                      <a:pt x="48" y="48"/>
                    </a:lnTo>
                    <a:lnTo>
                      <a:pt x="48" y="36"/>
                    </a:lnTo>
                    <a:lnTo>
                      <a:pt x="54" y="84"/>
                    </a:lnTo>
                    <a:lnTo>
                      <a:pt x="54" y="42"/>
                    </a:lnTo>
                    <a:lnTo>
                      <a:pt x="54" y="78"/>
                    </a:lnTo>
                    <a:lnTo>
                      <a:pt x="54" y="78"/>
                    </a:lnTo>
                    <a:lnTo>
                      <a:pt x="54" y="90"/>
                    </a:lnTo>
                    <a:lnTo>
                      <a:pt x="54" y="30"/>
                    </a:lnTo>
                    <a:lnTo>
                      <a:pt x="54" y="84"/>
                    </a:lnTo>
                    <a:lnTo>
                      <a:pt x="54" y="78"/>
                    </a:lnTo>
                    <a:lnTo>
                      <a:pt x="54" y="96"/>
                    </a:lnTo>
                    <a:lnTo>
                      <a:pt x="54" y="90"/>
                    </a:lnTo>
                    <a:lnTo>
                      <a:pt x="54" y="102"/>
                    </a:lnTo>
                    <a:lnTo>
                      <a:pt x="54" y="72"/>
                    </a:lnTo>
                    <a:lnTo>
                      <a:pt x="54" y="84"/>
                    </a:lnTo>
                    <a:lnTo>
                      <a:pt x="54" y="78"/>
                    </a:lnTo>
                    <a:lnTo>
                      <a:pt x="54" y="36"/>
                    </a:lnTo>
                    <a:lnTo>
                      <a:pt x="54" y="54"/>
                    </a:lnTo>
                    <a:lnTo>
                      <a:pt x="54" y="54"/>
                    </a:lnTo>
                    <a:lnTo>
                      <a:pt x="54" y="48"/>
                    </a:lnTo>
                    <a:lnTo>
                      <a:pt x="54" y="78"/>
                    </a:lnTo>
                    <a:lnTo>
                      <a:pt x="54" y="96"/>
                    </a:lnTo>
                    <a:lnTo>
                      <a:pt x="54" y="72"/>
                    </a:lnTo>
                    <a:lnTo>
                      <a:pt x="54" y="54"/>
                    </a:lnTo>
                    <a:lnTo>
                      <a:pt x="54" y="60"/>
                    </a:lnTo>
                    <a:lnTo>
                      <a:pt x="54" y="48"/>
                    </a:lnTo>
                    <a:lnTo>
                      <a:pt x="54" y="60"/>
                    </a:lnTo>
                    <a:lnTo>
                      <a:pt x="54" y="66"/>
                    </a:lnTo>
                    <a:lnTo>
                      <a:pt x="54" y="36"/>
                    </a:lnTo>
                    <a:lnTo>
                      <a:pt x="54" y="84"/>
                    </a:lnTo>
                    <a:lnTo>
                      <a:pt x="54" y="60"/>
                    </a:lnTo>
                    <a:lnTo>
                      <a:pt x="54" y="72"/>
                    </a:lnTo>
                    <a:lnTo>
                      <a:pt x="54" y="42"/>
                    </a:lnTo>
                    <a:lnTo>
                      <a:pt x="54" y="72"/>
                    </a:lnTo>
                    <a:lnTo>
                      <a:pt x="54" y="36"/>
                    </a:lnTo>
                    <a:lnTo>
                      <a:pt x="54" y="72"/>
                    </a:lnTo>
                    <a:lnTo>
                      <a:pt x="54" y="24"/>
                    </a:lnTo>
                    <a:lnTo>
                      <a:pt x="54" y="42"/>
                    </a:lnTo>
                    <a:lnTo>
                      <a:pt x="54" y="66"/>
                    </a:lnTo>
                    <a:lnTo>
                      <a:pt x="54" y="72"/>
                    </a:lnTo>
                    <a:lnTo>
                      <a:pt x="54" y="48"/>
                    </a:lnTo>
                    <a:lnTo>
                      <a:pt x="54" y="48"/>
                    </a:lnTo>
                    <a:lnTo>
                      <a:pt x="54" y="54"/>
                    </a:lnTo>
                    <a:lnTo>
                      <a:pt x="54" y="66"/>
                    </a:lnTo>
                    <a:lnTo>
                      <a:pt x="54" y="60"/>
                    </a:lnTo>
                    <a:lnTo>
                      <a:pt x="54" y="102"/>
                    </a:lnTo>
                    <a:lnTo>
                      <a:pt x="54" y="54"/>
                    </a:lnTo>
                    <a:lnTo>
                      <a:pt x="54" y="42"/>
                    </a:lnTo>
                    <a:lnTo>
                      <a:pt x="54" y="84"/>
                    </a:lnTo>
                    <a:lnTo>
                      <a:pt x="54" y="78"/>
                    </a:lnTo>
                    <a:lnTo>
                      <a:pt x="54" y="90"/>
                    </a:lnTo>
                    <a:lnTo>
                      <a:pt x="54" y="42"/>
                    </a:lnTo>
                    <a:lnTo>
                      <a:pt x="54" y="60"/>
                    </a:lnTo>
                    <a:lnTo>
                      <a:pt x="54" y="36"/>
                    </a:lnTo>
                    <a:lnTo>
                      <a:pt x="54" y="90"/>
                    </a:lnTo>
                    <a:lnTo>
                      <a:pt x="54" y="42"/>
                    </a:lnTo>
                    <a:lnTo>
                      <a:pt x="54" y="30"/>
                    </a:lnTo>
                    <a:lnTo>
                      <a:pt x="54" y="102"/>
                    </a:lnTo>
                    <a:lnTo>
                      <a:pt x="54" y="42"/>
                    </a:lnTo>
                    <a:lnTo>
                      <a:pt x="54" y="66"/>
                    </a:lnTo>
                    <a:lnTo>
                      <a:pt x="54" y="60"/>
                    </a:lnTo>
                    <a:lnTo>
                      <a:pt x="54" y="42"/>
                    </a:lnTo>
                    <a:lnTo>
                      <a:pt x="54" y="60"/>
                    </a:lnTo>
                    <a:lnTo>
                      <a:pt x="54" y="54"/>
                    </a:lnTo>
                    <a:lnTo>
                      <a:pt x="54" y="132"/>
                    </a:lnTo>
                    <a:lnTo>
                      <a:pt x="54" y="48"/>
                    </a:lnTo>
                    <a:lnTo>
                      <a:pt x="54" y="54"/>
                    </a:lnTo>
                    <a:lnTo>
                      <a:pt x="54" y="96"/>
                    </a:lnTo>
                    <a:lnTo>
                      <a:pt x="54" y="72"/>
                    </a:lnTo>
                    <a:lnTo>
                      <a:pt x="54" y="60"/>
                    </a:lnTo>
                    <a:lnTo>
                      <a:pt x="54" y="42"/>
                    </a:lnTo>
                    <a:lnTo>
                      <a:pt x="54" y="78"/>
                    </a:lnTo>
                    <a:lnTo>
                      <a:pt x="54" y="48"/>
                    </a:lnTo>
                    <a:lnTo>
                      <a:pt x="54" y="30"/>
                    </a:lnTo>
                    <a:lnTo>
                      <a:pt x="54" y="72"/>
                    </a:lnTo>
                    <a:lnTo>
                      <a:pt x="54" y="54"/>
                    </a:lnTo>
                    <a:lnTo>
                      <a:pt x="54" y="78"/>
                    </a:lnTo>
                    <a:lnTo>
                      <a:pt x="54" y="66"/>
                    </a:lnTo>
                    <a:lnTo>
                      <a:pt x="54" y="72"/>
                    </a:lnTo>
                    <a:lnTo>
                      <a:pt x="54" y="72"/>
                    </a:lnTo>
                    <a:lnTo>
                      <a:pt x="54" y="36"/>
                    </a:lnTo>
                    <a:lnTo>
                      <a:pt x="54" y="60"/>
                    </a:lnTo>
                    <a:lnTo>
                      <a:pt x="54" y="66"/>
                    </a:lnTo>
                    <a:lnTo>
                      <a:pt x="54" y="54"/>
                    </a:lnTo>
                    <a:lnTo>
                      <a:pt x="54" y="108"/>
                    </a:lnTo>
                    <a:lnTo>
                      <a:pt x="54" y="54"/>
                    </a:lnTo>
                    <a:lnTo>
                      <a:pt x="54" y="48"/>
                    </a:lnTo>
                    <a:lnTo>
                      <a:pt x="54" y="30"/>
                    </a:lnTo>
                    <a:lnTo>
                      <a:pt x="54" y="90"/>
                    </a:lnTo>
                    <a:lnTo>
                      <a:pt x="54" y="66"/>
                    </a:lnTo>
                    <a:lnTo>
                      <a:pt x="54" y="90"/>
                    </a:lnTo>
                    <a:lnTo>
                      <a:pt x="54" y="54"/>
                    </a:lnTo>
                    <a:lnTo>
                      <a:pt x="54" y="60"/>
                    </a:lnTo>
                    <a:lnTo>
                      <a:pt x="54" y="30"/>
                    </a:lnTo>
                    <a:lnTo>
                      <a:pt x="54" y="96"/>
                    </a:lnTo>
                    <a:lnTo>
                      <a:pt x="54" y="78"/>
                    </a:lnTo>
                    <a:lnTo>
                      <a:pt x="54" y="48"/>
                    </a:lnTo>
                    <a:lnTo>
                      <a:pt x="54" y="102"/>
                    </a:lnTo>
                    <a:lnTo>
                      <a:pt x="54" y="84"/>
                    </a:lnTo>
                    <a:lnTo>
                      <a:pt x="54" y="54"/>
                    </a:lnTo>
                    <a:lnTo>
                      <a:pt x="54" y="48"/>
                    </a:lnTo>
                    <a:lnTo>
                      <a:pt x="54" y="42"/>
                    </a:lnTo>
                    <a:lnTo>
                      <a:pt x="54" y="30"/>
                    </a:lnTo>
                    <a:lnTo>
                      <a:pt x="54" y="78"/>
                    </a:lnTo>
                    <a:lnTo>
                      <a:pt x="54" y="78"/>
                    </a:lnTo>
                    <a:lnTo>
                      <a:pt x="60" y="60"/>
                    </a:lnTo>
                    <a:lnTo>
                      <a:pt x="60" y="42"/>
                    </a:lnTo>
                    <a:lnTo>
                      <a:pt x="60" y="48"/>
                    </a:lnTo>
                    <a:lnTo>
                      <a:pt x="60" y="66"/>
                    </a:lnTo>
                    <a:lnTo>
                      <a:pt x="60" y="54"/>
                    </a:lnTo>
                    <a:lnTo>
                      <a:pt x="60" y="48"/>
                    </a:lnTo>
                    <a:lnTo>
                      <a:pt x="60" y="72"/>
                    </a:lnTo>
                    <a:lnTo>
                      <a:pt x="60" y="72"/>
                    </a:lnTo>
                    <a:lnTo>
                      <a:pt x="60" y="90"/>
                    </a:lnTo>
                    <a:lnTo>
                      <a:pt x="60" y="66"/>
                    </a:lnTo>
                    <a:lnTo>
                      <a:pt x="60" y="54"/>
                    </a:lnTo>
                    <a:lnTo>
                      <a:pt x="60" y="120"/>
                    </a:lnTo>
                    <a:lnTo>
                      <a:pt x="60" y="36"/>
                    </a:lnTo>
                    <a:lnTo>
                      <a:pt x="60" y="60"/>
                    </a:lnTo>
                    <a:lnTo>
                      <a:pt x="60" y="60"/>
                    </a:lnTo>
                    <a:lnTo>
                      <a:pt x="60" y="60"/>
                    </a:lnTo>
                    <a:lnTo>
                      <a:pt x="60" y="54"/>
                    </a:lnTo>
                    <a:lnTo>
                      <a:pt x="60" y="54"/>
                    </a:lnTo>
                    <a:lnTo>
                      <a:pt x="60" y="102"/>
                    </a:lnTo>
                    <a:lnTo>
                      <a:pt x="60" y="54"/>
                    </a:lnTo>
                    <a:lnTo>
                      <a:pt x="60" y="72"/>
                    </a:lnTo>
                    <a:lnTo>
                      <a:pt x="60" y="78"/>
                    </a:lnTo>
                    <a:lnTo>
                      <a:pt x="60" y="48"/>
                    </a:lnTo>
                    <a:lnTo>
                      <a:pt x="60" y="48"/>
                    </a:lnTo>
                    <a:lnTo>
                      <a:pt x="60" y="72"/>
                    </a:lnTo>
                    <a:lnTo>
                      <a:pt x="60" y="42"/>
                    </a:lnTo>
                    <a:lnTo>
                      <a:pt x="60" y="42"/>
                    </a:lnTo>
                    <a:lnTo>
                      <a:pt x="60" y="72"/>
                    </a:lnTo>
                    <a:lnTo>
                      <a:pt x="60" y="48"/>
                    </a:lnTo>
                    <a:lnTo>
                      <a:pt x="60" y="60"/>
                    </a:lnTo>
                    <a:lnTo>
                      <a:pt x="60" y="36"/>
                    </a:lnTo>
                    <a:lnTo>
                      <a:pt x="60" y="84"/>
                    </a:lnTo>
                    <a:lnTo>
                      <a:pt x="60" y="78"/>
                    </a:lnTo>
                    <a:lnTo>
                      <a:pt x="60" y="54"/>
                    </a:lnTo>
                    <a:lnTo>
                      <a:pt x="60" y="84"/>
                    </a:lnTo>
                    <a:lnTo>
                      <a:pt x="60" y="78"/>
                    </a:lnTo>
                    <a:lnTo>
                      <a:pt x="60" y="60"/>
                    </a:lnTo>
                    <a:lnTo>
                      <a:pt x="60" y="48"/>
                    </a:lnTo>
                    <a:lnTo>
                      <a:pt x="60" y="66"/>
                    </a:lnTo>
                    <a:lnTo>
                      <a:pt x="60" y="60"/>
                    </a:lnTo>
                    <a:lnTo>
                      <a:pt x="60" y="60"/>
                    </a:lnTo>
                    <a:lnTo>
                      <a:pt x="60" y="84"/>
                    </a:lnTo>
                    <a:lnTo>
                      <a:pt x="60" y="78"/>
                    </a:lnTo>
                    <a:lnTo>
                      <a:pt x="60" y="36"/>
                    </a:lnTo>
                    <a:lnTo>
                      <a:pt x="60" y="30"/>
                    </a:lnTo>
                    <a:lnTo>
                      <a:pt x="60" y="54"/>
                    </a:lnTo>
                    <a:lnTo>
                      <a:pt x="60" y="36"/>
                    </a:lnTo>
                    <a:lnTo>
                      <a:pt x="60" y="42"/>
                    </a:lnTo>
                    <a:lnTo>
                      <a:pt x="60" y="84"/>
                    </a:lnTo>
                    <a:lnTo>
                      <a:pt x="60" y="96"/>
                    </a:lnTo>
                    <a:lnTo>
                      <a:pt x="60" y="72"/>
                    </a:lnTo>
                    <a:lnTo>
                      <a:pt x="60" y="102"/>
                    </a:lnTo>
                    <a:lnTo>
                      <a:pt x="60" y="30"/>
                    </a:lnTo>
                    <a:lnTo>
                      <a:pt x="60" y="60"/>
                    </a:lnTo>
                    <a:lnTo>
                      <a:pt x="60" y="96"/>
                    </a:lnTo>
                    <a:lnTo>
                      <a:pt x="60" y="78"/>
                    </a:lnTo>
                    <a:lnTo>
                      <a:pt x="60" y="72"/>
                    </a:lnTo>
                    <a:lnTo>
                      <a:pt x="60" y="78"/>
                    </a:lnTo>
                    <a:lnTo>
                      <a:pt x="60" y="72"/>
                    </a:lnTo>
                    <a:lnTo>
                      <a:pt x="60" y="66"/>
                    </a:lnTo>
                    <a:lnTo>
                      <a:pt x="60" y="54"/>
                    </a:lnTo>
                    <a:lnTo>
                      <a:pt x="60" y="72"/>
                    </a:lnTo>
                    <a:lnTo>
                      <a:pt x="60" y="66"/>
                    </a:lnTo>
                    <a:lnTo>
                      <a:pt x="60" y="18"/>
                    </a:lnTo>
                    <a:lnTo>
                      <a:pt x="60" y="72"/>
                    </a:lnTo>
                    <a:lnTo>
                      <a:pt x="60" y="78"/>
                    </a:lnTo>
                    <a:lnTo>
                      <a:pt x="60" y="36"/>
                    </a:lnTo>
                    <a:lnTo>
                      <a:pt x="60" y="54"/>
                    </a:lnTo>
                    <a:lnTo>
                      <a:pt x="60" y="84"/>
                    </a:lnTo>
                    <a:lnTo>
                      <a:pt x="60" y="24"/>
                    </a:lnTo>
                    <a:lnTo>
                      <a:pt x="60" y="84"/>
                    </a:lnTo>
                    <a:lnTo>
                      <a:pt x="60" y="6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12"/>
              <p:cNvSpPr>
                <a:spLocks/>
              </p:cNvSpPr>
              <p:nvPr/>
            </p:nvSpPr>
            <p:spPr bwMode="auto">
              <a:xfrm>
                <a:off x="1327150" y="7964488"/>
                <a:ext cx="95250" cy="219075"/>
              </a:xfrm>
              <a:custGeom>
                <a:avLst/>
                <a:gdLst>
                  <a:gd name="T0" fmla="*/ 0 w 60"/>
                  <a:gd name="T1" fmla="*/ 66 h 138"/>
                  <a:gd name="T2" fmla="*/ 6 w 60"/>
                  <a:gd name="T3" fmla="*/ 78 h 138"/>
                  <a:gd name="T4" fmla="*/ 6 w 60"/>
                  <a:gd name="T5" fmla="*/ 66 h 138"/>
                  <a:gd name="T6" fmla="*/ 6 w 60"/>
                  <a:gd name="T7" fmla="*/ 48 h 138"/>
                  <a:gd name="T8" fmla="*/ 6 w 60"/>
                  <a:gd name="T9" fmla="*/ 90 h 138"/>
                  <a:gd name="T10" fmla="*/ 6 w 60"/>
                  <a:gd name="T11" fmla="*/ 42 h 138"/>
                  <a:gd name="T12" fmla="*/ 6 w 60"/>
                  <a:gd name="T13" fmla="*/ 66 h 138"/>
                  <a:gd name="T14" fmla="*/ 6 w 60"/>
                  <a:gd name="T15" fmla="*/ 90 h 138"/>
                  <a:gd name="T16" fmla="*/ 12 w 60"/>
                  <a:gd name="T17" fmla="*/ 78 h 138"/>
                  <a:gd name="T18" fmla="*/ 12 w 60"/>
                  <a:gd name="T19" fmla="*/ 78 h 138"/>
                  <a:gd name="T20" fmla="*/ 12 w 60"/>
                  <a:gd name="T21" fmla="*/ 48 h 138"/>
                  <a:gd name="T22" fmla="*/ 12 w 60"/>
                  <a:gd name="T23" fmla="*/ 66 h 138"/>
                  <a:gd name="T24" fmla="*/ 12 w 60"/>
                  <a:gd name="T25" fmla="*/ 60 h 138"/>
                  <a:gd name="T26" fmla="*/ 12 w 60"/>
                  <a:gd name="T27" fmla="*/ 36 h 138"/>
                  <a:gd name="T28" fmla="*/ 18 w 60"/>
                  <a:gd name="T29" fmla="*/ 60 h 138"/>
                  <a:gd name="T30" fmla="*/ 18 w 60"/>
                  <a:gd name="T31" fmla="*/ 90 h 138"/>
                  <a:gd name="T32" fmla="*/ 18 w 60"/>
                  <a:gd name="T33" fmla="*/ 72 h 138"/>
                  <a:gd name="T34" fmla="*/ 18 w 60"/>
                  <a:gd name="T35" fmla="*/ 48 h 138"/>
                  <a:gd name="T36" fmla="*/ 18 w 60"/>
                  <a:gd name="T37" fmla="*/ 42 h 138"/>
                  <a:gd name="T38" fmla="*/ 18 w 60"/>
                  <a:gd name="T39" fmla="*/ 54 h 138"/>
                  <a:gd name="T40" fmla="*/ 18 w 60"/>
                  <a:gd name="T41" fmla="*/ 60 h 138"/>
                  <a:gd name="T42" fmla="*/ 24 w 60"/>
                  <a:gd name="T43" fmla="*/ 48 h 138"/>
                  <a:gd name="T44" fmla="*/ 24 w 60"/>
                  <a:gd name="T45" fmla="*/ 54 h 138"/>
                  <a:gd name="T46" fmla="*/ 24 w 60"/>
                  <a:gd name="T47" fmla="*/ 60 h 138"/>
                  <a:gd name="T48" fmla="*/ 24 w 60"/>
                  <a:gd name="T49" fmla="*/ 84 h 138"/>
                  <a:gd name="T50" fmla="*/ 24 w 60"/>
                  <a:gd name="T51" fmla="*/ 24 h 138"/>
                  <a:gd name="T52" fmla="*/ 24 w 60"/>
                  <a:gd name="T53" fmla="*/ 90 h 138"/>
                  <a:gd name="T54" fmla="*/ 30 w 60"/>
                  <a:gd name="T55" fmla="*/ 66 h 138"/>
                  <a:gd name="T56" fmla="*/ 30 w 60"/>
                  <a:gd name="T57" fmla="*/ 54 h 138"/>
                  <a:gd name="T58" fmla="*/ 30 w 60"/>
                  <a:gd name="T59" fmla="*/ 84 h 138"/>
                  <a:gd name="T60" fmla="*/ 30 w 60"/>
                  <a:gd name="T61" fmla="*/ 48 h 138"/>
                  <a:gd name="T62" fmla="*/ 30 w 60"/>
                  <a:gd name="T63" fmla="*/ 60 h 138"/>
                  <a:gd name="T64" fmla="*/ 30 w 60"/>
                  <a:gd name="T65" fmla="*/ 48 h 138"/>
                  <a:gd name="T66" fmla="*/ 36 w 60"/>
                  <a:gd name="T67" fmla="*/ 60 h 138"/>
                  <a:gd name="T68" fmla="*/ 36 w 60"/>
                  <a:gd name="T69" fmla="*/ 36 h 138"/>
                  <a:gd name="T70" fmla="*/ 36 w 60"/>
                  <a:gd name="T71" fmla="*/ 36 h 138"/>
                  <a:gd name="T72" fmla="*/ 36 w 60"/>
                  <a:gd name="T73" fmla="*/ 96 h 138"/>
                  <a:gd name="T74" fmla="*/ 36 w 60"/>
                  <a:gd name="T75" fmla="*/ 60 h 138"/>
                  <a:gd name="T76" fmla="*/ 36 w 60"/>
                  <a:gd name="T77" fmla="*/ 30 h 138"/>
                  <a:gd name="T78" fmla="*/ 36 w 60"/>
                  <a:gd name="T79" fmla="*/ 72 h 138"/>
                  <a:gd name="T80" fmla="*/ 42 w 60"/>
                  <a:gd name="T81" fmla="*/ 18 h 138"/>
                  <a:gd name="T82" fmla="*/ 42 w 60"/>
                  <a:gd name="T83" fmla="*/ 72 h 138"/>
                  <a:gd name="T84" fmla="*/ 42 w 60"/>
                  <a:gd name="T85" fmla="*/ 90 h 138"/>
                  <a:gd name="T86" fmla="*/ 42 w 60"/>
                  <a:gd name="T87" fmla="*/ 72 h 138"/>
                  <a:gd name="T88" fmla="*/ 42 w 60"/>
                  <a:gd name="T89" fmla="*/ 42 h 138"/>
                  <a:gd name="T90" fmla="*/ 42 w 60"/>
                  <a:gd name="T91" fmla="*/ 42 h 138"/>
                  <a:gd name="T92" fmla="*/ 48 w 60"/>
                  <a:gd name="T93" fmla="*/ 72 h 138"/>
                  <a:gd name="T94" fmla="*/ 48 w 60"/>
                  <a:gd name="T95" fmla="*/ 36 h 138"/>
                  <a:gd name="T96" fmla="*/ 48 w 60"/>
                  <a:gd name="T97" fmla="*/ 60 h 138"/>
                  <a:gd name="T98" fmla="*/ 48 w 60"/>
                  <a:gd name="T99" fmla="*/ 54 h 138"/>
                  <a:gd name="T100" fmla="*/ 48 w 60"/>
                  <a:gd name="T101" fmla="*/ 36 h 138"/>
                  <a:gd name="T102" fmla="*/ 48 w 60"/>
                  <a:gd name="T103" fmla="*/ 60 h 138"/>
                  <a:gd name="T104" fmla="*/ 48 w 60"/>
                  <a:gd name="T105" fmla="*/ 36 h 138"/>
                  <a:gd name="T106" fmla="*/ 54 w 60"/>
                  <a:gd name="T107" fmla="*/ 84 h 138"/>
                  <a:gd name="T108" fmla="*/ 54 w 60"/>
                  <a:gd name="T109" fmla="*/ 48 h 138"/>
                  <a:gd name="T110" fmla="*/ 54 w 60"/>
                  <a:gd name="T111" fmla="*/ 72 h 138"/>
                  <a:gd name="T112" fmla="*/ 54 w 60"/>
                  <a:gd name="T113" fmla="*/ 84 h 138"/>
                  <a:gd name="T114" fmla="*/ 54 w 60"/>
                  <a:gd name="T115" fmla="*/ 60 h 138"/>
                  <a:gd name="T116" fmla="*/ 54 w 60"/>
                  <a:gd name="T117" fmla="*/ 60 h 138"/>
                  <a:gd name="T118" fmla="*/ 60 w 60"/>
                  <a:gd name="T119" fmla="*/ 78 h 138"/>
                  <a:gd name="T120" fmla="*/ 60 w 60"/>
                  <a:gd name="T121" fmla="*/ 48 h 138"/>
                  <a:gd name="T122" fmla="*/ 60 w 60"/>
                  <a:gd name="T123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0" h="138">
                    <a:moveTo>
                      <a:pt x="0" y="60"/>
                    </a:moveTo>
                    <a:lnTo>
                      <a:pt x="0" y="54"/>
                    </a:lnTo>
                    <a:lnTo>
                      <a:pt x="0" y="54"/>
                    </a:lnTo>
                    <a:lnTo>
                      <a:pt x="0" y="66"/>
                    </a:lnTo>
                    <a:lnTo>
                      <a:pt x="0" y="54"/>
                    </a:lnTo>
                    <a:lnTo>
                      <a:pt x="0" y="60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0" y="108"/>
                    </a:lnTo>
                    <a:lnTo>
                      <a:pt x="0" y="48"/>
                    </a:lnTo>
                    <a:lnTo>
                      <a:pt x="0" y="60"/>
                    </a:lnTo>
                    <a:lnTo>
                      <a:pt x="0" y="54"/>
                    </a:lnTo>
                    <a:lnTo>
                      <a:pt x="0" y="72"/>
                    </a:lnTo>
                    <a:lnTo>
                      <a:pt x="0" y="96"/>
                    </a:lnTo>
                    <a:lnTo>
                      <a:pt x="0" y="60"/>
                    </a:lnTo>
                    <a:lnTo>
                      <a:pt x="0" y="66"/>
                    </a:lnTo>
                    <a:lnTo>
                      <a:pt x="0" y="48"/>
                    </a:lnTo>
                    <a:lnTo>
                      <a:pt x="0" y="54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0" y="60"/>
                    </a:lnTo>
                    <a:lnTo>
                      <a:pt x="0" y="66"/>
                    </a:lnTo>
                    <a:lnTo>
                      <a:pt x="0" y="42"/>
                    </a:lnTo>
                    <a:lnTo>
                      <a:pt x="0" y="48"/>
                    </a:lnTo>
                    <a:lnTo>
                      <a:pt x="0" y="36"/>
                    </a:lnTo>
                    <a:lnTo>
                      <a:pt x="0" y="42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0" y="78"/>
                    </a:lnTo>
                    <a:lnTo>
                      <a:pt x="0" y="60"/>
                    </a:lnTo>
                    <a:lnTo>
                      <a:pt x="6" y="78"/>
                    </a:lnTo>
                    <a:lnTo>
                      <a:pt x="6" y="72"/>
                    </a:lnTo>
                    <a:lnTo>
                      <a:pt x="6" y="54"/>
                    </a:lnTo>
                    <a:lnTo>
                      <a:pt x="6" y="84"/>
                    </a:lnTo>
                    <a:lnTo>
                      <a:pt x="6" y="60"/>
                    </a:lnTo>
                    <a:lnTo>
                      <a:pt x="6" y="90"/>
                    </a:lnTo>
                    <a:lnTo>
                      <a:pt x="6" y="84"/>
                    </a:lnTo>
                    <a:lnTo>
                      <a:pt x="6" y="96"/>
                    </a:lnTo>
                    <a:lnTo>
                      <a:pt x="6" y="24"/>
                    </a:lnTo>
                    <a:lnTo>
                      <a:pt x="6" y="84"/>
                    </a:lnTo>
                    <a:lnTo>
                      <a:pt x="6" y="54"/>
                    </a:lnTo>
                    <a:lnTo>
                      <a:pt x="6" y="66"/>
                    </a:lnTo>
                    <a:lnTo>
                      <a:pt x="6" y="66"/>
                    </a:lnTo>
                    <a:lnTo>
                      <a:pt x="6" y="24"/>
                    </a:lnTo>
                    <a:lnTo>
                      <a:pt x="6" y="42"/>
                    </a:lnTo>
                    <a:lnTo>
                      <a:pt x="6" y="78"/>
                    </a:lnTo>
                    <a:lnTo>
                      <a:pt x="6" y="66"/>
                    </a:lnTo>
                    <a:lnTo>
                      <a:pt x="6" y="66"/>
                    </a:lnTo>
                    <a:lnTo>
                      <a:pt x="6" y="72"/>
                    </a:lnTo>
                    <a:lnTo>
                      <a:pt x="6" y="84"/>
                    </a:lnTo>
                    <a:lnTo>
                      <a:pt x="6" y="36"/>
                    </a:lnTo>
                    <a:lnTo>
                      <a:pt x="6" y="90"/>
                    </a:lnTo>
                    <a:lnTo>
                      <a:pt x="6" y="66"/>
                    </a:lnTo>
                    <a:lnTo>
                      <a:pt x="6" y="36"/>
                    </a:lnTo>
                    <a:lnTo>
                      <a:pt x="6" y="54"/>
                    </a:lnTo>
                    <a:lnTo>
                      <a:pt x="6" y="72"/>
                    </a:lnTo>
                    <a:lnTo>
                      <a:pt x="6" y="42"/>
                    </a:lnTo>
                    <a:lnTo>
                      <a:pt x="6" y="36"/>
                    </a:lnTo>
                    <a:lnTo>
                      <a:pt x="6" y="66"/>
                    </a:lnTo>
                    <a:lnTo>
                      <a:pt x="6" y="60"/>
                    </a:lnTo>
                    <a:lnTo>
                      <a:pt x="6" y="42"/>
                    </a:lnTo>
                    <a:lnTo>
                      <a:pt x="6" y="96"/>
                    </a:lnTo>
                    <a:lnTo>
                      <a:pt x="6" y="48"/>
                    </a:lnTo>
                    <a:lnTo>
                      <a:pt x="6" y="66"/>
                    </a:lnTo>
                    <a:lnTo>
                      <a:pt x="6" y="54"/>
                    </a:lnTo>
                    <a:lnTo>
                      <a:pt x="6" y="102"/>
                    </a:lnTo>
                    <a:lnTo>
                      <a:pt x="6" y="42"/>
                    </a:lnTo>
                    <a:lnTo>
                      <a:pt x="6" y="54"/>
                    </a:lnTo>
                    <a:lnTo>
                      <a:pt x="6" y="30"/>
                    </a:lnTo>
                    <a:lnTo>
                      <a:pt x="6" y="66"/>
                    </a:lnTo>
                    <a:lnTo>
                      <a:pt x="6" y="66"/>
                    </a:lnTo>
                    <a:lnTo>
                      <a:pt x="6" y="60"/>
                    </a:lnTo>
                    <a:lnTo>
                      <a:pt x="6" y="48"/>
                    </a:lnTo>
                    <a:lnTo>
                      <a:pt x="6" y="54"/>
                    </a:lnTo>
                    <a:lnTo>
                      <a:pt x="6" y="72"/>
                    </a:lnTo>
                    <a:lnTo>
                      <a:pt x="6" y="84"/>
                    </a:lnTo>
                    <a:lnTo>
                      <a:pt x="6" y="60"/>
                    </a:lnTo>
                    <a:lnTo>
                      <a:pt x="6" y="66"/>
                    </a:lnTo>
                    <a:lnTo>
                      <a:pt x="6" y="90"/>
                    </a:lnTo>
                    <a:lnTo>
                      <a:pt x="6" y="60"/>
                    </a:lnTo>
                    <a:lnTo>
                      <a:pt x="6" y="36"/>
                    </a:lnTo>
                    <a:lnTo>
                      <a:pt x="6" y="66"/>
                    </a:lnTo>
                    <a:lnTo>
                      <a:pt x="6" y="60"/>
                    </a:lnTo>
                    <a:lnTo>
                      <a:pt x="6" y="72"/>
                    </a:lnTo>
                    <a:lnTo>
                      <a:pt x="6" y="66"/>
                    </a:lnTo>
                    <a:lnTo>
                      <a:pt x="6" y="48"/>
                    </a:lnTo>
                    <a:lnTo>
                      <a:pt x="6" y="78"/>
                    </a:lnTo>
                    <a:lnTo>
                      <a:pt x="6" y="54"/>
                    </a:lnTo>
                    <a:lnTo>
                      <a:pt x="6" y="72"/>
                    </a:lnTo>
                    <a:lnTo>
                      <a:pt x="6" y="48"/>
                    </a:lnTo>
                    <a:lnTo>
                      <a:pt x="6" y="78"/>
                    </a:lnTo>
                    <a:lnTo>
                      <a:pt x="6" y="90"/>
                    </a:lnTo>
                    <a:lnTo>
                      <a:pt x="6" y="48"/>
                    </a:lnTo>
                    <a:lnTo>
                      <a:pt x="6" y="84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6" y="54"/>
                    </a:lnTo>
                    <a:lnTo>
                      <a:pt x="6" y="48"/>
                    </a:lnTo>
                    <a:lnTo>
                      <a:pt x="6" y="78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6" y="18"/>
                    </a:lnTo>
                    <a:lnTo>
                      <a:pt x="6" y="66"/>
                    </a:lnTo>
                    <a:lnTo>
                      <a:pt x="6" y="72"/>
                    </a:lnTo>
                    <a:lnTo>
                      <a:pt x="6" y="84"/>
                    </a:lnTo>
                    <a:lnTo>
                      <a:pt x="6" y="54"/>
                    </a:lnTo>
                    <a:lnTo>
                      <a:pt x="6" y="90"/>
                    </a:lnTo>
                    <a:lnTo>
                      <a:pt x="6" y="60"/>
                    </a:lnTo>
                    <a:lnTo>
                      <a:pt x="6" y="78"/>
                    </a:lnTo>
                    <a:lnTo>
                      <a:pt x="6" y="84"/>
                    </a:lnTo>
                    <a:lnTo>
                      <a:pt x="6" y="66"/>
                    </a:lnTo>
                    <a:lnTo>
                      <a:pt x="6" y="96"/>
                    </a:lnTo>
                    <a:lnTo>
                      <a:pt x="6" y="48"/>
                    </a:lnTo>
                    <a:lnTo>
                      <a:pt x="6" y="66"/>
                    </a:lnTo>
                    <a:lnTo>
                      <a:pt x="6" y="72"/>
                    </a:lnTo>
                    <a:lnTo>
                      <a:pt x="6" y="54"/>
                    </a:lnTo>
                    <a:lnTo>
                      <a:pt x="6" y="84"/>
                    </a:lnTo>
                    <a:lnTo>
                      <a:pt x="6" y="72"/>
                    </a:lnTo>
                    <a:lnTo>
                      <a:pt x="6" y="60"/>
                    </a:lnTo>
                    <a:lnTo>
                      <a:pt x="6" y="48"/>
                    </a:lnTo>
                    <a:lnTo>
                      <a:pt x="6" y="72"/>
                    </a:lnTo>
                    <a:lnTo>
                      <a:pt x="6" y="72"/>
                    </a:lnTo>
                    <a:lnTo>
                      <a:pt x="6" y="96"/>
                    </a:lnTo>
                    <a:lnTo>
                      <a:pt x="6" y="60"/>
                    </a:lnTo>
                    <a:lnTo>
                      <a:pt x="6" y="42"/>
                    </a:lnTo>
                    <a:lnTo>
                      <a:pt x="6" y="54"/>
                    </a:lnTo>
                    <a:lnTo>
                      <a:pt x="6" y="90"/>
                    </a:lnTo>
                    <a:lnTo>
                      <a:pt x="6" y="42"/>
                    </a:lnTo>
                    <a:lnTo>
                      <a:pt x="6" y="78"/>
                    </a:lnTo>
                    <a:lnTo>
                      <a:pt x="6" y="84"/>
                    </a:lnTo>
                    <a:lnTo>
                      <a:pt x="6" y="48"/>
                    </a:lnTo>
                    <a:lnTo>
                      <a:pt x="6" y="30"/>
                    </a:lnTo>
                    <a:lnTo>
                      <a:pt x="12" y="54"/>
                    </a:lnTo>
                    <a:lnTo>
                      <a:pt x="12" y="36"/>
                    </a:lnTo>
                    <a:lnTo>
                      <a:pt x="12" y="24"/>
                    </a:lnTo>
                    <a:lnTo>
                      <a:pt x="12" y="72"/>
                    </a:lnTo>
                    <a:lnTo>
                      <a:pt x="12" y="72"/>
                    </a:lnTo>
                    <a:lnTo>
                      <a:pt x="12" y="54"/>
                    </a:lnTo>
                    <a:lnTo>
                      <a:pt x="12" y="30"/>
                    </a:lnTo>
                    <a:lnTo>
                      <a:pt x="12" y="60"/>
                    </a:lnTo>
                    <a:lnTo>
                      <a:pt x="12" y="42"/>
                    </a:lnTo>
                    <a:lnTo>
                      <a:pt x="12" y="66"/>
                    </a:lnTo>
                    <a:lnTo>
                      <a:pt x="12" y="78"/>
                    </a:lnTo>
                    <a:lnTo>
                      <a:pt x="12" y="66"/>
                    </a:lnTo>
                    <a:lnTo>
                      <a:pt x="12" y="78"/>
                    </a:lnTo>
                    <a:lnTo>
                      <a:pt x="12" y="78"/>
                    </a:lnTo>
                    <a:lnTo>
                      <a:pt x="12" y="60"/>
                    </a:lnTo>
                    <a:lnTo>
                      <a:pt x="12" y="72"/>
                    </a:lnTo>
                    <a:lnTo>
                      <a:pt x="12" y="54"/>
                    </a:lnTo>
                    <a:lnTo>
                      <a:pt x="12" y="66"/>
                    </a:lnTo>
                    <a:lnTo>
                      <a:pt x="12" y="42"/>
                    </a:lnTo>
                    <a:lnTo>
                      <a:pt x="12" y="48"/>
                    </a:lnTo>
                    <a:lnTo>
                      <a:pt x="12" y="78"/>
                    </a:lnTo>
                    <a:lnTo>
                      <a:pt x="12" y="66"/>
                    </a:lnTo>
                    <a:lnTo>
                      <a:pt x="12" y="72"/>
                    </a:lnTo>
                    <a:lnTo>
                      <a:pt x="12" y="42"/>
                    </a:lnTo>
                    <a:lnTo>
                      <a:pt x="12" y="78"/>
                    </a:lnTo>
                    <a:lnTo>
                      <a:pt x="12" y="66"/>
                    </a:lnTo>
                    <a:lnTo>
                      <a:pt x="12" y="78"/>
                    </a:lnTo>
                    <a:lnTo>
                      <a:pt x="12" y="90"/>
                    </a:lnTo>
                    <a:lnTo>
                      <a:pt x="12" y="72"/>
                    </a:lnTo>
                    <a:lnTo>
                      <a:pt x="12" y="60"/>
                    </a:lnTo>
                    <a:lnTo>
                      <a:pt x="12" y="108"/>
                    </a:lnTo>
                    <a:lnTo>
                      <a:pt x="12" y="84"/>
                    </a:lnTo>
                    <a:lnTo>
                      <a:pt x="12" y="36"/>
                    </a:lnTo>
                    <a:lnTo>
                      <a:pt x="12" y="72"/>
                    </a:lnTo>
                    <a:lnTo>
                      <a:pt x="12" y="66"/>
                    </a:lnTo>
                    <a:lnTo>
                      <a:pt x="12" y="42"/>
                    </a:lnTo>
                    <a:lnTo>
                      <a:pt x="12" y="18"/>
                    </a:lnTo>
                    <a:lnTo>
                      <a:pt x="12" y="54"/>
                    </a:lnTo>
                    <a:lnTo>
                      <a:pt x="12" y="90"/>
                    </a:lnTo>
                    <a:lnTo>
                      <a:pt x="12" y="78"/>
                    </a:lnTo>
                    <a:lnTo>
                      <a:pt x="12" y="90"/>
                    </a:lnTo>
                    <a:lnTo>
                      <a:pt x="12" y="54"/>
                    </a:lnTo>
                    <a:lnTo>
                      <a:pt x="12" y="48"/>
                    </a:lnTo>
                    <a:lnTo>
                      <a:pt x="12" y="60"/>
                    </a:lnTo>
                    <a:lnTo>
                      <a:pt x="12" y="48"/>
                    </a:lnTo>
                    <a:lnTo>
                      <a:pt x="12" y="60"/>
                    </a:lnTo>
                    <a:lnTo>
                      <a:pt x="12" y="72"/>
                    </a:lnTo>
                    <a:lnTo>
                      <a:pt x="12" y="78"/>
                    </a:lnTo>
                    <a:lnTo>
                      <a:pt x="12" y="66"/>
                    </a:lnTo>
                    <a:lnTo>
                      <a:pt x="12" y="78"/>
                    </a:lnTo>
                    <a:lnTo>
                      <a:pt x="12" y="138"/>
                    </a:lnTo>
                    <a:lnTo>
                      <a:pt x="12" y="42"/>
                    </a:lnTo>
                    <a:lnTo>
                      <a:pt x="12" y="96"/>
                    </a:lnTo>
                    <a:lnTo>
                      <a:pt x="12" y="60"/>
                    </a:lnTo>
                    <a:lnTo>
                      <a:pt x="12" y="66"/>
                    </a:lnTo>
                    <a:lnTo>
                      <a:pt x="12" y="36"/>
                    </a:lnTo>
                    <a:lnTo>
                      <a:pt x="12" y="36"/>
                    </a:lnTo>
                    <a:lnTo>
                      <a:pt x="12" y="42"/>
                    </a:lnTo>
                    <a:lnTo>
                      <a:pt x="12" y="66"/>
                    </a:lnTo>
                    <a:lnTo>
                      <a:pt x="12" y="72"/>
                    </a:lnTo>
                    <a:lnTo>
                      <a:pt x="12" y="48"/>
                    </a:lnTo>
                    <a:lnTo>
                      <a:pt x="12" y="90"/>
                    </a:lnTo>
                    <a:lnTo>
                      <a:pt x="12" y="48"/>
                    </a:lnTo>
                    <a:lnTo>
                      <a:pt x="12" y="84"/>
                    </a:lnTo>
                    <a:lnTo>
                      <a:pt x="12" y="96"/>
                    </a:lnTo>
                    <a:lnTo>
                      <a:pt x="12" y="36"/>
                    </a:lnTo>
                    <a:lnTo>
                      <a:pt x="12" y="60"/>
                    </a:lnTo>
                    <a:lnTo>
                      <a:pt x="12" y="78"/>
                    </a:lnTo>
                    <a:lnTo>
                      <a:pt x="12" y="36"/>
                    </a:lnTo>
                    <a:lnTo>
                      <a:pt x="12" y="72"/>
                    </a:lnTo>
                    <a:lnTo>
                      <a:pt x="12" y="36"/>
                    </a:lnTo>
                    <a:lnTo>
                      <a:pt x="12" y="54"/>
                    </a:lnTo>
                    <a:lnTo>
                      <a:pt x="12" y="30"/>
                    </a:lnTo>
                    <a:lnTo>
                      <a:pt x="12" y="54"/>
                    </a:lnTo>
                    <a:lnTo>
                      <a:pt x="12" y="60"/>
                    </a:lnTo>
                    <a:lnTo>
                      <a:pt x="12" y="66"/>
                    </a:lnTo>
                    <a:lnTo>
                      <a:pt x="12" y="66"/>
                    </a:lnTo>
                    <a:lnTo>
                      <a:pt x="12" y="60"/>
                    </a:lnTo>
                    <a:lnTo>
                      <a:pt x="12" y="72"/>
                    </a:lnTo>
                    <a:lnTo>
                      <a:pt x="12" y="72"/>
                    </a:lnTo>
                    <a:lnTo>
                      <a:pt x="12" y="72"/>
                    </a:lnTo>
                    <a:lnTo>
                      <a:pt x="12" y="66"/>
                    </a:lnTo>
                    <a:lnTo>
                      <a:pt x="12" y="48"/>
                    </a:lnTo>
                    <a:lnTo>
                      <a:pt x="12" y="48"/>
                    </a:lnTo>
                    <a:lnTo>
                      <a:pt x="12" y="72"/>
                    </a:lnTo>
                    <a:lnTo>
                      <a:pt x="12" y="36"/>
                    </a:lnTo>
                    <a:lnTo>
                      <a:pt x="12" y="72"/>
                    </a:lnTo>
                    <a:lnTo>
                      <a:pt x="12" y="78"/>
                    </a:lnTo>
                    <a:lnTo>
                      <a:pt x="12" y="60"/>
                    </a:lnTo>
                    <a:lnTo>
                      <a:pt x="12" y="36"/>
                    </a:lnTo>
                    <a:lnTo>
                      <a:pt x="12" y="36"/>
                    </a:lnTo>
                    <a:lnTo>
                      <a:pt x="12" y="78"/>
                    </a:lnTo>
                    <a:lnTo>
                      <a:pt x="12" y="96"/>
                    </a:lnTo>
                    <a:lnTo>
                      <a:pt x="12" y="84"/>
                    </a:lnTo>
                    <a:lnTo>
                      <a:pt x="12" y="66"/>
                    </a:lnTo>
                    <a:lnTo>
                      <a:pt x="12" y="78"/>
                    </a:lnTo>
                    <a:lnTo>
                      <a:pt x="12" y="66"/>
                    </a:lnTo>
                    <a:lnTo>
                      <a:pt x="12" y="30"/>
                    </a:lnTo>
                    <a:lnTo>
                      <a:pt x="12" y="84"/>
                    </a:lnTo>
                    <a:lnTo>
                      <a:pt x="12" y="54"/>
                    </a:lnTo>
                    <a:lnTo>
                      <a:pt x="12" y="48"/>
                    </a:lnTo>
                    <a:lnTo>
                      <a:pt x="12" y="84"/>
                    </a:lnTo>
                    <a:lnTo>
                      <a:pt x="18" y="66"/>
                    </a:lnTo>
                    <a:lnTo>
                      <a:pt x="18" y="48"/>
                    </a:lnTo>
                    <a:lnTo>
                      <a:pt x="18" y="66"/>
                    </a:lnTo>
                    <a:lnTo>
                      <a:pt x="18" y="36"/>
                    </a:lnTo>
                    <a:lnTo>
                      <a:pt x="18" y="60"/>
                    </a:lnTo>
                    <a:lnTo>
                      <a:pt x="18" y="54"/>
                    </a:lnTo>
                    <a:lnTo>
                      <a:pt x="18" y="90"/>
                    </a:lnTo>
                    <a:lnTo>
                      <a:pt x="18" y="54"/>
                    </a:lnTo>
                    <a:lnTo>
                      <a:pt x="18" y="84"/>
                    </a:lnTo>
                    <a:lnTo>
                      <a:pt x="18" y="84"/>
                    </a:lnTo>
                    <a:lnTo>
                      <a:pt x="18" y="60"/>
                    </a:lnTo>
                    <a:lnTo>
                      <a:pt x="18" y="72"/>
                    </a:lnTo>
                    <a:lnTo>
                      <a:pt x="18" y="90"/>
                    </a:lnTo>
                    <a:lnTo>
                      <a:pt x="18" y="90"/>
                    </a:lnTo>
                    <a:lnTo>
                      <a:pt x="18" y="54"/>
                    </a:lnTo>
                    <a:lnTo>
                      <a:pt x="18" y="54"/>
                    </a:lnTo>
                    <a:lnTo>
                      <a:pt x="18" y="48"/>
                    </a:lnTo>
                    <a:lnTo>
                      <a:pt x="18" y="90"/>
                    </a:lnTo>
                    <a:lnTo>
                      <a:pt x="18" y="60"/>
                    </a:lnTo>
                    <a:lnTo>
                      <a:pt x="18" y="72"/>
                    </a:lnTo>
                    <a:lnTo>
                      <a:pt x="18" y="90"/>
                    </a:lnTo>
                    <a:lnTo>
                      <a:pt x="18" y="54"/>
                    </a:lnTo>
                    <a:lnTo>
                      <a:pt x="18" y="66"/>
                    </a:lnTo>
                    <a:lnTo>
                      <a:pt x="18" y="66"/>
                    </a:lnTo>
                    <a:lnTo>
                      <a:pt x="18" y="90"/>
                    </a:lnTo>
                    <a:lnTo>
                      <a:pt x="18" y="60"/>
                    </a:lnTo>
                    <a:lnTo>
                      <a:pt x="18" y="66"/>
                    </a:lnTo>
                    <a:lnTo>
                      <a:pt x="18" y="48"/>
                    </a:lnTo>
                    <a:lnTo>
                      <a:pt x="18" y="54"/>
                    </a:lnTo>
                    <a:lnTo>
                      <a:pt x="18" y="60"/>
                    </a:lnTo>
                    <a:lnTo>
                      <a:pt x="18" y="30"/>
                    </a:lnTo>
                    <a:lnTo>
                      <a:pt x="18" y="66"/>
                    </a:lnTo>
                    <a:lnTo>
                      <a:pt x="18" y="66"/>
                    </a:lnTo>
                    <a:lnTo>
                      <a:pt x="18" y="60"/>
                    </a:lnTo>
                    <a:lnTo>
                      <a:pt x="18" y="48"/>
                    </a:lnTo>
                    <a:lnTo>
                      <a:pt x="18" y="78"/>
                    </a:lnTo>
                    <a:lnTo>
                      <a:pt x="18" y="72"/>
                    </a:lnTo>
                    <a:lnTo>
                      <a:pt x="18" y="78"/>
                    </a:lnTo>
                    <a:lnTo>
                      <a:pt x="18" y="36"/>
                    </a:lnTo>
                    <a:lnTo>
                      <a:pt x="18" y="48"/>
                    </a:lnTo>
                    <a:lnTo>
                      <a:pt x="18" y="54"/>
                    </a:lnTo>
                    <a:lnTo>
                      <a:pt x="18" y="66"/>
                    </a:lnTo>
                    <a:lnTo>
                      <a:pt x="18" y="60"/>
                    </a:lnTo>
                    <a:lnTo>
                      <a:pt x="18" y="30"/>
                    </a:lnTo>
                    <a:lnTo>
                      <a:pt x="18" y="78"/>
                    </a:lnTo>
                    <a:lnTo>
                      <a:pt x="18" y="78"/>
                    </a:lnTo>
                    <a:lnTo>
                      <a:pt x="18" y="60"/>
                    </a:lnTo>
                    <a:lnTo>
                      <a:pt x="18" y="48"/>
                    </a:lnTo>
                    <a:lnTo>
                      <a:pt x="18" y="90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18" y="48"/>
                    </a:lnTo>
                    <a:lnTo>
                      <a:pt x="18" y="48"/>
                    </a:lnTo>
                    <a:lnTo>
                      <a:pt x="18" y="102"/>
                    </a:lnTo>
                    <a:lnTo>
                      <a:pt x="18" y="54"/>
                    </a:lnTo>
                    <a:lnTo>
                      <a:pt x="18" y="48"/>
                    </a:lnTo>
                    <a:lnTo>
                      <a:pt x="18" y="102"/>
                    </a:lnTo>
                    <a:lnTo>
                      <a:pt x="18" y="102"/>
                    </a:lnTo>
                    <a:lnTo>
                      <a:pt x="18" y="60"/>
                    </a:lnTo>
                    <a:lnTo>
                      <a:pt x="18" y="78"/>
                    </a:lnTo>
                    <a:lnTo>
                      <a:pt x="18" y="60"/>
                    </a:lnTo>
                    <a:lnTo>
                      <a:pt x="18" y="42"/>
                    </a:lnTo>
                    <a:lnTo>
                      <a:pt x="18" y="66"/>
                    </a:lnTo>
                    <a:lnTo>
                      <a:pt x="18" y="84"/>
                    </a:lnTo>
                    <a:lnTo>
                      <a:pt x="18" y="48"/>
                    </a:lnTo>
                    <a:lnTo>
                      <a:pt x="18" y="54"/>
                    </a:lnTo>
                    <a:lnTo>
                      <a:pt x="18" y="54"/>
                    </a:lnTo>
                    <a:lnTo>
                      <a:pt x="18" y="90"/>
                    </a:lnTo>
                    <a:lnTo>
                      <a:pt x="18" y="42"/>
                    </a:lnTo>
                    <a:lnTo>
                      <a:pt x="18" y="30"/>
                    </a:lnTo>
                    <a:lnTo>
                      <a:pt x="18" y="48"/>
                    </a:lnTo>
                    <a:lnTo>
                      <a:pt x="18" y="60"/>
                    </a:lnTo>
                    <a:lnTo>
                      <a:pt x="18" y="48"/>
                    </a:lnTo>
                    <a:lnTo>
                      <a:pt x="18" y="66"/>
                    </a:lnTo>
                    <a:lnTo>
                      <a:pt x="18" y="84"/>
                    </a:lnTo>
                    <a:lnTo>
                      <a:pt x="18" y="54"/>
                    </a:lnTo>
                    <a:lnTo>
                      <a:pt x="18" y="60"/>
                    </a:lnTo>
                    <a:lnTo>
                      <a:pt x="18" y="60"/>
                    </a:lnTo>
                    <a:lnTo>
                      <a:pt x="18" y="90"/>
                    </a:lnTo>
                    <a:lnTo>
                      <a:pt x="18" y="30"/>
                    </a:lnTo>
                    <a:lnTo>
                      <a:pt x="18" y="36"/>
                    </a:lnTo>
                    <a:lnTo>
                      <a:pt x="18" y="90"/>
                    </a:lnTo>
                    <a:lnTo>
                      <a:pt x="18" y="60"/>
                    </a:lnTo>
                    <a:lnTo>
                      <a:pt x="18" y="96"/>
                    </a:lnTo>
                    <a:lnTo>
                      <a:pt x="18" y="54"/>
                    </a:lnTo>
                    <a:lnTo>
                      <a:pt x="18" y="60"/>
                    </a:lnTo>
                    <a:lnTo>
                      <a:pt x="18" y="60"/>
                    </a:lnTo>
                    <a:lnTo>
                      <a:pt x="18" y="78"/>
                    </a:lnTo>
                    <a:lnTo>
                      <a:pt x="18" y="18"/>
                    </a:lnTo>
                    <a:lnTo>
                      <a:pt x="18" y="54"/>
                    </a:lnTo>
                    <a:lnTo>
                      <a:pt x="18" y="30"/>
                    </a:lnTo>
                    <a:lnTo>
                      <a:pt x="18" y="60"/>
                    </a:lnTo>
                    <a:lnTo>
                      <a:pt x="18" y="54"/>
                    </a:lnTo>
                    <a:lnTo>
                      <a:pt x="18" y="66"/>
                    </a:lnTo>
                    <a:lnTo>
                      <a:pt x="18" y="72"/>
                    </a:lnTo>
                    <a:lnTo>
                      <a:pt x="18" y="6"/>
                    </a:lnTo>
                    <a:lnTo>
                      <a:pt x="18" y="36"/>
                    </a:lnTo>
                    <a:lnTo>
                      <a:pt x="18" y="42"/>
                    </a:lnTo>
                    <a:lnTo>
                      <a:pt x="18" y="60"/>
                    </a:lnTo>
                    <a:lnTo>
                      <a:pt x="18" y="60"/>
                    </a:lnTo>
                    <a:lnTo>
                      <a:pt x="18" y="60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24" y="90"/>
                    </a:lnTo>
                    <a:lnTo>
                      <a:pt x="24" y="72"/>
                    </a:lnTo>
                    <a:lnTo>
                      <a:pt x="24" y="36"/>
                    </a:lnTo>
                    <a:lnTo>
                      <a:pt x="24" y="36"/>
                    </a:lnTo>
                    <a:lnTo>
                      <a:pt x="24" y="78"/>
                    </a:lnTo>
                    <a:lnTo>
                      <a:pt x="24" y="84"/>
                    </a:lnTo>
                    <a:lnTo>
                      <a:pt x="24" y="18"/>
                    </a:lnTo>
                    <a:lnTo>
                      <a:pt x="24" y="48"/>
                    </a:lnTo>
                    <a:lnTo>
                      <a:pt x="24" y="30"/>
                    </a:lnTo>
                    <a:lnTo>
                      <a:pt x="24" y="48"/>
                    </a:lnTo>
                    <a:lnTo>
                      <a:pt x="24" y="54"/>
                    </a:lnTo>
                    <a:lnTo>
                      <a:pt x="24" y="72"/>
                    </a:lnTo>
                    <a:lnTo>
                      <a:pt x="24" y="60"/>
                    </a:lnTo>
                    <a:lnTo>
                      <a:pt x="24" y="48"/>
                    </a:lnTo>
                    <a:lnTo>
                      <a:pt x="24" y="72"/>
                    </a:lnTo>
                    <a:lnTo>
                      <a:pt x="24" y="84"/>
                    </a:lnTo>
                    <a:lnTo>
                      <a:pt x="24" y="24"/>
                    </a:lnTo>
                    <a:lnTo>
                      <a:pt x="24" y="84"/>
                    </a:lnTo>
                    <a:lnTo>
                      <a:pt x="24" y="102"/>
                    </a:lnTo>
                    <a:lnTo>
                      <a:pt x="24" y="60"/>
                    </a:lnTo>
                    <a:lnTo>
                      <a:pt x="24" y="72"/>
                    </a:lnTo>
                    <a:lnTo>
                      <a:pt x="24" y="36"/>
                    </a:lnTo>
                    <a:lnTo>
                      <a:pt x="24" y="84"/>
                    </a:lnTo>
                    <a:lnTo>
                      <a:pt x="24" y="54"/>
                    </a:lnTo>
                    <a:lnTo>
                      <a:pt x="24" y="36"/>
                    </a:lnTo>
                    <a:lnTo>
                      <a:pt x="24" y="60"/>
                    </a:lnTo>
                    <a:lnTo>
                      <a:pt x="24" y="72"/>
                    </a:lnTo>
                    <a:lnTo>
                      <a:pt x="24" y="66"/>
                    </a:lnTo>
                    <a:lnTo>
                      <a:pt x="24" y="60"/>
                    </a:lnTo>
                    <a:lnTo>
                      <a:pt x="24" y="54"/>
                    </a:lnTo>
                    <a:lnTo>
                      <a:pt x="24" y="90"/>
                    </a:lnTo>
                    <a:lnTo>
                      <a:pt x="24" y="54"/>
                    </a:lnTo>
                    <a:lnTo>
                      <a:pt x="24" y="48"/>
                    </a:lnTo>
                    <a:lnTo>
                      <a:pt x="24" y="66"/>
                    </a:lnTo>
                    <a:lnTo>
                      <a:pt x="24" y="72"/>
                    </a:lnTo>
                    <a:lnTo>
                      <a:pt x="24" y="72"/>
                    </a:lnTo>
                    <a:lnTo>
                      <a:pt x="24" y="72"/>
                    </a:lnTo>
                    <a:lnTo>
                      <a:pt x="24" y="42"/>
                    </a:lnTo>
                    <a:lnTo>
                      <a:pt x="24" y="90"/>
                    </a:lnTo>
                    <a:lnTo>
                      <a:pt x="24" y="54"/>
                    </a:lnTo>
                    <a:lnTo>
                      <a:pt x="24" y="30"/>
                    </a:lnTo>
                    <a:lnTo>
                      <a:pt x="24" y="78"/>
                    </a:lnTo>
                    <a:lnTo>
                      <a:pt x="24" y="78"/>
                    </a:lnTo>
                    <a:lnTo>
                      <a:pt x="24" y="66"/>
                    </a:lnTo>
                    <a:lnTo>
                      <a:pt x="24" y="60"/>
                    </a:lnTo>
                    <a:lnTo>
                      <a:pt x="24" y="60"/>
                    </a:lnTo>
                    <a:lnTo>
                      <a:pt x="24" y="36"/>
                    </a:lnTo>
                    <a:lnTo>
                      <a:pt x="24" y="102"/>
                    </a:lnTo>
                    <a:lnTo>
                      <a:pt x="24" y="24"/>
                    </a:lnTo>
                    <a:lnTo>
                      <a:pt x="24" y="72"/>
                    </a:lnTo>
                    <a:lnTo>
                      <a:pt x="24" y="78"/>
                    </a:lnTo>
                    <a:lnTo>
                      <a:pt x="24" y="54"/>
                    </a:lnTo>
                    <a:lnTo>
                      <a:pt x="24" y="72"/>
                    </a:lnTo>
                    <a:lnTo>
                      <a:pt x="24" y="66"/>
                    </a:lnTo>
                    <a:lnTo>
                      <a:pt x="24" y="72"/>
                    </a:lnTo>
                    <a:lnTo>
                      <a:pt x="24" y="102"/>
                    </a:lnTo>
                    <a:lnTo>
                      <a:pt x="24" y="84"/>
                    </a:lnTo>
                    <a:lnTo>
                      <a:pt x="24" y="84"/>
                    </a:lnTo>
                    <a:lnTo>
                      <a:pt x="24" y="42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24" y="84"/>
                    </a:lnTo>
                    <a:lnTo>
                      <a:pt x="24" y="66"/>
                    </a:lnTo>
                    <a:lnTo>
                      <a:pt x="24" y="42"/>
                    </a:lnTo>
                    <a:lnTo>
                      <a:pt x="24" y="84"/>
                    </a:lnTo>
                    <a:lnTo>
                      <a:pt x="24" y="96"/>
                    </a:lnTo>
                    <a:lnTo>
                      <a:pt x="24" y="84"/>
                    </a:lnTo>
                    <a:lnTo>
                      <a:pt x="24" y="60"/>
                    </a:lnTo>
                    <a:lnTo>
                      <a:pt x="24" y="66"/>
                    </a:lnTo>
                    <a:lnTo>
                      <a:pt x="24" y="102"/>
                    </a:lnTo>
                    <a:lnTo>
                      <a:pt x="24" y="90"/>
                    </a:lnTo>
                    <a:lnTo>
                      <a:pt x="24" y="66"/>
                    </a:lnTo>
                    <a:lnTo>
                      <a:pt x="24" y="30"/>
                    </a:lnTo>
                    <a:lnTo>
                      <a:pt x="24" y="60"/>
                    </a:lnTo>
                    <a:lnTo>
                      <a:pt x="24" y="42"/>
                    </a:lnTo>
                    <a:lnTo>
                      <a:pt x="24" y="78"/>
                    </a:lnTo>
                    <a:lnTo>
                      <a:pt x="24" y="78"/>
                    </a:lnTo>
                    <a:lnTo>
                      <a:pt x="24" y="24"/>
                    </a:lnTo>
                    <a:lnTo>
                      <a:pt x="24" y="60"/>
                    </a:lnTo>
                    <a:lnTo>
                      <a:pt x="24" y="48"/>
                    </a:lnTo>
                    <a:lnTo>
                      <a:pt x="24" y="66"/>
                    </a:lnTo>
                    <a:lnTo>
                      <a:pt x="24" y="42"/>
                    </a:lnTo>
                    <a:lnTo>
                      <a:pt x="24" y="78"/>
                    </a:lnTo>
                    <a:lnTo>
                      <a:pt x="24" y="96"/>
                    </a:lnTo>
                    <a:lnTo>
                      <a:pt x="24" y="54"/>
                    </a:lnTo>
                    <a:lnTo>
                      <a:pt x="24" y="36"/>
                    </a:lnTo>
                    <a:lnTo>
                      <a:pt x="24" y="66"/>
                    </a:lnTo>
                    <a:lnTo>
                      <a:pt x="24" y="48"/>
                    </a:lnTo>
                    <a:lnTo>
                      <a:pt x="24" y="42"/>
                    </a:lnTo>
                    <a:lnTo>
                      <a:pt x="24" y="84"/>
                    </a:lnTo>
                    <a:lnTo>
                      <a:pt x="24" y="96"/>
                    </a:lnTo>
                    <a:lnTo>
                      <a:pt x="24" y="78"/>
                    </a:lnTo>
                    <a:lnTo>
                      <a:pt x="24" y="66"/>
                    </a:lnTo>
                    <a:lnTo>
                      <a:pt x="24" y="90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24" y="72"/>
                    </a:lnTo>
                    <a:lnTo>
                      <a:pt x="24" y="54"/>
                    </a:lnTo>
                    <a:lnTo>
                      <a:pt x="24" y="84"/>
                    </a:lnTo>
                    <a:lnTo>
                      <a:pt x="24" y="96"/>
                    </a:lnTo>
                    <a:lnTo>
                      <a:pt x="24" y="54"/>
                    </a:lnTo>
                    <a:lnTo>
                      <a:pt x="24" y="90"/>
                    </a:lnTo>
                    <a:lnTo>
                      <a:pt x="30" y="78"/>
                    </a:lnTo>
                    <a:lnTo>
                      <a:pt x="30" y="90"/>
                    </a:lnTo>
                    <a:lnTo>
                      <a:pt x="30" y="24"/>
                    </a:lnTo>
                    <a:lnTo>
                      <a:pt x="30" y="90"/>
                    </a:lnTo>
                    <a:lnTo>
                      <a:pt x="30" y="102"/>
                    </a:lnTo>
                    <a:lnTo>
                      <a:pt x="30" y="72"/>
                    </a:lnTo>
                    <a:lnTo>
                      <a:pt x="30" y="42"/>
                    </a:lnTo>
                    <a:lnTo>
                      <a:pt x="30" y="66"/>
                    </a:lnTo>
                    <a:lnTo>
                      <a:pt x="30" y="78"/>
                    </a:lnTo>
                    <a:lnTo>
                      <a:pt x="30" y="60"/>
                    </a:lnTo>
                    <a:lnTo>
                      <a:pt x="30" y="78"/>
                    </a:lnTo>
                    <a:lnTo>
                      <a:pt x="30" y="48"/>
                    </a:lnTo>
                    <a:lnTo>
                      <a:pt x="30" y="66"/>
                    </a:lnTo>
                    <a:lnTo>
                      <a:pt x="30" y="54"/>
                    </a:lnTo>
                    <a:lnTo>
                      <a:pt x="30" y="84"/>
                    </a:lnTo>
                    <a:lnTo>
                      <a:pt x="30" y="72"/>
                    </a:lnTo>
                    <a:lnTo>
                      <a:pt x="30" y="30"/>
                    </a:lnTo>
                    <a:lnTo>
                      <a:pt x="30" y="96"/>
                    </a:lnTo>
                    <a:lnTo>
                      <a:pt x="30" y="102"/>
                    </a:lnTo>
                    <a:lnTo>
                      <a:pt x="30" y="54"/>
                    </a:lnTo>
                    <a:lnTo>
                      <a:pt x="30" y="48"/>
                    </a:lnTo>
                    <a:lnTo>
                      <a:pt x="30" y="72"/>
                    </a:lnTo>
                    <a:lnTo>
                      <a:pt x="30" y="60"/>
                    </a:lnTo>
                    <a:lnTo>
                      <a:pt x="30" y="54"/>
                    </a:lnTo>
                    <a:lnTo>
                      <a:pt x="30" y="84"/>
                    </a:lnTo>
                    <a:lnTo>
                      <a:pt x="30" y="48"/>
                    </a:lnTo>
                    <a:lnTo>
                      <a:pt x="30" y="66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30" y="78"/>
                    </a:lnTo>
                    <a:lnTo>
                      <a:pt x="30" y="60"/>
                    </a:lnTo>
                    <a:lnTo>
                      <a:pt x="30" y="66"/>
                    </a:lnTo>
                    <a:lnTo>
                      <a:pt x="30" y="42"/>
                    </a:lnTo>
                    <a:lnTo>
                      <a:pt x="30" y="60"/>
                    </a:lnTo>
                    <a:lnTo>
                      <a:pt x="30" y="78"/>
                    </a:lnTo>
                    <a:lnTo>
                      <a:pt x="30" y="78"/>
                    </a:lnTo>
                    <a:lnTo>
                      <a:pt x="30" y="48"/>
                    </a:lnTo>
                    <a:lnTo>
                      <a:pt x="30" y="78"/>
                    </a:lnTo>
                    <a:lnTo>
                      <a:pt x="30" y="90"/>
                    </a:lnTo>
                    <a:lnTo>
                      <a:pt x="30" y="84"/>
                    </a:lnTo>
                    <a:lnTo>
                      <a:pt x="30" y="54"/>
                    </a:lnTo>
                    <a:lnTo>
                      <a:pt x="30" y="66"/>
                    </a:lnTo>
                    <a:lnTo>
                      <a:pt x="30" y="72"/>
                    </a:lnTo>
                    <a:lnTo>
                      <a:pt x="30" y="24"/>
                    </a:lnTo>
                    <a:lnTo>
                      <a:pt x="30" y="48"/>
                    </a:lnTo>
                    <a:lnTo>
                      <a:pt x="30" y="60"/>
                    </a:lnTo>
                    <a:lnTo>
                      <a:pt x="30" y="84"/>
                    </a:lnTo>
                    <a:lnTo>
                      <a:pt x="30" y="72"/>
                    </a:lnTo>
                    <a:lnTo>
                      <a:pt x="30" y="48"/>
                    </a:lnTo>
                    <a:lnTo>
                      <a:pt x="30" y="60"/>
                    </a:lnTo>
                    <a:lnTo>
                      <a:pt x="30" y="42"/>
                    </a:lnTo>
                    <a:lnTo>
                      <a:pt x="30" y="48"/>
                    </a:lnTo>
                    <a:lnTo>
                      <a:pt x="30" y="114"/>
                    </a:lnTo>
                    <a:lnTo>
                      <a:pt x="30" y="60"/>
                    </a:lnTo>
                    <a:lnTo>
                      <a:pt x="30" y="84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30" y="78"/>
                    </a:lnTo>
                    <a:lnTo>
                      <a:pt x="30" y="36"/>
                    </a:lnTo>
                    <a:lnTo>
                      <a:pt x="30" y="60"/>
                    </a:lnTo>
                    <a:lnTo>
                      <a:pt x="30" y="48"/>
                    </a:lnTo>
                    <a:lnTo>
                      <a:pt x="30" y="60"/>
                    </a:lnTo>
                    <a:lnTo>
                      <a:pt x="30" y="78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72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30" y="48"/>
                    </a:lnTo>
                    <a:lnTo>
                      <a:pt x="30" y="66"/>
                    </a:lnTo>
                    <a:lnTo>
                      <a:pt x="30" y="60"/>
                    </a:lnTo>
                    <a:lnTo>
                      <a:pt x="30" y="48"/>
                    </a:lnTo>
                    <a:lnTo>
                      <a:pt x="30" y="84"/>
                    </a:lnTo>
                    <a:lnTo>
                      <a:pt x="30" y="60"/>
                    </a:lnTo>
                    <a:lnTo>
                      <a:pt x="30" y="90"/>
                    </a:lnTo>
                    <a:lnTo>
                      <a:pt x="30" y="84"/>
                    </a:lnTo>
                    <a:lnTo>
                      <a:pt x="30" y="42"/>
                    </a:lnTo>
                    <a:lnTo>
                      <a:pt x="30" y="24"/>
                    </a:lnTo>
                    <a:lnTo>
                      <a:pt x="30" y="6"/>
                    </a:lnTo>
                    <a:lnTo>
                      <a:pt x="30" y="24"/>
                    </a:lnTo>
                    <a:lnTo>
                      <a:pt x="30" y="54"/>
                    </a:lnTo>
                    <a:lnTo>
                      <a:pt x="30" y="60"/>
                    </a:lnTo>
                    <a:lnTo>
                      <a:pt x="30" y="30"/>
                    </a:lnTo>
                    <a:lnTo>
                      <a:pt x="30" y="66"/>
                    </a:lnTo>
                    <a:lnTo>
                      <a:pt x="30" y="24"/>
                    </a:lnTo>
                    <a:lnTo>
                      <a:pt x="30" y="42"/>
                    </a:lnTo>
                    <a:lnTo>
                      <a:pt x="30" y="48"/>
                    </a:lnTo>
                    <a:lnTo>
                      <a:pt x="30" y="60"/>
                    </a:lnTo>
                    <a:lnTo>
                      <a:pt x="30" y="66"/>
                    </a:lnTo>
                    <a:lnTo>
                      <a:pt x="30" y="72"/>
                    </a:lnTo>
                    <a:lnTo>
                      <a:pt x="30" y="54"/>
                    </a:lnTo>
                    <a:lnTo>
                      <a:pt x="30" y="0"/>
                    </a:lnTo>
                    <a:lnTo>
                      <a:pt x="30" y="90"/>
                    </a:lnTo>
                    <a:lnTo>
                      <a:pt x="30" y="72"/>
                    </a:lnTo>
                    <a:lnTo>
                      <a:pt x="30" y="48"/>
                    </a:lnTo>
                    <a:lnTo>
                      <a:pt x="30" y="72"/>
                    </a:lnTo>
                    <a:lnTo>
                      <a:pt x="30" y="66"/>
                    </a:lnTo>
                    <a:lnTo>
                      <a:pt x="30" y="60"/>
                    </a:lnTo>
                    <a:lnTo>
                      <a:pt x="30" y="54"/>
                    </a:lnTo>
                    <a:lnTo>
                      <a:pt x="30" y="66"/>
                    </a:lnTo>
                    <a:lnTo>
                      <a:pt x="30" y="54"/>
                    </a:lnTo>
                    <a:lnTo>
                      <a:pt x="36" y="90"/>
                    </a:lnTo>
                    <a:lnTo>
                      <a:pt x="36" y="60"/>
                    </a:lnTo>
                    <a:lnTo>
                      <a:pt x="36" y="78"/>
                    </a:lnTo>
                    <a:lnTo>
                      <a:pt x="36" y="48"/>
                    </a:lnTo>
                    <a:lnTo>
                      <a:pt x="36" y="54"/>
                    </a:lnTo>
                    <a:lnTo>
                      <a:pt x="36" y="54"/>
                    </a:lnTo>
                    <a:lnTo>
                      <a:pt x="36" y="72"/>
                    </a:lnTo>
                    <a:lnTo>
                      <a:pt x="36" y="66"/>
                    </a:lnTo>
                    <a:lnTo>
                      <a:pt x="36" y="66"/>
                    </a:lnTo>
                    <a:lnTo>
                      <a:pt x="36" y="72"/>
                    </a:lnTo>
                    <a:lnTo>
                      <a:pt x="36" y="6"/>
                    </a:lnTo>
                    <a:lnTo>
                      <a:pt x="36" y="36"/>
                    </a:lnTo>
                    <a:lnTo>
                      <a:pt x="36" y="42"/>
                    </a:lnTo>
                    <a:lnTo>
                      <a:pt x="36" y="60"/>
                    </a:lnTo>
                    <a:lnTo>
                      <a:pt x="36" y="66"/>
                    </a:lnTo>
                    <a:lnTo>
                      <a:pt x="36" y="24"/>
                    </a:lnTo>
                    <a:lnTo>
                      <a:pt x="36" y="30"/>
                    </a:lnTo>
                    <a:lnTo>
                      <a:pt x="36" y="36"/>
                    </a:lnTo>
                    <a:lnTo>
                      <a:pt x="36" y="90"/>
                    </a:lnTo>
                    <a:lnTo>
                      <a:pt x="36" y="42"/>
                    </a:lnTo>
                    <a:lnTo>
                      <a:pt x="36" y="84"/>
                    </a:lnTo>
                    <a:lnTo>
                      <a:pt x="36" y="78"/>
                    </a:lnTo>
                    <a:lnTo>
                      <a:pt x="36" y="90"/>
                    </a:lnTo>
                    <a:lnTo>
                      <a:pt x="36" y="42"/>
                    </a:lnTo>
                    <a:lnTo>
                      <a:pt x="36" y="90"/>
                    </a:lnTo>
                    <a:lnTo>
                      <a:pt x="36" y="72"/>
                    </a:lnTo>
                    <a:lnTo>
                      <a:pt x="36" y="84"/>
                    </a:lnTo>
                    <a:lnTo>
                      <a:pt x="36" y="54"/>
                    </a:lnTo>
                    <a:lnTo>
                      <a:pt x="36" y="42"/>
                    </a:lnTo>
                    <a:lnTo>
                      <a:pt x="36" y="66"/>
                    </a:lnTo>
                    <a:lnTo>
                      <a:pt x="36" y="12"/>
                    </a:lnTo>
                    <a:lnTo>
                      <a:pt x="36" y="78"/>
                    </a:lnTo>
                    <a:lnTo>
                      <a:pt x="36" y="54"/>
                    </a:lnTo>
                    <a:lnTo>
                      <a:pt x="36" y="36"/>
                    </a:lnTo>
                    <a:lnTo>
                      <a:pt x="36" y="60"/>
                    </a:lnTo>
                    <a:lnTo>
                      <a:pt x="36" y="60"/>
                    </a:lnTo>
                    <a:lnTo>
                      <a:pt x="36" y="30"/>
                    </a:lnTo>
                    <a:lnTo>
                      <a:pt x="36" y="54"/>
                    </a:lnTo>
                    <a:lnTo>
                      <a:pt x="36" y="78"/>
                    </a:lnTo>
                    <a:lnTo>
                      <a:pt x="36" y="48"/>
                    </a:lnTo>
                    <a:lnTo>
                      <a:pt x="36" y="72"/>
                    </a:lnTo>
                    <a:lnTo>
                      <a:pt x="36" y="66"/>
                    </a:lnTo>
                    <a:lnTo>
                      <a:pt x="36" y="42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6" y="54"/>
                    </a:lnTo>
                    <a:lnTo>
                      <a:pt x="36" y="30"/>
                    </a:lnTo>
                    <a:lnTo>
                      <a:pt x="36" y="66"/>
                    </a:lnTo>
                    <a:lnTo>
                      <a:pt x="36" y="54"/>
                    </a:lnTo>
                    <a:lnTo>
                      <a:pt x="36" y="96"/>
                    </a:lnTo>
                    <a:lnTo>
                      <a:pt x="36" y="66"/>
                    </a:lnTo>
                    <a:lnTo>
                      <a:pt x="36" y="48"/>
                    </a:lnTo>
                    <a:lnTo>
                      <a:pt x="36" y="66"/>
                    </a:lnTo>
                    <a:lnTo>
                      <a:pt x="36" y="72"/>
                    </a:lnTo>
                    <a:lnTo>
                      <a:pt x="36" y="48"/>
                    </a:lnTo>
                    <a:lnTo>
                      <a:pt x="36" y="54"/>
                    </a:lnTo>
                    <a:lnTo>
                      <a:pt x="36" y="114"/>
                    </a:lnTo>
                    <a:lnTo>
                      <a:pt x="36" y="84"/>
                    </a:lnTo>
                    <a:lnTo>
                      <a:pt x="36" y="66"/>
                    </a:lnTo>
                    <a:lnTo>
                      <a:pt x="36" y="108"/>
                    </a:lnTo>
                    <a:lnTo>
                      <a:pt x="36" y="42"/>
                    </a:lnTo>
                    <a:lnTo>
                      <a:pt x="36" y="96"/>
                    </a:lnTo>
                    <a:lnTo>
                      <a:pt x="36" y="24"/>
                    </a:lnTo>
                    <a:lnTo>
                      <a:pt x="36" y="48"/>
                    </a:lnTo>
                    <a:lnTo>
                      <a:pt x="36" y="84"/>
                    </a:lnTo>
                    <a:lnTo>
                      <a:pt x="36" y="60"/>
                    </a:lnTo>
                    <a:lnTo>
                      <a:pt x="36" y="84"/>
                    </a:lnTo>
                    <a:lnTo>
                      <a:pt x="36" y="36"/>
                    </a:lnTo>
                    <a:lnTo>
                      <a:pt x="36" y="48"/>
                    </a:lnTo>
                    <a:lnTo>
                      <a:pt x="36" y="66"/>
                    </a:lnTo>
                    <a:lnTo>
                      <a:pt x="36" y="60"/>
                    </a:lnTo>
                    <a:lnTo>
                      <a:pt x="36" y="60"/>
                    </a:lnTo>
                    <a:lnTo>
                      <a:pt x="36" y="90"/>
                    </a:lnTo>
                    <a:lnTo>
                      <a:pt x="36" y="72"/>
                    </a:lnTo>
                    <a:lnTo>
                      <a:pt x="36" y="96"/>
                    </a:lnTo>
                    <a:lnTo>
                      <a:pt x="36" y="84"/>
                    </a:lnTo>
                    <a:lnTo>
                      <a:pt x="36" y="18"/>
                    </a:lnTo>
                    <a:lnTo>
                      <a:pt x="36" y="102"/>
                    </a:lnTo>
                    <a:lnTo>
                      <a:pt x="36" y="114"/>
                    </a:lnTo>
                    <a:lnTo>
                      <a:pt x="36" y="78"/>
                    </a:lnTo>
                    <a:lnTo>
                      <a:pt x="36" y="42"/>
                    </a:lnTo>
                    <a:lnTo>
                      <a:pt x="36" y="30"/>
                    </a:lnTo>
                    <a:lnTo>
                      <a:pt x="36" y="30"/>
                    </a:lnTo>
                    <a:lnTo>
                      <a:pt x="36" y="90"/>
                    </a:lnTo>
                    <a:lnTo>
                      <a:pt x="36" y="72"/>
                    </a:lnTo>
                    <a:lnTo>
                      <a:pt x="36" y="84"/>
                    </a:lnTo>
                    <a:lnTo>
                      <a:pt x="36" y="60"/>
                    </a:lnTo>
                    <a:lnTo>
                      <a:pt x="36" y="102"/>
                    </a:lnTo>
                    <a:lnTo>
                      <a:pt x="36" y="72"/>
                    </a:lnTo>
                    <a:lnTo>
                      <a:pt x="36" y="48"/>
                    </a:lnTo>
                    <a:lnTo>
                      <a:pt x="36" y="60"/>
                    </a:lnTo>
                    <a:lnTo>
                      <a:pt x="36" y="78"/>
                    </a:lnTo>
                    <a:lnTo>
                      <a:pt x="36" y="78"/>
                    </a:lnTo>
                    <a:lnTo>
                      <a:pt x="36" y="60"/>
                    </a:lnTo>
                    <a:lnTo>
                      <a:pt x="36" y="54"/>
                    </a:lnTo>
                    <a:lnTo>
                      <a:pt x="36" y="72"/>
                    </a:lnTo>
                    <a:lnTo>
                      <a:pt x="36" y="54"/>
                    </a:lnTo>
                    <a:lnTo>
                      <a:pt x="36" y="72"/>
                    </a:lnTo>
                    <a:lnTo>
                      <a:pt x="36" y="42"/>
                    </a:lnTo>
                    <a:lnTo>
                      <a:pt x="36" y="66"/>
                    </a:lnTo>
                    <a:lnTo>
                      <a:pt x="36" y="36"/>
                    </a:lnTo>
                    <a:lnTo>
                      <a:pt x="36" y="24"/>
                    </a:lnTo>
                    <a:lnTo>
                      <a:pt x="42" y="90"/>
                    </a:lnTo>
                    <a:lnTo>
                      <a:pt x="42" y="60"/>
                    </a:lnTo>
                    <a:lnTo>
                      <a:pt x="42" y="66"/>
                    </a:lnTo>
                    <a:lnTo>
                      <a:pt x="42" y="84"/>
                    </a:lnTo>
                    <a:lnTo>
                      <a:pt x="42" y="72"/>
                    </a:lnTo>
                    <a:lnTo>
                      <a:pt x="42" y="48"/>
                    </a:lnTo>
                    <a:lnTo>
                      <a:pt x="42" y="66"/>
                    </a:lnTo>
                    <a:lnTo>
                      <a:pt x="42" y="48"/>
                    </a:lnTo>
                    <a:lnTo>
                      <a:pt x="42" y="36"/>
                    </a:lnTo>
                    <a:lnTo>
                      <a:pt x="42" y="72"/>
                    </a:lnTo>
                    <a:lnTo>
                      <a:pt x="42" y="66"/>
                    </a:lnTo>
                    <a:lnTo>
                      <a:pt x="42" y="18"/>
                    </a:lnTo>
                    <a:lnTo>
                      <a:pt x="42" y="48"/>
                    </a:lnTo>
                    <a:lnTo>
                      <a:pt x="42" y="72"/>
                    </a:lnTo>
                    <a:lnTo>
                      <a:pt x="42" y="42"/>
                    </a:lnTo>
                    <a:lnTo>
                      <a:pt x="42" y="66"/>
                    </a:lnTo>
                    <a:lnTo>
                      <a:pt x="42" y="84"/>
                    </a:lnTo>
                    <a:lnTo>
                      <a:pt x="42" y="48"/>
                    </a:lnTo>
                    <a:lnTo>
                      <a:pt x="42" y="60"/>
                    </a:lnTo>
                    <a:lnTo>
                      <a:pt x="42" y="18"/>
                    </a:lnTo>
                    <a:lnTo>
                      <a:pt x="42" y="18"/>
                    </a:lnTo>
                    <a:lnTo>
                      <a:pt x="42" y="54"/>
                    </a:lnTo>
                    <a:lnTo>
                      <a:pt x="42" y="48"/>
                    </a:lnTo>
                    <a:lnTo>
                      <a:pt x="42" y="66"/>
                    </a:lnTo>
                    <a:lnTo>
                      <a:pt x="42" y="48"/>
                    </a:lnTo>
                    <a:lnTo>
                      <a:pt x="42" y="78"/>
                    </a:lnTo>
                    <a:lnTo>
                      <a:pt x="42" y="66"/>
                    </a:lnTo>
                    <a:lnTo>
                      <a:pt x="42" y="72"/>
                    </a:lnTo>
                    <a:lnTo>
                      <a:pt x="42" y="72"/>
                    </a:lnTo>
                    <a:lnTo>
                      <a:pt x="42" y="60"/>
                    </a:lnTo>
                    <a:lnTo>
                      <a:pt x="42" y="48"/>
                    </a:lnTo>
                    <a:lnTo>
                      <a:pt x="42" y="72"/>
                    </a:lnTo>
                    <a:lnTo>
                      <a:pt x="42" y="78"/>
                    </a:lnTo>
                    <a:lnTo>
                      <a:pt x="42" y="90"/>
                    </a:lnTo>
                    <a:lnTo>
                      <a:pt x="42" y="48"/>
                    </a:lnTo>
                    <a:lnTo>
                      <a:pt x="42" y="78"/>
                    </a:lnTo>
                    <a:lnTo>
                      <a:pt x="42" y="42"/>
                    </a:lnTo>
                    <a:lnTo>
                      <a:pt x="42" y="78"/>
                    </a:lnTo>
                    <a:lnTo>
                      <a:pt x="42" y="72"/>
                    </a:lnTo>
                    <a:lnTo>
                      <a:pt x="42" y="36"/>
                    </a:lnTo>
                    <a:lnTo>
                      <a:pt x="42" y="36"/>
                    </a:lnTo>
                    <a:lnTo>
                      <a:pt x="42" y="48"/>
                    </a:lnTo>
                    <a:lnTo>
                      <a:pt x="42" y="102"/>
                    </a:lnTo>
                    <a:lnTo>
                      <a:pt x="42" y="90"/>
                    </a:lnTo>
                    <a:lnTo>
                      <a:pt x="42" y="30"/>
                    </a:lnTo>
                    <a:lnTo>
                      <a:pt x="42" y="48"/>
                    </a:lnTo>
                    <a:lnTo>
                      <a:pt x="42" y="60"/>
                    </a:lnTo>
                    <a:lnTo>
                      <a:pt x="42" y="66"/>
                    </a:lnTo>
                    <a:lnTo>
                      <a:pt x="42" y="54"/>
                    </a:lnTo>
                    <a:lnTo>
                      <a:pt x="42" y="54"/>
                    </a:lnTo>
                    <a:lnTo>
                      <a:pt x="42" y="30"/>
                    </a:lnTo>
                    <a:lnTo>
                      <a:pt x="42" y="54"/>
                    </a:lnTo>
                    <a:lnTo>
                      <a:pt x="42" y="78"/>
                    </a:lnTo>
                    <a:lnTo>
                      <a:pt x="42" y="66"/>
                    </a:lnTo>
                    <a:lnTo>
                      <a:pt x="42" y="42"/>
                    </a:lnTo>
                    <a:lnTo>
                      <a:pt x="42" y="48"/>
                    </a:lnTo>
                    <a:lnTo>
                      <a:pt x="42" y="72"/>
                    </a:lnTo>
                    <a:lnTo>
                      <a:pt x="42" y="72"/>
                    </a:lnTo>
                    <a:lnTo>
                      <a:pt x="42" y="42"/>
                    </a:lnTo>
                    <a:lnTo>
                      <a:pt x="42" y="72"/>
                    </a:lnTo>
                    <a:lnTo>
                      <a:pt x="42" y="84"/>
                    </a:lnTo>
                    <a:lnTo>
                      <a:pt x="42" y="72"/>
                    </a:lnTo>
                    <a:lnTo>
                      <a:pt x="42" y="60"/>
                    </a:lnTo>
                    <a:lnTo>
                      <a:pt x="42" y="54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2" y="72"/>
                    </a:lnTo>
                    <a:lnTo>
                      <a:pt x="42" y="36"/>
                    </a:lnTo>
                    <a:lnTo>
                      <a:pt x="42" y="108"/>
                    </a:lnTo>
                    <a:lnTo>
                      <a:pt x="42" y="36"/>
                    </a:lnTo>
                    <a:lnTo>
                      <a:pt x="42" y="42"/>
                    </a:lnTo>
                    <a:lnTo>
                      <a:pt x="42" y="54"/>
                    </a:lnTo>
                    <a:lnTo>
                      <a:pt x="42" y="42"/>
                    </a:lnTo>
                    <a:lnTo>
                      <a:pt x="42" y="54"/>
                    </a:lnTo>
                    <a:lnTo>
                      <a:pt x="42" y="24"/>
                    </a:lnTo>
                    <a:lnTo>
                      <a:pt x="42" y="42"/>
                    </a:lnTo>
                    <a:lnTo>
                      <a:pt x="42" y="54"/>
                    </a:lnTo>
                    <a:lnTo>
                      <a:pt x="42" y="90"/>
                    </a:lnTo>
                    <a:lnTo>
                      <a:pt x="42" y="48"/>
                    </a:lnTo>
                    <a:lnTo>
                      <a:pt x="42" y="78"/>
                    </a:lnTo>
                    <a:lnTo>
                      <a:pt x="42" y="72"/>
                    </a:lnTo>
                    <a:lnTo>
                      <a:pt x="42" y="78"/>
                    </a:lnTo>
                    <a:lnTo>
                      <a:pt x="42" y="24"/>
                    </a:lnTo>
                    <a:lnTo>
                      <a:pt x="42" y="90"/>
                    </a:lnTo>
                    <a:lnTo>
                      <a:pt x="42" y="54"/>
                    </a:lnTo>
                    <a:lnTo>
                      <a:pt x="42" y="84"/>
                    </a:lnTo>
                    <a:lnTo>
                      <a:pt x="42" y="6"/>
                    </a:lnTo>
                    <a:lnTo>
                      <a:pt x="42" y="66"/>
                    </a:lnTo>
                    <a:lnTo>
                      <a:pt x="42" y="72"/>
                    </a:lnTo>
                    <a:lnTo>
                      <a:pt x="42" y="66"/>
                    </a:lnTo>
                    <a:lnTo>
                      <a:pt x="42" y="78"/>
                    </a:lnTo>
                    <a:lnTo>
                      <a:pt x="42" y="42"/>
                    </a:lnTo>
                    <a:lnTo>
                      <a:pt x="42" y="84"/>
                    </a:lnTo>
                    <a:lnTo>
                      <a:pt x="42" y="42"/>
                    </a:lnTo>
                    <a:lnTo>
                      <a:pt x="42" y="48"/>
                    </a:lnTo>
                    <a:lnTo>
                      <a:pt x="42" y="78"/>
                    </a:lnTo>
                    <a:lnTo>
                      <a:pt x="42" y="42"/>
                    </a:lnTo>
                    <a:lnTo>
                      <a:pt x="42" y="72"/>
                    </a:lnTo>
                    <a:lnTo>
                      <a:pt x="42" y="72"/>
                    </a:lnTo>
                    <a:lnTo>
                      <a:pt x="42" y="66"/>
                    </a:lnTo>
                    <a:lnTo>
                      <a:pt x="42" y="72"/>
                    </a:lnTo>
                    <a:lnTo>
                      <a:pt x="42" y="54"/>
                    </a:lnTo>
                    <a:lnTo>
                      <a:pt x="42" y="36"/>
                    </a:lnTo>
                    <a:lnTo>
                      <a:pt x="48" y="24"/>
                    </a:lnTo>
                    <a:lnTo>
                      <a:pt x="48" y="42"/>
                    </a:lnTo>
                    <a:lnTo>
                      <a:pt x="48" y="72"/>
                    </a:lnTo>
                    <a:lnTo>
                      <a:pt x="48" y="66"/>
                    </a:lnTo>
                    <a:lnTo>
                      <a:pt x="48" y="72"/>
                    </a:lnTo>
                    <a:lnTo>
                      <a:pt x="48" y="66"/>
                    </a:lnTo>
                    <a:lnTo>
                      <a:pt x="48" y="84"/>
                    </a:lnTo>
                    <a:lnTo>
                      <a:pt x="48" y="36"/>
                    </a:lnTo>
                    <a:lnTo>
                      <a:pt x="48" y="24"/>
                    </a:lnTo>
                    <a:lnTo>
                      <a:pt x="48" y="54"/>
                    </a:lnTo>
                    <a:lnTo>
                      <a:pt x="48" y="48"/>
                    </a:lnTo>
                    <a:lnTo>
                      <a:pt x="48" y="72"/>
                    </a:lnTo>
                    <a:lnTo>
                      <a:pt x="48" y="54"/>
                    </a:lnTo>
                    <a:lnTo>
                      <a:pt x="48" y="102"/>
                    </a:lnTo>
                    <a:lnTo>
                      <a:pt x="48" y="18"/>
                    </a:lnTo>
                    <a:lnTo>
                      <a:pt x="48" y="90"/>
                    </a:lnTo>
                    <a:lnTo>
                      <a:pt x="48" y="78"/>
                    </a:lnTo>
                    <a:lnTo>
                      <a:pt x="48" y="90"/>
                    </a:lnTo>
                    <a:lnTo>
                      <a:pt x="48" y="60"/>
                    </a:lnTo>
                    <a:lnTo>
                      <a:pt x="48" y="126"/>
                    </a:lnTo>
                    <a:lnTo>
                      <a:pt x="48" y="36"/>
                    </a:lnTo>
                    <a:lnTo>
                      <a:pt x="48" y="78"/>
                    </a:lnTo>
                    <a:lnTo>
                      <a:pt x="48" y="60"/>
                    </a:lnTo>
                    <a:lnTo>
                      <a:pt x="48" y="60"/>
                    </a:lnTo>
                    <a:lnTo>
                      <a:pt x="48" y="60"/>
                    </a:lnTo>
                    <a:lnTo>
                      <a:pt x="48" y="78"/>
                    </a:lnTo>
                    <a:lnTo>
                      <a:pt x="48" y="54"/>
                    </a:lnTo>
                    <a:lnTo>
                      <a:pt x="48" y="78"/>
                    </a:lnTo>
                    <a:lnTo>
                      <a:pt x="48" y="54"/>
                    </a:lnTo>
                    <a:lnTo>
                      <a:pt x="48" y="66"/>
                    </a:lnTo>
                    <a:lnTo>
                      <a:pt x="48" y="72"/>
                    </a:lnTo>
                    <a:lnTo>
                      <a:pt x="48" y="48"/>
                    </a:lnTo>
                    <a:lnTo>
                      <a:pt x="48" y="54"/>
                    </a:lnTo>
                    <a:lnTo>
                      <a:pt x="48" y="42"/>
                    </a:lnTo>
                    <a:lnTo>
                      <a:pt x="48" y="60"/>
                    </a:lnTo>
                    <a:lnTo>
                      <a:pt x="48" y="78"/>
                    </a:lnTo>
                    <a:lnTo>
                      <a:pt x="48" y="60"/>
                    </a:lnTo>
                    <a:lnTo>
                      <a:pt x="48" y="84"/>
                    </a:lnTo>
                    <a:lnTo>
                      <a:pt x="48" y="78"/>
                    </a:lnTo>
                    <a:lnTo>
                      <a:pt x="48" y="48"/>
                    </a:lnTo>
                    <a:lnTo>
                      <a:pt x="48" y="54"/>
                    </a:lnTo>
                    <a:lnTo>
                      <a:pt x="48" y="36"/>
                    </a:lnTo>
                    <a:lnTo>
                      <a:pt x="48" y="36"/>
                    </a:lnTo>
                    <a:lnTo>
                      <a:pt x="48" y="72"/>
                    </a:lnTo>
                    <a:lnTo>
                      <a:pt x="48" y="78"/>
                    </a:lnTo>
                    <a:lnTo>
                      <a:pt x="48" y="60"/>
                    </a:lnTo>
                    <a:lnTo>
                      <a:pt x="48" y="54"/>
                    </a:lnTo>
                    <a:lnTo>
                      <a:pt x="48" y="60"/>
                    </a:lnTo>
                    <a:lnTo>
                      <a:pt x="48" y="84"/>
                    </a:lnTo>
                    <a:lnTo>
                      <a:pt x="48" y="96"/>
                    </a:lnTo>
                    <a:lnTo>
                      <a:pt x="48" y="48"/>
                    </a:lnTo>
                    <a:lnTo>
                      <a:pt x="48" y="78"/>
                    </a:lnTo>
                    <a:lnTo>
                      <a:pt x="48" y="54"/>
                    </a:lnTo>
                    <a:lnTo>
                      <a:pt x="48" y="60"/>
                    </a:lnTo>
                    <a:lnTo>
                      <a:pt x="48" y="36"/>
                    </a:lnTo>
                    <a:lnTo>
                      <a:pt x="48" y="96"/>
                    </a:lnTo>
                    <a:lnTo>
                      <a:pt x="48" y="60"/>
                    </a:lnTo>
                    <a:lnTo>
                      <a:pt x="48" y="54"/>
                    </a:lnTo>
                    <a:lnTo>
                      <a:pt x="48" y="66"/>
                    </a:lnTo>
                    <a:lnTo>
                      <a:pt x="48" y="72"/>
                    </a:lnTo>
                    <a:lnTo>
                      <a:pt x="48" y="18"/>
                    </a:lnTo>
                    <a:lnTo>
                      <a:pt x="48" y="72"/>
                    </a:lnTo>
                    <a:lnTo>
                      <a:pt x="48" y="42"/>
                    </a:lnTo>
                    <a:lnTo>
                      <a:pt x="48" y="54"/>
                    </a:lnTo>
                    <a:lnTo>
                      <a:pt x="48" y="48"/>
                    </a:lnTo>
                    <a:lnTo>
                      <a:pt x="48" y="78"/>
                    </a:lnTo>
                    <a:lnTo>
                      <a:pt x="48" y="66"/>
                    </a:lnTo>
                    <a:lnTo>
                      <a:pt x="48" y="84"/>
                    </a:lnTo>
                    <a:lnTo>
                      <a:pt x="48" y="36"/>
                    </a:lnTo>
                    <a:lnTo>
                      <a:pt x="48" y="108"/>
                    </a:lnTo>
                    <a:lnTo>
                      <a:pt x="48" y="78"/>
                    </a:lnTo>
                    <a:lnTo>
                      <a:pt x="48" y="72"/>
                    </a:lnTo>
                    <a:lnTo>
                      <a:pt x="48" y="60"/>
                    </a:lnTo>
                    <a:lnTo>
                      <a:pt x="48" y="60"/>
                    </a:lnTo>
                    <a:lnTo>
                      <a:pt x="48" y="78"/>
                    </a:lnTo>
                    <a:lnTo>
                      <a:pt x="48" y="24"/>
                    </a:lnTo>
                    <a:lnTo>
                      <a:pt x="48" y="48"/>
                    </a:lnTo>
                    <a:lnTo>
                      <a:pt x="48" y="60"/>
                    </a:lnTo>
                    <a:lnTo>
                      <a:pt x="48" y="96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48" y="102"/>
                    </a:lnTo>
                    <a:lnTo>
                      <a:pt x="48" y="48"/>
                    </a:lnTo>
                    <a:lnTo>
                      <a:pt x="48" y="42"/>
                    </a:lnTo>
                    <a:lnTo>
                      <a:pt x="48" y="60"/>
                    </a:lnTo>
                    <a:lnTo>
                      <a:pt x="48" y="54"/>
                    </a:lnTo>
                    <a:lnTo>
                      <a:pt x="48" y="66"/>
                    </a:lnTo>
                    <a:lnTo>
                      <a:pt x="48" y="24"/>
                    </a:lnTo>
                    <a:lnTo>
                      <a:pt x="48" y="84"/>
                    </a:lnTo>
                    <a:lnTo>
                      <a:pt x="48" y="96"/>
                    </a:lnTo>
                    <a:lnTo>
                      <a:pt x="48" y="36"/>
                    </a:lnTo>
                    <a:lnTo>
                      <a:pt x="48" y="42"/>
                    </a:lnTo>
                    <a:lnTo>
                      <a:pt x="48" y="66"/>
                    </a:lnTo>
                    <a:lnTo>
                      <a:pt x="48" y="84"/>
                    </a:lnTo>
                    <a:lnTo>
                      <a:pt x="48" y="66"/>
                    </a:lnTo>
                    <a:lnTo>
                      <a:pt x="48" y="72"/>
                    </a:lnTo>
                    <a:lnTo>
                      <a:pt x="48" y="60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48" y="60"/>
                    </a:lnTo>
                    <a:lnTo>
                      <a:pt x="48" y="36"/>
                    </a:lnTo>
                    <a:lnTo>
                      <a:pt x="48" y="36"/>
                    </a:lnTo>
                    <a:lnTo>
                      <a:pt x="54" y="36"/>
                    </a:lnTo>
                    <a:lnTo>
                      <a:pt x="54" y="60"/>
                    </a:lnTo>
                    <a:lnTo>
                      <a:pt x="54" y="24"/>
                    </a:lnTo>
                    <a:lnTo>
                      <a:pt x="54" y="72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54" y="84"/>
                    </a:lnTo>
                    <a:lnTo>
                      <a:pt x="54" y="54"/>
                    </a:lnTo>
                    <a:lnTo>
                      <a:pt x="54" y="66"/>
                    </a:lnTo>
                    <a:lnTo>
                      <a:pt x="54" y="72"/>
                    </a:lnTo>
                    <a:lnTo>
                      <a:pt x="54" y="60"/>
                    </a:lnTo>
                    <a:lnTo>
                      <a:pt x="54" y="78"/>
                    </a:lnTo>
                    <a:lnTo>
                      <a:pt x="54" y="42"/>
                    </a:lnTo>
                    <a:lnTo>
                      <a:pt x="54" y="36"/>
                    </a:lnTo>
                    <a:lnTo>
                      <a:pt x="54" y="84"/>
                    </a:lnTo>
                    <a:lnTo>
                      <a:pt x="54" y="66"/>
                    </a:lnTo>
                    <a:lnTo>
                      <a:pt x="54" y="96"/>
                    </a:lnTo>
                    <a:lnTo>
                      <a:pt x="54" y="84"/>
                    </a:lnTo>
                    <a:lnTo>
                      <a:pt x="54" y="54"/>
                    </a:lnTo>
                    <a:lnTo>
                      <a:pt x="54" y="66"/>
                    </a:lnTo>
                    <a:lnTo>
                      <a:pt x="54" y="30"/>
                    </a:lnTo>
                    <a:lnTo>
                      <a:pt x="54" y="72"/>
                    </a:lnTo>
                    <a:lnTo>
                      <a:pt x="54" y="48"/>
                    </a:lnTo>
                    <a:lnTo>
                      <a:pt x="54" y="66"/>
                    </a:lnTo>
                    <a:lnTo>
                      <a:pt x="54" y="78"/>
                    </a:lnTo>
                    <a:lnTo>
                      <a:pt x="54" y="66"/>
                    </a:lnTo>
                    <a:lnTo>
                      <a:pt x="54" y="78"/>
                    </a:lnTo>
                    <a:lnTo>
                      <a:pt x="54" y="120"/>
                    </a:lnTo>
                    <a:lnTo>
                      <a:pt x="54" y="54"/>
                    </a:lnTo>
                    <a:lnTo>
                      <a:pt x="54" y="72"/>
                    </a:lnTo>
                    <a:lnTo>
                      <a:pt x="54" y="48"/>
                    </a:lnTo>
                    <a:lnTo>
                      <a:pt x="54" y="48"/>
                    </a:lnTo>
                    <a:lnTo>
                      <a:pt x="54" y="60"/>
                    </a:lnTo>
                    <a:lnTo>
                      <a:pt x="54" y="84"/>
                    </a:lnTo>
                    <a:lnTo>
                      <a:pt x="54" y="36"/>
                    </a:lnTo>
                    <a:lnTo>
                      <a:pt x="54" y="66"/>
                    </a:lnTo>
                    <a:lnTo>
                      <a:pt x="54" y="48"/>
                    </a:lnTo>
                    <a:lnTo>
                      <a:pt x="54" y="66"/>
                    </a:lnTo>
                    <a:lnTo>
                      <a:pt x="54" y="60"/>
                    </a:lnTo>
                    <a:lnTo>
                      <a:pt x="54" y="72"/>
                    </a:lnTo>
                    <a:lnTo>
                      <a:pt x="54" y="54"/>
                    </a:lnTo>
                    <a:lnTo>
                      <a:pt x="54" y="60"/>
                    </a:lnTo>
                    <a:lnTo>
                      <a:pt x="54" y="54"/>
                    </a:lnTo>
                    <a:lnTo>
                      <a:pt x="54" y="54"/>
                    </a:lnTo>
                    <a:lnTo>
                      <a:pt x="54" y="18"/>
                    </a:lnTo>
                    <a:lnTo>
                      <a:pt x="54" y="72"/>
                    </a:lnTo>
                    <a:lnTo>
                      <a:pt x="54" y="72"/>
                    </a:lnTo>
                    <a:lnTo>
                      <a:pt x="54" y="60"/>
                    </a:lnTo>
                    <a:lnTo>
                      <a:pt x="54" y="78"/>
                    </a:lnTo>
                    <a:lnTo>
                      <a:pt x="54" y="66"/>
                    </a:lnTo>
                    <a:lnTo>
                      <a:pt x="54" y="30"/>
                    </a:lnTo>
                    <a:lnTo>
                      <a:pt x="54" y="48"/>
                    </a:lnTo>
                    <a:lnTo>
                      <a:pt x="54" y="48"/>
                    </a:lnTo>
                    <a:lnTo>
                      <a:pt x="54" y="78"/>
                    </a:lnTo>
                    <a:lnTo>
                      <a:pt x="54" y="54"/>
                    </a:lnTo>
                    <a:lnTo>
                      <a:pt x="54" y="90"/>
                    </a:lnTo>
                    <a:lnTo>
                      <a:pt x="54" y="90"/>
                    </a:lnTo>
                    <a:lnTo>
                      <a:pt x="54" y="54"/>
                    </a:lnTo>
                    <a:lnTo>
                      <a:pt x="54" y="78"/>
                    </a:lnTo>
                    <a:lnTo>
                      <a:pt x="54" y="24"/>
                    </a:lnTo>
                    <a:lnTo>
                      <a:pt x="54" y="60"/>
                    </a:lnTo>
                    <a:lnTo>
                      <a:pt x="54" y="30"/>
                    </a:lnTo>
                    <a:lnTo>
                      <a:pt x="54" y="84"/>
                    </a:lnTo>
                    <a:lnTo>
                      <a:pt x="54" y="66"/>
                    </a:lnTo>
                    <a:lnTo>
                      <a:pt x="54" y="54"/>
                    </a:lnTo>
                    <a:lnTo>
                      <a:pt x="54" y="78"/>
                    </a:lnTo>
                    <a:lnTo>
                      <a:pt x="54" y="48"/>
                    </a:lnTo>
                    <a:lnTo>
                      <a:pt x="54" y="48"/>
                    </a:lnTo>
                    <a:lnTo>
                      <a:pt x="54" y="78"/>
                    </a:lnTo>
                    <a:lnTo>
                      <a:pt x="54" y="78"/>
                    </a:lnTo>
                    <a:lnTo>
                      <a:pt x="54" y="30"/>
                    </a:lnTo>
                    <a:lnTo>
                      <a:pt x="54" y="36"/>
                    </a:lnTo>
                    <a:lnTo>
                      <a:pt x="54" y="24"/>
                    </a:lnTo>
                    <a:lnTo>
                      <a:pt x="54" y="126"/>
                    </a:lnTo>
                    <a:lnTo>
                      <a:pt x="54" y="66"/>
                    </a:lnTo>
                    <a:lnTo>
                      <a:pt x="54" y="60"/>
                    </a:lnTo>
                    <a:lnTo>
                      <a:pt x="54" y="78"/>
                    </a:lnTo>
                    <a:lnTo>
                      <a:pt x="54" y="72"/>
                    </a:lnTo>
                    <a:lnTo>
                      <a:pt x="54" y="60"/>
                    </a:lnTo>
                    <a:lnTo>
                      <a:pt x="54" y="54"/>
                    </a:lnTo>
                    <a:lnTo>
                      <a:pt x="54" y="30"/>
                    </a:lnTo>
                    <a:lnTo>
                      <a:pt x="54" y="18"/>
                    </a:lnTo>
                    <a:lnTo>
                      <a:pt x="54" y="36"/>
                    </a:lnTo>
                    <a:lnTo>
                      <a:pt x="54" y="72"/>
                    </a:lnTo>
                    <a:lnTo>
                      <a:pt x="54" y="54"/>
                    </a:lnTo>
                    <a:lnTo>
                      <a:pt x="54" y="78"/>
                    </a:lnTo>
                    <a:lnTo>
                      <a:pt x="54" y="84"/>
                    </a:lnTo>
                    <a:lnTo>
                      <a:pt x="54" y="24"/>
                    </a:lnTo>
                    <a:lnTo>
                      <a:pt x="54" y="72"/>
                    </a:lnTo>
                    <a:lnTo>
                      <a:pt x="54" y="30"/>
                    </a:lnTo>
                    <a:lnTo>
                      <a:pt x="54" y="72"/>
                    </a:lnTo>
                    <a:lnTo>
                      <a:pt x="54" y="66"/>
                    </a:lnTo>
                    <a:lnTo>
                      <a:pt x="54" y="78"/>
                    </a:lnTo>
                    <a:lnTo>
                      <a:pt x="54" y="72"/>
                    </a:lnTo>
                    <a:lnTo>
                      <a:pt x="54" y="60"/>
                    </a:lnTo>
                    <a:lnTo>
                      <a:pt x="54" y="54"/>
                    </a:lnTo>
                    <a:lnTo>
                      <a:pt x="54" y="60"/>
                    </a:lnTo>
                    <a:lnTo>
                      <a:pt x="54" y="72"/>
                    </a:lnTo>
                    <a:lnTo>
                      <a:pt x="54" y="90"/>
                    </a:lnTo>
                    <a:lnTo>
                      <a:pt x="54" y="48"/>
                    </a:lnTo>
                    <a:lnTo>
                      <a:pt x="54" y="30"/>
                    </a:lnTo>
                    <a:lnTo>
                      <a:pt x="54" y="66"/>
                    </a:lnTo>
                    <a:lnTo>
                      <a:pt x="60" y="60"/>
                    </a:lnTo>
                    <a:lnTo>
                      <a:pt x="60" y="96"/>
                    </a:lnTo>
                    <a:lnTo>
                      <a:pt x="60" y="66"/>
                    </a:lnTo>
                    <a:lnTo>
                      <a:pt x="60" y="72"/>
                    </a:lnTo>
                    <a:lnTo>
                      <a:pt x="60" y="90"/>
                    </a:lnTo>
                    <a:lnTo>
                      <a:pt x="60" y="42"/>
                    </a:lnTo>
                    <a:lnTo>
                      <a:pt x="60" y="42"/>
                    </a:lnTo>
                    <a:lnTo>
                      <a:pt x="60" y="60"/>
                    </a:lnTo>
                    <a:lnTo>
                      <a:pt x="60" y="78"/>
                    </a:lnTo>
                    <a:lnTo>
                      <a:pt x="60" y="60"/>
                    </a:lnTo>
                    <a:lnTo>
                      <a:pt x="60" y="78"/>
                    </a:lnTo>
                    <a:lnTo>
                      <a:pt x="60" y="120"/>
                    </a:lnTo>
                    <a:lnTo>
                      <a:pt x="60" y="72"/>
                    </a:lnTo>
                    <a:lnTo>
                      <a:pt x="60" y="60"/>
                    </a:lnTo>
                    <a:lnTo>
                      <a:pt x="60" y="54"/>
                    </a:lnTo>
                    <a:lnTo>
                      <a:pt x="60" y="48"/>
                    </a:lnTo>
                    <a:lnTo>
                      <a:pt x="60" y="54"/>
                    </a:lnTo>
                    <a:lnTo>
                      <a:pt x="60" y="66"/>
                    </a:lnTo>
                    <a:lnTo>
                      <a:pt x="60" y="66"/>
                    </a:lnTo>
                    <a:lnTo>
                      <a:pt x="60" y="78"/>
                    </a:lnTo>
                    <a:lnTo>
                      <a:pt x="60" y="48"/>
                    </a:lnTo>
                    <a:lnTo>
                      <a:pt x="60" y="48"/>
                    </a:lnTo>
                    <a:lnTo>
                      <a:pt x="60" y="66"/>
                    </a:lnTo>
                    <a:lnTo>
                      <a:pt x="60" y="36"/>
                    </a:lnTo>
                    <a:lnTo>
                      <a:pt x="60" y="48"/>
                    </a:lnTo>
                    <a:lnTo>
                      <a:pt x="60" y="66"/>
                    </a:lnTo>
                    <a:lnTo>
                      <a:pt x="60" y="66"/>
                    </a:lnTo>
                    <a:lnTo>
                      <a:pt x="60" y="48"/>
                    </a:lnTo>
                    <a:lnTo>
                      <a:pt x="60" y="72"/>
                    </a:lnTo>
                    <a:lnTo>
                      <a:pt x="60" y="66"/>
                    </a:lnTo>
                    <a:lnTo>
                      <a:pt x="60" y="30"/>
                    </a:lnTo>
                    <a:lnTo>
                      <a:pt x="60" y="54"/>
                    </a:lnTo>
                    <a:lnTo>
                      <a:pt x="60" y="48"/>
                    </a:lnTo>
                    <a:lnTo>
                      <a:pt x="60" y="84"/>
                    </a:lnTo>
                    <a:lnTo>
                      <a:pt x="60" y="66"/>
                    </a:lnTo>
                    <a:lnTo>
                      <a:pt x="60" y="30"/>
                    </a:lnTo>
                    <a:lnTo>
                      <a:pt x="60" y="60"/>
                    </a:lnTo>
                    <a:lnTo>
                      <a:pt x="60" y="54"/>
                    </a:lnTo>
                    <a:lnTo>
                      <a:pt x="60" y="54"/>
                    </a:lnTo>
                    <a:lnTo>
                      <a:pt x="60" y="102"/>
                    </a:lnTo>
                    <a:lnTo>
                      <a:pt x="60" y="72"/>
                    </a:lnTo>
                    <a:lnTo>
                      <a:pt x="60" y="108"/>
                    </a:lnTo>
                    <a:lnTo>
                      <a:pt x="60" y="84"/>
                    </a:lnTo>
                    <a:lnTo>
                      <a:pt x="60" y="72"/>
                    </a:lnTo>
                    <a:lnTo>
                      <a:pt x="60" y="66"/>
                    </a:lnTo>
                    <a:lnTo>
                      <a:pt x="60" y="48"/>
                    </a:lnTo>
                    <a:lnTo>
                      <a:pt x="60" y="78"/>
                    </a:lnTo>
                    <a:lnTo>
                      <a:pt x="60" y="60"/>
                    </a:lnTo>
                    <a:lnTo>
                      <a:pt x="60" y="90"/>
                    </a:lnTo>
                    <a:lnTo>
                      <a:pt x="60" y="102"/>
                    </a:lnTo>
                    <a:lnTo>
                      <a:pt x="60" y="9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13"/>
              <p:cNvSpPr>
                <a:spLocks/>
              </p:cNvSpPr>
              <p:nvPr/>
            </p:nvSpPr>
            <p:spPr bwMode="auto">
              <a:xfrm>
                <a:off x="1422400" y="7954963"/>
                <a:ext cx="95250" cy="200025"/>
              </a:xfrm>
              <a:custGeom>
                <a:avLst/>
                <a:gdLst>
                  <a:gd name="T0" fmla="*/ 0 w 60"/>
                  <a:gd name="T1" fmla="*/ 96 h 126"/>
                  <a:gd name="T2" fmla="*/ 0 w 60"/>
                  <a:gd name="T3" fmla="*/ 90 h 126"/>
                  <a:gd name="T4" fmla="*/ 0 w 60"/>
                  <a:gd name="T5" fmla="*/ 72 h 126"/>
                  <a:gd name="T6" fmla="*/ 6 w 60"/>
                  <a:gd name="T7" fmla="*/ 66 h 126"/>
                  <a:gd name="T8" fmla="*/ 6 w 60"/>
                  <a:gd name="T9" fmla="*/ 66 h 126"/>
                  <a:gd name="T10" fmla="*/ 6 w 60"/>
                  <a:gd name="T11" fmla="*/ 60 h 126"/>
                  <a:gd name="T12" fmla="*/ 6 w 60"/>
                  <a:gd name="T13" fmla="*/ 66 h 126"/>
                  <a:gd name="T14" fmla="*/ 6 w 60"/>
                  <a:gd name="T15" fmla="*/ 66 h 126"/>
                  <a:gd name="T16" fmla="*/ 6 w 60"/>
                  <a:gd name="T17" fmla="*/ 66 h 126"/>
                  <a:gd name="T18" fmla="*/ 12 w 60"/>
                  <a:gd name="T19" fmla="*/ 90 h 126"/>
                  <a:gd name="T20" fmla="*/ 12 w 60"/>
                  <a:gd name="T21" fmla="*/ 72 h 126"/>
                  <a:gd name="T22" fmla="*/ 12 w 60"/>
                  <a:gd name="T23" fmla="*/ 60 h 126"/>
                  <a:gd name="T24" fmla="*/ 12 w 60"/>
                  <a:gd name="T25" fmla="*/ 96 h 126"/>
                  <a:gd name="T26" fmla="*/ 12 w 60"/>
                  <a:gd name="T27" fmla="*/ 78 h 126"/>
                  <a:gd name="T28" fmla="*/ 12 w 60"/>
                  <a:gd name="T29" fmla="*/ 78 h 126"/>
                  <a:gd name="T30" fmla="*/ 12 w 60"/>
                  <a:gd name="T31" fmla="*/ 18 h 126"/>
                  <a:gd name="T32" fmla="*/ 18 w 60"/>
                  <a:gd name="T33" fmla="*/ 78 h 126"/>
                  <a:gd name="T34" fmla="*/ 18 w 60"/>
                  <a:gd name="T35" fmla="*/ 54 h 126"/>
                  <a:gd name="T36" fmla="*/ 18 w 60"/>
                  <a:gd name="T37" fmla="*/ 66 h 126"/>
                  <a:gd name="T38" fmla="*/ 18 w 60"/>
                  <a:gd name="T39" fmla="*/ 66 h 126"/>
                  <a:gd name="T40" fmla="*/ 18 w 60"/>
                  <a:gd name="T41" fmla="*/ 48 h 126"/>
                  <a:gd name="T42" fmla="*/ 18 w 60"/>
                  <a:gd name="T43" fmla="*/ 48 h 126"/>
                  <a:gd name="T44" fmla="*/ 24 w 60"/>
                  <a:gd name="T45" fmla="*/ 66 h 126"/>
                  <a:gd name="T46" fmla="*/ 24 w 60"/>
                  <a:gd name="T47" fmla="*/ 60 h 126"/>
                  <a:gd name="T48" fmla="*/ 24 w 60"/>
                  <a:gd name="T49" fmla="*/ 78 h 126"/>
                  <a:gd name="T50" fmla="*/ 24 w 60"/>
                  <a:gd name="T51" fmla="*/ 72 h 126"/>
                  <a:gd name="T52" fmla="*/ 24 w 60"/>
                  <a:gd name="T53" fmla="*/ 84 h 126"/>
                  <a:gd name="T54" fmla="*/ 24 w 60"/>
                  <a:gd name="T55" fmla="*/ 90 h 126"/>
                  <a:gd name="T56" fmla="*/ 30 w 60"/>
                  <a:gd name="T57" fmla="*/ 60 h 126"/>
                  <a:gd name="T58" fmla="*/ 30 w 60"/>
                  <a:gd name="T59" fmla="*/ 24 h 126"/>
                  <a:gd name="T60" fmla="*/ 30 w 60"/>
                  <a:gd name="T61" fmla="*/ 66 h 126"/>
                  <a:gd name="T62" fmla="*/ 30 w 60"/>
                  <a:gd name="T63" fmla="*/ 90 h 126"/>
                  <a:gd name="T64" fmla="*/ 30 w 60"/>
                  <a:gd name="T65" fmla="*/ 42 h 126"/>
                  <a:gd name="T66" fmla="*/ 30 w 60"/>
                  <a:gd name="T67" fmla="*/ 84 h 126"/>
                  <a:gd name="T68" fmla="*/ 30 w 60"/>
                  <a:gd name="T69" fmla="*/ 66 h 126"/>
                  <a:gd name="T70" fmla="*/ 36 w 60"/>
                  <a:gd name="T71" fmla="*/ 78 h 126"/>
                  <a:gd name="T72" fmla="*/ 36 w 60"/>
                  <a:gd name="T73" fmla="*/ 66 h 126"/>
                  <a:gd name="T74" fmla="*/ 36 w 60"/>
                  <a:gd name="T75" fmla="*/ 60 h 126"/>
                  <a:gd name="T76" fmla="*/ 36 w 60"/>
                  <a:gd name="T77" fmla="*/ 36 h 126"/>
                  <a:gd name="T78" fmla="*/ 36 w 60"/>
                  <a:gd name="T79" fmla="*/ 72 h 126"/>
                  <a:gd name="T80" fmla="*/ 36 w 60"/>
                  <a:gd name="T81" fmla="*/ 54 h 126"/>
                  <a:gd name="T82" fmla="*/ 42 w 60"/>
                  <a:gd name="T83" fmla="*/ 54 h 126"/>
                  <a:gd name="T84" fmla="*/ 42 w 60"/>
                  <a:gd name="T85" fmla="*/ 66 h 126"/>
                  <a:gd name="T86" fmla="*/ 42 w 60"/>
                  <a:gd name="T87" fmla="*/ 84 h 126"/>
                  <a:gd name="T88" fmla="*/ 42 w 60"/>
                  <a:gd name="T89" fmla="*/ 60 h 126"/>
                  <a:gd name="T90" fmla="*/ 42 w 60"/>
                  <a:gd name="T91" fmla="*/ 60 h 126"/>
                  <a:gd name="T92" fmla="*/ 42 w 60"/>
                  <a:gd name="T93" fmla="*/ 54 h 126"/>
                  <a:gd name="T94" fmla="*/ 42 w 60"/>
                  <a:gd name="T95" fmla="*/ 90 h 126"/>
                  <a:gd name="T96" fmla="*/ 48 w 60"/>
                  <a:gd name="T97" fmla="*/ 114 h 126"/>
                  <a:gd name="T98" fmla="*/ 48 w 60"/>
                  <a:gd name="T99" fmla="*/ 84 h 126"/>
                  <a:gd name="T100" fmla="*/ 48 w 60"/>
                  <a:gd name="T101" fmla="*/ 84 h 126"/>
                  <a:gd name="T102" fmla="*/ 48 w 60"/>
                  <a:gd name="T103" fmla="*/ 78 h 126"/>
                  <a:gd name="T104" fmla="*/ 48 w 60"/>
                  <a:gd name="T105" fmla="*/ 102 h 126"/>
                  <a:gd name="T106" fmla="*/ 48 w 60"/>
                  <a:gd name="T107" fmla="*/ 60 h 126"/>
                  <a:gd name="T108" fmla="*/ 54 w 60"/>
                  <a:gd name="T109" fmla="*/ 54 h 126"/>
                  <a:gd name="T110" fmla="*/ 54 w 60"/>
                  <a:gd name="T111" fmla="*/ 72 h 126"/>
                  <a:gd name="T112" fmla="*/ 54 w 60"/>
                  <a:gd name="T113" fmla="*/ 66 h 126"/>
                  <a:gd name="T114" fmla="*/ 54 w 60"/>
                  <a:gd name="T115" fmla="*/ 84 h 126"/>
                  <a:gd name="T116" fmla="*/ 54 w 60"/>
                  <a:gd name="T117" fmla="*/ 96 h 126"/>
                  <a:gd name="T118" fmla="*/ 54 w 60"/>
                  <a:gd name="T119" fmla="*/ 84 h 126"/>
                  <a:gd name="T120" fmla="*/ 60 w 60"/>
                  <a:gd name="T121" fmla="*/ 72 h 126"/>
                  <a:gd name="T122" fmla="*/ 60 w 60"/>
                  <a:gd name="T123" fmla="*/ 6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0" h="126">
                    <a:moveTo>
                      <a:pt x="0" y="96"/>
                    </a:moveTo>
                    <a:lnTo>
                      <a:pt x="0" y="78"/>
                    </a:lnTo>
                    <a:lnTo>
                      <a:pt x="0" y="108"/>
                    </a:lnTo>
                    <a:lnTo>
                      <a:pt x="0" y="90"/>
                    </a:lnTo>
                    <a:lnTo>
                      <a:pt x="0" y="48"/>
                    </a:lnTo>
                    <a:lnTo>
                      <a:pt x="0" y="72"/>
                    </a:lnTo>
                    <a:lnTo>
                      <a:pt x="0" y="30"/>
                    </a:lnTo>
                    <a:lnTo>
                      <a:pt x="0" y="66"/>
                    </a:lnTo>
                    <a:lnTo>
                      <a:pt x="0" y="42"/>
                    </a:lnTo>
                    <a:lnTo>
                      <a:pt x="0" y="72"/>
                    </a:lnTo>
                    <a:lnTo>
                      <a:pt x="0" y="54"/>
                    </a:lnTo>
                    <a:lnTo>
                      <a:pt x="0" y="48"/>
                    </a:lnTo>
                    <a:lnTo>
                      <a:pt x="0" y="36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0" y="96"/>
                    </a:lnTo>
                    <a:lnTo>
                      <a:pt x="0" y="66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0" y="90"/>
                    </a:lnTo>
                    <a:lnTo>
                      <a:pt x="0" y="66"/>
                    </a:lnTo>
                    <a:lnTo>
                      <a:pt x="0" y="96"/>
                    </a:lnTo>
                    <a:lnTo>
                      <a:pt x="0" y="66"/>
                    </a:lnTo>
                    <a:lnTo>
                      <a:pt x="0" y="60"/>
                    </a:lnTo>
                    <a:lnTo>
                      <a:pt x="0" y="78"/>
                    </a:lnTo>
                    <a:lnTo>
                      <a:pt x="0" y="90"/>
                    </a:lnTo>
                    <a:lnTo>
                      <a:pt x="0" y="60"/>
                    </a:lnTo>
                    <a:lnTo>
                      <a:pt x="0" y="54"/>
                    </a:lnTo>
                    <a:lnTo>
                      <a:pt x="0" y="66"/>
                    </a:lnTo>
                    <a:lnTo>
                      <a:pt x="0" y="96"/>
                    </a:lnTo>
                    <a:lnTo>
                      <a:pt x="0" y="48"/>
                    </a:lnTo>
                    <a:lnTo>
                      <a:pt x="0" y="90"/>
                    </a:lnTo>
                    <a:lnTo>
                      <a:pt x="0" y="60"/>
                    </a:lnTo>
                    <a:lnTo>
                      <a:pt x="0" y="42"/>
                    </a:lnTo>
                    <a:lnTo>
                      <a:pt x="0" y="84"/>
                    </a:lnTo>
                    <a:lnTo>
                      <a:pt x="0" y="54"/>
                    </a:lnTo>
                    <a:lnTo>
                      <a:pt x="0" y="72"/>
                    </a:lnTo>
                    <a:lnTo>
                      <a:pt x="0" y="66"/>
                    </a:lnTo>
                    <a:lnTo>
                      <a:pt x="0" y="78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0" y="78"/>
                    </a:lnTo>
                    <a:lnTo>
                      <a:pt x="0" y="30"/>
                    </a:lnTo>
                    <a:lnTo>
                      <a:pt x="0" y="60"/>
                    </a:lnTo>
                    <a:lnTo>
                      <a:pt x="0" y="90"/>
                    </a:lnTo>
                    <a:lnTo>
                      <a:pt x="0" y="60"/>
                    </a:lnTo>
                    <a:lnTo>
                      <a:pt x="0" y="84"/>
                    </a:lnTo>
                    <a:lnTo>
                      <a:pt x="0" y="72"/>
                    </a:lnTo>
                    <a:lnTo>
                      <a:pt x="0" y="66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0" y="90"/>
                    </a:lnTo>
                    <a:lnTo>
                      <a:pt x="6" y="42"/>
                    </a:lnTo>
                    <a:lnTo>
                      <a:pt x="6" y="66"/>
                    </a:lnTo>
                    <a:lnTo>
                      <a:pt x="6" y="96"/>
                    </a:lnTo>
                    <a:lnTo>
                      <a:pt x="6" y="90"/>
                    </a:lnTo>
                    <a:lnTo>
                      <a:pt x="6" y="48"/>
                    </a:lnTo>
                    <a:lnTo>
                      <a:pt x="6" y="78"/>
                    </a:lnTo>
                    <a:lnTo>
                      <a:pt x="6" y="66"/>
                    </a:lnTo>
                    <a:lnTo>
                      <a:pt x="6" y="24"/>
                    </a:lnTo>
                    <a:lnTo>
                      <a:pt x="6" y="54"/>
                    </a:lnTo>
                    <a:lnTo>
                      <a:pt x="6" y="84"/>
                    </a:lnTo>
                    <a:lnTo>
                      <a:pt x="6" y="102"/>
                    </a:lnTo>
                    <a:lnTo>
                      <a:pt x="6" y="66"/>
                    </a:lnTo>
                    <a:lnTo>
                      <a:pt x="6" y="30"/>
                    </a:lnTo>
                    <a:lnTo>
                      <a:pt x="6" y="78"/>
                    </a:lnTo>
                    <a:lnTo>
                      <a:pt x="6" y="42"/>
                    </a:lnTo>
                    <a:lnTo>
                      <a:pt x="6" y="102"/>
                    </a:lnTo>
                    <a:lnTo>
                      <a:pt x="6" y="60"/>
                    </a:lnTo>
                    <a:lnTo>
                      <a:pt x="6" y="72"/>
                    </a:lnTo>
                    <a:lnTo>
                      <a:pt x="6" y="78"/>
                    </a:lnTo>
                    <a:lnTo>
                      <a:pt x="6" y="30"/>
                    </a:lnTo>
                    <a:lnTo>
                      <a:pt x="6" y="90"/>
                    </a:lnTo>
                    <a:lnTo>
                      <a:pt x="6" y="30"/>
                    </a:lnTo>
                    <a:lnTo>
                      <a:pt x="6" y="72"/>
                    </a:lnTo>
                    <a:lnTo>
                      <a:pt x="6" y="66"/>
                    </a:lnTo>
                    <a:lnTo>
                      <a:pt x="6" y="66"/>
                    </a:lnTo>
                    <a:lnTo>
                      <a:pt x="6" y="84"/>
                    </a:lnTo>
                    <a:lnTo>
                      <a:pt x="6" y="48"/>
                    </a:lnTo>
                    <a:lnTo>
                      <a:pt x="6" y="66"/>
                    </a:lnTo>
                    <a:lnTo>
                      <a:pt x="6" y="42"/>
                    </a:lnTo>
                    <a:lnTo>
                      <a:pt x="6" y="48"/>
                    </a:lnTo>
                    <a:lnTo>
                      <a:pt x="6" y="72"/>
                    </a:lnTo>
                    <a:lnTo>
                      <a:pt x="6" y="90"/>
                    </a:lnTo>
                    <a:lnTo>
                      <a:pt x="6" y="42"/>
                    </a:lnTo>
                    <a:lnTo>
                      <a:pt x="6" y="90"/>
                    </a:lnTo>
                    <a:lnTo>
                      <a:pt x="6" y="78"/>
                    </a:lnTo>
                    <a:lnTo>
                      <a:pt x="6" y="66"/>
                    </a:lnTo>
                    <a:lnTo>
                      <a:pt x="6" y="72"/>
                    </a:lnTo>
                    <a:lnTo>
                      <a:pt x="6" y="60"/>
                    </a:lnTo>
                    <a:lnTo>
                      <a:pt x="6" y="96"/>
                    </a:lnTo>
                    <a:lnTo>
                      <a:pt x="6" y="78"/>
                    </a:lnTo>
                    <a:lnTo>
                      <a:pt x="6" y="78"/>
                    </a:lnTo>
                    <a:lnTo>
                      <a:pt x="6" y="84"/>
                    </a:lnTo>
                    <a:lnTo>
                      <a:pt x="6" y="60"/>
                    </a:lnTo>
                    <a:lnTo>
                      <a:pt x="6" y="60"/>
                    </a:lnTo>
                    <a:lnTo>
                      <a:pt x="6" y="72"/>
                    </a:lnTo>
                    <a:lnTo>
                      <a:pt x="6" y="90"/>
                    </a:lnTo>
                    <a:lnTo>
                      <a:pt x="6" y="60"/>
                    </a:lnTo>
                    <a:lnTo>
                      <a:pt x="6" y="96"/>
                    </a:lnTo>
                    <a:lnTo>
                      <a:pt x="6" y="66"/>
                    </a:lnTo>
                    <a:lnTo>
                      <a:pt x="6" y="126"/>
                    </a:lnTo>
                    <a:lnTo>
                      <a:pt x="6" y="108"/>
                    </a:lnTo>
                    <a:lnTo>
                      <a:pt x="6" y="54"/>
                    </a:lnTo>
                    <a:lnTo>
                      <a:pt x="6" y="96"/>
                    </a:lnTo>
                    <a:lnTo>
                      <a:pt x="6" y="78"/>
                    </a:lnTo>
                    <a:lnTo>
                      <a:pt x="6" y="60"/>
                    </a:lnTo>
                    <a:lnTo>
                      <a:pt x="6" y="72"/>
                    </a:lnTo>
                    <a:lnTo>
                      <a:pt x="6" y="72"/>
                    </a:lnTo>
                    <a:lnTo>
                      <a:pt x="6" y="84"/>
                    </a:lnTo>
                    <a:lnTo>
                      <a:pt x="6" y="54"/>
                    </a:lnTo>
                    <a:lnTo>
                      <a:pt x="6" y="66"/>
                    </a:lnTo>
                    <a:lnTo>
                      <a:pt x="6" y="60"/>
                    </a:lnTo>
                    <a:lnTo>
                      <a:pt x="6" y="12"/>
                    </a:lnTo>
                    <a:lnTo>
                      <a:pt x="6" y="48"/>
                    </a:lnTo>
                    <a:lnTo>
                      <a:pt x="6" y="30"/>
                    </a:lnTo>
                    <a:lnTo>
                      <a:pt x="6" y="72"/>
                    </a:lnTo>
                    <a:lnTo>
                      <a:pt x="6" y="96"/>
                    </a:lnTo>
                    <a:lnTo>
                      <a:pt x="6" y="60"/>
                    </a:lnTo>
                    <a:lnTo>
                      <a:pt x="6" y="54"/>
                    </a:lnTo>
                    <a:lnTo>
                      <a:pt x="6" y="90"/>
                    </a:lnTo>
                    <a:lnTo>
                      <a:pt x="6" y="54"/>
                    </a:lnTo>
                    <a:lnTo>
                      <a:pt x="6" y="48"/>
                    </a:lnTo>
                    <a:lnTo>
                      <a:pt x="6" y="108"/>
                    </a:lnTo>
                    <a:lnTo>
                      <a:pt x="6" y="60"/>
                    </a:lnTo>
                    <a:lnTo>
                      <a:pt x="6" y="42"/>
                    </a:lnTo>
                    <a:lnTo>
                      <a:pt x="6" y="84"/>
                    </a:lnTo>
                    <a:lnTo>
                      <a:pt x="6" y="66"/>
                    </a:lnTo>
                    <a:lnTo>
                      <a:pt x="6" y="48"/>
                    </a:lnTo>
                    <a:lnTo>
                      <a:pt x="6" y="84"/>
                    </a:lnTo>
                    <a:lnTo>
                      <a:pt x="6" y="66"/>
                    </a:lnTo>
                    <a:lnTo>
                      <a:pt x="6" y="24"/>
                    </a:lnTo>
                    <a:lnTo>
                      <a:pt x="6" y="60"/>
                    </a:lnTo>
                    <a:lnTo>
                      <a:pt x="6" y="78"/>
                    </a:lnTo>
                    <a:lnTo>
                      <a:pt x="6" y="102"/>
                    </a:lnTo>
                    <a:lnTo>
                      <a:pt x="6" y="78"/>
                    </a:lnTo>
                    <a:lnTo>
                      <a:pt x="6" y="54"/>
                    </a:lnTo>
                    <a:lnTo>
                      <a:pt x="6" y="72"/>
                    </a:lnTo>
                    <a:lnTo>
                      <a:pt x="6" y="54"/>
                    </a:lnTo>
                    <a:lnTo>
                      <a:pt x="6" y="66"/>
                    </a:lnTo>
                    <a:lnTo>
                      <a:pt x="6" y="30"/>
                    </a:lnTo>
                    <a:lnTo>
                      <a:pt x="6" y="66"/>
                    </a:lnTo>
                    <a:lnTo>
                      <a:pt x="6" y="66"/>
                    </a:lnTo>
                    <a:lnTo>
                      <a:pt x="6" y="66"/>
                    </a:lnTo>
                    <a:lnTo>
                      <a:pt x="6" y="48"/>
                    </a:lnTo>
                    <a:lnTo>
                      <a:pt x="6" y="54"/>
                    </a:lnTo>
                    <a:lnTo>
                      <a:pt x="6" y="72"/>
                    </a:lnTo>
                    <a:lnTo>
                      <a:pt x="6" y="66"/>
                    </a:lnTo>
                    <a:lnTo>
                      <a:pt x="6" y="36"/>
                    </a:lnTo>
                    <a:lnTo>
                      <a:pt x="6" y="96"/>
                    </a:lnTo>
                    <a:lnTo>
                      <a:pt x="6" y="54"/>
                    </a:lnTo>
                    <a:lnTo>
                      <a:pt x="6" y="72"/>
                    </a:lnTo>
                    <a:lnTo>
                      <a:pt x="6" y="54"/>
                    </a:lnTo>
                    <a:lnTo>
                      <a:pt x="6" y="84"/>
                    </a:lnTo>
                    <a:lnTo>
                      <a:pt x="6" y="66"/>
                    </a:lnTo>
                    <a:lnTo>
                      <a:pt x="12" y="108"/>
                    </a:lnTo>
                    <a:lnTo>
                      <a:pt x="12" y="84"/>
                    </a:lnTo>
                    <a:lnTo>
                      <a:pt x="12" y="66"/>
                    </a:lnTo>
                    <a:lnTo>
                      <a:pt x="12" y="42"/>
                    </a:lnTo>
                    <a:lnTo>
                      <a:pt x="12" y="90"/>
                    </a:lnTo>
                    <a:lnTo>
                      <a:pt x="12" y="48"/>
                    </a:lnTo>
                    <a:lnTo>
                      <a:pt x="12" y="42"/>
                    </a:lnTo>
                    <a:lnTo>
                      <a:pt x="12" y="84"/>
                    </a:lnTo>
                    <a:lnTo>
                      <a:pt x="12" y="78"/>
                    </a:lnTo>
                    <a:lnTo>
                      <a:pt x="12" y="78"/>
                    </a:lnTo>
                    <a:lnTo>
                      <a:pt x="12" y="72"/>
                    </a:lnTo>
                    <a:lnTo>
                      <a:pt x="12" y="84"/>
                    </a:lnTo>
                    <a:lnTo>
                      <a:pt x="12" y="36"/>
                    </a:lnTo>
                    <a:lnTo>
                      <a:pt x="12" y="42"/>
                    </a:lnTo>
                    <a:lnTo>
                      <a:pt x="12" y="72"/>
                    </a:lnTo>
                    <a:lnTo>
                      <a:pt x="12" y="24"/>
                    </a:lnTo>
                    <a:lnTo>
                      <a:pt x="12" y="84"/>
                    </a:lnTo>
                    <a:lnTo>
                      <a:pt x="12" y="54"/>
                    </a:lnTo>
                    <a:lnTo>
                      <a:pt x="12" y="78"/>
                    </a:lnTo>
                    <a:lnTo>
                      <a:pt x="12" y="66"/>
                    </a:lnTo>
                    <a:lnTo>
                      <a:pt x="12" y="72"/>
                    </a:lnTo>
                    <a:lnTo>
                      <a:pt x="12" y="90"/>
                    </a:lnTo>
                    <a:lnTo>
                      <a:pt x="12" y="48"/>
                    </a:lnTo>
                    <a:lnTo>
                      <a:pt x="12" y="66"/>
                    </a:lnTo>
                    <a:lnTo>
                      <a:pt x="12" y="84"/>
                    </a:lnTo>
                    <a:lnTo>
                      <a:pt x="12" y="60"/>
                    </a:lnTo>
                    <a:lnTo>
                      <a:pt x="12" y="66"/>
                    </a:lnTo>
                    <a:lnTo>
                      <a:pt x="12" y="60"/>
                    </a:lnTo>
                    <a:lnTo>
                      <a:pt x="12" y="54"/>
                    </a:lnTo>
                    <a:lnTo>
                      <a:pt x="12" y="60"/>
                    </a:lnTo>
                    <a:lnTo>
                      <a:pt x="12" y="48"/>
                    </a:lnTo>
                    <a:lnTo>
                      <a:pt x="12" y="72"/>
                    </a:lnTo>
                    <a:lnTo>
                      <a:pt x="12" y="90"/>
                    </a:lnTo>
                    <a:lnTo>
                      <a:pt x="12" y="60"/>
                    </a:lnTo>
                    <a:lnTo>
                      <a:pt x="12" y="54"/>
                    </a:lnTo>
                    <a:lnTo>
                      <a:pt x="12" y="18"/>
                    </a:lnTo>
                    <a:lnTo>
                      <a:pt x="12" y="60"/>
                    </a:lnTo>
                    <a:lnTo>
                      <a:pt x="12" y="72"/>
                    </a:lnTo>
                    <a:lnTo>
                      <a:pt x="12" y="90"/>
                    </a:lnTo>
                    <a:lnTo>
                      <a:pt x="12" y="78"/>
                    </a:lnTo>
                    <a:lnTo>
                      <a:pt x="12" y="108"/>
                    </a:lnTo>
                    <a:lnTo>
                      <a:pt x="12" y="102"/>
                    </a:lnTo>
                    <a:lnTo>
                      <a:pt x="12" y="72"/>
                    </a:lnTo>
                    <a:lnTo>
                      <a:pt x="12" y="90"/>
                    </a:lnTo>
                    <a:lnTo>
                      <a:pt x="12" y="48"/>
                    </a:lnTo>
                    <a:lnTo>
                      <a:pt x="12" y="66"/>
                    </a:lnTo>
                    <a:lnTo>
                      <a:pt x="12" y="54"/>
                    </a:lnTo>
                    <a:lnTo>
                      <a:pt x="12" y="30"/>
                    </a:lnTo>
                    <a:lnTo>
                      <a:pt x="12" y="54"/>
                    </a:lnTo>
                    <a:lnTo>
                      <a:pt x="12" y="36"/>
                    </a:lnTo>
                    <a:lnTo>
                      <a:pt x="12" y="90"/>
                    </a:lnTo>
                    <a:lnTo>
                      <a:pt x="12" y="42"/>
                    </a:lnTo>
                    <a:lnTo>
                      <a:pt x="12" y="96"/>
                    </a:lnTo>
                    <a:lnTo>
                      <a:pt x="12" y="48"/>
                    </a:lnTo>
                    <a:lnTo>
                      <a:pt x="12" y="36"/>
                    </a:lnTo>
                    <a:lnTo>
                      <a:pt x="12" y="84"/>
                    </a:lnTo>
                    <a:lnTo>
                      <a:pt x="12" y="78"/>
                    </a:lnTo>
                    <a:lnTo>
                      <a:pt x="12" y="78"/>
                    </a:lnTo>
                    <a:lnTo>
                      <a:pt x="12" y="78"/>
                    </a:lnTo>
                    <a:lnTo>
                      <a:pt x="12" y="54"/>
                    </a:lnTo>
                    <a:lnTo>
                      <a:pt x="12" y="60"/>
                    </a:lnTo>
                    <a:lnTo>
                      <a:pt x="12" y="66"/>
                    </a:lnTo>
                    <a:lnTo>
                      <a:pt x="12" y="72"/>
                    </a:lnTo>
                    <a:lnTo>
                      <a:pt x="12" y="90"/>
                    </a:lnTo>
                    <a:lnTo>
                      <a:pt x="12" y="54"/>
                    </a:lnTo>
                    <a:lnTo>
                      <a:pt x="12" y="60"/>
                    </a:lnTo>
                    <a:lnTo>
                      <a:pt x="12" y="66"/>
                    </a:lnTo>
                    <a:lnTo>
                      <a:pt x="12" y="78"/>
                    </a:lnTo>
                    <a:lnTo>
                      <a:pt x="12" y="78"/>
                    </a:lnTo>
                    <a:lnTo>
                      <a:pt x="12" y="84"/>
                    </a:lnTo>
                    <a:lnTo>
                      <a:pt x="12" y="54"/>
                    </a:lnTo>
                    <a:lnTo>
                      <a:pt x="12" y="84"/>
                    </a:lnTo>
                    <a:lnTo>
                      <a:pt x="12" y="72"/>
                    </a:lnTo>
                    <a:lnTo>
                      <a:pt x="12" y="84"/>
                    </a:lnTo>
                    <a:lnTo>
                      <a:pt x="12" y="72"/>
                    </a:lnTo>
                    <a:lnTo>
                      <a:pt x="12" y="108"/>
                    </a:lnTo>
                    <a:lnTo>
                      <a:pt x="12" y="108"/>
                    </a:lnTo>
                    <a:lnTo>
                      <a:pt x="12" y="66"/>
                    </a:lnTo>
                    <a:lnTo>
                      <a:pt x="12" y="90"/>
                    </a:lnTo>
                    <a:lnTo>
                      <a:pt x="12" y="48"/>
                    </a:lnTo>
                    <a:lnTo>
                      <a:pt x="12" y="24"/>
                    </a:lnTo>
                    <a:lnTo>
                      <a:pt x="12" y="66"/>
                    </a:lnTo>
                    <a:lnTo>
                      <a:pt x="12" y="96"/>
                    </a:lnTo>
                    <a:lnTo>
                      <a:pt x="12" y="84"/>
                    </a:lnTo>
                    <a:lnTo>
                      <a:pt x="12" y="78"/>
                    </a:lnTo>
                    <a:lnTo>
                      <a:pt x="12" y="96"/>
                    </a:lnTo>
                    <a:lnTo>
                      <a:pt x="12" y="54"/>
                    </a:lnTo>
                    <a:lnTo>
                      <a:pt x="12" y="54"/>
                    </a:lnTo>
                    <a:lnTo>
                      <a:pt x="12" y="60"/>
                    </a:lnTo>
                    <a:lnTo>
                      <a:pt x="12" y="78"/>
                    </a:lnTo>
                    <a:lnTo>
                      <a:pt x="12" y="120"/>
                    </a:lnTo>
                    <a:lnTo>
                      <a:pt x="12" y="84"/>
                    </a:lnTo>
                    <a:lnTo>
                      <a:pt x="12" y="72"/>
                    </a:lnTo>
                    <a:lnTo>
                      <a:pt x="12" y="48"/>
                    </a:lnTo>
                    <a:lnTo>
                      <a:pt x="12" y="84"/>
                    </a:lnTo>
                    <a:lnTo>
                      <a:pt x="12" y="84"/>
                    </a:lnTo>
                    <a:lnTo>
                      <a:pt x="12" y="42"/>
                    </a:lnTo>
                    <a:lnTo>
                      <a:pt x="12" y="48"/>
                    </a:lnTo>
                    <a:lnTo>
                      <a:pt x="12" y="54"/>
                    </a:lnTo>
                    <a:lnTo>
                      <a:pt x="12" y="78"/>
                    </a:lnTo>
                    <a:lnTo>
                      <a:pt x="12" y="18"/>
                    </a:lnTo>
                    <a:lnTo>
                      <a:pt x="12" y="48"/>
                    </a:lnTo>
                    <a:lnTo>
                      <a:pt x="18" y="90"/>
                    </a:lnTo>
                    <a:lnTo>
                      <a:pt x="18" y="54"/>
                    </a:lnTo>
                    <a:lnTo>
                      <a:pt x="18" y="60"/>
                    </a:lnTo>
                    <a:lnTo>
                      <a:pt x="18" y="36"/>
                    </a:lnTo>
                    <a:lnTo>
                      <a:pt x="18" y="66"/>
                    </a:lnTo>
                    <a:lnTo>
                      <a:pt x="18" y="90"/>
                    </a:lnTo>
                    <a:lnTo>
                      <a:pt x="18" y="24"/>
                    </a:lnTo>
                    <a:lnTo>
                      <a:pt x="18" y="66"/>
                    </a:lnTo>
                    <a:lnTo>
                      <a:pt x="18" y="78"/>
                    </a:lnTo>
                    <a:lnTo>
                      <a:pt x="18" y="48"/>
                    </a:lnTo>
                    <a:lnTo>
                      <a:pt x="18" y="90"/>
                    </a:lnTo>
                    <a:lnTo>
                      <a:pt x="18" y="66"/>
                    </a:lnTo>
                    <a:lnTo>
                      <a:pt x="18" y="78"/>
                    </a:lnTo>
                    <a:lnTo>
                      <a:pt x="18" y="48"/>
                    </a:lnTo>
                    <a:lnTo>
                      <a:pt x="18" y="78"/>
                    </a:lnTo>
                    <a:lnTo>
                      <a:pt x="18" y="60"/>
                    </a:lnTo>
                    <a:lnTo>
                      <a:pt x="18" y="24"/>
                    </a:lnTo>
                    <a:lnTo>
                      <a:pt x="18" y="36"/>
                    </a:lnTo>
                    <a:lnTo>
                      <a:pt x="18" y="72"/>
                    </a:lnTo>
                    <a:lnTo>
                      <a:pt x="18" y="84"/>
                    </a:lnTo>
                    <a:lnTo>
                      <a:pt x="18" y="42"/>
                    </a:lnTo>
                    <a:lnTo>
                      <a:pt x="18" y="54"/>
                    </a:lnTo>
                    <a:lnTo>
                      <a:pt x="18" y="60"/>
                    </a:lnTo>
                    <a:lnTo>
                      <a:pt x="18" y="30"/>
                    </a:lnTo>
                    <a:lnTo>
                      <a:pt x="18" y="54"/>
                    </a:lnTo>
                    <a:lnTo>
                      <a:pt x="18" y="54"/>
                    </a:lnTo>
                    <a:lnTo>
                      <a:pt x="18" y="72"/>
                    </a:lnTo>
                    <a:lnTo>
                      <a:pt x="18" y="12"/>
                    </a:lnTo>
                    <a:lnTo>
                      <a:pt x="18" y="72"/>
                    </a:lnTo>
                    <a:lnTo>
                      <a:pt x="18" y="102"/>
                    </a:lnTo>
                    <a:lnTo>
                      <a:pt x="18" y="54"/>
                    </a:lnTo>
                    <a:lnTo>
                      <a:pt x="18" y="66"/>
                    </a:lnTo>
                    <a:lnTo>
                      <a:pt x="18" y="24"/>
                    </a:lnTo>
                    <a:lnTo>
                      <a:pt x="18" y="60"/>
                    </a:lnTo>
                    <a:lnTo>
                      <a:pt x="18" y="54"/>
                    </a:lnTo>
                    <a:lnTo>
                      <a:pt x="18" y="72"/>
                    </a:lnTo>
                    <a:lnTo>
                      <a:pt x="18" y="78"/>
                    </a:lnTo>
                    <a:lnTo>
                      <a:pt x="18" y="54"/>
                    </a:lnTo>
                    <a:lnTo>
                      <a:pt x="18" y="72"/>
                    </a:lnTo>
                    <a:lnTo>
                      <a:pt x="18" y="102"/>
                    </a:lnTo>
                    <a:lnTo>
                      <a:pt x="18" y="90"/>
                    </a:lnTo>
                    <a:lnTo>
                      <a:pt x="18" y="54"/>
                    </a:lnTo>
                    <a:lnTo>
                      <a:pt x="18" y="84"/>
                    </a:lnTo>
                    <a:lnTo>
                      <a:pt x="18" y="42"/>
                    </a:lnTo>
                    <a:lnTo>
                      <a:pt x="18" y="96"/>
                    </a:lnTo>
                    <a:lnTo>
                      <a:pt x="18" y="90"/>
                    </a:lnTo>
                    <a:lnTo>
                      <a:pt x="18" y="66"/>
                    </a:lnTo>
                    <a:lnTo>
                      <a:pt x="18" y="48"/>
                    </a:lnTo>
                    <a:lnTo>
                      <a:pt x="18" y="84"/>
                    </a:lnTo>
                    <a:lnTo>
                      <a:pt x="18" y="84"/>
                    </a:lnTo>
                    <a:lnTo>
                      <a:pt x="18" y="42"/>
                    </a:lnTo>
                    <a:lnTo>
                      <a:pt x="18" y="54"/>
                    </a:lnTo>
                    <a:lnTo>
                      <a:pt x="18" y="72"/>
                    </a:lnTo>
                    <a:lnTo>
                      <a:pt x="18" y="102"/>
                    </a:lnTo>
                    <a:lnTo>
                      <a:pt x="18" y="90"/>
                    </a:lnTo>
                    <a:lnTo>
                      <a:pt x="18" y="60"/>
                    </a:lnTo>
                    <a:lnTo>
                      <a:pt x="18" y="90"/>
                    </a:lnTo>
                    <a:lnTo>
                      <a:pt x="18" y="66"/>
                    </a:lnTo>
                    <a:lnTo>
                      <a:pt x="18" y="66"/>
                    </a:lnTo>
                    <a:lnTo>
                      <a:pt x="18" y="78"/>
                    </a:lnTo>
                    <a:lnTo>
                      <a:pt x="18" y="96"/>
                    </a:lnTo>
                    <a:lnTo>
                      <a:pt x="18" y="48"/>
                    </a:lnTo>
                    <a:lnTo>
                      <a:pt x="18" y="66"/>
                    </a:lnTo>
                    <a:lnTo>
                      <a:pt x="18" y="48"/>
                    </a:lnTo>
                    <a:lnTo>
                      <a:pt x="18" y="42"/>
                    </a:lnTo>
                    <a:lnTo>
                      <a:pt x="18" y="84"/>
                    </a:lnTo>
                    <a:lnTo>
                      <a:pt x="18" y="84"/>
                    </a:lnTo>
                    <a:lnTo>
                      <a:pt x="18" y="84"/>
                    </a:lnTo>
                    <a:lnTo>
                      <a:pt x="18" y="84"/>
                    </a:lnTo>
                    <a:lnTo>
                      <a:pt x="18" y="60"/>
                    </a:lnTo>
                    <a:lnTo>
                      <a:pt x="18" y="78"/>
                    </a:lnTo>
                    <a:lnTo>
                      <a:pt x="18" y="84"/>
                    </a:lnTo>
                    <a:lnTo>
                      <a:pt x="18" y="84"/>
                    </a:lnTo>
                    <a:lnTo>
                      <a:pt x="18" y="30"/>
                    </a:lnTo>
                    <a:lnTo>
                      <a:pt x="18" y="84"/>
                    </a:lnTo>
                    <a:lnTo>
                      <a:pt x="18" y="30"/>
                    </a:lnTo>
                    <a:lnTo>
                      <a:pt x="18" y="72"/>
                    </a:lnTo>
                    <a:lnTo>
                      <a:pt x="18" y="84"/>
                    </a:lnTo>
                    <a:lnTo>
                      <a:pt x="18" y="48"/>
                    </a:lnTo>
                    <a:lnTo>
                      <a:pt x="18" y="60"/>
                    </a:lnTo>
                    <a:lnTo>
                      <a:pt x="18" y="72"/>
                    </a:lnTo>
                    <a:lnTo>
                      <a:pt x="18" y="30"/>
                    </a:lnTo>
                    <a:lnTo>
                      <a:pt x="18" y="72"/>
                    </a:lnTo>
                    <a:lnTo>
                      <a:pt x="18" y="54"/>
                    </a:lnTo>
                    <a:lnTo>
                      <a:pt x="18" y="54"/>
                    </a:lnTo>
                    <a:lnTo>
                      <a:pt x="18" y="60"/>
                    </a:lnTo>
                    <a:lnTo>
                      <a:pt x="18" y="90"/>
                    </a:lnTo>
                    <a:lnTo>
                      <a:pt x="18" y="66"/>
                    </a:lnTo>
                    <a:lnTo>
                      <a:pt x="18" y="60"/>
                    </a:lnTo>
                    <a:lnTo>
                      <a:pt x="18" y="84"/>
                    </a:lnTo>
                    <a:lnTo>
                      <a:pt x="18" y="72"/>
                    </a:lnTo>
                    <a:lnTo>
                      <a:pt x="18" y="66"/>
                    </a:lnTo>
                    <a:lnTo>
                      <a:pt x="18" y="126"/>
                    </a:lnTo>
                    <a:lnTo>
                      <a:pt x="18" y="60"/>
                    </a:lnTo>
                    <a:lnTo>
                      <a:pt x="18" y="48"/>
                    </a:lnTo>
                    <a:lnTo>
                      <a:pt x="18" y="60"/>
                    </a:lnTo>
                    <a:lnTo>
                      <a:pt x="18" y="36"/>
                    </a:lnTo>
                    <a:lnTo>
                      <a:pt x="18" y="66"/>
                    </a:lnTo>
                    <a:lnTo>
                      <a:pt x="18" y="54"/>
                    </a:lnTo>
                    <a:lnTo>
                      <a:pt x="18" y="72"/>
                    </a:lnTo>
                    <a:lnTo>
                      <a:pt x="18" y="108"/>
                    </a:lnTo>
                    <a:lnTo>
                      <a:pt x="18" y="60"/>
                    </a:lnTo>
                    <a:lnTo>
                      <a:pt x="24" y="66"/>
                    </a:lnTo>
                    <a:lnTo>
                      <a:pt x="24" y="66"/>
                    </a:lnTo>
                    <a:lnTo>
                      <a:pt x="24" y="90"/>
                    </a:lnTo>
                    <a:lnTo>
                      <a:pt x="24" y="78"/>
                    </a:lnTo>
                    <a:lnTo>
                      <a:pt x="24" y="42"/>
                    </a:lnTo>
                    <a:lnTo>
                      <a:pt x="24" y="90"/>
                    </a:lnTo>
                    <a:lnTo>
                      <a:pt x="24" y="90"/>
                    </a:lnTo>
                    <a:lnTo>
                      <a:pt x="24" y="66"/>
                    </a:lnTo>
                    <a:lnTo>
                      <a:pt x="24" y="66"/>
                    </a:lnTo>
                    <a:lnTo>
                      <a:pt x="24" y="84"/>
                    </a:lnTo>
                    <a:lnTo>
                      <a:pt x="24" y="48"/>
                    </a:lnTo>
                    <a:lnTo>
                      <a:pt x="24" y="66"/>
                    </a:lnTo>
                    <a:lnTo>
                      <a:pt x="24" y="54"/>
                    </a:lnTo>
                    <a:lnTo>
                      <a:pt x="24" y="90"/>
                    </a:lnTo>
                    <a:lnTo>
                      <a:pt x="24" y="66"/>
                    </a:lnTo>
                    <a:lnTo>
                      <a:pt x="24" y="90"/>
                    </a:lnTo>
                    <a:lnTo>
                      <a:pt x="24" y="36"/>
                    </a:lnTo>
                    <a:lnTo>
                      <a:pt x="24" y="78"/>
                    </a:lnTo>
                    <a:lnTo>
                      <a:pt x="24" y="66"/>
                    </a:lnTo>
                    <a:lnTo>
                      <a:pt x="24" y="66"/>
                    </a:lnTo>
                    <a:lnTo>
                      <a:pt x="24" y="54"/>
                    </a:lnTo>
                    <a:lnTo>
                      <a:pt x="24" y="78"/>
                    </a:lnTo>
                    <a:lnTo>
                      <a:pt x="24" y="72"/>
                    </a:lnTo>
                    <a:lnTo>
                      <a:pt x="24" y="66"/>
                    </a:lnTo>
                    <a:lnTo>
                      <a:pt x="24" y="60"/>
                    </a:lnTo>
                    <a:lnTo>
                      <a:pt x="24" y="84"/>
                    </a:lnTo>
                    <a:lnTo>
                      <a:pt x="24" y="84"/>
                    </a:lnTo>
                    <a:lnTo>
                      <a:pt x="24" y="66"/>
                    </a:lnTo>
                    <a:lnTo>
                      <a:pt x="24" y="96"/>
                    </a:lnTo>
                    <a:lnTo>
                      <a:pt x="24" y="66"/>
                    </a:lnTo>
                    <a:lnTo>
                      <a:pt x="24" y="42"/>
                    </a:lnTo>
                    <a:lnTo>
                      <a:pt x="24" y="54"/>
                    </a:lnTo>
                    <a:lnTo>
                      <a:pt x="24" y="72"/>
                    </a:lnTo>
                    <a:lnTo>
                      <a:pt x="24" y="78"/>
                    </a:lnTo>
                    <a:lnTo>
                      <a:pt x="24" y="24"/>
                    </a:lnTo>
                    <a:lnTo>
                      <a:pt x="24" y="78"/>
                    </a:lnTo>
                    <a:lnTo>
                      <a:pt x="24" y="60"/>
                    </a:lnTo>
                    <a:lnTo>
                      <a:pt x="24" y="90"/>
                    </a:lnTo>
                    <a:lnTo>
                      <a:pt x="24" y="84"/>
                    </a:lnTo>
                    <a:lnTo>
                      <a:pt x="24" y="36"/>
                    </a:lnTo>
                    <a:lnTo>
                      <a:pt x="24" y="78"/>
                    </a:lnTo>
                    <a:lnTo>
                      <a:pt x="24" y="48"/>
                    </a:lnTo>
                    <a:lnTo>
                      <a:pt x="24" y="36"/>
                    </a:lnTo>
                    <a:lnTo>
                      <a:pt x="24" y="102"/>
                    </a:lnTo>
                    <a:lnTo>
                      <a:pt x="24" y="90"/>
                    </a:lnTo>
                    <a:lnTo>
                      <a:pt x="24" y="78"/>
                    </a:lnTo>
                    <a:lnTo>
                      <a:pt x="24" y="78"/>
                    </a:lnTo>
                    <a:lnTo>
                      <a:pt x="24" y="60"/>
                    </a:lnTo>
                    <a:lnTo>
                      <a:pt x="24" y="54"/>
                    </a:lnTo>
                    <a:lnTo>
                      <a:pt x="24" y="66"/>
                    </a:lnTo>
                    <a:lnTo>
                      <a:pt x="24" y="48"/>
                    </a:lnTo>
                    <a:lnTo>
                      <a:pt x="24" y="66"/>
                    </a:lnTo>
                    <a:lnTo>
                      <a:pt x="24" y="66"/>
                    </a:lnTo>
                    <a:lnTo>
                      <a:pt x="24" y="72"/>
                    </a:lnTo>
                    <a:lnTo>
                      <a:pt x="24" y="90"/>
                    </a:lnTo>
                    <a:lnTo>
                      <a:pt x="24" y="6"/>
                    </a:lnTo>
                    <a:lnTo>
                      <a:pt x="24" y="72"/>
                    </a:lnTo>
                    <a:lnTo>
                      <a:pt x="24" y="78"/>
                    </a:lnTo>
                    <a:lnTo>
                      <a:pt x="24" y="78"/>
                    </a:lnTo>
                    <a:lnTo>
                      <a:pt x="24" y="78"/>
                    </a:lnTo>
                    <a:lnTo>
                      <a:pt x="24" y="84"/>
                    </a:lnTo>
                    <a:lnTo>
                      <a:pt x="24" y="102"/>
                    </a:lnTo>
                    <a:lnTo>
                      <a:pt x="24" y="24"/>
                    </a:lnTo>
                    <a:lnTo>
                      <a:pt x="24" y="72"/>
                    </a:lnTo>
                    <a:lnTo>
                      <a:pt x="24" y="72"/>
                    </a:lnTo>
                    <a:lnTo>
                      <a:pt x="24" y="54"/>
                    </a:lnTo>
                    <a:lnTo>
                      <a:pt x="24" y="72"/>
                    </a:lnTo>
                    <a:lnTo>
                      <a:pt x="24" y="90"/>
                    </a:lnTo>
                    <a:lnTo>
                      <a:pt x="24" y="72"/>
                    </a:lnTo>
                    <a:lnTo>
                      <a:pt x="24" y="54"/>
                    </a:lnTo>
                    <a:lnTo>
                      <a:pt x="24" y="72"/>
                    </a:lnTo>
                    <a:lnTo>
                      <a:pt x="24" y="96"/>
                    </a:lnTo>
                    <a:lnTo>
                      <a:pt x="24" y="84"/>
                    </a:lnTo>
                    <a:lnTo>
                      <a:pt x="24" y="90"/>
                    </a:lnTo>
                    <a:lnTo>
                      <a:pt x="24" y="42"/>
                    </a:lnTo>
                    <a:lnTo>
                      <a:pt x="24" y="48"/>
                    </a:lnTo>
                    <a:lnTo>
                      <a:pt x="24" y="66"/>
                    </a:lnTo>
                    <a:lnTo>
                      <a:pt x="24" y="66"/>
                    </a:lnTo>
                    <a:lnTo>
                      <a:pt x="24" y="36"/>
                    </a:lnTo>
                    <a:lnTo>
                      <a:pt x="24" y="72"/>
                    </a:lnTo>
                    <a:lnTo>
                      <a:pt x="24" y="48"/>
                    </a:lnTo>
                    <a:lnTo>
                      <a:pt x="24" y="36"/>
                    </a:lnTo>
                    <a:lnTo>
                      <a:pt x="24" y="60"/>
                    </a:lnTo>
                    <a:lnTo>
                      <a:pt x="24" y="102"/>
                    </a:lnTo>
                    <a:lnTo>
                      <a:pt x="24" y="72"/>
                    </a:lnTo>
                    <a:lnTo>
                      <a:pt x="24" y="72"/>
                    </a:lnTo>
                    <a:lnTo>
                      <a:pt x="24" y="90"/>
                    </a:lnTo>
                    <a:lnTo>
                      <a:pt x="24" y="84"/>
                    </a:lnTo>
                    <a:lnTo>
                      <a:pt x="24" y="90"/>
                    </a:lnTo>
                    <a:lnTo>
                      <a:pt x="24" y="42"/>
                    </a:lnTo>
                    <a:lnTo>
                      <a:pt x="24" y="18"/>
                    </a:lnTo>
                    <a:lnTo>
                      <a:pt x="24" y="102"/>
                    </a:lnTo>
                    <a:lnTo>
                      <a:pt x="24" y="84"/>
                    </a:lnTo>
                    <a:lnTo>
                      <a:pt x="24" y="84"/>
                    </a:lnTo>
                    <a:lnTo>
                      <a:pt x="24" y="60"/>
                    </a:lnTo>
                    <a:lnTo>
                      <a:pt x="24" y="66"/>
                    </a:lnTo>
                    <a:lnTo>
                      <a:pt x="24" y="72"/>
                    </a:lnTo>
                    <a:lnTo>
                      <a:pt x="24" y="66"/>
                    </a:lnTo>
                    <a:lnTo>
                      <a:pt x="24" y="48"/>
                    </a:lnTo>
                    <a:lnTo>
                      <a:pt x="24" y="72"/>
                    </a:lnTo>
                    <a:lnTo>
                      <a:pt x="24" y="60"/>
                    </a:lnTo>
                    <a:lnTo>
                      <a:pt x="24" y="66"/>
                    </a:lnTo>
                    <a:lnTo>
                      <a:pt x="30" y="60"/>
                    </a:lnTo>
                    <a:lnTo>
                      <a:pt x="30" y="42"/>
                    </a:lnTo>
                    <a:lnTo>
                      <a:pt x="30" y="60"/>
                    </a:lnTo>
                    <a:lnTo>
                      <a:pt x="30" y="84"/>
                    </a:lnTo>
                    <a:lnTo>
                      <a:pt x="30" y="96"/>
                    </a:lnTo>
                    <a:lnTo>
                      <a:pt x="30" y="48"/>
                    </a:lnTo>
                    <a:lnTo>
                      <a:pt x="30" y="54"/>
                    </a:lnTo>
                    <a:lnTo>
                      <a:pt x="30" y="84"/>
                    </a:lnTo>
                    <a:lnTo>
                      <a:pt x="30" y="66"/>
                    </a:lnTo>
                    <a:lnTo>
                      <a:pt x="30" y="78"/>
                    </a:lnTo>
                    <a:lnTo>
                      <a:pt x="30" y="96"/>
                    </a:lnTo>
                    <a:lnTo>
                      <a:pt x="30" y="84"/>
                    </a:lnTo>
                    <a:lnTo>
                      <a:pt x="30" y="72"/>
                    </a:lnTo>
                    <a:lnTo>
                      <a:pt x="30" y="60"/>
                    </a:lnTo>
                    <a:lnTo>
                      <a:pt x="30" y="48"/>
                    </a:lnTo>
                    <a:lnTo>
                      <a:pt x="30" y="60"/>
                    </a:lnTo>
                    <a:lnTo>
                      <a:pt x="30" y="90"/>
                    </a:lnTo>
                    <a:lnTo>
                      <a:pt x="30" y="66"/>
                    </a:lnTo>
                    <a:lnTo>
                      <a:pt x="30" y="24"/>
                    </a:lnTo>
                    <a:lnTo>
                      <a:pt x="30" y="72"/>
                    </a:lnTo>
                    <a:lnTo>
                      <a:pt x="30" y="60"/>
                    </a:lnTo>
                    <a:lnTo>
                      <a:pt x="30" y="72"/>
                    </a:lnTo>
                    <a:lnTo>
                      <a:pt x="30" y="66"/>
                    </a:lnTo>
                    <a:lnTo>
                      <a:pt x="30" y="60"/>
                    </a:lnTo>
                    <a:lnTo>
                      <a:pt x="30" y="36"/>
                    </a:lnTo>
                    <a:lnTo>
                      <a:pt x="30" y="66"/>
                    </a:lnTo>
                    <a:lnTo>
                      <a:pt x="30" y="108"/>
                    </a:lnTo>
                    <a:lnTo>
                      <a:pt x="30" y="60"/>
                    </a:lnTo>
                    <a:lnTo>
                      <a:pt x="30" y="66"/>
                    </a:lnTo>
                    <a:lnTo>
                      <a:pt x="30" y="48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84"/>
                    </a:lnTo>
                    <a:lnTo>
                      <a:pt x="30" y="84"/>
                    </a:lnTo>
                    <a:lnTo>
                      <a:pt x="30" y="66"/>
                    </a:lnTo>
                    <a:lnTo>
                      <a:pt x="30" y="90"/>
                    </a:lnTo>
                    <a:lnTo>
                      <a:pt x="30" y="42"/>
                    </a:lnTo>
                    <a:lnTo>
                      <a:pt x="30" y="48"/>
                    </a:lnTo>
                    <a:lnTo>
                      <a:pt x="30" y="66"/>
                    </a:lnTo>
                    <a:lnTo>
                      <a:pt x="30" y="90"/>
                    </a:lnTo>
                    <a:lnTo>
                      <a:pt x="30" y="90"/>
                    </a:lnTo>
                    <a:lnTo>
                      <a:pt x="30" y="114"/>
                    </a:lnTo>
                    <a:lnTo>
                      <a:pt x="30" y="90"/>
                    </a:lnTo>
                    <a:lnTo>
                      <a:pt x="30" y="54"/>
                    </a:lnTo>
                    <a:lnTo>
                      <a:pt x="30" y="72"/>
                    </a:lnTo>
                    <a:lnTo>
                      <a:pt x="30" y="72"/>
                    </a:lnTo>
                    <a:lnTo>
                      <a:pt x="30" y="48"/>
                    </a:lnTo>
                    <a:lnTo>
                      <a:pt x="30" y="72"/>
                    </a:lnTo>
                    <a:lnTo>
                      <a:pt x="30" y="120"/>
                    </a:lnTo>
                    <a:lnTo>
                      <a:pt x="30" y="66"/>
                    </a:lnTo>
                    <a:lnTo>
                      <a:pt x="30" y="90"/>
                    </a:lnTo>
                    <a:lnTo>
                      <a:pt x="30" y="60"/>
                    </a:lnTo>
                    <a:lnTo>
                      <a:pt x="30" y="72"/>
                    </a:lnTo>
                    <a:lnTo>
                      <a:pt x="30" y="90"/>
                    </a:lnTo>
                    <a:lnTo>
                      <a:pt x="30" y="24"/>
                    </a:lnTo>
                    <a:lnTo>
                      <a:pt x="30" y="72"/>
                    </a:lnTo>
                    <a:lnTo>
                      <a:pt x="30" y="42"/>
                    </a:lnTo>
                    <a:lnTo>
                      <a:pt x="30" y="66"/>
                    </a:lnTo>
                    <a:lnTo>
                      <a:pt x="30" y="54"/>
                    </a:lnTo>
                    <a:lnTo>
                      <a:pt x="30" y="66"/>
                    </a:lnTo>
                    <a:lnTo>
                      <a:pt x="30" y="78"/>
                    </a:lnTo>
                    <a:lnTo>
                      <a:pt x="30" y="18"/>
                    </a:lnTo>
                    <a:lnTo>
                      <a:pt x="30" y="66"/>
                    </a:lnTo>
                    <a:lnTo>
                      <a:pt x="30" y="72"/>
                    </a:lnTo>
                    <a:lnTo>
                      <a:pt x="30" y="72"/>
                    </a:lnTo>
                    <a:lnTo>
                      <a:pt x="30" y="78"/>
                    </a:lnTo>
                    <a:lnTo>
                      <a:pt x="30" y="42"/>
                    </a:lnTo>
                    <a:lnTo>
                      <a:pt x="30" y="102"/>
                    </a:lnTo>
                    <a:lnTo>
                      <a:pt x="30" y="66"/>
                    </a:lnTo>
                    <a:lnTo>
                      <a:pt x="30" y="48"/>
                    </a:lnTo>
                    <a:lnTo>
                      <a:pt x="30" y="108"/>
                    </a:lnTo>
                    <a:lnTo>
                      <a:pt x="30" y="12"/>
                    </a:lnTo>
                    <a:lnTo>
                      <a:pt x="30" y="108"/>
                    </a:lnTo>
                    <a:lnTo>
                      <a:pt x="30" y="84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30" y="66"/>
                    </a:lnTo>
                    <a:lnTo>
                      <a:pt x="30" y="54"/>
                    </a:lnTo>
                    <a:lnTo>
                      <a:pt x="30" y="48"/>
                    </a:lnTo>
                    <a:lnTo>
                      <a:pt x="30" y="78"/>
                    </a:lnTo>
                    <a:lnTo>
                      <a:pt x="30" y="78"/>
                    </a:lnTo>
                    <a:lnTo>
                      <a:pt x="30" y="66"/>
                    </a:lnTo>
                    <a:lnTo>
                      <a:pt x="30" y="84"/>
                    </a:lnTo>
                    <a:lnTo>
                      <a:pt x="30" y="54"/>
                    </a:lnTo>
                    <a:lnTo>
                      <a:pt x="30" y="84"/>
                    </a:lnTo>
                    <a:lnTo>
                      <a:pt x="30" y="24"/>
                    </a:lnTo>
                    <a:lnTo>
                      <a:pt x="30" y="66"/>
                    </a:lnTo>
                    <a:lnTo>
                      <a:pt x="30" y="78"/>
                    </a:lnTo>
                    <a:lnTo>
                      <a:pt x="30" y="90"/>
                    </a:lnTo>
                    <a:lnTo>
                      <a:pt x="30" y="36"/>
                    </a:lnTo>
                    <a:lnTo>
                      <a:pt x="30" y="84"/>
                    </a:lnTo>
                    <a:lnTo>
                      <a:pt x="30" y="96"/>
                    </a:lnTo>
                    <a:lnTo>
                      <a:pt x="30" y="42"/>
                    </a:lnTo>
                    <a:lnTo>
                      <a:pt x="30" y="72"/>
                    </a:lnTo>
                    <a:lnTo>
                      <a:pt x="30" y="36"/>
                    </a:lnTo>
                    <a:lnTo>
                      <a:pt x="30" y="60"/>
                    </a:lnTo>
                    <a:lnTo>
                      <a:pt x="30" y="48"/>
                    </a:lnTo>
                    <a:lnTo>
                      <a:pt x="30" y="54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72"/>
                    </a:lnTo>
                    <a:lnTo>
                      <a:pt x="30" y="84"/>
                    </a:lnTo>
                    <a:lnTo>
                      <a:pt x="30" y="84"/>
                    </a:lnTo>
                    <a:lnTo>
                      <a:pt x="36" y="60"/>
                    </a:lnTo>
                    <a:lnTo>
                      <a:pt x="36" y="36"/>
                    </a:lnTo>
                    <a:lnTo>
                      <a:pt x="36" y="66"/>
                    </a:lnTo>
                    <a:lnTo>
                      <a:pt x="36" y="42"/>
                    </a:lnTo>
                    <a:lnTo>
                      <a:pt x="36" y="96"/>
                    </a:lnTo>
                    <a:lnTo>
                      <a:pt x="36" y="90"/>
                    </a:lnTo>
                    <a:lnTo>
                      <a:pt x="36" y="48"/>
                    </a:lnTo>
                    <a:lnTo>
                      <a:pt x="36" y="84"/>
                    </a:lnTo>
                    <a:lnTo>
                      <a:pt x="36" y="24"/>
                    </a:lnTo>
                    <a:lnTo>
                      <a:pt x="36" y="60"/>
                    </a:lnTo>
                    <a:lnTo>
                      <a:pt x="36" y="78"/>
                    </a:lnTo>
                    <a:lnTo>
                      <a:pt x="36" y="78"/>
                    </a:lnTo>
                    <a:lnTo>
                      <a:pt x="36" y="54"/>
                    </a:lnTo>
                    <a:lnTo>
                      <a:pt x="36" y="84"/>
                    </a:lnTo>
                    <a:lnTo>
                      <a:pt x="36" y="90"/>
                    </a:lnTo>
                    <a:lnTo>
                      <a:pt x="36" y="102"/>
                    </a:lnTo>
                    <a:lnTo>
                      <a:pt x="36" y="66"/>
                    </a:lnTo>
                    <a:lnTo>
                      <a:pt x="36" y="42"/>
                    </a:lnTo>
                    <a:lnTo>
                      <a:pt x="36" y="90"/>
                    </a:lnTo>
                    <a:lnTo>
                      <a:pt x="36" y="48"/>
                    </a:lnTo>
                    <a:lnTo>
                      <a:pt x="36" y="84"/>
                    </a:lnTo>
                    <a:lnTo>
                      <a:pt x="36" y="96"/>
                    </a:lnTo>
                    <a:lnTo>
                      <a:pt x="36" y="30"/>
                    </a:lnTo>
                    <a:lnTo>
                      <a:pt x="36" y="48"/>
                    </a:lnTo>
                    <a:lnTo>
                      <a:pt x="36" y="90"/>
                    </a:lnTo>
                    <a:lnTo>
                      <a:pt x="36" y="102"/>
                    </a:lnTo>
                    <a:lnTo>
                      <a:pt x="36" y="84"/>
                    </a:lnTo>
                    <a:lnTo>
                      <a:pt x="36" y="66"/>
                    </a:lnTo>
                    <a:lnTo>
                      <a:pt x="36" y="60"/>
                    </a:lnTo>
                    <a:lnTo>
                      <a:pt x="36" y="54"/>
                    </a:lnTo>
                    <a:lnTo>
                      <a:pt x="36" y="66"/>
                    </a:lnTo>
                    <a:lnTo>
                      <a:pt x="36" y="90"/>
                    </a:lnTo>
                    <a:lnTo>
                      <a:pt x="36" y="96"/>
                    </a:lnTo>
                    <a:lnTo>
                      <a:pt x="36" y="90"/>
                    </a:lnTo>
                    <a:lnTo>
                      <a:pt x="36" y="78"/>
                    </a:lnTo>
                    <a:lnTo>
                      <a:pt x="36" y="72"/>
                    </a:lnTo>
                    <a:lnTo>
                      <a:pt x="36" y="48"/>
                    </a:lnTo>
                    <a:lnTo>
                      <a:pt x="36" y="36"/>
                    </a:lnTo>
                    <a:lnTo>
                      <a:pt x="36" y="54"/>
                    </a:lnTo>
                    <a:lnTo>
                      <a:pt x="36" y="96"/>
                    </a:lnTo>
                    <a:lnTo>
                      <a:pt x="36" y="48"/>
                    </a:lnTo>
                    <a:lnTo>
                      <a:pt x="36" y="66"/>
                    </a:lnTo>
                    <a:lnTo>
                      <a:pt x="36" y="36"/>
                    </a:lnTo>
                    <a:lnTo>
                      <a:pt x="36" y="60"/>
                    </a:lnTo>
                    <a:lnTo>
                      <a:pt x="36" y="78"/>
                    </a:lnTo>
                    <a:lnTo>
                      <a:pt x="36" y="60"/>
                    </a:lnTo>
                    <a:lnTo>
                      <a:pt x="36" y="42"/>
                    </a:lnTo>
                    <a:lnTo>
                      <a:pt x="36" y="60"/>
                    </a:lnTo>
                    <a:lnTo>
                      <a:pt x="36" y="96"/>
                    </a:lnTo>
                    <a:lnTo>
                      <a:pt x="36" y="72"/>
                    </a:lnTo>
                    <a:lnTo>
                      <a:pt x="36" y="54"/>
                    </a:lnTo>
                    <a:lnTo>
                      <a:pt x="36" y="60"/>
                    </a:lnTo>
                    <a:lnTo>
                      <a:pt x="36" y="48"/>
                    </a:lnTo>
                    <a:lnTo>
                      <a:pt x="36" y="96"/>
                    </a:lnTo>
                    <a:lnTo>
                      <a:pt x="36" y="84"/>
                    </a:lnTo>
                    <a:lnTo>
                      <a:pt x="36" y="48"/>
                    </a:lnTo>
                    <a:lnTo>
                      <a:pt x="36" y="42"/>
                    </a:lnTo>
                    <a:lnTo>
                      <a:pt x="36" y="84"/>
                    </a:lnTo>
                    <a:lnTo>
                      <a:pt x="36" y="42"/>
                    </a:lnTo>
                    <a:lnTo>
                      <a:pt x="36" y="36"/>
                    </a:lnTo>
                    <a:lnTo>
                      <a:pt x="36" y="60"/>
                    </a:lnTo>
                    <a:lnTo>
                      <a:pt x="36" y="78"/>
                    </a:lnTo>
                    <a:lnTo>
                      <a:pt x="36" y="48"/>
                    </a:lnTo>
                    <a:lnTo>
                      <a:pt x="36" y="78"/>
                    </a:lnTo>
                    <a:lnTo>
                      <a:pt x="36" y="108"/>
                    </a:lnTo>
                    <a:lnTo>
                      <a:pt x="36" y="72"/>
                    </a:lnTo>
                    <a:lnTo>
                      <a:pt x="36" y="60"/>
                    </a:lnTo>
                    <a:lnTo>
                      <a:pt x="36" y="78"/>
                    </a:lnTo>
                    <a:lnTo>
                      <a:pt x="36" y="90"/>
                    </a:lnTo>
                    <a:lnTo>
                      <a:pt x="36" y="90"/>
                    </a:lnTo>
                    <a:lnTo>
                      <a:pt x="36" y="114"/>
                    </a:lnTo>
                    <a:lnTo>
                      <a:pt x="36" y="66"/>
                    </a:lnTo>
                    <a:lnTo>
                      <a:pt x="36" y="78"/>
                    </a:lnTo>
                    <a:lnTo>
                      <a:pt x="36" y="84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36" y="90"/>
                    </a:lnTo>
                    <a:lnTo>
                      <a:pt x="36" y="84"/>
                    </a:lnTo>
                    <a:lnTo>
                      <a:pt x="36" y="96"/>
                    </a:lnTo>
                    <a:lnTo>
                      <a:pt x="36" y="66"/>
                    </a:lnTo>
                    <a:lnTo>
                      <a:pt x="36" y="102"/>
                    </a:lnTo>
                    <a:lnTo>
                      <a:pt x="36" y="78"/>
                    </a:lnTo>
                    <a:lnTo>
                      <a:pt x="36" y="96"/>
                    </a:lnTo>
                    <a:lnTo>
                      <a:pt x="36" y="72"/>
                    </a:lnTo>
                    <a:lnTo>
                      <a:pt x="36" y="66"/>
                    </a:lnTo>
                    <a:lnTo>
                      <a:pt x="36" y="66"/>
                    </a:lnTo>
                    <a:lnTo>
                      <a:pt x="36" y="54"/>
                    </a:lnTo>
                    <a:lnTo>
                      <a:pt x="36" y="54"/>
                    </a:lnTo>
                    <a:lnTo>
                      <a:pt x="36" y="66"/>
                    </a:lnTo>
                    <a:lnTo>
                      <a:pt x="36" y="84"/>
                    </a:lnTo>
                    <a:lnTo>
                      <a:pt x="36" y="54"/>
                    </a:lnTo>
                    <a:lnTo>
                      <a:pt x="36" y="54"/>
                    </a:lnTo>
                    <a:lnTo>
                      <a:pt x="36" y="96"/>
                    </a:lnTo>
                    <a:lnTo>
                      <a:pt x="36" y="30"/>
                    </a:lnTo>
                    <a:lnTo>
                      <a:pt x="36" y="78"/>
                    </a:lnTo>
                    <a:lnTo>
                      <a:pt x="36" y="66"/>
                    </a:lnTo>
                    <a:lnTo>
                      <a:pt x="36" y="54"/>
                    </a:lnTo>
                    <a:lnTo>
                      <a:pt x="36" y="48"/>
                    </a:lnTo>
                    <a:lnTo>
                      <a:pt x="36" y="66"/>
                    </a:lnTo>
                    <a:lnTo>
                      <a:pt x="36" y="60"/>
                    </a:lnTo>
                    <a:lnTo>
                      <a:pt x="36" y="96"/>
                    </a:lnTo>
                    <a:lnTo>
                      <a:pt x="36" y="90"/>
                    </a:lnTo>
                    <a:lnTo>
                      <a:pt x="42" y="60"/>
                    </a:lnTo>
                    <a:lnTo>
                      <a:pt x="42" y="78"/>
                    </a:lnTo>
                    <a:lnTo>
                      <a:pt x="42" y="84"/>
                    </a:lnTo>
                    <a:lnTo>
                      <a:pt x="42" y="96"/>
                    </a:lnTo>
                    <a:lnTo>
                      <a:pt x="42" y="96"/>
                    </a:lnTo>
                    <a:lnTo>
                      <a:pt x="42" y="54"/>
                    </a:lnTo>
                    <a:lnTo>
                      <a:pt x="42" y="60"/>
                    </a:lnTo>
                    <a:lnTo>
                      <a:pt x="42" y="48"/>
                    </a:lnTo>
                    <a:lnTo>
                      <a:pt x="42" y="60"/>
                    </a:lnTo>
                    <a:lnTo>
                      <a:pt x="42" y="18"/>
                    </a:lnTo>
                    <a:lnTo>
                      <a:pt x="42" y="48"/>
                    </a:lnTo>
                    <a:lnTo>
                      <a:pt x="42" y="48"/>
                    </a:lnTo>
                    <a:lnTo>
                      <a:pt x="42" y="78"/>
                    </a:lnTo>
                    <a:lnTo>
                      <a:pt x="42" y="78"/>
                    </a:lnTo>
                    <a:lnTo>
                      <a:pt x="42" y="48"/>
                    </a:lnTo>
                    <a:lnTo>
                      <a:pt x="42" y="42"/>
                    </a:lnTo>
                    <a:lnTo>
                      <a:pt x="42" y="78"/>
                    </a:lnTo>
                    <a:lnTo>
                      <a:pt x="42" y="84"/>
                    </a:lnTo>
                    <a:lnTo>
                      <a:pt x="42" y="66"/>
                    </a:lnTo>
                    <a:lnTo>
                      <a:pt x="42" y="60"/>
                    </a:lnTo>
                    <a:lnTo>
                      <a:pt x="42" y="96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2" y="78"/>
                    </a:lnTo>
                    <a:lnTo>
                      <a:pt x="42" y="84"/>
                    </a:lnTo>
                    <a:lnTo>
                      <a:pt x="42" y="60"/>
                    </a:lnTo>
                    <a:lnTo>
                      <a:pt x="42" y="114"/>
                    </a:lnTo>
                    <a:lnTo>
                      <a:pt x="42" y="84"/>
                    </a:lnTo>
                    <a:lnTo>
                      <a:pt x="42" y="54"/>
                    </a:lnTo>
                    <a:lnTo>
                      <a:pt x="42" y="108"/>
                    </a:lnTo>
                    <a:lnTo>
                      <a:pt x="42" y="90"/>
                    </a:lnTo>
                    <a:lnTo>
                      <a:pt x="42" y="84"/>
                    </a:lnTo>
                    <a:lnTo>
                      <a:pt x="42" y="72"/>
                    </a:lnTo>
                    <a:lnTo>
                      <a:pt x="42" y="54"/>
                    </a:lnTo>
                    <a:lnTo>
                      <a:pt x="42" y="72"/>
                    </a:lnTo>
                    <a:lnTo>
                      <a:pt x="42" y="72"/>
                    </a:lnTo>
                    <a:lnTo>
                      <a:pt x="42" y="48"/>
                    </a:lnTo>
                    <a:lnTo>
                      <a:pt x="42" y="84"/>
                    </a:lnTo>
                    <a:lnTo>
                      <a:pt x="42" y="84"/>
                    </a:lnTo>
                    <a:lnTo>
                      <a:pt x="42" y="84"/>
                    </a:lnTo>
                    <a:lnTo>
                      <a:pt x="42" y="72"/>
                    </a:lnTo>
                    <a:lnTo>
                      <a:pt x="42" y="72"/>
                    </a:lnTo>
                    <a:lnTo>
                      <a:pt x="42" y="96"/>
                    </a:lnTo>
                    <a:lnTo>
                      <a:pt x="42" y="48"/>
                    </a:lnTo>
                    <a:lnTo>
                      <a:pt x="42" y="78"/>
                    </a:lnTo>
                    <a:lnTo>
                      <a:pt x="42" y="90"/>
                    </a:lnTo>
                    <a:lnTo>
                      <a:pt x="42" y="48"/>
                    </a:lnTo>
                    <a:lnTo>
                      <a:pt x="42" y="114"/>
                    </a:lnTo>
                    <a:lnTo>
                      <a:pt x="42" y="90"/>
                    </a:lnTo>
                    <a:lnTo>
                      <a:pt x="42" y="60"/>
                    </a:lnTo>
                    <a:lnTo>
                      <a:pt x="42" y="78"/>
                    </a:lnTo>
                    <a:lnTo>
                      <a:pt x="42" y="48"/>
                    </a:lnTo>
                    <a:lnTo>
                      <a:pt x="42" y="84"/>
                    </a:lnTo>
                    <a:lnTo>
                      <a:pt x="42" y="60"/>
                    </a:lnTo>
                    <a:lnTo>
                      <a:pt x="42" y="54"/>
                    </a:lnTo>
                    <a:lnTo>
                      <a:pt x="42" y="48"/>
                    </a:lnTo>
                    <a:lnTo>
                      <a:pt x="42" y="96"/>
                    </a:lnTo>
                    <a:lnTo>
                      <a:pt x="42" y="42"/>
                    </a:lnTo>
                    <a:lnTo>
                      <a:pt x="42" y="30"/>
                    </a:lnTo>
                    <a:lnTo>
                      <a:pt x="42" y="66"/>
                    </a:lnTo>
                    <a:lnTo>
                      <a:pt x="42" y="60"/>
                    </a:lnTo>
                    <a:lnTo>
                      <a:pt x="42" y="66"/>
                    </a:lnTo>
                    <a:lnTo>
                      <a:pt x="42" y="60"/>
                    </a:lnTo>
                    <a:lnTo>
                      <a:pt x="42" y="90"/>
                    </a:lnTo>
                    <a:lnTo>
                      <a:pt x="42" y="114"/>
                    </a:lnTo>
                    <a:lnTo>
                      <a:pt x="42" y="72"/>
                    </a:lnTo>
                    <a:lnTo>
                      <a:pt x="42" y="30"/>
                    </a:lnTo>
                    <a:lnTo>
                      <a:pt x="42" y="60"/>
                    </a:lnTo>
                    <a:lnTo>
                      <a:pt x="42" y="96"/>
                    </a:lnTo>
                    <a:lnTo>
                      <a:pt x="42" y="60"/>
                    </a:lnTo>
                    <a:lnTo>
                      <a:pt x="42" y="48"/>
                    </a:lnTo>
                    <a:lnTo>
                      <a:pt x="42" y="66"/>
                    </a:lnTo>
                    <a:lnTo>
                      <a:pt x="42" y="72"/>
                    </a:lnTo>
                    <a:lnTo>
                      <a:pt x="42" y="48"/>
                    </a:lnTo>
                    <a:lnTo>
                      <a:pt x="42" y="42"/>
                    </a:lnTo>
                    <a:lnTo>
                      <a:pt x="42" y="78"/>
                    </a:lnTo>
                    <a:lnTo>
                      <a:pt x="42" y="54"/>
                    </a:lnTo>
                    <a:lnTo>
                      <a:pt x="42" y="72"/>
                    </a:lnTo>
                    <a:lnTo>
                      <a:pt x="42" y="102"/>
                    </a:lnTo>
                    <a:lnTo>
                      <a:pt x="42" y="54"/>
                    </a:lnTo>
                    <a:lnTo>
                      <a:pt x="42" y="84"/>
                    </a:lnTo>
                    <a:lnTo>
                      <a:pt x="42" y="72"/>
                    </a:lnTo>
                    <a:lnTo>
                      <a:pt x="42" y="54"/>
                    </a:lnTo>
                    <a:lnTo>
                      <a:pt x="42" y="54"/>
                    </a:lnTo>
                    <a:lnTo>
                      <a:pt x="42" y="78"/>
                    </a:lnTo>
                    <a:lnTo>
                      <a:pt x="42" y="54"/>
                    </a:lnTo>
                    <a:lnTo>
                      <a:pt x="42" y="60"/>
                    </a:lnTo>
                    <a:lnTo>
                      <a:pt x="42" y="78"/>
                    </a:lnTo>
                    <a:lnTo>
                      <a:pt x="42" y="48"/>
                    </a:lnTo>
                    <a:lnTo>
                      <a:pt x="42" y="66"/>
                    </a:lnTo>
                    <a:lnTo>
                      <a:pt x="42" y="54"/>
                    </a:lnTo>
                    <a:lnTo>
                      <a:pt x="42" y="66"/>
                    </a:lnTo>
                    <a:lnTo>
                      <a:pt x="42" y="102"/>
                    </a:lnTo>
                    <a:lnTo>
                      <a:pt x="42" y="60"/>
                    </a:lnTo>
                    <a:lnTo>
                      <a:pt x="42" y="78"/>
                    </a:lnTo>
                    <a:lnTo>
                      <a:pt x="42" y="66"/>
                    </a:lnTo>
                    <a:lnTo>
                      <a:pt x="42" y="78"/>
                    </a:lnTo>
                    <a:lnTo>
                      <a:pt x="42" y="54"/>
                    </a:lnTo>
                    <a:lnTo>
                      <a:pt x="42" y="72"/>
                    </a:lnTo>
                    <a:lnTo>
                      <a:pt x="42" y="72"/>
                    </a:lnTo>
                    <a:lnTo>
                      <a:pt x="42" y="60"/>
                    </a:lnTo>
                    <a:lnTo>
                      <a:pt x="42" y="90"/>
                    </a:lnTo>
                    <a:lnTo>
                      <a:pt x="48" y="54"/>
                    </a:lnTo>
                    <a:lnTo>
                      <a:pt x="48" y="60"/>
                    </a:lnTo>
                    <a:lnTo>
                      <a:pt x="48" y="60"/>
                    </a:lnTo>
                    <a:lnTo>
                      <a:pt x="48" y="48"/>
                    </a:lnTo>
                    <a:lnTo>
                      <a:pt x="48" y="48"/>
                    </a:lnTo>
                    <a:lnTo>
                      <a:pt x="48" y="90"/>
                    </a:lnTo>
                    <a:lnTo>
                      <a:pt x="48" y="72"/>
                    </a:lnTo>
                    <a:lnTo>
                      <a:pt x="48" y="84"/>
                    </a:lnTo>
                    <a:lnTo>
                      <a:pt x="48" y="90"/>
                    </a:lnTo>
                    <a:lnTo>
                      <a:pt x="48" y="66"/>
                    </a:lnTo>
                    <a:lnTo>
                      <a:pt x="48" y="36"/>
                    </a:lnTo>
                    <a:lnTo>
                      <a:pt x="48" y="96"/>
                    </a:lnTo>
                    <a:lnTo>
                      <a:pt x="48" y="84"/>
                    </a:lnTo>
                    <a:lnTo>
                      <a:pt x="48" y="84"/>
                    </a:lnTo>
                    <a:lnTo>
                      <a:pt x="48" y="66"/>
                    </a:lnTo>
                    <a:lnTo>
                      <a:pt x="48" y="114"/>
                    </a:lnTo>
                    <a:lnTo>
                      <a:pt x="48" y="72"/>
                    </a:lnTo>
                    <a:lnTo>
                      <a:pt x="48" y="96"/>
                    </a:lnTo>
                    <a:lnTo>
                      <a:pt x="48" y="36"/>
                    </a:lnTo>
                    <a:lnTo>
                      <a:pt x="48" y="84"/>
                    </a:lnTo>
                    <a:lnTo>
                      <a:pt x="48" y="66"/>
                    </a:lnTo>
                    <a:lnTo>
                      <a:pt x="48" y="54"/>
                    </a:lnTo>
                    <a:lnTo>
                      <a:pt x="48" y="78"/>
                    </a:lnTo>
                    <a:lnTo>
                      <a:pt x="48" y="72"/>
                    </a:lnTo>
                    <a:lnTo>
                      <a:pt x="48" y="120"/>
                    </a:lnTo>
                    <a:lnTo>
                      <a:pt x="48" y="48"/>
                    </a:lnTo>
                    <a:lnTo>
                      <a:pt x="48" y="60"/>
                    </a:lnTo>
                    <a:lnTo>
                      <a:pt x="48" y="96"/>
                    </a:lnTo>
                    <a:lnTo>
                      <a:pt x="48" y="66"/>
                    </a:lnTo>
                    <a:lnTo>
                      <a:pt x="48" y="114"/>
                    </a:lnTo>
                    <a:lnTo>
                      <a:pt x="48" y="96"/>
                    </a:lnTo>
                    <a:lnTo>
                      <a:pt x="48" y="84"/>
                    </a:lnTo>
                    <a:lnTo>
                      <a:pt x="48" y="72"/>
                    </a:lnTo>
                    <a:lnTo>
                      <a:pt x="48" y="72"/>
                    </a:lnTo>
                    <a:lnTo>
                      <a:pt x="48" y="90"/>
                    </a:lnTo>
                    <a:lnTo>
                      <a:pt x="48" y="78"/>
                    </a:lnTo>
                    <a:lnTo>
                      <a:pt x="48" y="102"/>
                    </a:lnTo>
                    <a:lnTo>
                      <a:pt x="48" y="36"/>
                    </a:lnTo>
                    <a:lnTo>
                      <a:pt x="48" y="72"/>
                    </a:lnTo>
                    <a:lnTo>
                      <a:pt x="48" y="78"/>
                    </a:lnTo>
                    <a:lnTo>
                      <a:pt x="48" y="60"/>
                    </a:lnTo>
                    <a:lnTo>
                      <a:pt x="48" y="78"/>
                    </a:lnTo>
                    <a:lnTo>
                      <a:pt x="48" y="48"/>
                    </a:lnTo>
                    <a:lnTo>
                      <a:pt x="48" y="48"/>
                    </a:lnTo>
                    <a:lnTo>
                      <a:pt x="48" y="36"/>
                    </a:lnTo>
                    <a:lnTo>
                      <a:pt x="48" y="48"/>
                    </a:lnTo>
                    <a:lnTo>
                      <a:pt x="48" y="90"/>
                    </a:lnTo>
                    <a:lnTo>
                      <a:pt x="48" y="84"/>
                    </a:lnTo>
                    <a:lnTo>
                      <a:pt x="48" y="24"/>
                    </a:lnTo>
                    <a:lnTo>
                      <a:pt x="48" y="96"/>
                    </a:lnTo>
                    <a:lnTo>
                      <a:pt x="48" y="78"/>
                    </a:lnTo>
                    <a:lnTo>
                      <a:pt x="48" y="36"/>
                    </a:lnTo>
                    <a:lnTo>
                      <a:pt x="48" y="48"/>
                    </a:lnTo>
                    <a:lnTo>
                      <a:pt x="48" y="84"/>
                    </a:lnTo>
                    <a:lnTo>
                      <a:pt x="48" y="90"/>
                    </a:lnTo>
                    <a:lnTo>
                      <a:pt x="48" y="66"/>
                    </a:lnTo>
                    <a:lnTo>
                      <a:pt x="48" y="78"/>
                    </a:lnTo>
                    <a:lnTo>
                      <a:pt x="48" y="30"/>
                    </a:lnTo>
                    <a:lnTo>
                      <a:pt x="48" y="60"/>
                    </a:lnTo>
                    <a:lnTo>
                      <a:pt x="48" y="84"/>
                    </a:lnTo>
                    <a:lnTo>
                      <a:pt x="48" y="66"/>
                    </a:lnTo>
                    <a:lnTo>
                      <a:pt x="48" y="60"/>
                    </a:lnTo>
                    <a:lnTo>
                      <a:pt x="48" y="66"/>
                    </a:lnTo>
                    <a:lnTo>
                      <a:pt x="48" y="78"/>
                    </a:lnTo>
                    <a:lnTo>
                      <a:pt x="48" y="84"/>
                    </a:lnTo>
                    <a:lnTo>
                      <a:pt x="48" y="72"/>
                    </a:lnTo>
                    <a:lnTo>
                      <a:pt x="48" y="66"/>
                    </a:lnTo>
                    <a:lnTo>
                      <a:pt x="48" y="54"/>
                    </a:lnTo>
                    <a:lnTo>
                      <a:pt x="48" y="84"/>
                    </a:lnTo>
                    <a:lnTo>
                      <a:pt x="48" y="66"/>
                    </a:lnTo>
                    <a:lnTo>
                      <a:pt x="48" y="96"/>
                    </a:lnTo>
                    <a:lnTo>
                      <a:pt x="48" y="72"/>
                    </a:lnTo>
                    <a:lnTo>
                      <a:pt x="48" y="90"/>
                    </a:lnTo>
                    <a:lnTo>
                      <a:pt x="48" y="78"/>
                    </a:lnTo>
                    <a:lnTo>
                      <a:pt x="48" y="78"/>
                    </a:lnTo>
                    <a:lnTo>
                      <a:pt x="48" y="36"/>
                    </a:lnTo>
                    <a:lnTo>
                      <a:pt x="48" y="66"/>
                    </a:lnTo>
                    <a:lnTo>
                      <a:pt x="48" y="96"/>
                    </a:lnTo>
                    <a:lnTo>
                      <a:pt x="48" y="78"/>
                    </a:lnTo>
                    <a:lnTo>
                      <a:pt x="48" y="102"/>
                    </a:lnTo>
                    <a:lnTo>
                      <a:pt x="48" y="60"/>
                    </a:lnTo>
                    <a:lnTo>
                      <a:pt x="48" y="66"/>
                    </a:lnTo>
                    <a:lnTo>
                      <a:pt x="48" y="78"/>
                    </a:lnTo>
                    <a:lnTo>
                      <a:pt x="48" y="78"/>
                    </a:lnTo>
                    <a:lnTo>
                      <a:pt x="48" y="84"/>
                    </a:lnTo>
                    <a:lnTo>
                      <a:pt x="48" y="78"/>
                    </a:lnTo>
                    <a:lnTo>
                      <a:pt x="48" y="66"/>
                    </a:lnTo>
                    <a:lnTo>
                      <a:pt x="48" y="72"/>
                    </a:lnTo>
                    <a:lnTo>
                      <a:pt x="48" y="78"/>
                    </a:lnTo>
                    <a:lnTo>
                      <a:pt x="48" y="78"/>
                    </a:lnTo>
                    <a:lnTo>
                      <a:pt x="48" y="66"/>
                    </a:lnTo>
                    <a:lnTo>
                      <a:pt x="48" y="102"/>
                    </a:lnTo>
                    <a:lnTo>
                      <a:pt x="48" y="42"/>
                    </a:lnTo>
                    <a:lnTo>
                      <a:pt x="48" y="0"/>
                    </a:lnTo>
                    <a:lnTo>
                      <a:pt x="48" y="78"/>
                    </a:lnTo>
                    <a:lnTo>
                      <a:pt x="48" y="60"/>
                    </a:lnTo>
                    <a:lnTo>
                      <a:pt x="48" y="78"/>
                    </a:lnTo>
                    <a:lnTo>
                      <a:pt x="48" y="84"/>
                    </a:lnTo>
                    <a:lnTo>
                      <a:pt x="48" y="36"/>
                    </a:lnTo>
                    <a:lnTo>
                      <a:pt x="48" y="30"/>
                    </a:lnTo>
                    <a:lnTo>
                      <a:pt x="48" y="72"/>
                    </a:lnTo>
                    <a:lnTo>
                      <a:pt x="48" y="96"/>
                    </a:lnTo>
                    <a:lnTo>
                      <a:pt x="54" y="90"/>
                    </a:lnTo>
                    <a:lnTo>
                      <a:pt x="54" y="54"/>
                    </a:lnTo>
                    <a:lnTo>
                      <a:pt x="54" y="78"/>
                    </a:lnTo>
                    <a:lnTo>
                      <a:pt x="54" y="54"/>
                    </a:lnTo>
                    <a:lnTo>
                      <a:pt x="54" y="72"/>
                    </a:lnTo>
                    <a:lnTo>
                      <a:pt x="54" y="48"/>
                    </a:lnTo>
                    <a:lnTo>
                      <a:pt x="54" y="72"/>
                    </a:lnTo>
                    <a:lnTo>
                      <a:pt x="54" y="60"/>
                    </a:lnTo>
                    <a:lnTo>
                      <a:pt x="54" y="24"/>
                    </a:lnTo>
                    <a:lnTo>
                      <a:pt x="54" y="54"/>
                    </a:lnTo>
                    <a:lnTo>
                      <a:pt x="54" y="90"/>
                    </a:lnTo>
                    <a:lnTo>
                      <a:pt x="54" y="72"/>
                    </a:lnTo>
                    <a:lnTo>
                      <a:pt x="54" y="54"/>
                    </a:lnTo>
                    <a:lnTo>
                      <a:pt x="54" y="114"/>
                    </a:lnTo>
                    <a:lnTo>
                      <a:pt x="54" y="54"/>
                    </a:lnTo>
                    <a:lnTo>
                      <a:pt x="54" y="72"/>
                    </a:lnTo>
                    <a:lnTo>
                      <a:pt x="54" y="90"/>
                    </a:lnTo>
                    <a:lnTo>
                      <a:pt x="54" y="60"/>
                    </a:lnTo>
                    <a:lnTo>
                      <a:pt x="54" y="54"/>
                    </a:lnTo>
                    <a:lnTo>
                      <a:pt x="54" y="54"/>
                    </a:lnTo>
                    <a:lnTo>
                      <a:pt x="54" y="78"/>
                    </a:lnTo>
                    <a:lnTo>
                      <a:pt x="54" y="96"/>
                    </a:lnTo>
                    <a:lnTo>
                      <a:pt x="54" y="84"/>
                    </a:lnTo>
                    <a:lnTo>
                      <a:pt x="54" y="90"/>
                    </a:lnTo>
                    <a:lnTo>
                      <a:pt x="54" y="60"/>
                    </a:lnTo>
                    <a:lnTo>
                      <a:pt x="54" y="72"/>
                    </a:lnTo>
                    <a:lnTo>
                      <a:pt x="54" y="78"/>
                    </a:lnTo>
                    <a:lnTo>
                      <a:pt x="54" y="60"/>
                    </a:lnTo>
                    <a:lnTo>
                      <a:pt x="54" y="48"/>
                    </a:lnTo>
                    <a:lnTo>
                      <a:pt x="54" y="96"/>
                    </a:lnTo>
                    <a:lnTo>
                      <a:pt x="54" y="78"/>
                    </a:lnTo>
                    <a:lnTo>
                      <a:pt x="54" y="66"/>
                    </a:lnTo>
                    <a:lnTo>
                      <a:pt x="54" y="48"/>
                    </a:lnTo>
                    <a:lnTo>
                      <a:pt x="54" y="66"/>
                    </a:lnTo>
                    <a:lnTo>
                      <a:pt x="54" y="78"/>
                    </a:lnTo>
                    <a:lnTo>
                      <a:pt x="54" y="108"/>
                    </a:lnTo>
                    <a:lnTo>
                      <a:pt x="54" y="96"/>
                    </a:lnTo>
                    <a:lnTo>
                      <a:pt x="54" y="90"/>
                    </a:lnTo>
                    <a:lnTo>
                      <a:pt x="54" y="72"/>
                    </a:lnTo>
                    <a:lnTo>
                      <a:pt x="54" y="84"/>
                    </a:lnTo>
                    <a:lnTo>
                      <a:pt x="54" y="60"/>
                    </a:lnTo>
                    <a:lnTo>
                      <a:pt x="54" y="66"/>
                    </a:lnTo>
                    <a:lnTo>
                      <a:pt x="54" y="78"/>
                    </a:lnTo>
                    <a:lnTo>
                      <a:pt x="54" y="60"/>
                    </a:lnTo>
                    <a:lnTo>
                      <a:pt x="54" y="48"/>
                    </a:lnTo>
                    <a:lnTo>
                      <a:pt x="54" y="90"/>
                    </a:lnTo>
                    <a:lnTo>
                      <a:pt x="54" y="78"/>
                    </a:lnTo>
                    <a:lnTo>
                      <a:pt x="54" y="84"/>
                    </a:lnTo>
                    <a:lnTo>
                      <a:pt x="54" y="48"/>
                    </a:lnTo>
                    <a:lnTo>
                      <a:pt x="54" y="72"/>
                    </a:lnTo>
                    <a:lnTo>
                      <a:pt x="54" y="72"/>
                    </a:lnTo>
                    <a:lnTo>
                      <a:pt x="54" y="66"/>
                    </a:lnTo>
                    <a:lnTo>
                      <a:pt x="54" y="78"/>
                    </a:lnTo>
                    <a:lnTo>
                      <a:pt x="54" y="84"/>
                    </a:lnTo>
                    <a:lnTo>
                      <a:pt x="54" y="36"/>
                    </a:lnTo>
                    <a:lnTo>
                      <a:pt x="54" y="84"/>
                    </a:lnTo>
                    <a:lnTo>
                      <a:pt x="54" y="54"/>
                    </a:lnTo>
                    <a:lnTo>
                      <a:pt x="54" y="84"/>
                    </a:lnTo>
                    <a:lnTo>
                      <a:pt x="54" y="84"/>
                    </a:lnTo>
                    <a:lnTo>
                      <a:pt x="54" y="66"/>
                    </a:lnTo>
                    <a:lnTo>
                      <a:pt x="54" y="66"/>
                    </a:lnTo>
                    <a:lnTo>
                      <a:pt x="54" y="60"/>
                    </a:lnTo>
                    <a:lnTo>
                      <a:pt x="54" y="78"/>
                    </a:lnTo>
                    <a:lnTo>
                      <a:pt x="54" y="108"/>
                    </a:lnTo>
                    <a:lnTo>
                      <a:pt x="54" y="72"/>
                    </a:lnTo>
                    <a:lnTo>
                      <a:pt x="54" y="54"/>
                    </a:lnTo>
                    <a:lnTo>
                      <a:pt x="54" y="84"/>
                    </a:lnTo>
                    <a:lnTo>
                      <a:pt x="54" y="72"/>
                    </a:lnTo>
                    <a:lnTo>
                      <a:pt x="54" y="78"/>
                    </a:lnTo>
                    <a:lnTo>
                      <a:pt x="54" y="66"/>
                    </a:lnTo>
                    <a:lnTo>
                      <a:pt x="54" y="60"/>
                    </a:lnTo>
                    <a:lnTo>
                      <a:pt x="54" y="54"/>
                    </a:lnTo>
                    <a:lnTo>
                      <a:pt x="54" y="78"/>
                    </a:lnTo>
                    <a:lnTo>
                      <a:pt x="54" y="96"/>
                    </a:lnTo>
                    <a:lnTo>
                      <a:pt x="54" y="66"/>
                    </a:lnTo>
                    <a:lnTo>
                      <a:pt x="54" y="30"/>
                    </a:lnTo>
                    <a:lnTo>
                      <a:pt x="54" y="60"/>
                    </a:lnTo>
                    <a:lnTo>
                      <a:pt x="54" y="78"/>
                    </a:lnTo>
                    <a:lnTo>
                      <a:pt x="54" y="78"/>
                    </a:lnTo>
                    <a:lnTo>
                      <a:pt x="54" y="18"/>
                    </a:lnTo>
                    <a:lnTo>
                      <a:pt x="54" y="66"/>
                    </a:lnTo>
                    <a:lnTo>
                      <a:pt x="54" y="84"/>
                    </a:lnTo>
                    <a:lnTo>
                      <a:pt x="54" y="30"/>
                    </a:lnTo>
                    <a:lnTo>
                      <a:pt x="54" y="90"/>
                    </a:lnTo>
                    <a:lnTo>
                      <a:pt x="54" y="66"/>
                    </a:lnTo>
                    <a:lnTo>
                      <a:pt x="54" y="42"/>
                    </a:lnTo>
                    <a:lnTo>
                      <a:pt x="54" y="48"/>
                    </a:lnTo>
                    <a:lnTo>
                      <a:pt x="54" y="72"/>
                    </a:lnTo>
                    <a:lnTo>
                      <a:pt x="54" y="30"/>
                    </a:lnTo>
                    <a:lnTo>
                      <a:pt x="54" y="84"/>
                    </a:lnTo>
                    <a:lnTo>
                      <a:pt x="54" y="90"/>
                    </a:lnTo>
                    <a:lnTo>
                      <a:pt x="54" y="84"/>
                    </a:lnTo>
                    <a:lnTo>
                      <a:pt x="54" y="96"/>
                    </a:lnTo>
                    <a:lnTo>
                      <a:pt x="54" y="72"/>
                    </a:lnTo>
                    <a:lnTo>
                      <a:pt x="54" y="78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54" y="72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54" y="36"/>
                    </a:lnTo>
                    <a:lnTo>
                      <a:pt x="54" y="84"/>
                    </a:lnTo>
                    <a:lnTo>
                      <a:pt x="54" y="78"/>
                    </a:lnTo>
                    <a:lnTo>
                      <a:pt x="60" y="66"/>
                    </a:lnTo>
                    <a:lnTo>
                      <a:pt x="60" y="36"/>
                    </a:lnTo>
                    <a:lnTo>
                      <a:pt x="60" y="72"/>
                    </a:lnTo>
                    <a:lnTo>
                      <a:pt x="60" y="66"/>
                    </a:lnTo>
                    <a:lnTo>
                      <a:pt x="60" y="90"/>
                    </a:lnTo>
                    <a:lnTo>
                      <a:pt x="60" y="72"/>
                    </a:lnTo>
                    <a:lnTo>
                      <a:pt x="60" y="66"/>
                    </a:lnTo>
                    <a:lnTo>
                      <a:pt x="60" y="72"/>
                    </a:lnTo>
                    <a:lnTo>
                      <a:pt x="60" y="66"/>
                    </a:lnTo>
                    <a:lnTo>
                      <a:pt x="60" y="60"/>
                    </a:lnTo>
                    <a:lnTo>
                      <a:pt x="60" y="78"/>
                    </a:lnTo>
                    <a:lnTo>
                      <a:pt x="60" y="84"/>
                    </a:lnTo>
                    <a:lnTo>
                      <a:pt x="60" y="36"/>
                    </a:lnTo>
                    <a:lnTo>
                      <a:pt x="60" y="66"/>
                    </a:lnTo>
                    <a:lnTo>
                      <a:pt x="60" y="72"/>
                    </a:lnTo>
                    <a:lnTo>
                      <a:pt x="60" y="72"/>
                    </a:lnTo>
                    <a:lnTo>
                      <a:pt x="60" y="96"/>
                    </a:lnTo>
                    <a:lnTo>
                      <a:pt x="60" y="84"/>
                    </a:lnTo>
                    <a:lnTo>
                      <a:pt x="60" y="60"/>
                    </a:lnTo>
                    <a:lnTo>
                      <a:pt x="60" y="72"/>
                    </a:lnTo>
                    <a:lnTo>
                      <a:pt x="60" y="96"/>
                    </a:lnTo>
                    <a:lnTo>
                      <a:pt x="60" y="78"/>
                    </a:lnTo>
                    <a:lnTo>
                      <a:pt x="60" y="72"/>
                    </a:lnTo>
                    <a:lnTo>
                      <a:pt x="60" y="24"/>
                    </a:lnTo>
                    <a:lnTo>
                      <a:pt x="60" y="72"/>
                    </a:lnTo>
                    <a:lnTo>
                      <a:pt x="60" y="60"/>
                    </a:lnTo>
                    <a:lnTo>
                      <a:pt x="60" y="60"/>
                    </a:lnTo>
                    <a:lnTo>
                      <a:pt x="60" y="72"/>
                    </a:lnTo>
                    <a:lnTo>
                      <a:pt x="60" y="6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14"/>
              <p:cNvSpPr>
                <a:spLocks/>
              </p:cNvSpPr>
              <p:nvPr/>
            </p:nvSpPr>
            <p:spPr bwMode="auto">
              <a:xfrm>
                <a:off x="1517650" y="7964488"/>
                <a:ext cx="95250" cy="190500"/>
              </a:xfrm>
              <a:custGeom>
                <a:avLst/>
                <a:gdLst>
                  <a:gd name="T0" fmla="*/ 0 w 60"/>
                  <a:gd name="T1" fmla="*/ 66 h 120"/>
                  <a:gd name="T2" fmla="*/ 0 w 60"/>
                  <a:gd name="T3" fmla="*/ 78 h 120"/>
                  <a:gd name="T4" fmla="*/ 0 w 60"/>
                  <a:gd name="T5" fmla="*/ 36 h 120"/>
                  <a:gd name="T6" fmla="*/ 0 w 60"/>
                  <a:gd name="T7" fmla="*/ 48 h 120"/>
                  <a:gd name="T8" fmla="*/ 6 w 60"/>
                  <a:gd name="T9" fmla="*/ 54 h 120"/>
                  <a:gd name="T10" fmla="*/ 6 w 60"/>
                  <a:gd name="T11" fmla="*/ 54 h 120"/>
                  <a:gd name="T12" fmla="*/ 6 w 60"/>
                  <a:gd name="T13" fmla="*/ 60 h 120"/>
                  <a:gd name="T14" fmla="*/ 6 w 60"/>
                  <a:gd name="T15" fmla="*/ 42 h 120"/>
                  <a:gd name="T16" fmla="*/ 6 w 60"/>
                  <a:gd name="T17" fmla="*/ 60 h 120"/>
                  <a:gd name="T18" fmla="*/ 6 w 60"/>
                  <a:gd name="T19" fmla="*/ 78 h 120"/>
                  <a:gd name="T20" fmla="*/ 6 w 60"/>
                  <a:gd name="T21" fmla="*/ 84 h 120"/>
                  <a:gd name="T22" fmla="*/ 12 w 60"/>
                  <a:gd name="T23" fmla="*/ 66 h 120"/>
                  <a:gd name="T24" fmla="*/ 12 w 60"/>
                  <a:gd name="T25" fmla="*/ 48 h 120"/>
                  <a:gd name="T26" fmla="*/ 12 w 60"/>
                  <a:gd name="T27" fmla="*/ 48 h 120"/>
                  <a:gd name="T28" fmla="*/ 12 w 60"/>
                  <a:gd name="T29" fmla="*/ 54 h 120"/>
                  <a:gd name="T30" fmla="*/ 12 w 60"/>
                  <a:gd name="T31" fmla="*/ 48 h 120"/>
                  <a:gd name="T32" fmla="*/ 12 w 60"/>
                  <a:gd name="T33" fmla="*/ 48 h 120"/>
                  <a:gd name="T34" fmla="*/ 18 w 60"/>
                  <a:gd name="T35" fmla="*/ 78 h 120"/>
                  <a:gd name="T36" fmla="*/ 18 w 60"/>
                  <a:gd name="T37" fmla="*/ 60 h 120"/>
                  <a:gd name="T38" fmla="*/ 18 w 60"/>
                  <a:gd name="T39" fmla="*/ 90 h 120"/>
                  <a:gd name="T40" fmla="*/ 18 w 60"/>
                  <a:gd name="T41" fmla="*/ 84 h 120"/>
                  <a:gd name="T42" fmla="*/ 18 w 60"/>
                  <a:gd name="T43" fmla="*/ 54 h 120"/>
                  <a:gd name="T44" fmla="*/ 18 w 60"/>
                  <a:gd name="T45" fmla="*/ 78 h 120"/>
                  <a:gd name="T46" fmla="*/ 24 w 60"/>
                  <a:gd name="T47" fmla="*/ 54 h 120"/>
                  <a:gd name="T48" fmla="*/ 24 w 60"/>
                  <a:gd name="T49" fmla="*/ 48 h 120"/>
                  <a:gd name="T50" fmla="*/ 24 w 60"/>
                  <a:gd name="T51" fmla="*/ 30 h 120"/>
                  <a:gd name="T52" fmla="*/ 24 w 60"/>
                  <a:gd name="T53" fmla="*/ 72 h 120"/>
                  <a:gd name="T54" fmla="*/ 24 w 60"/>
                  <a:gd name="T55" fmla="*/ 48 h 120"/>
                  <a:gd name="T56" fmla="*/ 24 w 60"/>
                  <a:gd name="T57" fmla="*/ 66 h 120"/>
                  <a:gd name="T58" fmla="*/ 24 w 60"/>
                  <a:gd name="T59" fmla="*/ 72 h 120"/>
                  <a:gd name="T60" fmla="*/ 30 w 60"/>
                  <a:gd name="T61" fmla="*/ 48 h 120"/>
                  <a:gd name="T62" fmla="*/ 30 w 60"/>
                  <a:gd name="T63" fmla="*/ 96 h 120"/>
                  <a:gd name="T64" fmla="*/ 30 w 60"/>
                  <a:gd name="T65" fmla="*/ 66 h 120"/>
                  <a:gd name="T66" fmla="*/ 30 w 60"/>
                  <a:gd name="T67" fmla="*/ 72 h 120"/>
                  <a:gd name="T68" fmla="*/ 30 w 60"/>
                  <a:gd name="T69" fmla="*/ 66 h 120"/>
                  <a:gd name="T70" fmla="*/ 30 w 60"/>
                  <a:gd name="T71" fmla="*/ 60 h 120"/>
                  <a:gd name="T72" fmla="*/ 36 w 60"/>
                  <a:gd name="T73" fmla="*/ 18 h 120"/>
                  <a:gd name="T74" fmla="*/ 36 w 60"/>
                  <a:gd name="T75" fmla="*/ 42 h 120"/>
                  <a:gd name="T76" fmla="*/ 36 w 60"/>
                  <a:gd name="T77" fmla="*/ 60 h 120"/>
                  <a:gd name="T78" fmla="*/ 36 w 60"/>
                  <a:gd name="T79" fmla="*/ 36 h 120"/>
                  <a:gd name="T80" fmla="*/ 36 w 60"/>
                  <a:gd name="T81" fmla="*/ 42 h 120"/>
                  <a:gd name="T82" fmla="*/ 36 w 60"/>
                  <a:gd name="T83" fmla="*/ 78 h 120"/>
                  <a:gd name="T84" fmla="*/ 42 w 60"/>
                  <a:gd name="T85" fmla="*/ 84 h 120"/>
                  <a:gd name="T86" fmla="*/ 42 w 60"/>
                  <a:gd name="T87" fmla="*/ 66 h 120"/>
                  <a:gd name="T88" fmla="*/ 42 w 60"/>
                  <a:gd name="T89" fmla="*/ 54 h 120"/>
                  <a:gd name="T90" fmla="*/ 42 w 60"/>
                  <a:gd name="T91" fmla="*/ 102 h 120"/>
                  <a:gd name="T92" fmla="*/ 42 w 60"/>
                  <a:gd name="T93" fmla="*/ 72 h 120"/>
                  <a:gd name="T94" fmla="*/ 42 w 60"/>
                  <a:gd name="T95" fmla="*/ 72 h 120"/>
                  <a:gd name="T96" fmla="*/ 42 w 60"/>
                  <a:gd name="T97" fmla="*/ 90 h 120"/>
                  <a:gd name="T98" fmla="*/ 48 w 60"/>
                  <a:gd name="T99" fmla="*/ 72 h 120"/>
                  <a:gd name="T100" fmla="*/ 48 w 60"/>
                  <a:gd name="T101" fmla="*/ 48 h 120"/>
                  <a:gd name="T102" fmla="*/ 48 w 60"/>
                  <a:gd name="T103" fmla="*/ 84 h 120"/>
                  <a:gd name="T104" fmla="*/ 48 w 60"/>
                  <a:gd name="T105" fmla="*/ 78 h 120"/>
                  <a:gd name="T106" fmla="*/ 48 w 60"/>
                  <a:gd name="T107" fmla="*/ 72 h 120"/>
                  <a:gd name="T108" fmla="*/ 48 w 60"/>
                  <a:gd name="T109" fmla="*/ 54 h 120"/>
                  <a:gd name="T110" fmla="*/ 54 w 60"/>
                  <a:gd name="T111" fmla="*/ 60 h 120"/>
                  <a:gd name="T112" fmla="*/ 54 w 60"/>
                  <a:gd name="T113" fmla="*/ 66 h 120"/>
                  <a:gd name="T114" fmla="*/ 54 w 60"/>
                  <a:gd name="T115" fmla="*/ 78 h 120"/>
                  <a:gd name="T116" fmla="*/ 54 w 60"/>
                  <a:gd name="T117" fmla="*/ 72 h 120"/>
                  <a:gd name="T118" fmla="*/ 54 w 60"/>
                  <a:gd name="T119" fmla="*/ 36 h 120"/>
                  <a:gd name="T120" fmla="*/ 54 w 60"/>
                  <a:gd name="T121" fmla="*/ 72 h 120"/>
                  <a:gd name="T122" fmla="*/ 54 w 60"/>
                  <a:gd name="T123" fmla="*/ 6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0" h="120">
                    <a:moveTo>
                      <a:pt x="0" y="54"/>
                    </a:moveTo>
                    <a:lnTo>
                      <a:pt x="0" y="60"/>
                    </a:lnTo>
                    <a:lnTo>
                      <a:pt x="0" y="72"/>
                    </a:lnTo>
                    <a:lnTo>
                      <a:pt x="0" y="84"/>
                    </a:lnTo>
                    <a:lnTo>
                      <a:pt x="0" y="60"/>
                    </a:lnTo>
                    <a:lnTo>
                      <a:pt x="0" y="42"/>
                    </a:lnTo>
                    <a:lnTo>
                      <a:pt x="0" y="48"/>
                    </a:lnTo>
                    <a:lnTo>
                      <a:pt x="0" y="36"/>
                    </a:lnTo>
                    <a:lnTo>
                      <a:pt x="0" y="42"/>
                    </a:lnTo>
                    <a:lnTo>
                      <a:pt x="0" y="78"/>
                    </a:lnTo>
                    <a:lnTo>
                      <a:pt x="0" y="48"/>
                    </a:lnTo>
                    <a:lnTo>
                      <a:pt x="0" y="60"/>
                    </a:lnTo>
                    <a:lnTo>
                      <a:pt x="0" y="66"/>
                    </a:lnTo>
                    <a:lnTo>
                      <a:pt x="0" y="78"/>
                    </a:lnTo>
                    <a:lnTo>
                      <a:pt x="0" y="72"/>
                    </a:lnTo>
                    <a:lnTo>
                      <a:pt x="0" y="66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0" y="24"/>
                    </a:lnTo>
                    <a:lnTo>
                      <a:pt x="0" y="60"/>
                    </a:lnTo>
                    <a:lnTo>
                      <a:pt x="0" y="36"/>
                    </a:lnTo>
                    <a:lnTo>
                      <a:pt x="0" y="24"/>
                    </a:lnTo>
                    <a:lnTo>
                      <a:pt x="0" y="72"/>
                    </a:lnTo>
                    <a:lnTo>
                      <a:pt x="0" y="66"/>
                    </a:lnTo>
                    <a:lnTo>
                      <a:pt x="0" y="72"/>
                    </a:lnTo>
                    <a:lnTo>
                      <a:pt x="0" y="54"/>
                    </a:lnTo>
                    <a:lnTo>
                      <a:pt x="0" y="66"/>
                    </a:lnTo>
                    <a:lnTo>
                      <a:pt x="0" y="96"/>
                    </a:lnTo>
                    <a:lnTo>
                      <a:pt x="0" y="54"/>
                    </a:lnTo>
                    <a:lnTo>
                      <a:pt x="0" y="36"/>
                    </a:lnTo>
                    <a:lnTo>
                      <a:pt x="0" y="54"/>
                    </a:lnTo>
                    <a:lnTo>
                      <a:pt x="0" y="78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0" y="24"/>
                    </a:lnTo>
                    <a:lnTo>
                      <a:pt x="0" y="90"/>
                    </a:lnTo>
                    <a:lnTo>
                      <a:pt x="0" y="60"/>
                    </a:lnTo>
                    <a:lnTo>
                      <a:pt x="0" y="78"/>
                    </a:lnTo>
                    <a:lnTo>
                      <a:pt x="0" y="72"/>
                    </a:lnTo>
                    <a:lnTo>
                      <a:pt x="0" y="102"/>
                    </a:lnTo>
                    <a:lnTo>
                      <a:pt x="0" y="60"/>
                    </a:lnTo>
                    <a:lnTo>
                      <a:pt x="0" y="66"/>
                    </a:lnTo>
                    <a:lnTo>
                      <a:pt x="0" y="96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0" y="36"/>
                    </a:lnTo>
                    <a:lnTo>
                      <a:pt x="0" y="78"/>
                    </a:lnTo>
                    <a:lnTo>
                      <a:pt x="0" y="60"/>
                    </a:lnTo>
                    <a:lnTo>
                      <a:pt x="0" y="54"/>
                    </a:lnTo>
                    <a:lnTo>
                      <a:pt x="0" y="36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0" y="102"/>
                    </a:lnTo>
                    <a:lnTo>
                      <a:pt x="0" y="66"/>
                    </a:lnTo>
                    <a:lnTo>
                      <a:pt x="0" y="72"/>
                    </a:lnTo>
                    <a:lnTo>
                      <a:pt x="0" y="78"/>
                    </a:lnTo>
                    <a:lnTo>
                      <a:pt x="0" y="84"/>
                    </a:lnTo>
                    <a:lnTo>
                      <a:pt x="0" y="54"/>
                    </a:lnTo>
                    <a:lnTo>
                      <a:pt x="0" y="66"/>
                    </a:lnTo>
                    <a:lnTo>
                      <a:pt x="0" y="6"/>
                    </a:lnTo>
                    <a:lnTo>
                      <a:pt x="0" y="78"/>
                    </a:lnTo>
                    <a:lnTo>
                      <a:pt x="0" y="48"/>
                    </a:lnTo>
                    <a:lnTo>
                      <a:pt x="0" y="18"/>
                    </a:lnTo>
                    <a:lnTo>
                      <a:pt x="0" y="66"/>
                    </a:lnTo>
                    <a:lnTo>
                      <a:pt x="0" y="96"/>
                    </a:lnTo>
                    <a:lnTo>
                      <a:pt x="0" y="30"/>
                    </a:lnTo>
                    <a:lnTo>
                      <a:pt x="0" y="84"/>
                    </a:lnTo>
                    <a:lnTo>
                      <a:pt x="0" y="96"/>
                    </a:lnTo>
                    <a:lnTo>
                      <a:pt x="0" y="24"/>
                    </a:lnTo>
                    <a:lnTo>
                      <a:pt x="0" y="66"/>
                    </a:lnTo>
                    <a:lnTo>
                      <a:pt x="0" y="48"/>
                    </a:lnTo>
                    <a:lnTo>
                      <a:pt x="0" y="54"/>
                    </a:lnTo>
                    <a:lnTo>
                      <a:pt x="6" y="54"/>
                    </a:lnTo>
                    <a:lnTo>
                      <a:pt x="6" y="90"/>
                    </a:lnTo>
                    <a:lnTo>
                      <a:pt x="6" y="66"/>
                    </a:lnTo>
                    <a:lnTo>
                      <a:pt x="6" y="78"/>
                    </a:lnTo>
                    <a:lnTo>
                      <a:pt x="6" y="54"/>
                    </a:lnTo>
                    <a:lnTo>
                      <a:pt x="6" y="54"/>
                    </a:lnTo>
                    <a:lnTo>
                      <a:pt x="6" y="48"/>
                    </a:lnTo>
                    <a:lnTo>
                      <a:pt x="6" y="36"/>
                    </a:lnTo>
                    <a:lnTo>
                      <a:pt x="6" y="60"/>
                    </a:lnTo>
                    <a:lnTo>
                      <a:pt x="6" y="66"/>
                    </a:lnTo>
                    <a:lnTo>
                      <a:pt x="6" y="66"/>
                    </a:lnTo>
                    <a:lnTo>
                      <a:pt x="6" y="108"/>
                    </a:lnTo>
                    <a:lnTo>
                      <a:pt x="6" y="78"/>
                    </a:lnTo>
                    <a:lnTo>
                      <a:pt x="6" y="60"/>
                    </a:lnTo>
                    <a:lnTo>
                      <a:pt x="6" y="72"/>
                    </a:lnTo>
                    <a:lnTo>
                      <a:pt x="6" y="96"/>
                    </a:lnTo>
                    <a:lnTo>
                      <a:pt x="6" y="48"/>
                    </a:lnTo>
                    <a:lnTo>
                      <a:pt x="6" y="42"/>
                    </a:lnTo>
                    <a:lnTo>
                      <a:pt x="6" y="72"/>
                    </a:lnTo>
                    <a:lnTo>
                      <a:pt x="6" y="42"/>
                    </a:lnTo>
                    <a:lnTo>
                      <a:pt x="6" y="30"/>
                    </a:lnTo>
                    <a:lnTo>
                      <a:pt x="6" y="54"/>
                    </a:lnTo>
                    <a:lnTo>
                      <a:pt x="6" y="72"/>
                    </a:lnTo>
                    <a:lnTo>
                      <a:pt x="6" y="84"/>
                    </a:lnTo>
                    <a:lnTo>
                      <a:pt x="6" y="24"/>
                    </a:lnTo>
                    <a:lnTo>
                      <a:pt x="6" y="90"/>
                    </a:lnTo>
                    <a:lnTo>
                      <a:pt x="6" y="54"/>
                    </a:lnTo>
                    <a:lnTo>
                      <a:pt x="6" y="48"/>
                    </a:lnTo>
                    <a:lnTo>
                      <a:pt x="6" y="30"/>
                    </a:lnTo>
                    <a:lnTo>
                      <a:pt x="6" y="72"/>
                    </a:lnTo>
                    <a:lnTo>
                      <a:pt x="6" y="78"/>
                    </a:lnTo>
                    <a:lnTo>
                      <a:pt x="6" y="54"/>
                    </a:lnTo>
                    <a:lnTo>
                      <a:pt x="6" y="96"/>
                    </a:lnTo>
                    <a:lnTo>
                      <a:pt x="6" y="54"/>
                    </a:lnTo>
                    <a:lnTo>
                      <a:pt x="6" y="72"/>
                    </a:lnTo>
                    <a:lnTo>
                      <a:pt x="6" y="72"/>
                    </a:lnTo>
                    <a:lnTo>
                      <a:pt x="6" y="66"/>
                    </a:lnTo>
                    <a:lnTo>
                      <a:pt x="6" y="60"/>
                    </a:lnTo>
                    <a:lnTo>
                      <a:pt x="6" y="78"/>
                    </a:lnTo>
                    <a:lnTo>
                      <a:pt x="6" y="72"/>
                    </a:lnTo>
                    <a:lnTo>
                      <a:pt x="6" y="66"/>
                    </a:lnTo>
                    <a:lnTo>
                      <a:pt x="6" y="54"/>
                    </a:lnTo>
                    <a:lnTo>
                      <a:pt x="6" y="66"/>
                    </a:lnTo>
                    <a:lnTo>
                      <a:pt x="6" y="84"/>
                    </a:lnTo>
                    <a:lnTo>
                      <a:pt x="6" y="48"/>
                    </a:lnTo>
                    <a:lnTo>
                      <a:pt x="6" y="54"/>
                    </a:lnTo>
                    <a:lnTo>
                      <a:pt x="6" y="84"/>
                    </a:lnTo>
                    <a:lnTo>
                      <a:pt x="6" y="36"/>
                    </a:lnTo>
                    <a:lnTo>
                      <a:pt x="6" y="114"/>
                    </a:lnTo>
                    <a:lnTo>
                      <a:pt x="6" y="66"/>
                    </a:lnTo>
                    <a:lnTo>
                      <a:pt x="6" y="90"/>
                    </a:lnTo>
                    <a:lnTo>
                      <a:pt x="6" y="66"/>
                    </a:lnTo>
                    <a:lnTo>
                      <a:pt x="6" y="60"/>
                    </a:lnTo>
                    <a:lnTo>
                      <a:pt x="6" y="42"/>
                    </a:lnTo>
                    <a:lnTo>
                      <a:pt x="6" y="102"/>
                    </a:lnTo>
                    <a:lnTo>
                      <a:pt x="6" y="42"/>
                    </a:lnTo>
                    <a:lnTo>
                      <a:pt x="6" y="78"/>
                    </a:lnTo>
                    <a:lnTo>
                      <a:pt x="6" y="90"/>
                    </a:lnTo>
                    <a:lnTo>
                      <a:pt x="6" y="90"/>
                    </a:lnTo>
                    <a:lnTo>
                      <a:pt x="6" y="66"/>
                    </a:lnTo>
                    <a:lnTo>
                      <a:pt x="6" y="84"/>
                    </a:lnTo>
                    <a:lnTo>
                      <a:pt x="6" y="54"/>
                    </a:lnTo>
                    <a:lnTo>
                      <a:pt x="6" y="54"/>
                    </a:lnTo>
                    <a:lnTo>
                      <a:pt x="6" y="54"/>
                    </a:lnTo>
                    <a:lnTo>
                      <a:pt x="6" y="90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6" y="72"/>
                    </a:lnTo>
                    <a:lnTo>
                      <a:pt x="6" y="84"/>
                    </a:lnTo>
                    <a:lnTo>
                      <a:pt x="6" y="60"/>
                    </a:lnTo>
                    <a:lnTo>
                      <a:pt x="6" y="42"/>
                    </a:lnTo>
                    <a:lnTo>
                      <a:pt x="6" y="66"/>
                    </a:lnTo>
                    <a:lnTo>
                      <a:pt x="6" y="48"/>
                    </a:lnTo>
                    <a:lnTo>
                      <a:pt x="6" y="72"/>
                    </a:lnTo>
                    <a:lnTo>
                      <a:pt x="6" y="42"/>
                    </a:lnTo>
                    <a:lnTo>
                      <a:pt x="6" y="24"/>
                    </a:lnTo>
                    <a:lnTo>
                      <a:pt x="6" y="60"/>
                    </a:lnTo>
                    <a:lnTo>
                      <a:pt x="6" y="108"/>
                    </a:lnTo>
                    <a:lnTo>
                      <a:pt x="6" y="102"/>
                    </a:lnTo>
                    <a:lnTo>
                      <a:pt x="6" y="48"/>
                    </a:lnTo>
                    <a:lnTo>
                      <a:pt x="6" y="78"/>
                    </a:lnTo>
                    <a:lnTo>
                      <a:pt x="6" y="108"/>
                    </a:lnTo>
                    <a:lnTo>
                      <a:pt x="6" y="90"/>
                    </a:lnTo>
                    <a:lnTo>
                      <a:pt x="6" y="48"/>
                    </a:lnTo>
                    <a:lnTo>
                      <a:pt x="6" y="66"/>
                    </a:lnTo>
                    <a:lnTo>
                      <a:pt x="6" y="78"/>
                    </a:lnTo>
                    <a:lnTo>
                      <a:pt x="6" y="36"/>
                    </a:lnTo>
                    <a:lnTo>
                      <a:pt x="6" y="48"/>
                    </a:lnTo>
                    <a:lnTo>
                      <a:pt x="6" y="30"/>
                    </a:lnTo>
                    <a:lnTo>
                      <a:pt x="6" y="78"/>
                    </a:lnTo>
                    <a:lnTo>
                      <a:pt x="6" y="66"/>
                    </a:lnTo>
                    <a:lnTo>
                      <a:pt x="6" y="78"/>
                    </a:lnTo>
                    <a:lnTo>
                      <a:pt x="6" y="60"/>
                    </a:lnTo>
                    <a:lnTo>
                      <a:pt x="6" y="66"/>
                    </a:lnTo>
                    <a:lnTo>
                      <a:pt x="6" y="36"/>
                    </a:lnTo>
                    <a:lnTo>
                      <a:pt x="6" y="66"/>
                    </a:lnTo>
                    <a:lnTo>
                      <a:pt x="6" y="84"/>
                    </a:lnTo>
                    <a:lnTo>
                      <a:pt x="6" y="30"/>
                    </a:lnTo>
                    <a:lnTo>
                      <a:pt x="6" y="90"/>
                    </a:lnTo>
                    <a:lnTo>
                      <a:pt x="6" y="54"/>
                    </a:lnTo>
                    <a:lnTo>
                      <a:pt x="6" y="60"/>
                    </a:lnTo>
                    <a:lnTo>
                      <a:pt x="6" y="84"/>
                    </a:lnTo>
                    <a:lnTo>
                      <a:pt x="12" y="102"/>
                    </a:lnTo>
                    <a:lnTo>
                      <a:pt x="12" y="60"/>
                    </a:lnTo>
                    <a:lnTo>
                      <a:pt x="12" y="72"/>
                    </a:lnTo>
                    <a:lnTo>
                      <a:pt x="12" y="42"/>
                    </a:lnTo>
                    <a:lnTo>
                      <a:pt x="12" y="84"/>
                    </a:lnTo>
                    <a:lnTo>
                      <a:pt x="12" y="84"/>
                    </a:lnTo>
                    <a:lnTo>
                      <a:pt x="12" y="48"/>
                    </a:lnTo>
                    <a:lnTo>
                      <a:pt x="12" y="60"/>
                    </a:lnTo>
                    <a:lnTo>
                      <a:pt x="12" y="24"/>
                    </a:lnTo>
                    <a:lnTo>
                      <a:pt x="12" y="90"/>
                    </a:lnTo>
                    <a:lnTo>
                      <a:pt x="12" y="36"/>
                    </a:lnTo>
                    <a:lnTo>
                      <a:pt x="12" y="78"/>
                    </a:lnTo>
                    <a:lnTo>
                      <a:pt x="12" y="78"/>
                    </a:lnTo>
                    <a:lnTo>
                      <a:pt x="12" y="42"/>
                    </a:lnTo>
                    <a:lnTo>
                      <a:pt x="12" y="66"/>
                    </a:lnTo>
                    <a:lnTo>
                      <a:pt x="12" y="66"/>
                    </a:lnTo>
                    <a:lnTo>
                      <a:pt x="12" y="66"/>
                    </a:lnTo>
                    <a:lnTo>
                      <a:pt x="12" y="60"/>
                    </a:lnTo>
                    <a:lnTo>
                      <a:pt x="12" y="90"/>
                    </a:lnTo>
                    <a:lnTo>
                      <a:pt x="12" y="60"/>
                    </a:lnTo>
                    <a:lnTo>
                      <a:pt x="12" y="96"/>
                    </a:lnTo>
                    <a:lnTo>
                      <a:pt x="12" y="96"/>
                    </a:lnTo>
                    <a:lnTo>
                      <a:pt x="12" y="90"/>
                    </a:lnTo>
                    <a:lnTo>
                      <a:pt x="12" y="66"/>
                    </a:lnTo>
                    <a:lnTo>
                      <a:pt x="12" y="6"/>
                    </a:lnTo>
                    <a:lnTo>
                      <a:pt x="12" y="78"/>
                    </a:lnTo>
                    <a:lnTo>
                      <a:pt x="12" y="78"/>
                    </a:lnTo>
                    <a:lnTo>
                      <a:pt x="12" y="54"/>
                    </a:lnTo>
                    <a:lnTo>
                      <a:pt x="12" y="84"/>
                    </a:lnTo>
                    <a:lnTo>
                      <a:pt x="12" y="48"/>
                    </a:lnTo>
                    <a:lnTo>
                      <a:pt x="12" y="72"/>
                    </a:lnTo>
                    <a:lnTo>
                      <a:pt x="12" y="48"/>
                    </a:lnTo>
                    <a:lnTo>
                      <a:pt x="12" y="12"/>
                    </a:lnTo>
                    <a:lnTo>
                      <a:pt x="12" y="54"/>
                    </a:lnTo>
                    <a:lnTo>
                      <a:pt x="12" y="48"/>
                    </a:lnTo>
                    <a:lnTo>
                      <a:pt x="12" y="78"/>
                    </a:lnTo>
                    <a:lnTo>
                      <a:pt x="12" y="78"/>
                    </a:lnTo>
                    <a:lnTo>
                      <a:pt x="12" y="66"/>
                    </a:lnTo>
                    <a:lnTo>
                      <a:pt x="12" y="42"/>
                    </a:lnTo>
                    <a:lnTo>
                      <a:pt x="12" y="72"/>
                    </a:lnTo>
                    <a:lnTo>
                      <a:pt x="12" y="66"/>
                    </a:lnTo>
                    <a:lnTo>
                      <a:pt x="12" y="54"/>
                    </a:lnTo>
                    <a:lnTo>
                      <a:pt x="12" y="54"/>
                    </a:lnTo>
                    <a:lnTo>
                      <a:pt x="12" y="60"/>
                    </a:lnTo>
                    <a:lnTo>
                      <a:pt x="12" y="84"/>
                    </a:lnTo>
                    <a:lnTo>
                      <a:pt x="12" y="60"/>
                    </a:lnTo>
                    <a:lnTo>
                      <a:pt x="12" y="78"/>
                    </a:lnTo>
                    <a:lnTo>
                      <a:pt x="12" y="48"/>
                    </a:lnTo>
                    <a:lnTo>
                      <a:pt x="12" y="30"/>
                    </a:lnTo>
                    <a:lnTo>
                      <a:pt x="12" y="60"/>
                    </a:lnTo>
                    <a:lnTo>
                      <a:pt x="12" y="72"/>
                    </a:lnTo>
                    <a:lnTo>
                      <a:pt x="12" y="84"/>
                    </a:lnTo>
                    <a:lnTo>
                      <a:pt x="12" y="54"/>
                    </a:lnTo>
                    <a:lnTo>
                      <a:pt x="12" y="48"/>
                    </a:lnTo>
                    <a:lnTo>
                      <a:pt x="12" y="66"/>
                    </a:lnTo>
                    <a:lnTo>
                      <a:pt x="12" y="78"/>
                    </a:lnTo>
                    <a:lnTo>
                      <a:pt x="12" y="60"/>
                    </a:lnTo>
                    <a:lnTo>
                      <a:pt x="12" y="24"/>
                    </a:lnTo>
                    <a:lnTo>
                      <a:pt x="12" y="48"/>
                    </a:lnTo>
                    <a:lnTo>
                      <a:pt x="12" y="60"/>
                    </a:lnTo>
                    <a:lnTo>
                      <a:pt x="12" y="48"/>
                    </a:lnTo>
                    <a:lnTo>
                      <a:pt x="12" y="78"/>
                    </a:lnTo>
                    <a:lnTo>
                      <a:pt x="12" y="60"/>
                    </a:lnTo>
                    <a:lnTo>
                      <a:pt x="12" y="54"/>
                    </a:lnTo>
                    <a:lnTo>
                      <a:pt x="12" y="66"/>
                    </a:lnTo>
                    <a:lnTo>
                      <a:pt x="12" y="48"/>
                    </a:lnTo>
                    <a:lnTo>
                      <a:pt x="12" y="84"/>
                    </a:lnTo>
                    <a:lnTo>
                      <a:pt x="12" y="42"/>
                    </a:lnTo>
                    <a:lnTo>
                      <a:pt x="12" y="84"/>
                    </a:lnTo>
                    <a:lnTo>
                      <a:pt x="12" y="72"/>
                    </a:lnTo>
                    <a:lnTo>
                      <a:pt x="12" y="78"/>
                    </a:lnTo>
                    <a:lnTo>
                      <a:pt x="12" y="72"/>
                    </a:lnTo>
                    <a:lnTo>
                      <a:pt x="12" y="102"/>
                    </a:lnTo>
                    <a:lnTo>
                      <a:pt x="12" y="42"/>
                    </a:lnTo>
                    <a:lnTo>
                      <a:pt x="12" y="60"/>
                    </a:lnTo>
                    <a:lnTo>
                      <a:pt x="12" y="66"/>
                    </a:lnTo>
                    <a:lnTo>
                      <a:pt x="12" y="60"/>
                    </a:lnTo>
                    <a:lnTo>
                      <a:pt x="12" y="24"/>
                    </a:lnTo>
                    <a:lnTo>
                      <a:pt x="12" y="54"/>
                    </a:lnTo>
                    <a:lnTo>
                      <a:pt x="12" y="48"/>
                    </a:lnTo>
                    <a:lnTo>
                      <a:pt x="12" y="66"/>
                    </a:lnTo>
                    <a:lnTo>
                      <a:pt x="12" y="108"/>
                    </a:lnTo>
                    <a:lnTo>
                      <a:pt x="12" y="72"/>
                    </a:lnTo>
                    <a:lnTo>
                      <a:pt x="12" y="72"/>
                    </a:lnTo>
                    <a:lnTo>
                      <a:pt x="12" y="72"/>
                    </a:lnTo>
                    <a:lnTo>
                      <a:pt x="12" y="84"/>
                    </a:lnTo>
                    <a:lnTo>
                      <a:pt x="12" y="78"/>
                    </a:lnTo>
                    <a:lnTo>
                      <a:pt x="12" y="78"/>
                    </a:lnTo>
                    <a:lnTo>
                      <a:pt x="12" y="48"/>
                    </a:lnTo>
                    <a:lnTo>
                      <a:pt x="12" y="66"/>
                    </a:lnTo>
                    <a:lnTo>
                      <a:pt x="12" y="48"/>
                    </a:lnTo>
                    <a:lnTo>
                      <a:pt x="12" y="60"/>
                    </a:lnTo>
                    <a:lnTo>
                      <a:pt x="12" y="36"/>
                    </a:lnTo>
                    <a:lnTo>
                      <a:pt x="12" y="42"/>
                    </a:lnTo>
                    <a:lnTo>
                      <a:pt x="12" y="96"/>
                    </a:lnTo>
                    <a:lnTo>
                      <a:pt x="12" y="48"/>
                    </a:lnTo>
                    <a:lnTo>
                      <a:pt x="12" y="42"/>
                    </a:lnTo>
                    <a:lnTo>
                      <a:pt x="12" y="60"/>
                    </a:lnTo>
                    <a:lnTo>
                      <a:pt x="12" y="78"/>
                    </a:lnTo>
                    <a:lnTo>
                      <a:pt x="12" y="66"/>
                    </a:lnTo>
                    <a:lnTo>
                      <a:pt x="12" y="54"/>
                    </a:lnTo>
                    <a:lnTo>
                      <a:pt x="12" y="66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18" y="54"/>
                    </a:lnTo>
                    <a:lnTo>
                      <a:pt x="18" y="96"/>
                    </a:lnTo>
                    <a:lnTo>
                      <a:pt x="18" y="60"/>
                    </a:lnTo>
                    <a:lnTo>
                      <a:pt x="18" y="78"/>
                    </a:lnTo>
                    <a:lnTo>
                      <a:pt x="18" y="42"/>
                    </a:lnTo>
                    <a:lnTo>
                      <a:pt x="18" y="48"/>
                    </a:lnTo>
                    <a:lnTo>
                      <a:pt x="18" y="66"/>
                    </a:lnTo>
                    <a:lnTo>
                      <a:pt x="18" y="78"/>
                    </a:lnTo>
                    <a:lnTo>
                      <a:pt x="18" y="66"/>
                    </a:lnTo>
                    <a:lnTo>
                      <a:pt x="18" y="78"/>
                    </a:lnTo>
                    <a:lnTo>
                      <a:pt x="18" y="60"/>
                    </a:lnTo>
                    <a:lnTo>
                      <a:pt x="18" y="72"/>
                    </a:lnTo>
                    <a:lnTo>
                      <a:pt x="18" y="36"/>
                    </a:lnTo>
                    <a:lnTo>
                      <a:pt x="18" y="54"/>
                    </a:lnTo>
                    <a:lnTo>
                      <a:pt x="18" y="66"/>
                    </a:lnTo>
                    <a:lnTo>
                      <a:pt x="18" y="66"/>
                    </a:lnTo>
                    <a:lnTo>
                      <a:pt x="18" y="48"/>
                    </a:lnTo>
                    <a:lnTo>
                      <a:pt x="18" y="72"/>
                    </a:lnTo>
                    <a:lnTo>
                      <a:pt x="18" y="102"/>
                    </a:lnTo>
                    <a:lnTo>
                      <a:pt x="18" y="96"/>
                    </a:lnTo>
                    <a:lnTo>
                      <a:pt x="18" y="66"/>
                    </a:lnTo>
                    <a:lnTo>
                      <a:pt x="18" y="66"/>
                    </a:lnTo>
                    <a:lnTo>
                      <a:pt x="18" y="42"/>
                    </a:lnTo>
                    <a:lnTo>
                      <a:pt x="18" y="60"/>
                    </a:lnTo>
                    <a:lnTo>
                      <a:pt x="18" y="78"/>
                    </a:lnTo>
                    <a:lnTo>
                      <a:pt x="18" y="78"/>
                    </a:lnTo>
                    <a:lnTo>
                      <a:pt x="18" y="78"/>
                    </a:lnTo>
                    <a:lnTo>
                      <a:pt x="18" y="48"/>
                    </a:lnTo>
                    <a:lnTo>
                      <a:pt x="18" y="54"/>
                    </a:lnTo>
                    <a:lnTo>
                      <a:pt x="18" y="72"/>
                    </a:lnTo>
                    <a:lnTo>
                      <a:pt x="18" y="30"/>
                    </a:lnTo>
                    <a:lnTo>
                      <a:pt x="18" y="90"/>
                    </a:lnTo>
                    <a:lnTo>
                      <a:pt x="18" y="60"/>
                    </a:lnTo>
                    <a:lnTo>
                      <a:pt x="18" y="60"/>
                    </a:lnTo>
                    <a:lnTo>
                      <a:pt x="18" y="84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18" y="90"/>
                    </a:lnTo>
                    <a:lnTo>
                      <a:pt x="18" y="72"/>
                    </a:lnTo>
                    <a:lnTo>
                      <a:pt x="18" y="90"/>
                    </a:lnTo>
                    <a:lnTo>
                      <a:pt x="18" y="72"/>
                    </a:lnTo>
                    <a:lnTo>
                      <a:pt x="18" y="102"/>
                    </a:lnTo>
                    <a:lnTo>
                      <a:pt x="18" y="48"/>
                    </a:lnTo>
                    <a:lnTo>
                      <a:pt x="18" y="48"/>
                    </a:lnTo>
                    <a:lnTo>
                      <a:pt x="18" y="42"/>
                    </a:lnTo>
                    <a:lnTo>
                      <a:pt x="18" y="78"/>
                    </a:lnTo>
                    <a:lnTo>
                      <a:pt x="18" y="96"/>
                    </a:lnTo>
                    <a:lnTo>
                      <a:pt x="18" y="72"/>
                    </a:lnTo>
                    <a:lnTo>
                      <a:pt x="18" y="30"/>
                    </a:lnTo>
                    <a:lnTo>
                      <a:pt x="18" y="54"/>
                    </a:lnTo>
                    <a:lnTo>
                      <a:pt x="18" y="84"/>
                    </a:lnTo>
                    <a:lnTo>
                      <a:pt x="18" y="66"/>
                    </a:lnTo>
                    <a:lnTo>
                      <a:pt x="18" y="42"/>
                    </a:lnTo>
                    <a:lnTo>
                      <a:pt x="18" y="66"/>
                    </a:lnTo>
                    <a:lnTo>
                      <a:pt x="18" y="78"/>
                    </a:lnTo>
                    <a:lnTo>
                      <a:pt x="18" y="84"/>
                    </a:lnTo>
                    <a:lnTo>
                      <a:pt x="18" y="78"/>
                    </a:lnTo>
                    <a:lnTo>
                      <a:pt x="18" y="66"/>
                    </a:lnTo>
                    <a:lnTo>
                      <a:pt x="18" y="42"/>
                    </a:lnTo>
                    <a:lnTo>
                      <a:pt x="18" y="48"/>
                    </a:lnTo>
                    <a:lnTo>
                      <a:pt x="18" y="48"/>
                    </a:lnTo>
                    <a:lnTo>
                      <a:pt x="18" y="90"/>
                    </a:lnTo>
                    <a:lnTo>
                      <a:pt x="18" y="72"/>
                    </a:lnTo>
                    <a:lnTo>
                      <a:pt x="18" y="54"/>
                    </a:lnTo>
                    <a:lnTo>
                      <a:pt x="18" y="54"/>
                    </a:lnTo>
                    <a:lnTo>
                      <a:pt x="18" y="0"/>
                    </a:lnTo>
                    <a:lnTo>
                      <a:pt x="18" y="66"/>
                    </a:lnTo>
                    <a:lnTo>
                      <a:pt x="18" y="54"/>
                    </a:lnTo>
                    <a:lnTo>
                      <a:pt x="18" y="60"/>
                    </a:lnTo>
                    <a:lnTo>
                      <a:pt x="18" y="96"/>
                    </a:lnTo>
                    <a:lnTo>
                      <a:pt x="18" y="42"/>
                    </a:lnTo>
                    <a:lnTo>
                      <a:pt x="18" y="54"/>
                    </a:lnTo>
                    <a:lnTo>
                      <a:pt x="18" y="42"/>
                    </a:lnTo>
                    <a:lnTo>
                      <a:pt x="18" y="54"/>
                    </a:lnTo>
                    <a:lnTo>
                      <a:pt x="18" y="54"/>
                    </a:lnTo>
                    <a:lnTo>
                      <a:pt x="18" y="48"/>
                    </a:lnTo>
                    <a:lnTo>
                      <a:pt x="18" y="48"/>
                    </a:lnTo>
                    <a:lnTo>
                      <a:pt x="18" y="72"/>
                    </a:lnTo>
                    <a:lnTo>
                      <a:pt x="18" y="60"/>
                    </a:lnTo>
                    <a:lnTo>
                      <a:pt x="18" y="84"/>
                    </a:lnTo>
                    <a:lnTo>
                      <a:pt x="18" y="54"/>
                    </a:lnTo>
                    <a:lnTo>
                      <a:pt x="18" y="48"/>
                    </a:lnTo>
                    <a:lnTo>
                      <a:pt x="18" y="60"/>
                    </a:lnTo>
                    <a:lnTo>
                      <a:pt x="18" y="84"/>
                    </a:lnTo>
                    <a:lnTo>
                      <a:pt x="18" y="102"/>
                    </a:lnTo>
                    <a:lnTo>
                      <a:pt x="18" y="78"/>
                    </a:lnTo>
                    <a:lnTo>
                      <a:pt x="18" y="72"/>
                    </a:lnTo>
                    <a:lnTo>
                      <a:pt x="18" y="78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18" y="48"/>
                    </a:lnTo>
                    <a:lnTo>
                      <a:pt x="18" y="72"/>
                    </a:lnTo>
                    <a:lnTo>
                      <a:pt x="18" y="84"/>
                    </a:lnTo>
                    <a:lnTo>
                      <a:pt x="18" y="54"/>
                    </a:lnTo>
                    <a:lnTo>
                      <a:pt x="18" y="48"/>
                    </a:lnTo>
                    <a:lnTo>
                      <a:pt x="18" y="36"/>
                    </a:lnTo>
                    <a:lnTo>
                      <a:pt x="18" y="84"/>
                    </a:lnTo>
                    <a:lnTo>
                      <a:pt x="18" y="24"/>
                    </a:lnTo>
                    <a:lnTo>
                      <a:pt x="18" y="66"/>
                    </a:lnTo>
                    <a:lnTo>
                      <a:pt x="18" y="60"/>
                    </a:lnTo>
                    <a:lnTo>
                      <a:pt x="18" y="84"/>
                    </a:lnTo>
                    <a:lnTo>
                      <a:pt x="24" y="78"/>
                    </a:lnTo>
                    <a:lnTo>
                      <a:pt x="24" y="66"/>
                    </a:lnTo>
                    <a:lnTo>
                      <a:pt x="24" y="54"/>
                    </a:lnTo>
                    <a:lnTo>
                      <a:pt x="24" y="72"/>
                    </a:lnTo>
                    <a:lnTo>
                      <a:pt x="24" y="54"/>
                    </a:lnTo>
                    <a:lnTo>
                      <a:pt x="24" y="78"/>
                    </a:lnTo>
                    <a:lnTo>
                      <a:pt x="24" y="54"/>
                    </a:lnTo>
                    <a:lnTo>
                      <a:pt x="24" y="66"/>
                    </a:lnTo>
                    <a:lnTo>
                      <a:pt x="24" y="24"/>
                    </a:lnTo>
                    <a:lnTo>
                      <a:pt x="24" y="48"/>
                    </a:lnTo>
                    <a:lnTo>
                      <a:pt x="24" y="24"/>
                    </a:lnTo>
                    <a:lnTo>
                      <a:pt x="24" y="84"/>
                    </a:lnTo>
                    <a:lnTo>
                      <a:pt x="24" y="42"/>
                    </a:lnTo>
                    <a:lnTo>
                      <a:pt x="24" y="60"/>
                    </a:lnTo>
                    <a:lnTo>
                      <a:pt x="24" y="60"/>
                    </a:lnTo>
                    <a:lnTo>
                      <a:pt x="24" y="42"/>
                    </a:lnTo>
                    <a:lnTo>
                      <a:pt x="24" y="72"/>
                    </a:lnTo>
                    <a:lnTo>
                      <a:pt x="24" y="30"/>
                    </a:lnTo>
                    <a:lnTo>
                      <a:pt x="24" y="48"/>
                    </a:lnTo>
                    <a:lnTo>
                      <a:pt x="24" y="54"/>
                    </a:lnTo>
                    <a:lnTo>
                      <a:pt x="24" y="48"/>
                    </a:lnTo>
                    <a:lnTo>
                      <a:pt x="24" y="72"/>
                    </a:lnTo>
                    <a:lnTo>
                      <a:pt x="24" y="18"/>
                    </a:lnTo>
                    <a:lnTo>
                      <a:pt x="24" y="60"/>
                    </a:lnTo>
                    <a:lnTo>
                      <a:pt x="24" y="66"/>
                    </a:lnTo>
                    <a:lnTo>
                      <a:pt x="24" y="66"/>
                    </a:lnTo>
                    <a:lnTo>
                      <a:pt x="24" y="48"/>
                    </a:lnTo>
                    <a:lnTo>
                      <a:pt x="24" y="84"/>
                    </a:lnTo>
                    <a:lnTo>
                      <a:pt x="24" y="60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24" y="66"/>
                    </a:lnTo>
                    <a:lnTo>
                      <a:pt x="24" y="66"/>
                    </a:lnTo>
                    <a:lnTo>
                      <a:pt x="24" y="36"/>
                    </a:lnTo>
                    <a:lnTo>
                      <a:pt x="24" y="30"/>
                    </a:lnTo>
                    <a:lnTo>
                      <a:pt x="24" y="36"/>
                    </a:lnTo>
                    <a:lnTo>
                      <a:pt x="24" y="108"/>
                    </a:lnTo>
                    <a:lnTo>
                      <a:pt x="24" y="30"/>
                    </a:lnTo>
                    <a:lnTo>
                      <a:pt x="24" y="60"/>
                    </a:lnTo>
                    <a:lnTo>
                      <a:pt x="24" y="48"/>
                    </a:lnTo>
                    <a:lnTo>
                      <a:pt x="24" y="30"/>
                    </a:lnTo>
                    <a:lnTo>
                      <a:pt x="24" y="42"/>
                    </a:lnTo>
                    <a:lnTo>
                      <a:pt x="24" y="84"/>
                    </a:lnTo>
                    <a:lnTo>
                      <a:pt x="24" y="42"/>
                    </a:lnTo>
                    <a:lnTo>
                      <a:pt x="24" y="102"/>
                    </a:lnTo>
                    <a:lnTo>
                      <a:pt x="24" y="30"/>
                    </a:lnTo>
                    <a:lnTo>
                      <a:pt x="24" y="90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24" y="90"/>
                    </a:lnTo>
                    <a:lnTo>
                      <a:pt x="24" y="72"/>
                    </a:lnTo>
                    <a:lnTo>
                      <a:pt x="24" y="78"/>
                    </a:lnTo>
                    <a:lnTo>
                      <a:pt x="24" y="96"/>
                    </a:lnTo>
                    <a:lnTo>
                      <a:pt x="24" y="42"/>
                    </a:lnTo>
                    <a:lnTo>
                      <a:pt x="24" y="90"/>
                    </a:lnTo>
                    <a:lnTo>
                      <a:pt x="24" y="48"/>
                    </a:lnTo>
                    <a:lnTo>
                      <a:pt x="24" y="78"/>
                    </a:lnTo>
                    <a:lnTo>
                      <a:pt x="24" y="30"/>
                    </a:lnTo>
                    <a:lnTo>
                      <a:pt x="24" y="60"/>
                    </a:lnTo>
                    <a:lnTo>
                      <a:pt x="24" y="48"/>
                    </a:lnTo>
                    <a:lnTo>
                      <a:pt x="24" y="90"/>
                    </a:lnTo>
                    <a:lnTo>
                      <a:pt x="24" y="78"/>
                    </a:lnTo>
                    <a:lnTo>
                      <a:pt x="24" y="78"/>
                    </a:lnTo>
                    <a:lnTo>
                      <a:pt x="24" y="72"/>
                    </a:lnTo>
                    <a:lnTo>
                      <a:pt x="24" y="66"/>
                    </a:lnTo>
                    <a:lnTo>
                      <a:pt x="24" y="60"/>
                    </a:lnTo>
                    <a:lnTo>
                      <a:pt x="24" y="48"/>
                    </a:lnTo>
                    <a:lnTo>
                      <a:pt x="24" y="60"/>
                    </a:lnTo>
                    <a:lnTo>
                      <a:pt x="24" y="42"/>
                    </a:lnTo>
                    <a:lnTo>
                      <a:pt x="24" y="78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24" y="84"/>
                    </a:lnTo>
                    <a:lnTo>
                      <a:pt x="24" y="42"/>
                    </a:lnTo>
                    <a:lnTo>
                      <a:pt x="24" y="72"/>
                    </a:lnTo>
                    <a:lnTo>
                      <a:pt x="24" y="84"/>
                    </a:lnTo>
                    <a:lnTo>
                      <a:pt x="24" y="84"/>
                    </a:lnTo>
                    <a:lnTo>
                      <a:pt x="24" y="54"/>
                    </a:lnTo>
                    <a:lnTo>
                      <a:pt x="24" y="84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24" y="48"/>
                    </a:lnTo>
                    <a:lnTo>
                      <a:pt x="24" y="66"/>
                    </a:lnTo>
                    <a:lnTo>
                      <a:pt x="24" y="30"/>
                    </a:lnTo>
                    <a:lnTo>
                      <a:pt x="24" y="102"/>
                    </a:lnTo>
                    <a:lnTo>
                      <a:pt x="24" y="66"/>
                    </a:lnTo>
                    <a:lnTo>
                      <a:pt x="24" y="72"/>
                    </a:lnTo>
                    <a:lnTo>
                      <a:pt x="24" y="42"/>
                    </a:lnTo>
                    <a:lnTo>
                      <a:pt x="24" y="54"/>
                    </a:lnTo>
                    <a:lnTo>
                      <a:pt x="24" y="96"/>
                    </a:lnTo>
                    <a:lnTo>
                      <a:pt x="24" y="42"/>
                    </a:lnTo>
                    <a:lnTo>
                      <a:pt x="24" y="72"/>
                    </a:lnTo>
                    <a:lnTo>
                      <a:pt x="24" y="48"/>
                    </a:lnTo>
                    <a:lnTo>
                      <a:pt x="24" y="66"/>
                    </a:lnTo>
                    <a:lnTo>
                      <a:pt x="24" y="60"/>
                    </a:lnTo>
                    <a:lnTo>
                      <a:pt x="24" y="60"/>
                    </a:lnTo>
                    <a:lnTo>
                      <a:pt x="24" y="72"/>
                    </a:lnTo>
                    <a:lnTo>
                      <a:pt x="24" y="48"/>
                    </a:lnTo>
                    <a:lnTo>
                      <a:pt x="24" y="72"/>
                    </a:lnTo>
                    <a:lnTo>
                      <a:pt x="24" y="36"/>
                    </a:lnTo>
                    <a:lnTo>
                      <a:pt x="24" y="84"/>
                    </a:lnTo>
                    <a:lnTo>
                      <a:pt x="24" y="60"/>
                    </a:lnTo>
                    <a:lnTo>
                      <a:pt x="30" y="54"/>
                    </a:lnTo>
                    <a:lnTo>
                      <a:pt x="30" y="72"/>
                    </a:lnTo>
                    <a:lnTo>
                      <a:pt x="30" y="84"/>
                    </a:lnTo>
                    <a:lnTo>
                      <a:pt x="30" y="54"/>
                    </a:lnTo>
                    <a:lnTo>
                      <a:pt x="30" y="78"/>
                    </a:lnTo>
                    <a:lnTo>
                      <a:pt x="30" y="78"/>
                    </a:lnTo>
                    <a:lnTo>
                      <a:pt x="30" y="72"/>
                    </a:lnTo>
                    <a:lnTo>
                      <a:pt x="30" y="78"/>
                    </a:lnTo>
                    <a:lnTo>
                      <a:pt x="30" y="84"/>
                    </a:lnTo>
                    <a:lnTo>
                      <a:pt x="30" y="84"/>
                    </a:lnTo>
                    <a:lnTo>
                      <a:pt x="30" y="42"/>
                    </a:lnTo>
                    <a:lnTo>
                      <a:pt x="30" y="66"/>
                    </a:lnTo>
                    <a:lnTo>
                      <a:pt x="30" y="48"/>
                    </a:lnTo>
                    <a:lnTo>
                      <a:pt x="30" y="90"/>
                    </a:lnTo>
                    <a:lnTo>
                      <a:pt x="30" y="60"/>
                    </a:lnTo>
                    <a:lnTo>
                      <a:pt x="30" y="72"/>
                    </a:lnTo>
                    <a:lnTo>
                      <a:pt x="30" y="54"/>
                    </a:lnTo>
                    <a:lnTo>
                      <a:pt x="30" y="12"/>
                    </a:lnTo>
                    <a:lnTo>
                      <a:pt x="30" y="30"/>
                    </a:lnTo>
                    <a:lnTo>
                      <a:pt x="30" y="60"/>
                    </a:lnTo>
                    <a:lnTo>
                      <a:pt x="30" y="54"/>
                    </a:lnTo>
                    <a:lnTo>
                      <a:pt x="30" y="42"/>
                    </a:lnTo>
                    <a:lnTo>
                      <a:pt x="30" y="72"/>
                    </a:lnTo>
                    <a:lnTo>
                      <a:pt x="30" y="78"/>
                    </a:lnTo>
                    <a:lnTo>
                      <a:pt x="30" y="42"/>
                    </a:lnTo>
                    <a:lnTo>
                      <a:pt x="30" y="60"/>
                    </a:lnTo>
                    <a:lnTo>
                      <a:pt x="30" y="90"/>
                    </a:lnTo>
                    <a:lnTo>
                      <a:pt x="30" y="78"/>
                    </a:lnTo>
                    <a:lnTo>
                      <a:pt x="30" y="96"/>
                    </a:lnTo>
                    <a:lnTo>
                      <a:pt x="30" y="24"/>
                    </a:lnTo>
                    <a:lnTo>
                      <a:pt x="30" y="36"/>
                    </a:lnTo>
                    <a:lnTo>
                      <a:pt x="30" y="54"/>
                    </a:lnTo>
                    <a:lnTo>
                      <a:pt x="30" y="114"/>
                    </a:lnTo>
                    <a:lnTo>
                      <a:pt x="30" y="72"/>
                    </a:lnTo>
                    <a:lnTo>
                      <a:pt x="30" y="60"/>
                    </a:lnTo>
                    <a:lnTo>
                      <a:pt x="30" y="30"/>
                    </a:lnTo>
                    <a:lnTo>
                      <a:pt x="30" y="72"/>
                    </a:lnTo>
                    <a:lnTo>
                      <a:pt x="30" y="84"/>
                    </a:lnTo>
                    <a:lnTo>
                      <a:pt x="30" y="54"/>
                    </a:lnTo>
                    <a:lnTo>
                      <a:pt x="30" y="54"/>
                    </a:lnTo>
                    <a:lnTo>
                      <a:pt x="30" y="36"/>
                    </a:lnTo>
                    <a:lnTo>
                      <a:pt x="30" y="66"/>
                    </a:lnTo>
                    <a:lnTo>
                      <a:pt x="30" y="72"/>
                    </a:lnTo>
                    <a:lnTo>
                      <a:pt x="30" y="30"/>
                    </a:lnTo>
                    <a:lnTo>
                      <a:pt x="30" y="66"/>
                    </a:lnTo>
                    <a:lnTo>
                      <a:pt x="30" y="54"/>
                    </a:lnTo>
                    <a:lnTo>
                      <a:pt x="30" y="48"/>
                    </a:lnTo>
                    <a:lnTo>
                      <a:pt x="30" y="84"/>
                    </a:lnTo>
                    <a:lnTo>
                      <a:pt x="30" y="66"/>
                    </a:lnTo>
                    <a:lnTo>
                      <a:pt x="30" y="54"/>
                    </a:lnTo>
                    <a:lnTo>
                      <a:pt x="30" y="36"/>
                    </a:lnTo>
                    <a:lnTo>
                      <a:pt x="30" y="78"/>
                    </a:lnTo>
                    <a:lnTo>
                      <a:pt x="30" y="48"/>
                    </a:lnTo>
                    <a:lnTo>
                      <a:pt x="30" y="42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78"/>
                    </a:lnTo>
                    <a:lnTo>
                      <a:pt x="30" y="36"/>
                    </a:lnTo>
                    <a:lnTo>
                      <a:pt x="30" y="36"/>
                    </a:lnTo>
                    <a:lnTo>
                      <a:pt x="30" y="48"/>
                    </a:lnTo>
                    <a:lnTo>
                      <a:pt x="30" y="72"/>
                    </a:lnTo>
                    <a:lnTo>
                      <a:pt x="30" y="84"/>
                    </a:lnTo>
                    <a:lnTo>
                      <a:pt x="30" y="84"/>
                    </a:lnTo>
                    <a:lnTo>
                      <a:pt x="30" y="90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30" y="72"/>
                    </a:lnTo>
                    <a:lnTo>
                      <a:pt x="30" y="78"/>
                    </a:lnTo>
                    <a:lnTo>
                      <a:pt x="30" y="48"/>
                    </a:lnTo>
                    <a:lnTo>
                      <a:pt x="30" y="30"/>
                    </a:lnTo>
                    <a:lnTo>
                      <a:pt x="30" y="48"/>
                    </a:lnTo>
                    <a:lnTo>
                      <a:pt x="30" y="36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30" y="78"/>
                    </a:lnTo>
                    <a:lnTo>
                      <a:pt x="30" y="42"/>
                    </a:lnTo>
                    <a:lnTo>
                      <a:pt x="30" y="66"/>
                    </a:lnTo>
                    <a:lnTo>
                      <a:pt x="30" y="72"/>
                    </a:lnTo>
                    <a:lnTo>
                      <a:pt x="30" y="72"/>
                    </a:lnTo>
                    <a:lnTo>
                      <a:pt x="30" y="84"/>
                    </a:lnTo>
                    <a:lnTo>
                      <a:pt x="30" y="42"/>
                    </a:lnTo>
                    <a:lnTo>
                      <a:pt x="30" y="48"/>
                    </a:lnTo>
                    <a:lnTo>
                      <a:pt x="30" y="54"/>
                    </a:lnTo>
                    <a:lnTo>
                      <a:pt x="30" y="60"/>
                    </a:lnTo>
                    <a:lnTo>
                      <a:pt x="30" y="72"/>
                    </a:lnTo>
                    <a:lnTo>
                      <a:pt x="30" y="78"/>
                    </a:lnTo>
                    <a:lnTo>
                      <a:pt x="30" y="48"/>
                    </a:lnTo>
                    <a:lnTo>
                      <a:pt x="30" y="42"/>
                    </a:lnTo>
                    <a:lnTo>
                      <a:pt x="30" y="54"/>
                    </a:lnTo>
                    <a:lnTo>
                      <a:pt x="30" y="72"/>
                    </a:lnTo>
                    <a:lnTo>
                      <a:pt x="30" y="78"/>
                    </a:lnTo>
                    <a:lnTo>
                      <a:pt x="30" y="12"/>
                    </a:lnTo>
                    <a:lnTo>
                      <a:pt x="30" y="60"/>
                    </a:lnTo>
                    <a:lnTo>
                      <a:pt x="30" y="72"/>
                    </a:lnTo>
                    <a:lnTo>
                      <a:pt x="30" y="48"/>
                    </a:lnTo>
                    <a:lnTo>
                      <a:pt x="30" y="96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30" y="72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102"/>
                    </a:lnTo>
                    <a:lnTo>
                      <a:pt x="36" y="36"/>
                    </a:lnTo>
                    <a:lnTo>
                      <a:pt x="36" y="90"/>
                    </a:lnTo>
                    <a:lnTo>
                      <a:pt x="36" y="66"/>
                    </a:lnTo>
                    <a:lnTo>
                      <a:pt x="36" y="36"/>
                    </a:lnTo>
                    <a:lnTo>
                      <a:pt x="36" y="48"/>
                    </a:lnTo>
                    <a:lnTo>
                      <a:pt x="36" y="78"/>
                    </a:lnTo>
                    <a:lnTo>
                      <a:pt x="36" y="18"/>
                    </a:lnTo>
                    <a:lnTo>
                      <a:pt x="36" y="60"/>
                    </a:lnTo>
                    <a:lnTo>
                      <a:pt x="36" y="84"/>
                    </a:lnTo>
                    <a:lnTo>
                      <a:pt x="36" y="54"/>
                    </a:lnTo>
                    <a:lnTo>
                      <a:pt x="36" y="18"/>
                    </a:lnTo>
                    <a:lnTo>
                      <a:pt x="36" y="72"/>
                    </a:lnTo>
                    <a:lnTo>
                      <a:pt x="36" y="42"/>
                    </a:lnTo>
                    <a:lnTo>
                      <a:pt x="36" y="78"/>
                    </a:lnTo>
                    <a:lnTo>
                      <a:pt x="36" y="72"/>
                    </a:lnTo>
                    <a:lnTo>
                      <a:pt x="36" y="78"/>
                    </a:lnTo>
                    <a:lnTo>
                      <a:pt x="36" y="96"/>
                    </a:lnTo>
                    <a:lnTo>
                      <a:pt x="36" y="72"/>
                    </a:lnTo>
                    <a:lnTo>
                      <a:pt x="36" y="42"/>
                    </a:lnTo>
                    <a:lnTo>
                      <a:pt x="36" y="96"/>
                    </a:lnTo>
                    <a:lnTo>
                      <a:pt x="36" y="72"/>
                    </a:lnTo>
                    <a:lnTo>
                      <a:pt x="36" y="78"/>
                    </a:lnTo>
                    <a:lnTo>
                      <a:pt x="36" y="42"/>
                    </a:lnTo>
                    <a:lnTo>
                      <a:pt x="36" y="42"/>
                    </a:lnTo>
                    <a:lnTo>
                      <a:pt x="36" y="42"/>
                    </a:lnTo>
                    <a:lnTo>
                      <a:pt x="36" y="84"/>
                    </a:lnTo>
                    <a:lnTo>
                      <a:pt x="36" y="84"/>
                    </a:lnTo>
                    <a:lnTo>
                      <a:pt x="36" y="72"/>
                    </a:lnTo>
                    <a:lnTo>
                      <a:pt x="36" y="42"/>
                    </a:lnTo>
                    <a:lnTo>
                      <a:pt x="36" y="54"/>
                    </a:lnTo>
                    <a:lnTo>
                      <a:pt x="36" y="78"/>
                    </a:lnTo>
                    <a:lnTo>
                      <a:pt x="36" y="72"/>
                    </a:lnTo>
                    <a:lnTo>
                      <a:pt x="36" y="48"/>
                    </a:lnTo>
                    <a:lnTo>
                      <a:pt x="36" y="84"/>
                    </a:lnTo>
                    <a:lnTo>
                      <a:pt x="36" y="96"/>
                    </a:lnTo>
                    <a:lnTo>
                      <a:pt x="36" y="66"/>
                    </a:lnTo>
                    <a:lnTo>
                      <a:pt x="36" y="66"/>
                    </a:lnTo>
                    <a:lnTo>
                      <a:pt x="36" y="78"/>
                    </a:lnTo>
                    <a:lnTo>
                      <a:pt x="36" y="60"/>
                    </a:lnTo>
                    <a:lnTo>
                      <a:pt x="36" y="48"/>
                    </a:lnTo>
                    <a:lnTo>
                      <a:pt x="36" y="54"/>
                    </a:lnTo>
                    <a:lnTo>
                      <a:pt x="36" y="42"/>
                    </a:lnTo>
                    <a:lnTo>
                      <a:pt x="36" y="36"/>
                    </a:lnTo>
                    <a:lnTo>
                      <a:pt x="36" y="66"/>
                    </a:lnTo>
                    <a:lnTo>
                      <a:pt x="36" y="54"/>
                    </a:lnTo>
                    <a:lnTo>
                      <a:pt x="36" y="36"/>
                    </a:lnTo>
                    <a:lnTo>
                      <a:pt x="36" y="48"/>
                    </a:lnTo>
                    <a:lnTo>
                      <a:pt x="36" y="84"/>
                    </a:lnTo>
                    <a:lnTo>
                      <a:pt x="36" y="78"/>
                    </a:lnTo>
                    <a:lnTo>
                      <a:pt x="36" y="36"/>
                    </a:lnTo>
                    <a:lnTo>
                      <a:pt x="36" y="36"/>
                    </a:lnTo>
                    <a:lnTo>
                      <a:pt x="36" y="30"/>
                    </a:lnTo>
                    <a:lnTo>
                      <a:pt x="36" y="54"/>
                    </a:lnTo>
                    <a:lnTo>
                      <a:pt x="36" y="60"/>
                    </a:lnTo>
                    <a:lnTo>
                      <a:pt x="36" y="36"/>
                    </a:lnTo>
                    <a:lnTo>
                      <a:pt x="36" y="84"/>
                    </a:lnTo>
                    <a:lnTo>
                      <a:pt x="36" y="60"/>
                    </a:lnTo>
                    <a:lnTo>
                      <a:pt x="36" y="84"/>
                    </a:lnTo>
                    <a:lnTo>
                      <a:pt x="36" y="48"/>
                    </a:lnTo>
                    <a:lnTo>
                      <a:pt x="36" y="60"/>
                    </a:lnTo>
                    <a:lnTo>
                      <a:pt x="36" y="72"/>
                    </a:lnTo>
                    <a:lnTo>
                      <a:pt x="36" y="24"/>
                    </a:lnTo>
                    <a:lnTo>
                      <a:pt x="36" y="54"/>
                    </a:lnTo>
                    <a:lnTo>
                      <a:pt x="36" y="72"/>
                    </a:lnTo>
                    <a:lnTo>
                      <a:pt x="36" y="90"/>
                    </a:lnTo>
                    <a:lnTo>
                      <a:pt x="36" y="120"/>
                    </a:lnTo>
                    <a:lnTo>
                      <a:pt x="36" y="66"/>
                    </a:lnTo>
                    <a:lnTo>
                      <a:pt x="36" y="60"/>
                    </a:lnTo>
                    <a:lnTo>
                      <a:pt x="36" y="36"/>
                    </a:lnTo>
                    <a:lnTo>
                      <a:pt x="36" y="72"/>
                    </a:lnTo>
                    <a:lnTo>
                      <a:pt x="36" y="42"/>
                    </a:lnTo>
                    <a:lnTo>
                      <a:pt x="36" y="66"/>
                    </a:lnTo>
                    <a:lnTo>
                      <a:pt x="36" y="78"/>
                    </a:lnTo>
                    <a:lnTo>
                      <a:pt x="36" y="60"/>
                    </a:lnTo>
                    <a:lnTo>
                      <a:pt x="36" y="30"/>
                    </a:lnTo>
                    <a:lnTo>
                      <a:pt x="36" y="54"/>
                    </a:lnTo>
                    <a:lnTo>
                      <a:pt x="36" y="78"/>
                    </a:lnTo>
                    <a:lnTo>
                      <a:pt x="36" y="84"/>
                    </a:lnTo>
                    <a:lnTo>
                      <a:pt x="36" y="48"/>
                    </a:lnTo>
                    <a:lnTo>
                      <a:pt x="36" y="96"/>
                    </a:lnTo>
                    <a:lnTo>
                      <a:pt x="36" y="66"/>
                    </a:lnTo>
                    <a:lnTo>
                      <a:pt x="36" y="96"/>
                    </a:lnTo>
                    <a:lnTo>
                      <a:pt x="36" y="42"/>
                    </a:lnTo>
                    <a:lnTo>
                      <a:pt x="36" y="60"/>
                    </a:lnTo>
                    <a:lnTo>
                      <a:pt x="36" y="60"/>
                    </a:lnTo>
                    <a:lnTo>
                      <a:pt x="36" y="24"/>
                    </a:lnTo>
                    <a:lnTo>
                      <a:pt x="36" y="78"/>
                    </a:lnTo>
                    <a:lnTo>
                      <a:pt x="36" y="84"/>
                    </a:lnTo>
                    <a:lnTo>
                      <a:pt x="36" y="48"/>
                    </a:lnTo>
                    <a:lnTo>
                      <a:pt x="36" y="66"/>
                    </a:lnTo>
                    <a:lnTo>
                      <a:pt x="36" y="54"/>
                    </a:lnTo>
                    <a:lnTo>
                      <a:pt x="36" y="72"/>
                    </a:lnTo>
                    <a:lnTo>
                      <a:pt x="36" y="36"/>
                    </a:lnTo>
                    <a:lnTo>
                      <a:pt x="36" y="84"/>
                    </a:lnTo>
                    <a:lnTo>
                      <a:pt x="36" y="78"/>
                    </a:lnTo>
                    <a:lnTo>
                      <a:pt x="36" y="78"/>
                    </a:lnTo>
                    <a:lnTo>
                      <a:pt x="36" y="72"/>
                    </a:lnTo>
                    <a:lnTo>
                      <a:pt x="36" y="24"/>
                    </a:lnTo>
                    <a:lnTo>
                      <a:pt x="36" y="66"/>
                    </a:lnTo>
                    <a:lnTo>
                      <a:pt x="36" y="30"/>
                    </a:lnTo>
                    <a:lnTo>
                      <a:pt x="36" y="48"/>
                    </a:lnTo>
                    <a:lnTo>
                      <a:pt x="36" y="72"/>
                    </a:lnTo>
                    <a:lnTo>
                      <a:pt x="42" y="84"/>
                    </a:lnTo>
                    <a:lnTo>
                      <a:pt x="42" y="84"/>
                    </a:lnTo>
                    <a:lnTo>
                      <a:pt x="42" y="54"/>
                    </a:lnTo>
                    <a:lnTo>
                      <a:pt x="42" y="72"/>
                    </a:lnTo>
                    <a:lnTo>
                      <a:pt x="42" y="66"/>
                    </a:lnTo>
                    <a:lnTo>
                      <a:pt x="42" y="60"/>
                    </a:lnTo>
                    <a:lnTo>
                      <a:pt x="42" y="60"/>
                    </a:lnTo>
                    <a:lnTo>
                      <a:pt x="42" y="84"/>
                    </a:lnTo>
                    <a:lnTo>
                      <a:pt x="42" y="78"/>
                    </a:lnTo>
                    <a:lnTo>
                      <a:pt x="42" y="66"/>
                    </a:lnTo>
                    <a:lnTo>
                      <a:pt x="42" y="48"/>
                    </a:lnTo>
                    <a:lnTo>
                      <a:pt x="42" y="54"/>
                    </a:lnTo>
                    <a:lnTo>
                      <a:pt x="42" y="54"/>
                    </a:lnTo>
                    <a:lnTo>
                      <a:pt x="42" y="60"/>
                    </a:lnTo>
                    <a:lnTo>
                      <a:pt x="42" y="42"/>
                    </a:lnTo>
                    <a:lnTo>
                      <a:pt x="42" y="54"/>
                    </a:lnTo>
                    <a:lnTo>
                      <a:pt x="42" y="66"/>
                    </a:lnTo>
                    <a:lnTo>
                      <a:pt x="42" y="36"/>
                    </a:lnTo>
                    <a:lnTo>
                      <a:pt x="42" y="42"/>
                    </a:lnTo>
                    <a:lnTo>
                      <a:pt x="42" y="48"/>
                    </a:lnTo>
                    <a:lnTo>
                      <a:pt x="42" y="66"/>
                    </a:lnTo>
                    <a:lnTo>
                      <a:pt x="42" y="78"/>
                    </a:lnTo>
                    <a:lnTo>
                      <a:pt x="42" y="66"/>
                    </a:lnTo>
                    <a:lnTo>
                      <a:pt x="42" y="78"/>
                    </a:lnTo>
                    <a:lnTo>
                      <a:pt x="42" y="66"/>
                    </a:lnTo>
                    <a:lnTo>
                      <a:pt x="42" y="54"/>
                    </a:lnTo>
                    <a:lnTo>
                      <a:pt x="42" y="72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2" y="48"/>
                    </a:lnTo>
                    <a:lnTo>
                      <a:pt x="42" y="66"/>
                    </a:lnTo>
                    <a:lnTo>
                      <a:pt x="42" y="42"/>
                    </a:lnTo>
                    <a:lnTo>
                      <a:pt x="42" y="54"/>
                    </a:lnTo>
                    <a:lnTo>
                      <a:pt x="42" y="78"/>
                    </a:lnTo>
                    <a:lnTo>
                      <a:pt x="42" y="54"/>
                    </a:lnTo>
                    <a:lnTo>
                      <a:pt x="42" y="54"/>
                    </a:lnTo>
                    <a:lnTo>
                      <a:pt x="42" y="48"/>
                    </a:lnTo>
                    <a:lnTo>
                      <a:pt x="42" y="66"/>
                    </a:lnTo>
                    <a:lnTo>
                      <a:pt x="42" y="72"/>
                    </a:lnTo>
                    <a:lnTo>
                      <a:pt x="42" y="54"/>
                    </a:lnTo>
                    <a:lnTo>
                      <a:pt x="42" y="72"/>
                    </a:lnTo>
                    <a:lnTo>
                      <a:pt x="42" y="48"/>
                    </a:lnTo>
                    <a:lnTo>
                      <a:pt x="42" y="42"/>
                    </a:lnTo>
                    <a:lnTo>
                      <a:pt x="42" y="84"/>
                    </a:lnTo>
                    <a:lnTo>
                      <a:pt x="42" y="54"/>
                    </a:lnTo>
                    <a:lnTo>
                      <a:pt x="42" y="60"/>
                    </a:lnTo>
                    <a:lnTo>
                      <a:pt x="42" y="72"/>
                    </a:lnTo>
                    <a:lnTo>
                      <a:pt x="42" y="66"/>
                    </a:lnTo>
                    <a:lnTo>
                      <a:pt x="42" y="102"/>
                    </a:lnTo>
                    <a:lnTo>
                      <a:pt x="42" y="36"/>
                    </a:lnTo>
                    <a:lnTo>
                      <a:pt x="42" y="72"/>
                    </a:lnTo>
                    <a:lnTo>
                      <a:pt x="42" y="66"/>
                    </a:lnTo>
                    <a:lnTo>
                      <a:pt x="42" y="42"/>
                    </a:lnTo>
                    <a:lnTo>
                      <a:pt x="42" y="90"/>
                    </a:lnTo>
                    <a:lnTo>
                      <a:pt x="42" y="90"/>
                    </a:lnTo>
                    <a:lnTo>
                      <a:pt x="42" y="84"/>
                    </a:lnTo>
                    <a:lnTo>
                      <a:pt x="42" y="48"/>
                    </a:lnTo>
                    <a:lnTo>
                      <a:pt x="42" y="54"/>
                    </a:lnTo>
                    <a:lnTo>
                      <a:pt x="42" y="48"/>
                    </a:lnTo>
                    <a:lnTo>
                      <a:pt x="42" y="60"/>
                    </a:lnTo>
                    <a:lnTo>
                      <a:pt x="42" y="96"/>
                    </a:lnTo>
                    <a:lnTo>
                      <a:pt x="42" y="60"/>
                    </a:lnTo>
                    <a:lnTo>
                      <a:pt x="42" y="48"/>
                    </a:lnTo>
                    <a:lnTo>
                      <a:pt x="42" y="66"/>
                    </a:lnTo>
                    <a:lnTo>
                      <a:pt x="42" y="72"/>
                    </a:lnTo>
                    <a:lnTo>
                      <a:pt x="42" y="78"/>
                    </a:lnTo>
                    <a:lnTo>
                      <a:pt x="42" y="42"/>
                    </a:lnTo>
                    <a:lnTo>
                      <a:pt x="42" y="84"/>
                    </a:lnTo>
                    <a:lnTo>
                      <a:pt x="42" y="54"/>
                    </a:lnTo>
                    <a:lnTo>
                      <a:pt x="42" y="66"/>
                    </a:lnTo>
                    <a:lnTo>
                      <a:pt x="42" y="72"/>
                    </a:lnTo>
                    <a:lnTo>
                      <a:pt x="42" y="72"/>
                    </a:lnTo>
                    <a:lnTo>
                      <a:pt x="42" y="90"/>
                    </a:lnTo>
                    <a:lnTo>
                      <a:pt x="42" y="120"/>
                    </a:lnTo>
                    <a:lnTo>
                      <a:pt x="42" y="54"/>
                    </a:lnTo>
                    <a:lnTo>
                      <a:pt x="42" y="42"/>
                    </a:lnTo>
                    <a:lnTo>
                      <a:pt x="42" y="78"/>
                    </a:lnTo>
                    <a:lnTo>
                      <a:pt x="42" y="72"/>
                    </a:lnTo>
                    <a:lnTo>
                      <a:pt x="42" y="54"/>
                    </a:lnTo>
                    <a:lnTo>
                      <a:pt x="42" y="66"/>
                    </a:lnTo>
                    <a:lnTo>
                      <a:pt x="42" y="72"/>
                    </a:lnTo>
                    <a:lnTo>
                      <a:pt x="42" y="60"/>
                    </a:lnTo>
                    <a:lnTo>
                      <a:pt x="42" y="78"/>
                    </a:lnTo>
                    <a:lnTo>
                      <a:pt x="42" y="66"/>
                    </a:lnTo>
                    <a:lnTo>
                      <a:pt x="42" y="48"/>
                    </a:lnTo>
                    <a:lnTo>
                      <a:pt x="42" y="78"/>
                    </a:lnTo>
                    <a:lnTo>
                      <a:pt x="42" y="48"/>
                    </a:lnTo>
                    <a:lnTo>
                      <a:pt x="42" y="72"/>
                    </a:lnTo>
                    <a:lnTo>
                      <a:pt x="42" y="66"/>
                    </a:lnTo>
                    <a:lnTo>
                      <a:pt x="42" y="48"/>
                    </a:lnTo>
                    <a:lnTo>
                      <a:pt x="42" y="66"/>
                    </a:lnTo>
                    <a:lnTo>
                      <a:pt x="42" y="42"/>
                    </a:lnTo>
                    <a:lnTo>
                      <a:pt x="42" y="66"/>
                    </a:lnTo>
                    <a:lnTo>
                      <a:pt x="42" y="60"/>
                    </a:lnTo>
                    <a:lnTo>
                      <a:pt x="42" y="72"/>
                    </a:lnTo>
                    <a:lnTo>
                      <a:pt x="42" y="72"/>
                    </a:lnTo>
                    <a:lnTo>
                      <a:pt x="42" y="90"/>
                    </a:lnTo>
                    <a:lnTo>
                      <a:pt x="42" y="84"/>
                    </a:lnTo>
                    <a:lnTo>
                      <a:pt x="42" y="60"/>
                    </a:lnTo>
                    <a:lnTo>
                      <a:pt x="42" y="54"/>
                    </a:lnTo>
                    <a:lnTo>
                      <a:pt x="42" y="12"/>
                    </a:lnTo>
                    <a:lnTo>
                      <a:pt x="42" y="36"/>
                    </a:lnTo>
                    <a:lnTo>
                      <a:pt x="42" y="66"/>
                    </a:lnTo>
                    <a:lnTo>
                      <a:pt x="48" y="42"/>
                    </a:lnTo>
                    <a:lnTo>
                      <a:pt x="48" y="84"/>
                    </a:lnTo>
                    <a:lnTo>
                      <a:pt x="48" y="78"/>
                    </a:lnTo>
                    <a:lnTo>
                      <a:pt x="48" y="96"/>
                    </a:lnTo>
                    <a:lnTo>
                      <a:pt x="48" y="60"/>
                    </a:lnTo>
                    <a:lnTo>
                      <a:pt x="48" y="54"/>
                    </a:lnTo>
                    <a:lnTo>
                      <a:pt x="48" y="96"/>
                    </a:lnTo>
                    <a:lnTo>
                      <a:pt x="48" y="60"/>
                    </a:lnTo>
                    <a:lnTo>
                      <a:pt x="48" y="96"/>
                    </a:lnTo>
                    <a:lnTo>
                      <a:pt x="48" y="72"/>
                    </a:lnTo>
                    <a:lnTo>
                      <a:pt x="48" y="60"/>
                    </a:lnTo>
                    <a:lnTo>
                      <a:pt x="48" y="78"/>
                    </a:lnTo>
                    <a:lnTo>
                      <a:pt x="48" y="78"/>
                    </a:lnTo>
                    <a:lnTo>
                      <a:pt x="48" y="30"/>
                    </a:lnTo>
                    <a:lnTo>
                      <a:pt x="48" y="72"/>
                    </a:lnTo>
                    <a:lnTo>
                      <a:pt x="48" y="96"/>
                    </a:lnTo>
                    <a:lnTo>
                      <a:pt x="48" y="18"/>
                    </a:lnTo>
                    <a:lnTo>
                      <a:pt x="48" y="60"/>
                    </a:lnTo>
                    <a:lnTo>
                      <a:pt x="48" y="84"/>
                    </a:lnTo>
                    <a:lnTo>
                      <a:pt x="48" y="60"/>
                    </a:lnTo>
                    <a:lnTo>
                      <a:pt x="48" y="42"/>
                    </a:lnTo>
                    <a:lnTo>
                      <a:pt x="48" y="60"/>
                    </a:lnTo>
                    <a:lnTo>
                      <a:pt x="48" y="54"/>
                    </a:lnTo>
                    <a:lnTo>
                      <a:pt x="48" y="66"/>
                    </a:lnTo>
                    <a:lnTo>
                      <a:pt x="48" y="102"/>
                    </a:lnTo>
                    <a:lnTo>
                      <a:pt x="48" y="48"/>
                    </a:lnTo>
                    <a:lnTo>
                      <a:pt x="48" y="48"/>
                    </a:lnTo>
                    <a:lnTo>
                      <a:pt x="48" y="66"/>
                    </a:lnTo>
                    <a:lnTo>
                      <a:pt x="48" y="42"/>
                    </a:lnTo>
                    <a:lnTo>
                      <a:pt x="48" y="66"/>
                    </a:lnTo>
                    <a:lnTo>
                      <a:pt x="48" y="72"/>
                    </a:lnTo>
                    <a:lnTo>
                      <a:pt x="48" y="72"/>
                    </a:lnTo>
                    <a:lnTo>
                      <a:pt x="48" y="48"/>
                    </a:lnTo>
                    <a:lnTo>
                      <a:pt x="48" y="60"/>
                    </a:lnTo>
                    <a:lnTo>
                      <a:pt x="48" y="96"/>
                    </a:lnTo>
                    <a:lnTo>
                      <a:pt x="48" y="72"/>
                    </a:lnTo>
                    <a:lnTo>
                      <a:pt x="48" y="102"/>
                    </a:lnTo>
                    <a:lnTo>
                      <a:pt x="48" y="96"/>
                    </a:lnTo>
                    <a:lnTo>
                      <a:pt x="48" y="54"/>
                    </a:lnTo>
                    <a:lnTo>
                      <a:pt x="48" y="66"/>
                    </a:lnTo>
                    <a:lnTo>
                      <a:pt x="48" y="66"/>
                    </a:lnTo>
                    <a:lnTo>
                      <a:pt x="48" y="84"/>
                    </a:lnTo>
                    <a:lnTo>
                      <a:pt x="48" y="66"/>
                    </a:lnTo>
                    <a:lnTo>
                      <a:pt x="48" y="90"/>
                    </a:lnTo>
                    <a:lnTo>
                      <a:pt x="48" y="66"/>
                    </a:lnTo>
                    <a:lnTo>
                      <a:pt x="48" y="48"/>
                    </a:lnTo>
                    <a:lnTo>
                      <a:pt x="48" y="48"/>
                    </a:lnTo>
                    <a:lnTo>
                      <a:pt x="48" y="60"/>
                    </a:lnTo>
                    <a:lnTo>
                      <a:pt x="48" y="42"/>
                    </a:lnTo>
                    <a:lnTo>
                      <a:pt x="48" y="78"/>
                    </a:lnTo>
                    <a:lnTo>
                      <a:pt x="48" y="60"/>
                    </a:lnTo>
                    <a:lnTo>
                      <a:pt x="48" y="66"/>
                    </a:lnTo>
                    <a:lnTo>
                      <a:pt x="48" y="84"/>
                    </a:lnTo>
                    <a:lnTo>
                      <a:pt x="48" y="60"/>
                    </a:lnTo>
                    <a:lnTo>
                      <a:pt x="48" y="72"/>
                    </a:lnTo>
                    <a:lnTo>
                      <a:pt x="48" y="102"/>
                    </a:lnTo>
                    <a:lnTo>
                      <a:pt x="48" y="42"/>
                    </a:lnTo>
                    <a:lnTo>
                      <a:pt x="48" y="78"/>
                    </a:lnTo>
                    <a:lnTo>
                      <a:pt x="48" y="96"/>
                    </a:lnTo>
                    <a:lnTo>
                      <a:pt x="48" y="48"/>
                    </a:lnTo>
                    <a:lnTo>
                      <a:pt x="48" y="72"/>
                    </a:lnTo>
                    <a:lnTo>
                      <a:pt x="48" y="48"/>
                    </a:lnTo>
                    <a:lnTo>
                      <a:pt x="48" y="90"/>
                    </a:lnTo>
                    <a:lnTo>
                      <a:pt x="48" y="42"/>
                    </a:lnTo>
                    <a:lnTo>
                      <a:pt x="48" y="60"/>
                    </a:lnTo>
                    <a:lnTo>
                      <a:pt x="48" y="66"/>
                    </a:lnTo>
                    <a:lnTo>
                      <a:pt x="48" y="24"/>
                    </a:lnTo>
                    <a:lnTo>
                      <a:pt x="48" y="18"/>
                    </a:lnTo>
                    <a:lnTo>
                      <a:pt x="48" y="54"/>
                    </a:lnTo>
                    <a:lnTo>
                      <a:pt x="48" y="78"/>
                    </a:lnTo>
                    <a:lnTo>
                      <a:pt x="48" y="54"/>
                    </a:lnTo>
                    <a:lnTo>
                      <a:pt x="48" y="84"/>
                    </a:lnTo>
                    <a:lnTo>
                      <a:pt x="48" y="78"/>
                    </a:lnTo>
                    <a:lnTo>
                      <a:pt x="48" y="72"/>
                    </a:lnTo>
                    <a:lnTo>
                      <a:pt x="48" y="66"/>
                    </a:lnTo>
                    <a:lnTo>
                      <a:pt x="48" y="72"/>
                    </a:lnTo>
                    <a:lnTo>
                      <a:pt x="48" y="66"/>
                    </a:lnTo>
                    <a:lnTo>
                      <a:pt x="48" y="90"/>
                    </a:lnTo>
                    <a:lnTo>
                      <a:pt x="48" y="42"/>
                    </a:lnTo>
                    <a:lnTo>
                      <a:pt x="48" y="48"/>
                    </a:lnTo>
                    <a:lnTo>
                      <a:pt x="48" y="54"/>
                    </a:lnTo>
                    <a:lnTo>
                      <a:pt x="48" y="42"/>
                    </a:lnTo>
                    <a:lnTo>
                      <a:pt x="48" y="42"/>
                    </a:lnTo>
                    <a:lnTo>
                      <a:pt x="48" y="48"/>
                    </a:lnTo>
                    <a:lnTo>
                      <a:pt x="48" y="84"/>
                    </a:lnTo>
                    <a:lnTo>
                      <a:pt x="48" y="54"/>
                    </a:lnTo>
                    <a:lnTo>
                      <a:pt x="48" y="78"/>
                    </a:lnTo>
                    <a:lnTo>
                      <a:pt x="48" y="72"/>
                    </a:lnTo>
                    <a:lnTo>
                      <a:pt x="48" y="90"/>
                    </a:lnTo>
                    <a:lnTo>
                      <a:pt x="48" y="54"/>
                    </a:lnTo>
                    <a:lnTo>
                      <a:pt x="48" y="60"/>
                    </a:lnTo>
                    <a:lnTo>
                      <a:pt x="48" y="18"/>
                    </a:lnTo>
                    <a:lnTo>
                      <a:pt x="48" y="84"/>
                    </a:lnTo>
                    <a:lnTo>
                      <a:pt x="48" y="60"/>
                    </a:lnTo>
                    <a:lnTo>
                      <a:pt x="48" y="66"/>
                    </a:lnTo>
                    <a:lnTo>
                      <a:pt x="48" y="60"/>
                    </a:lnTo>
                    <a:lnTo>
                      <a:pt x="48" y="66"/>
                    </a:lnTo>
                    <a:lnTo>
                      <a:pt x="48" y="78"/>
                    </a:lnTo>
                    <a:lnTo>
                      <a:pt x="48" y="102"/>
                    </a:lnTo>
                    <a:lnTo>
                      <a:pt x="48" y="36"/>
                    </a:lnTo>
                    <a:lnTo>
                      <a:pt x="48" y="96"/>
                    </a:lnTo>
                    <a:lnTo>
                      <a:pt x="48" y="72"/>
                    </a:lnTo>
                    <a:lnTo>
                      <a:pt x="54" y="66"/>
                    </a:lnTo>
                    <a:lnTo>
                      <a:pt x="54" y="48"/>
                    </a:lnTo>
                    <a:lnTo>
                      <a:pt x="54" y="54"/>
                    </a:lnTo>
                    <a:lnTo>
                      <a:pt x="54" y="60"/>
                    </a:lnTo>
                    <a:lnTo>
                      <a:pt x="54" y="96"/>
                    </a:lnTo>
                    <a:lnTo>
                      <a:pt x="54" y="90"/>
                    </a:lnTo>
                    <a:lnTo>
                      <a:pt x="54" y="42"/>
                    </a:lnTo>
                    <a:lnTo>
                      <a:pt x="54" y="30"/>
                    </a:lnTo>
                    <a:lnTo>
                      <a:pt x="54" y="102"/>
                    </a:lnTo>
                    <a:lnTo>
                      <a:pt x="54" y="54"/>
                    </a:lnTo>
                    <a:lnTo>
                      <a:pt x="54" y="102"/>
                    </a:lnTo>
                    <a:lnTo>
                      <a:pt x="54" y="72"/>
                    </a:lnTo>
                    <a:lnTo>
                      <a:pt x="54" y="60"/>
                    </a:lnTo>
                    <a:lnTo>
                      <a:pt x="54" y="78"/>
                    </a:lnTo>
                    <a:lnTo>
                      <a:pt x="54" y="48"/>
                    </a:lnTo>
                    <a:lnTo>
                      <a:pt x="54" y="66"/>
                    </a:lnTo>
                    <a:lnTo>
                      <a:pt x="54" y="12"/>
                    </a:lnTo>
                    <a:lnTo>
                      <a:pt x="54" y="102"/>
                    </a:lnTo>
                    <a:lnTo>
                      <a:pt x="54" y="78"/>
                    </a:lnTo>
                    <a:lnTo>
                      <a:pt x="54" y="66"/>
                    </a:lnTo>
                    <a:lnTo>
                      <a:pt x="54" y="48"/>
                    </a:lnTo>
                    <a:lnTo>
                      <a:pt x="54" y="48"/>
                    </a:lnTo>
                    <a:lnTo>
                      <a:pt x="54" y="42"/>
                    </a:lnTo>
                    <a:lnTo>
                      <a:pt x="54" y="36"/>
                    </a:lnTo>
                    <a:lnTo>
                      <a:pt x="54" y="60"/>
                    </a:lnTo>
                    <a:lnTo>
                      <a:pt x="54" y="66"/>
                    </a:lnTo>
                    <a:lnTo>
                      <a:pt x="54" y="42"/>
                    </a:lnTo>
                    <a:lnTo>
                      <a:pt x="54" y="72"/>
                    </a:lnTo>
                    <a:lnTo>
                      <a:pt x="54" y="90"/>
                    </a:lnTo>
                    <a:lnTo>
                      <a:pt x="54" y="78"/>
                    </a:lnTo>
                    <a:lnTo>
                      <a:pt x="54" y="78"/>
                    </a:lnTo>
                    <a:lnTo>
                      <a:pt x="54" y="48"/>
                    </a:lnTo>
                    <a:lnTo>
                      <a:pt x="54" y="72"/>
                    </a:lnTo>
                    <a:lnTo>
                      <a:pt x="54" y="60"/>
                    </a:lnTo>
                    <a:lnTo>
                      <a:pt x="54" y="72"/>
                    </a:lnTo>
                    <a:lnTo>
                      <a:pt x="54" y="78"/>
                    </a:lnTo>
                    <a:lnTo>
                      <a:pt x="54" y="90"/>
                    </a:lnTo>
                    <a:lnTo>
                      <a:pt x="54" y="48"/>
                    </a:lnTo>
                    <a:lnTo>
                      <a:pt x="54" y="60"/>
                    </a:lnTo>
                    <a:lnTo>
                      <a:pt x="54" y="72"/>
                    </a:lnTo>
                    <a:lnTo>
                      <a:pt x="54" y="66"/>
                    </a:lnTo>
                    <a:lnTo>
                      <a:pt x="54" y="48"/>
                    </a:lnTo>
                    <a:lnTo>
                      <a:pt x="54" y="66"/>
                    </a:lnTo>
                    <a:lnTo>
                      <a:pt x="54" y="54"/>
                    </a:lnTo>
                    <a:lnTo>
                      <a:pt x="54" y="60"/>
                    </a:lnTo>
                    <a:lnTo>
                      <a:pt x="54" y="90"/>
                    </a:lnTo>
                    <a:lnTo>
                      <a:pt x="54" y="66"/>
                    </a:lnTo>
                    <a:lnTo>
                      <a:pt x="54" y="72"/>
                    </a:lnTo>
                    <a:lnTo>
                      <a:pt x="54" y="12"/>
                    </a:lnTo>
                    <a:lnTo>
                      <a:pt x="54" y="96"/>
                    </a:lnTo>
                    <a:lnTo>
                      <a:pt x="54" y="84"/>
                    </a:lnTo>
                    <a:lnTo>
                      <a:pt x="54" y="72"/>
                    </a:lnTo>
                    <a:lnTo>
                      <a:pt x="54" y="96"/>
                    </a:lnTo>
                    <a:lnTo>
                      <a:pt x="54" y="72"/>
                    </a:lnTo>
                    <a:lnTo>
                      <a:pt x="54" y="72"/>
                    </a:lnTo>
                    <a:lnTo>
                      <a:pt x="54" y="78"/>
                    </a:lnTo>
                    <a:lnTo>
                      <a:pt x="54" y="66"/>
                    </a:lnTo>
                    <a:lnTo>
                      <a:pt x="54" y="30"/>
                    </a:lnTo>
                    <a:lnTo>
                      <a:pt x="54" y="72"/>
                    </a:lnTo>
                    <a:lnTo>
                      <a:pt x="54" y="84"/>
                    </a:lnTo>
                    <a:lnTo>
                      <a:pt x="54" y="60"/>
                    </a:lnTo>
                    <a:lnTo>
                      <a:pt x="54" y="48"/>
                    </a:lnTo>
                    <a:lnTo>
                      <a:pt x="54" y="48"/>
                    </a:lnTo>
                    <a:lnTo>
                      <a:pt x="54" y="78"/>
                    </a:lnTo>
                    <a:lnTo>
                      <a:pt x="54" y="78"/>
                    </a:lnTo>
                    <a:lnTo>
                      <a:pt x="54" y="90"/>
                    </a:lnTo>
                    <a:lnTo>
                      <a:pt x="54" y="84"/>
                    </a:lnTo>
                    <a:lnTo>
                      <a:pt x="54" y="36"/>
                    </a:lnTo>
                    <a:lnTo>
                      <a:pt x="54" y="42"/>
                    </a:lnTo>
                    <a:lnTo>
                      <a:pt x="54" y="84"/>
                    </a:lnTo>
                    <a:lnTo>
                      <a:pt x="54" y="42"/>
                    </a:lnTo>
                    <a:lnTo>
                      <a:pt x="54" y="30"/>
                    </a:lnTo>
                    <a:lnTo>
                      <a:pt x="54" y="36"/>
                    </a:lnTo>
                    <a:lnTo>
                      <a:pt x="54" y="36"/>
                    </a:lnTo>
                    <a:lnTo>
                      <a:pt x="54" y="66"/>
                    </a:lnTo>
                    <a:lnTo>
                      <a:pt x="54" y="96"/>
                    </a:lnTo>
                    <a:lnTo>
                      <a:pt x="54" y="72"/>
                    </a:lnTo>
                    <a:lnTo>
                      <a:pt x="54" y="42"/>
                    </a:lnTo>
                    <a:lnTo>
                      <a:pt x="54" y="72"/>
                    </a:lnTo>
                    <a:lnTo>
                      <a:pt x="54" y="78"/>
                    </a:lnTo>
                    <a:lnTo>
                      <a:pt x="54" y="66"/>
                    </a:lnTo>
                    <a:lnTo>
                      <a:pt x="54" y="60"/>
                    </a:lnTo>
                    <a:lnTo>
                      <a:pt x="54" y="30"/>
                    </a:lnTo>
                    <a:lnTo>
                      <a:pt x="54" y="72"/>
                    </a:lnTo>
                    <a:lnTo>
                      <a:pt x="54" y="54"/>
                    </a:lnTo>
                    <a:lnTo>
                      <a:pt x="54" y="90"/>
                    </a:lnTo>
                    <a:lnTo>
                      <a:pt x="54" y="72"/>
                    </a:lnTo>
                    <a:lnTo>
                      <a:pt x="54" y="48"/>
                    </a:lnTo>
                    <a:lnTo>
                      <a:pt x="54" y="60"/>
                    </a:lnTo>
                    <a:lnTo>
                      <a:pt x="54" y="42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54" y="54"/>
                    </a:lnTo>
                    <a:lnTo>
                      <a:pt x="54" y="72"/>
                    </a:lnTo>
                    <a:lnTo>
                      <a:pt x="54" y="54"/>
                    </a:lnTo>
                    <a:lnTo>
                      <a:pt x="54" y="84"/>
                    </a:lnTo>
                    <a:lnTo>
                      <a:pt x="54" y="60"/>
                    </a:lnTo>
                    <a:lnTo>
                      <a:pt x="54" y="36"/>
                    </a:lnTo>
                    <a:lnTo>
                      <a:pt x="54" y="66"/>
                    </a:lnTo>
                    <a:lnTo>
                      <a:pt x="54" y="60"/>
                    </a:lnTo>
                    <a:lnTo>
                      <a:pt x="54" y="66"/>
                    </a:lnTo>
                    <a:lnTo>
                      <a:pt x="54" y="84"/>
                    </a:lnTo>
                    <a:lnTo>
                      <a:pt x="60" y="66"/>
                    </a:lnTo>
                    <a:lnTo>
                      <a:pt x="60" y="90"/>
                    </a:lnTo>
                    <a:lnTo>
                      <a:pt x="60" y="84"/>
                    </a:lnTo>
                    <a:lnTo>
                      <a:pt x="60" y="72"/>
                    </a:lnTo>
                    <a:lnTo>
                      <a:pt x="60" y="54"/>
                    </a:lnTo>
                    <a:lnTo>
                      <a:pt x="60" y="24"/>
                    </a:lnTo>
                    <a:lnTo>
                      <a:pt x="60" y="60"/>
                    </a:lnTo>
                    <a:lnTo>
                      <a:pt x="60" y="4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15"/>
              <p:cNvSpPr>
                <a:spLocks/>
              </p:cNvSpPr>
              <p:nvPr/>
            </p:nvSpPr>
            <p:spPr bwMode="auto">
              <a:xfrm>
                <a:off x="1612900" y="1668463"/>
                <a:ext cx="85725" cy="6486525"/>
              </a:xfrm>
              <a:custGeom>
                <a:avLst/>
                <a:gdLst>
                  <a:gd name="T0" fmla="*/ 0 w 54"/>
                  <a:gd name="T1" fmla="*/ 4044 h 4086"/>
                  <a:gd name="T2" fmla="*/ 0 w 54"/>
                  <a:gd name="T3" fmla="*/ 4056 h 4086"/>
                  <a:gd name="T4" fmla="*/ 0 w 54"/>
                  <a:gd name="T5" fmla="*/ 4044 h 4086"/>
                  <a:gd name="T6" fmla="*/ 0 w 54"/>
                  <a:gd name="T7" fmla="*/ 4044 h 4086"/>
                  <a:gd name="T8" fmla="*/ 0 w 54"/>
                  <a:gd name="T9" fmla="*/ 4044 h 4086"/>
                  <a:gd name="T10" fmla="*/ 6 w 54"/>
                  <a:gd name="T11" fmla="*/ 4032 h 4086"/>
                  <a:gd name="T12" fmla="*/ 6 w 54"/>
                  <a:gd name="T13" fmla="*/ 4032 h 4086"/>
                  <a:gd name="T14" fmla="*/ 6 w 54"/>
                  <a:gd name="T15" fmla="*/ 4038 h 4086"/>
                  <a:gd name="T16" fmla="*/ 6 w 54"/>
                  <a:gd name="T17" fmla="*/ 4032 h 4086"/>
                  <a:gd name="T18" fmla="*/ 6 w 54"/>
                  <a:gd name="T19" fmla="*/ 4038 h 4086"/>
                  <a:gd name="T20" fmla="*/ 6 w 54"/>
                  <a:gd name="T21" fmla="*/ 4044 h 4086"/>
                  <a:gd name="T22" fmla="*/ 6 w 54"/>
                  <a:gd name="T23" fmla="*/ 4032 h 4086"/>
                  <a:gd name="T24" fmla="*/ 12 w 54"/>
                  <a:gd name="T25" fmla="*/ 4032 h 4086"/>
                  <a:gd name="T26" fmla="*/ 12 w 54"/>
                  <a:gd name="T27" fmla="*/ 4050 h 4086"/>
                  <a:gd name="T28" fmla="*/ 12 w 54"/>
                  <a:gd name="T29" fmla="*/ 4002 h 4086"/>
                  <a:gd name="T30" fmla="*/ 12 w 54"/>
                  <a:gd name="T31" fmla="*/ 4014 h 4086"/>
                  <a:gd name="T32" fmla="*/ 12 w 54"/>
                  <a:gd name="T33" fmla="*/ 4056 h 4086"/>
                  <a:gd name="T34" fmla="*/ 12 w 54"/>
                  <a:gd name="T35" fmla="*/ 4074 h 4086"/>
                  <a:gd name="T36" fmla="*/ 18 w 54"/>
                  <a:gd name="T37" fmla="*/ 4032 h 4086"/>
                  <a:gd name="T38" fmla="*/ 18 w 54"/>
                  <a:gd name="T39" fmla="*/ 4020 h 4086"/>
                  <a:gd name="T40" fmla="*/ 18 w 54"/>
                  <a:gd name="T41" fmla="*/ 4026 h 4086"/>
                  <a:gd name="T42" fmla="*/ 18 w 54"/>
                  <a:gd name="T43" fmla="*/ 4032 h 4086"/>
                  <a:gd name="T44" fmla="*/ 18 w 54"/>
                  <a:gd name="T45" fmla="*/ 4032 h 4086"/>
                  <a:gd name="T46" fmla="*/ 18 w 54"/>
                  <a:gd name="T47" fmla="*/ 4032 h 4086"/>
                  <a:gd name="T48" fmla="*/ 18 w 54"/>
                  <a:gd name="T49" fmla="*/ 4014 h 4086"/>
                  <a:gd name="T50" fmla="*/ 24 w 54"/>
                  <a:gd name="T51" fmla="*/ 4014 h 4086"/>
                  <a:gd name="T52" fmla="*/ 24 w 54"/>
                  <a:gd name="T53" fmla="*/ 3978 h 4086"/>
                  <a:gd name="T54" fmla="*/ 24 w 54"/>
                  <a:gd name="T55" fmla="*/ 4026 h 4086"/>
                  <a:gd name="T56" fmla="*/ 24 w 54"/>
                  <a:gd name="T57" fmla="*/ 4038 h 4086"/>
                  <a:gd name="T58" fmla="*/ 24 w 54"/>
                  <a:gd name="T59" fmla="*/ 4002 h 4086"/>
                  <a:gd name="T60" fmla="*/ 24 w 54"/>
                  <a:gd name="T61" fmla="*/ 4020 h 4086"/>
                  <a:gd name="T62" fmla="*/ 30 w 54"/>
                  <a:gd name="T63" fmla="*/ 4014 h 4086"/>
                  <a:gd name="T64" fmla="*/ 30 w 54"/>
                  <a:gd name="T65" fmla="*/ 4056 h 4086"/>
                  <a:gd name="T66" fmla="*/ 30 w 54"/>
                  <a:gd name="T67" fmla="*/ 4008 h 4086"/>
                  <a:gd name="T68" fmla="*/ 30 w 54"/>
                  <a:gd name="T69" fmla="*/ 3984 h 4086"/>
                  <a:gd name="T70" fmla="*/ 30 w 54"/>
                  <a:gd name="T71" fmla="*/ 4014 h 4086"/>
                  <a:gd name="T72" fmla="*/ 30 w 54"/>
                  <a:gd name="T73" fmla="*/ 4032 h 4086"/>
                  <a:gd name="T74" fmla="*/ 36 w 54"/>
                  <a:gd name="T75" fmla="*/ 4050 h 4086"/>
                  <a:gd name="T76" fmla="*/ 36 w 54"/>
                  <a:gd name="T77" fmla="*/ 4014 h 4086"/>
                  <a:gd name="T78" fmla="*/ 36 w 54"/>
                  <a:gd name="T79" fmla="*/ 4008 h 4086"/>
                  <a:gd name="T80" fmla="*/ 36 w 54"/>
                  <a:gd name="T81" fmla="*/ 4026 h 4086"/>
                  <a:gd name="T82" fmla="*/ 36 w 54"/>
                  <a:gd name="T83" fmla="*/ 4062 h 4086"/>
                  <a:gd name="T84" fmla="*/ 36 w 54"/>
                  <a:gd name="T85" fmla="*/ 3972 h 4086"/>
                  <a:gd name="T86" fmla="*/ 36 w 54"/>
                  <a:gd name="T87" fmla="*/ 4014 h 4086"/>
                  <a:gd name="T88" fmla="*/ 42 w 54"/>
                  <a:gd name="T89" fmla="*/ 4014 h 4086"/>
                  <a:gd name="T90" fmla="*/ 42 w 54"/>
                  <a:gd name="T91" fmla="*/ 4074 h 4086"/>
                  <a:gd name="T92" fmla="*/ 42 w 54"/>
                  <a:gd name="T93" fmla="*/ 4014 h 4086"/>
                  <a:gd name="T94" fmla="*/ 42 w 54"/>
                  <a:gd name="T95" fmla="*/ 3606 h 4086"/>
                  <a:gd name="T96" fmla="*/ 42 w 54"/>
                  <a:gd name="T97" fmla="*/ 3516 h 4086"/>
                  <a:gd name="T98" fmla="*/ 42 w 54"/>
                  <a:gd name="T99" fmla="*/ 4032 h 4086"/>
                  <a:gd name="T100" fmla="*/ 48 w 54"/>
                  <a:gd name="T101" fmla="*/ 4020 h 4086"/>
                  <a:gd name="T102" fmla="*/ 48 w 54"/>
                  <a:gd name="T103" fmla="*/ 4050 h 4086"/>
                  <a:gd name="T104" fmla="*/ 48 w 54"/>
                  <a:gd name="T105" fmla="*/ 4026 h 4086"/>
                  <a:gd name="T106" fmla="*/ 48 w 54"/>
                  <a:gd name="T107" fmla="*/ 4020 h 4086"/>
                  <a:gd name="T108" fmla="*/ 48 w 54"/>
                  <a:gd name="T109" fmla="*/ 2052 h 4086"/>
                  <a:gd name="T110" fmla="*/ 48 w 54"/>
                  <a:gd name="T111" fmla="*/ 3966 h 4086"/>
                  <a:gd name="T112" fmla="*/ 48 w 54"/>
                  <a:gd name="T113" fmla="*/ 4002 h 4086"/>
                  <a:gd name="T114" fmla="*/ 54 w 54"/>
                  <a:gd name="T115" fmla="*/ 4032 h 4086"/>
                  <a:gd name="T116" fmla="*/ 54 w 54"/>
                  <a:gd name="T117" fmla="*/ 4050 h 4086"/>
                  <a:gd name="T118" fmla="*/ 54 w 54"/>
                  <a:gd name="T119" fmla="*/ 4032 h 4086"/>
                  <a:gd name="T120" fmla="*/ 54 w 54"/>
                  <a:gd name="T121" fmla="*/ 4038 h 4086"/>
                  <a:gd name="T122" fmla="*/ 54 w 54"/>
                  <a:gd name="T123" fmla="*/ 4044 h 40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4" h="4086">
                    <a:moveTo>
                      <a:pt x="0" y="4014"/>
                    </a:moveTo>
                    <a:lnTo>
                      <a:pt x="0" y="4032"/>
                    </a:lnTo>
                    <a:lnTo>
                      <a:pt x="0" y="4020"/>
                    </a:lnTo>
                    <a:lnTo>
                      <a:pt x="0" y="4008"/>
                    </a:lnTo>
                    <a:lnTo>
                      <a:pt x="0" y="4002"/>
                    </a:lnTo>
                    <a:lnTo>
                      <a:pt x="0" y="4026"/>
                    </a:lnTo>
                    <a:lnTo>
                      <a:pt x="0" y="4032"/>
                    </a:lnTo>
                    <a:lnTo>
                      <a:pt x="0" y="4044"/>
                    </a:lnTo>
                    <a:lnTo>
                      <a:pt x="0" y="4026"/>
                    </a:lnTo>
                    <a:lnTo>
                      <a:pt x="0" y="4020"/>
                    </a:lnTo>
                    <a:lnTo>
                      <a:pt x="0" y="4044"/>
                    </a:lnTo>
                    <a:lnTo>
                      <a:pt x="0" y="4014"/>
                    </a:lnTo>
                    <a:lnTo>
                      <a:pt x="0" y="4026"/>
                    </a:lnTo>
                    <a:lnTo>
                      <a:pt x="0" y="3990"/>
                    </a:lnTo>
                    <a:lnTo>
                      <a:pt x="0" y="4020"/>
                    </a:lnTo>
                    <a:lnTo>
                      <a:pt x="0" y="4044"/>
                    </a:lnTo>
                    <a:lnTo>
                      <a:pt x="0" y="4014"/>
                    </a:lnTo>
                    <a:lnTo>
                      <a:pt x="0" y="4044"/>
                    </a:lnTo>
                    <a:lnTo>
                      <a:pt x="0" y="4014"/>
                    </a:lnTo>
                    <a:lnTo>
                      <a:pt x="0" y="4014"/>
                    </a:lnTo>
                    <a:lnTo>
                      <a:pt x="0" y="4032"/>
                    </a:lnTo>
                    <a:lnTo>
                      <a:pt x="0" y="4020"/>
                    </a:lnTo>
                    <a:lnTo>
                      <a:pt x="0" y="4038"/>
                    </a:lnTo>
                    <a:lnTo>
                      <a:pt x="0" y="4026"/>
                    </a:lnTo>
                    <a:lnTo>
                      <a:pt x="0" y="4050"/>
                    </a:lnTo>
                    <a:lnTo>
                      <a:pt x="0" y="3996"/>
                    </a:lnTo>
                    <a:lnTo>
                      <a:pt x="0" y="4008"/>
                    </a:lnTo>
                    <a:lnTo>
                      <a:pt x="0" y="4038"/>
                    </a:lnTo>
                    <a:lnTo>
                      <a:pt x="0" y="4044"/>
                    </a:lnTo>
                    <a:lnTo>
                      <a:pt x="0" y="4062"/>
                    </a:lnTo>
                    <a:lnTo>
                      <a:pt x="0" y="4032"/>
                    </a:lnTo>
                    <a:lnTo>
                      <a:pt x="0" y="4056"/>
                    </a:lnTo>
                    <a:lnTo>
                      <a:pt x="0" y="4026"/>
                    </a:lnTo>
                    <a:lnTo>
                      <a:pt x="0" y="4020"/>
                    </a:lnTo>
                    <a:lnTo>
                      <a:pt x="0" y="4044"/>
                    </a:lnTo>
                    <a:lnTo>
                      <a:pt x="0" y="4014"/>
                    </a:lnTo>
                    <a:lnTo>
                      <a:pt x="0" y="4032"/>
                    </a:lnTo>
                    <a:lnTo>
                      <a:pt x="0" y="4062"/>
                    </a:lnTo>
                    <a:lnTo>
                      <a:pt x="0" y="4068"/>
                    </a:lnTo>
                    <a:lnTo>
                      <a:pt x="0" y="4014"/>
                    </a:lnTo>
                    <a:lnTo>
                      <a:pt x="0" y="4032"/>
                    </a:lnTo>
                    <a:lnTo>
                      <a:pt x="0" y="4008"/>
                    </a:lnTo>
                    <a:lnTo>
                      <a:pt x="0" y="4014"/>
                    </a:lnTo>
                    <a:lnTo>
                      <a:pt x="0" y="4020"/>
                    </a:lnTo>
                    <a:lnTo>
                      <a:pt x="0" y="4032"/>
                    </a:lnTo>
                    <a:lnTo>
                      <a:pt x="0" y="4044"/>
                    </a:lnTo>
                    <a:lnTo>
                      <a:pt x="0" y="4020"/>
                    </a:lnTo>
                    <a:lnTo>
                      <a:pt x="0" y="4044"/>
                    </a:lnTo>
                    <a:lnTo>
                      <a:pt x="0" y="4032"/>
                    </a:lnTo>
                    <a:lnTo>
                      <a:pt x="0" y="4038"/>
                    </a:lnTo>
                    <a:lnTo>
                      <a:pt x="0" y="4026"/>
                    </a:lnTo>
                    <a:lnTo>
                      <a:pt x="0" y="4038"/>
                    </a:lnTo>
                    <a:lnTo>
                      <a:pt x="0" y="4080"/>
                    </a:lnTo>
                    <a:lnTo>
                      <a:pt x="0" y="4014"/>
                    </a:lnTo>
                    <a:lnTo>
                      <a:pt x="0" y="4032"/>
                    </a:lnTo>
                    <a:lnTo>
                      <a:pt x="0" y="4002"/>
                    </a:lnTo>
                    <a:lnTo>
                      <a:pt x="0" y="4026"/>
                    </a:lnTo>
                    <a:lnTo>
                      <a:pt x="0" y="4014"/>
                    </a:lnTo>
                    <a:lnTo>
                      <a:pt x="0" y="4020"/>
                    </a:lnTo>
                    <a:lnTo>
                      <a:pt x="0" y="4020"/>
                    </a:lnTo>
                    <a:lnTo>
                      <a:pt x="0" y="4020"/>
                    </a:lnTo>
                    <a:lnTo>
                      <a:pt x="0" y="4014"/>
                    </a:lnTo>
                    <a:lnTo>
                      <a:pt x="0" y="4020"/>
                    </a:lnTo>
                    <a:lnTo>
                      <a:pt x="0" y="4044"/>
                    </a:lnTo>
                    <a:lnTo>
                      <a:pt x="0" y="4014"/>
                    </a:lnTo>
                    <a:lnTo>
                      <a:pt x="0" y="4056"/>
                    </a:lnTo>
                    <a:lnTo>
                      <a:pt x="0" y="4032"/>
                    </a:lnTo>
                    <a:lnTo>
                      <a:pt x="0" y="4020"/>
                    </a:lnTo>
                    <a:lnTo>
                      <a:pt x="0" y="4050"/>
                    </a:lnTo>
                    <a:lnTo>
                      <a:pt x="0" y="4032"/>
                    </a:lnTo>
                    <a:lnTo>
                      <a:pt x="0" y="4032"/>
                    </a:lnTo>
                    <a:lnTo>
                      <a:pt x="0" y="4020"/>
                    </a:lnTo>
                    <a:lnTo>
                      <a:pt x="0" y="4044"/>
                    </a:lnTo>
                    <a:lnTo>
                      <a:pt x="0" y="4074"/>
                    </a:lnTo>
                    <a:lnTo>
                      <a:pt x="0" y="4008"/>
                    </a:lnTo>
                    <a:lnTo>
                      <a:pt x="0" y="4050"/>
                    </a:lnTo>
                    <a:lnTo>
                      <a:pt x="0" y="4014"/>
                    </a:lnTo>
                    <a:lnTo>
                      <a:pt x="0" y="4020"/>
                    </a:lnTo>
                    <a:lnTo>
                      <a:pt x="0" y="4020"/>
                    </a:lnTo>
                    <a:lnTo>
                      <a:pt x="0" y="4044"/>
                    </a:lnTo>
                    <a:lnTo>
                      <a:pt x="0" y="3984"/>
                    </a:lnTo>
                    <a:lnTo>
                      <a:pt x="0" y="4032"/>
                    </a:lnTo>
                    <a:lnTo>
                      <a:pt x="0" y="4008"/>
                    </a:lnTo>
                    <a:lnTo>
                      <a:pt x="0" y="4032"/>
                    </a:lnTo>
                    <a:lnTo>
                      <a:pt x="0" y="4026"/>
                    </a:lnTo>
                    <a:lnTo>
                      <a:pt x="0" y="4050"/>
                    </a:lnTo>
                    <a:lnTo>
                      <a:pt x="0" y="4026"/>
                    </a:lnTo>
                    <a:lnTo>
                      <a:pt x="0" y="3996"/>
                    </a:lnTo>
                    <a:lnTo>
                      <a:pt x="0" y="4008"/>
                    </a:lnTo>
                    <a:lnTo>
                      <a:pt x="0" y="4026"/>
                    </a:lnTo>
                    <a:lnTo>
                      <a:pt x="0" y="4050"/>
                    </a:lnTo>
                    <a:lnTo>
                      <a:pt x="0" y="4068"/>
                    </a:lnTo>
                    <a:lnTo>
                      <a:pt x="0" y="4056"/>
                    </a:lnTo>
                    <a:lnTo>
                      <a:pt x="0" y="4032"/>
                    </a:lnTo>
                    <a:lnTo>
                      <a:pt x="0" y="4050"/>
                    </a:lnTo>
                    <a:lnTo>
                      <a:pt x="6" y="4032"/>
                    </a:lnTo>
                    <a:lnTo>
                      <a:pt x="6" y="4014"/>
                    </a:lnTo>
                    <a:lnTo>
                      <a:pt x="6" y="4050"/>
                    </a:lnTo>
                    <a:lnTo>
                      <a:pt x="6" y="4044"/>
                    </a:lnTo>
                    <a:lnTo>
                      <a:pt x="6" y="4038"/>
                    </a:lnTo>
                    <a:lnTo>
                      <a:pt x="6" y="4044"/>
                    </a:lnTo>
                    <a:lnTo>
                      <a:pt x="6" y="4014"/>
                    </a:lnTo>
                    <a:lnTo>
                      <a:pt x="6" y="4032"/>
                    </a:lnTo>
                    <a:lnTo>
                      <a:pt x="6" y="4014"/>
                    </a:lnTo>
                    <a:lnTo>
                      <a:pt x="6" y="4002"/>
                    </a:lnTo>
                    <a:lnTo>
                      <a:pt x="6" y="4038"/>
                    </a:lnTo>
                    <a:lnTo>
                      <a:pt x="6" y="4074"/>
                    </a:lnTo>
                    <a:lnTo>
                      <a:pt x="6" y="4044"/>
                    </a:lnTo>
                    <a:lnTo>
                      <a:pt x="6" y="4032"/>
                    </a:lnTo>
                    <a:lnTo>
                      <a:pt x="6" y="4002"/>
                    </a:lnTo>
                    <a:lnTo>
                      <a:pt x="6" y="4026"/>
                    </a:lnTo>
                    <a:lnTo>
                      <a:pt x="6" y="4032"/>
                    </a:lnTo>
                    <a:lnTo>
                      <a:pt x="6" y="4014"/>
                    </a:lnTo>
                    <a:lnTo>
                      <a:pt x="6" y="4050"/>
                    </a:lnTo>
                    <a:lnTo>
                      <a:pt x="6" y="4038"/>
                    </a:lnTo>
                    <a:lnTo>
                      <a:pt x="6" y="4026"/>
                    </a:lnTo>
                    <a:lnTo>
                      <a:pt x="6" y="4044"/>
                    </a:lnTo>
                    <a:lnTo>
                      <a:pt x="6" y="4002"/>
                    </a:lnTo>
                    <a:lnTo>
                      <a:pt x="6" y="4026"/>
                    </a:lnTo>
                    <a:lnTo>
                      <a:pt x="6" y="3996"/>
                    </a:lnTo>
                    <a:lnTo>
                      <a:pt x="6" y="4032"/>
                    </a:lnTo>
                    <a:lnTo>
                      <a:pt x="6" y="4038"/>
                    </a:lnTo>
                    <a:lnTo>
                      <a:pt x="6" y="4032"/>
                    </a:lnTo>
                    <a:lnTo>
                      <a:pt x="6" y="4050"/>
                    </a:lnTo>
                    <a:lnTo>
                      <a:pt x="6" y="4026"/>
                    </a:lnTo>
                    <a:lnTo>
                      <a:pt x="6" y="4008"/>
                    </a:lnTo>
                    <a:lnTo>
                      <a:pt x="6" y="4014"/>
                    </a:lnTo>
                    <a:lnTo>
                      <a:pt x="6" y="4038"/>
                    </a:lnTo>
                    <a:lnTo>
                      <a:pt x="6" y="4026"/>
                    </a:lnTo>
                    <a:lnTo>
                      <a:pt x="6" y="4020"/>
                    </a:lnTo>
                    <a:lnTo>
                      <a:pt x="6" y="4008"/>
                    </a:lnTo>
                    <a:lnTo>
                      <a:pt x="6" y="4020"/>
                    </a:lnTo>
                    <a:lnTo>
                      <a:pt x="6" y="4026"/>
                    </a:lnTo>
                    <a:lnTo>
                      <a:pt x="6" y="4026"/>
                    </a:lnTo>
                    <a:lnTo>
                      <a:pt x="6" y="4062"/>
                    </a:lnTo>
                    <a:lnTo>
                      <a:pt x="6" y="4056"/>
                    </a:lnTo>
                    <a:lnTo>
                      <a:pt x="6" y="4008"/>
                    </a:lnTo>
                    <a:lnTo>
                      <a:pt x="6" y="4014"/>
                    </a:lnTo>
                    <a:lnTo>
                      <a:pt x="6" y="4032"/>
                    </a:lnTo>
                    <a:lnTo>
                      <a:pt x="6" y="4014"/>
                    </a:lnTo>
                    <a:lnTo>
                      <a:pt x="6" y="4008"/>
                    </a:lnTo>
                    <a:lnTo>
                      <a:pt x="6" y="4050"/>
                    </a:lnTo>
                    <a:lnTo>
                      <a:pt x="6" y="4008"/>
                    </a:lnTo>
                    <a:lnTo>
                      <a:pt x="6" y="4032"/>
                    </a:lnTo>
                    <a:lnTo>
                      <a:pt x="6" y="4044"/>
                    </a:lnTo>
                    <a:lnTo>
                      <a:pt x="6" y="4020"/>
                    </a:lnTo>
                    <a:lnTo>
                      <a:pt x="6" y="4038"/>
                    </a:lnTo>
                    <a:lnTo>
                      <a:pt x="6" y="4062"/>
                    </a:lnTo>
                    <a:lnTo>
                      <a:pt x="6" y="4026"/>
                    </a:lnTo>
                    <a:lnTo>
                      <a:pt x="6" y="4032"/>
                    </a:lnTo>
                    <a:lnTo>
                      <a:pt x="6" y="4026"/>
                    </a:lnTo>
                    <a:lnTo>
                      <a:pt x="6" y="4032"/>
                    </a:lnTo>
                    <a:lnTo>
                      <a:pt x="6" y="4050"/>
                    </a:lnTo>
                    <a:lnTo>
                      <a:pt x="6" y="4044"/>
                    </a:lnTo>
                    <a:lnTo>
                      <a:pt x="6" y="4068"/>
                    </a:lnTo>
                    <a:lnTo>
                      <a:pt x="6" y="4008"/>
                    </a:lnTo>
                    <a:lnTo>
                      <a:pt x="6" y="4020"/>
                    </a:lnTo>
                    <a:lnTo>
                      <a:pt x="6" y="4032"/>
                    </a:lnTo>
                    <a:lnTo>
                      <a:pt x="6" y="4038"/>
                    </a:lnTo>
                    <a:lnTo>
                      <a:pt x="6" y="4038"/>
                    </a:lnTo>
                    <a:lnTo>
                      <a:pt x="6" y="4020"/>
                    </a:lnTo>
                    <a:lnTo>
                      <a:pt x="6" y="4044"/>
                    </a:lnTo>
                    <a:lnTo>
                      <a:pt x="6" y="4038"/>
                    </a:lnTo>
                    <a:lnTo>
                      <a:pt x="6" y="4044"/>
                    </a:lnTo>
                    <a:lnTo>
                      <a:pt x="6" y="4026"/>
                    </a:lnTo>
                    <a:lnTo>
                      <a:pt x="6" y="4014"/>
                    </a:lnTo>
                    <a:lnTo>
                      <a:pt x="6" y="4026"/>
                    </a:lnTo>
                    <a:lnTo>
                      <a:pt x="6" y="4026"/>
                    </a:lnTo>
                    <a:lnTo>
                      <a:pt x="6" y="4020"/>
                    </a:lnTo>
                    <a:lnTo>
                      <a:pt x="6" y="4020"/>
                    </a:lnTo>
                    <a:lnTo>
                      <a:pt x="6" y="4014"/>
                    </a:lnTo>
                    <a:lnTo>
                      <a:pt x="6" y="4062"/>
                    </a:lnTo>
                    <a:lnTo>
                      <a:pt x="6" y="4032"/>
                    </a:lnTo>
                    <a:lnTo>
                      <a:pt x="6" y="4014"/>
                    </a:lnTo>
                    <a:lnTo>
                      <a:pt x="6" y="4026"/>
                    </a:lnTo>
                    <a:lnTo>
                      <a:pt x="6" y="4044"/>
                    </a:lnTo>
                    <a:lnTo>
                      <a:pt x="6" y="4014"/>
                    </a:lnTo>
                    <a:lnTo>
                      <a:pt x="6" y="4008"/>
                    </a:lnTo>
                    <a:lnTo>
                      <a:pt x="6" y="4044"/>
                    </a:lnTo>
                    <a:lnTo>
                      <a:pt x="6" y="4038"/>
                    </a:lnTo>
                    <a:lnTo>
                      <a:pt x="6" y="4026"/>
                    </a:lnTo>
                    <a:lnTo>
                      <a:pt x="6" y="4050"/>
                    </a:lnTo>
                    <a:lnTo>
                      <a:pt x="6" y="4044"/>
                    </a:lnTo>
                    <a:lnTo>
                      <a:pt x="6" y="4044"/>
                    </a:lnTo>
                    <a:lnTo>
                      <a:pt x="6" y="4020"/>
                    </a:lnTo>
                    <a:lnTo>
                      <a:pt x="6" y="3984"/>
                    </a:lnTo>
                    <a:lnTo>
                      <a:pt x="6" y="4032"/>
                    </a:lnTo>
                    <a:lnTo>
                      <a:pt x="6" y="4038"/>
                    </a:lnTo>
                    <a:lnTo>
                      <a:pt x="6" y="4026"/>
                    </a:lnTo>
                    <a:lnTo>
                      <a:pt x="6" y="4038"/>
                    </a:lnTo>
                    <a:lnTo>
                      <a:pt x="6" y="3996"/>
                    </a:lnTo>
                    <a:lnTo>
                      <a:pt x="6" y="4032"/>
                    </a:lnTo>
                    <a:lnTo>
                      <a:pt x="6" y="4002"/>
                    </a:lnTo>
                    <a:lnTo>
                      <a:pt x="6" y="4020"/>
                    </a:lnTo>
                    <a:lnTo>
                      <a:pt x="6" y="4050"/>
                    </a:lnTo>
                    <a:lnTo>
                      <a:pt x="6" y="4008"/>
                    </a:lnTo>
                    <a:lnTo>
                      <a:pt x="6" y="4002"/>
                    </a:lnTo>
                    <a:lnTo>
                      <a:pt x="6" y="4032"/>
                    </a:lnTo>
                    <a:lnTo>
                      <a:pt x="12" y="4002"/>
                    </a:lnTo>
                    <a:lnTo>
                      <a:pt x="12" y="4014"/>
                    </a:lnTo>
                    <a:lnTo>
                      <a:pt x="12" y="4062"/>
                    </a:lnTo>
                    <a:lnTo>
                      <a:pt x="12" y="4020"/>
                    </a:lnTo>
                    <a:lnTo>
                      <a:pt x="12" y="4026"/>
                    </a:lnTo>
                    <a:lnTo>
                      <a:pt x="12" y="4008"/>
                    </a:lnTo>
                    <a:lnTo>
                      <a:pt x="12" y="4032"/>
                    </a:lnTo>
                    <a:lnTo>
                      <a:pt x="12" y="4038"/>
                    </a:lnTo>
                    <a:lnTo>
                      <a:pt x="12" y="4044"/>
                    </a:lnTo>
                    <a:lnTo>
                      <a:pt x="12" y="4032"/>
                    </a:lnTo>
                    <a:lnTo>
                      <a:pt x="12" y="4026"/>
                    </a:lnTo>
                    <a:lnTo>
                      <a:pt x="12" y="4002"/>
                    </a:lnTo>
                    <a:lnTo>
                      <a:pt x="12" y="4020"/>
                    </a:lnTo>
                    <a:lnTo>
                      <a:pt x="12" y="4032"/>
                    </a:lnTo>
                    <a:lnTo>
                      <a:pt x="12" y="4032"/>
                    </a:lnTo>
                    <a:lnTo>
                      <a:pt x="12" y="4038"/>
                    </a:lnTo>
                    <a:lnTo>
                      <a:pt x="12" y="4032"/>
                    </a:lnTo>
                    <a:lnTo>
                      <a:pt x="12" y="4044"/>
                    </a:lnTo>
                    <a:lnTo>
                      <a:pt x="12" y="4062"/>
                    </a:lnTo>
                    <a:lnTo>
                      <a:pt x="12" y="4020"/>
                    </a:lnTo>
                    <a:lnTo>
                      <a:pt x="12" y="4074"/>
                    </a:lnTo>
                    <a:lnTo>
                      <a:pt x="12" y="3996"/>
                    </a:lnTo>
                    <a:lnTo>
                      <a:pt x="12" y="4050"/>
                    </a:lnTo>
                    <a:lnTo>
                      <a:pt x="12" y="4062"/>
                    </a:lnTo>
                    <a:lnTo>
                      <a:pt x="12" y="3984"/>
                    </a:lnTo>
                    <a:lnTo>
                      <a:pt x="12" y="4050"/>
                    </a:lnTo>
                    <a:lnTo>
                      <a:pt x="12" y="4038"/>
                    </a:lnTo>
                    <a:lnTo>
                      <a:pt x="12" y="4044"/>
                    </a:lnTo>
                    <a:lnTo>
                      <a:pt x="12" y="4056"/>
                    </a:lnTo>
                    <a:lnTo>
                      <a:pt x="12" y="4014"/>
                    </a:lnTo>
                    <a:lnTo>
                      <a:pt x="12" y="4014"/>
                    </a:lnTo>
                    <a:lnTo>
                      <a:pt x="12" y="4068"/>
                    </a:lnTo>
                    <a:lnTo>
                      <a:pt x="12" y="4014"/>
                    </a:lnTo>
                    <a:lnTo>
                      <a:pt x="12" y="3996"/>
                    </a:lnTo>
                    <a:lnTo>
                      <a:pt x="12" y="4044"/>
                    </a:lnTo>
                    <a:lnTo>
                      <a:pt x="12" y="4032"/>
                    </a:lnTo>
                    <a:lnTo>
                      <a:pt x="12" y="4032"/>
                    </a:lnTo>
                    <a:lnTo>
                      <a:pt x="12" y="4056"/>
                    </a:lnTo>
                    <a:lnTo>
                      <a:pt x="12" y="4050"/>
                    </a:lnTo>
                    <a:lnTo>
                      <a:pt x="12" y="4038"/>
                    </a:lnTo>
                    <a:lnTo>
                      <a:pt x="12" y="4026"/>
                    </a:lnTo>
                    <a:lnTo>
                      <a:pt x="12" y="4002"/>
                    </a:lnTo>
                    <a:lnTo>
                      <a:pt x="12" y="3984"/>
                    </a:lnTo>
                    <a:lnTo>
                      <a:pt x="12" y="4026"/>
                    </a:lnTo>
                    <a:lnTo>
                      <a:pt x="12" y="4044"/>
                    </a:lnTo>
                    <a:lnTo>
                      <a:pt x="12" y="4044"/>
                    </a:lnTo>
                    <a:lnTo>
                      <a:pt x="12" y="4026"/>
                    </a:lnTo>
                    <a:lnTo>
                      <a:pt x="12" y="4026"/>
                    </a:lnTo>
                    <a:lnTo>
                      <a:pt x="12" y="3996"/>
                    </a:lnTo>
                    <a:lnTo>
                      <a:pt x="12" y="4050"/>
                    </a:lnTo>
                    <a:lnTo>
                      <a:pt x="12" y="4032"/>
                    </a:lnTo>
                    <a:lnTo>
                      <a:pt x="12" y="4044"/>
                    </a:lnTo>
                    <a:lnTo>
                      <a:pt x="12" y="4038"/>
                    </a:lnTo>
                    <a:lnTo>
                      <a:pt x="12" y="4080"/>
                    </a:lnTo>
                    <a:lnTo>
                      <a:pt x="12" y="4032"/>
                    </a:lnTo>
                    <a:lnTo>
                      <a:pt x="12" y="4008"/>
                    </a:lnTo>
                    <a:lnTo>
                      <a:pt x="12" y="4056"/>
                    </a:lnTo>
                    <a:lnTo>
                      <a:pt x="12" y="4014"/>
                    </a:lnTo>
                    <a:lnTo>
                      <a:pt x="12" y="4038"/>
                    </a:lnTo>
                    <a:lnTo>
                      <a:pt x="12" y="4020"/>
                    </a:lnTo>
                    <a:lnTo>
                      <a:pt x="12" y="4014"/>
                    </a:lnTo>
                    <a:lnTo>
                      <a:pt x="12" y="4014"/>
                    </a:lnTo>
                    <a:lnTo>
                      <a:pt x="12" y="3996"/>
                    </a:lnTo>
                    <a:lnTo>
                      <a:pt x="12" y="4044"/>
                    </a:lnTo>
                    <a:lnTo>
                      <a:pt x="12" y="4056"/>
                    </a:lnTo>
                    <a:lnTo>
                      <a:pt x="12" y="4032"/>
                    </a:lnTo>
                    <a:lnTo>
                      <a:pt x="12" y="4014"/>
                    </a:lnTo>
                    <a:lnTo>
                      <a:pt x="12" y="4050"/>
                    </a:lnTo>
                    <a:lnTo>
                      <a:pt x="12" y="3996"/>
                    </a:lnTo>
                    <a:lnTo>
                      <a:pt x="12" y="4026"/>
                    </a:lnTo>
                    <a:lnTo>
                      <a:pt x="12" y="4008"/>
                    </a:lnTo>
                    <a:lnTo>
                      <a:pt x="12" y="4014"/>
                    </a:lnTo>
                    <a:lnTo>
                      <a:pt x="12" y="4044"/>
                    </a:lnTo>
                    <a:lnTo>
                      <a:pt x="12" y="4056"/>
                    </a:lnTo>
                    <a:lnTo>
                      <a:pt x="12" y="4044"/>
                    </a:lnTo>
                    <a:lnTo>
                      <a:pt x="12" y="4068"/>
                    </a:lnTo>
                    <a:lnTo>
                      <a:pt x="12" y="4056"/>
                    </a:lnTo>
                    <a:lnTo>
                      <a:pt x="12" y="4002"/>
                    </a:lnTo>
                    <a:lnTo>
                      <a:pt x="12" y="4020"/>
                    </a:lnTo>
                    <a:lnTo>
                      <a:pt x="12" y="4050"/>
                    </a:lnTo>
                    <a:lnTo>
                      <a:pt x="12" y="4032"/>
                    </a:lnTo>
                    <a:lnTo>
                      <a:pt x="12" y="4002"/>
                    </a:lnTo>
                    <a:lnTo>
                      <a:pt x="12" y="4056"/>
                    </a:lnTo>
                    <a:lnTo>
                      <a:pt x="12" y="4044"/>
                    </a:lnTo>
                    <a:lnTo>
                      <a:pt x="12" y="4056"/>
                    </a:lnTo>
                    <a:lnTo>
                      <a:pt x="12" y="4002"/>
                    </a:lnTo>
                    <a:lnTo>
                      <a:pt x="12" y="4056"/>
                    </a:lnTo>
                    <a:lnTo>
                      <a:pt x="12" y="3996"/>
                    </a:lnTo>
                    <a:lnTo>
                      <a:pt x="12" y="4008"/>
                    </a:lnTo>
                    <a:lnTo>
                      <a:pt x="12" y="4074"/>
                    </a:lnTo>
                    <a:lnTo>
                      <a:pt x="12" y="4038"/>
                    </a:lnTo>
                    <a:lnTo>
                      <a:pt x="12" y="4026"/>
                    </a:lnTo>
                    <a:lnTo>
                      <a:pt x="12" y="4038"/>
                    </a:lnTo>
                    <a:lnTo>
                      <a:pt x="12" y="4008"/>
                    </a:lnTo>
                    <a:lnTo>
                      <a:pt x="12" y="4038"/>
                    </a:lnTo>
                    <a:lnTo>
                      <a:pt x="12" y="4062"/>
                    </a:lnTo>
                    <a:lnTo>
                      <a:pt x="12" y="4026"/>
                    </a:lnTo>
                    <a:lnTo>
                      <a:pt x="12" y="4050"/>
                    </a:lnTo>
                    <a:lnTo>
                      <a:pt x="12" y="3966"/>
                    </a:lnTo>
                    <a:lnTo>
                      <a:pt x="12" y="4020"/>
                    </a:lnTo>
                    <a:lnTo>
                      <a:pt x="12" y="4014"/>
                    </a:lnTo>
                    <a:lnTo>
                      <a:pt x="12" y="4020"/>
                    </a:lnTo>
                    <a:lnTo>
                      <a:pt x="18" y="4044"/>
                    </a:lnTo>
                    <a:lnTo>
                      <a:pt x="18" y="4032"/>
                    </a:lnTo>
                    <a:lnTo>
                      <a:pt x="18" y="4014"/>
                    </a:lnTo>
                    <a:lnTo>
                      <a:pt x="18" y="4032"/>
                    </a:lnTo>
                    <a:lnTo>
                      <a:pt x="18" y="4044"/>
                    </a:lnTo>
                    <a:lnTo>
                      <a:pt x="18" y="4020"/>
                    </a:lnTo>
                    <a:lnTo>
                      <a:pt x="18" y="4026"/>
                    </a:lnTo>
                    <a:lnTo>
                      <a:pt x="18" y="4044"/>
                    </a:lnTo>
                    <a:lnTo>
                      <a:pt x="18" y="4038"/>
                    </a:lnTo>
                    <a:lnTo>
                      <a:pt x="18" y="4020"/>
                    </a:lnTo>
                    <a:lnTo>
                      <a:pt x="18" y="4026"/>
                    </a:lnTo>
                    <a:lnTo>
                      <a:pt x="18" y="3990"/>
                    </a:lnTo>
                    <a:lnTo>
                      <a:pt x="18" y="4032"/>
                    </a:lnTo>
                    <a:lnTo>
                      <a:pt x="18" y="4068"/>
                    </a:lnTo>
                    <a:lnTo>
                      <a:pt x="18" y="4050"/>
                    </a:lnTo>
                    <a:lnTo>
                      <a:pt x="18" y="4038"/>
                    </a:lnTo>
                    <a:lnTo>
                      <a:pt x="18" y="4050"/>
                    </a:lnTo>
                    <a:lnTo>
                      <a:pt x="18" y="4050"/>
                    </a:lnTo>
                    <a:lnTo>
                      <a:pt x="18" y="4032"/>
                    </a:lnTo>
                    <a:lnTo>
                      <a:pt x="18" y="4020"/>
                    </a:lnTo>
                    <a:lnTo>
                      <a:pt x="18" y="4032"/>
                    </a:lnTo>
                    <a:lnTo>
                      <a:pt x="18" y="4032"/>
                    </a:lnTo>
                    <a:lnTo>
                      <a:pt x="18" y="4026"/>
                    </a:lnTo>
                    <a:lnTo>
                      <a:pt x="18" y="4020"/>
                    </a:lnTo>
                    <a:lnTo>
                      <a:pt x="18" y="4038"/>
                    </a:lnTo>
                    <a:lnTo>
                      <a:pt x="18" y="4008"/>
                    </a:lnTo>
                    <a:lnTo>
                      <a:pt x="18" y="4020"/>
                    </a:lnTo>
                    <a:lnTo>
                      <a:pt x="18" y="4044"/>
                    </a:lnTo>
                    <a:lnTo>
                      <a:pt x="18" y="4008"/>
                    </a:lnTo>
                    <a:lnTo>
                      <a:pt x="18" y="4044"/>
                    </a:lnTo>
                    <a:lnTo>
                      <a:pt x="18" y="3984"/>
                    </a:lnTo>
                    <a:lnTo>
                      <a:pt x="18" y="4020"/>
                    </a:lnTo>
                    <a:lnTo>
                      <a:pt x="18" y="4032"/>
                    </a:lnTo>
                    <a:lnTo>
                      <a:pt x="18" y="4026"/>
                    </a:lnTo>
                    <a:lnTo>
                      <a:pt x="18" y="4050"/>
                    </a:lnTo>
                    <a:lnTo>
                      <a:pt x="18" y="4026"/>
                    </a:lnTo>
                    <a:lnTo>
                      <a:pt x="18" y="4062"/>
                    </a:lnTo>
                    <a:lnTo>
                      <a:pt x="18" y="4050"/>
                    </a:lnTo>
                    <a:lnTo>
                      <a:pt x="18" y="4044"/>
                    </a:lnTo>
                    <a:lnTo>
                      <a:pt x="18" y="4062"/>
                    </a:lnTo>
                    <a:lnTo>
                      <a:pt x="18" y="4050"/>
                    </a:lnTo>
                    <a:lnTo>
                      <a:pt x="18" y="4020"/>
                    </a:lnTo>
                    <a:lnTo>
                      <a:pt x="18" y="4014"/>
                    </a:lnTo>
                    <a:lnTo>
                      <a:pt x="18" y="4002"/>
                    </a:lnTo>
                    <a:lnTo>
                      <a:pt x="18" y="4002"/>
                    </a:lnTo>
                    <a:lnTo>
                      <a:pt x="18" y="3990"/>
                    </a:lnTo>
                    <a:lnTo>
                      <a:pt x="18" y="4056"/>
                    </a:lnTo>
                    <a:lnTo>
                      <a:pt x="18" y="4026"/>
                    </a:lnTo>
                    <a:lnTo>
                      <a:pt x="18" y="4032"/>
                    </a:lnTo>
                    <a:lnTo>
                      <a:pt x="18" y="4014"/>
                    </a:lnTo>
                    <a:lnTo>
                      <a:pt x="18" y="4056"/>
                    </a:lnTo>
                    <a:lnTo>
                      <a:pt x="18" y="4032"/>
                    </a:lnTo>
                    <a:lnTo>
                      <a:pt x="18" y="4026"/>
                    </a:lnTo>
                    <a:lnTo>
                      <a:pt x="18" y="4068"/>
                    </a:lnTo>
                    <a:lnTo>
                      <a:pt x="18" y="4032"/>
                    </a:lnTo>
                    <a:lnTo>
                      <a:pt x="18" y="4050"/>
                    </a:lnTo>
                    <a:lnTo>
                      <a:pt x="18" y="4008"/>
                    </a:lnTo>
                    <a:lnTo>
                      <a:pt x="18" y="4008"/>
                    </a:lnTo>
                    <a:lnTo>
                      <a:pt x="18" y="4002"/>
                    </a:lnTo>
                    <a:lnTo>
                      <a:pt x="18" y="4062"/>
                    </a:lnTo>
                    <a:lnTo>
                      <a:pt x="18" y="4038"/>
                    </a:lnTo>
                    <a:lnTo>
                      <a:pt x="18" y="4038"/>
                    </a:lnTo>
                    <a:lnTo>
                      <a:pt x="18" y="4050"/>
                    </a:lnTo>
                    <a:lnTo>
                      <a:pt x="18" y="4056"/>
                    </a:lnTo>
                    <a:lnTo>
                      <a:pt x="18" y="4008"/>
                    </a:lnTo>
                    <a:lnTo>
                      <a:pt x="18" y="4002"/>
                    </a:lnTo>
                    <a:lnTo>
                      <a:pt x="18" y="4032"/>
                    </a:lnTo>
                    <a:lnTo>
                      <a:pt x="18" y="4032"/>
                    </a:lnTo>
                    <a:lnTo>
                      <a:pt x="18" y="4020"/>
                    </a:lnTo>
                    <a:lnTo>
                      <a:pt x="18" y="4020"/>
                    </a:lnTo>
                    <a:lnTo>
                      <a:pt x="18" y="4032"/>
                    </a:lnTo>
                    <a:lnTo>
                      <a:pt x="18" y="4026"/>
                    </a:lnTo>
                    <a:lnTo>
                      <a:pt x="18" y="4014"/>
                    </a:lnTo>
                    <a:lnTo>
                      <a:pt x="18" y="4032"/>
                    </a:lnTo>
                    <a:lnTo>
                      <a:pt x="18" y="4050"/>
                    </a:lnTo>
                    <a:lnTo>
                      <a:pt x="18" y="4044"/>
                    </a:lnTo>
                    <a:lnTo>
                      <a:pt x="18" y="4014"/>
                    </a:lnTo>
                    <a:lnTo>
                      <a:pt x="18" y="3996"/>
                    </a:lnTo>
                    <a:lnTo>
                      <a:pt x="18" y="4056"/>
                    </a:lnTo>
                    <a:lnTo>
                      <a:pt x="18" y="4026"/>
                    </a:lnTo>
                    <a:lnTo>
                      <a:pt x="18" y="4074"/>
                    </a:lnTo>
                    <a:lnTo>
                      <a:pt x="18" y="4026"/>
                    </a:lnTo>
                    <a:lnTo>
                      <a:pt x="18" y="4020"/>
                    </a:lnTo>
                    <a:lnTo>
                      <a:pt x="18" y="4032"/>
                    </a:lnTo>
                    <a:lnTo>
                      <a:pt x="18" y="4014"/>
                    </a:lnTo>
                    <a:lnTo>
                      <a:pt x="18" y="4026"/>
                    </a:lnTo>
                    <a:lnTo>
                      <a:pt x="18" y="4026"/>
                    </a:lnTo>
                    <a:lnTo>
                      <a:pt x="18" y="4038"/>
                    </a:lnTo>
                    <a:lnTo>
                      <a:pt x="18" y="4020"/>
                    </a:lnTo>
                    <a:lnTo>
                      <a:pt x="18" y="4050"/>
                    </a:lnTo>
                    <a:lnTo>
                      <a:pt x="18" y="4044"/>
                    </a:lnTo>
                    <a:lnTo>
                      <a:pt x="18" y="4014"/>
                    </a:lnTo>
                    <a:lnTo>
                      <a:pt x="18" y="4032"/>
                    </a:lnTo>
                    <a:lnTo>
                      <a:pt x="18" y="4032"/>
                    </a:lnTo>
                    <a:lnTo>
                      <a:pt x="18" y="4026"/>
                    </a:lnTo>
                    <a:lnTo>
                      <a:pt x="18" y="4014"/>
                    </a:lnTo>
                    <a:lnTo>
                      <a:pt x="18" y="4026"/>
                    </a:lnTo>
                    <a:lnTo>
                      <a:pt x="18" y="4026"/>
                    </a:lnTo>
                    <a:lnTo>
                      <a:pt x="18" y="4020"/>
                    </a:lnTo>
                    <a:lnTo>
                      <a:pt x="18" y="4014"/>
                    </a:lnTo>
                    <a:lnTo>
                      <a:pt x="18" y="4032"/>
                    </a:lnTo>
                    <a:lnTo>
                      <a:pt x="18" y="4026"/>
                    </a:lnTo>
                    <a:lnTo>
                      <a:pt x="24" y="4032"/>
                    </a:lnTo>
                    <a:lnTo>
                      <a:pt x="24" y="4026"/>
                    </a:lnTo>
                    <a:lnTo>
                      <a:pt x="24" y="4020"/>
                    </a:lnTo>
                    <a:lnTo>
                      <a:pt x="24" y="4014"/>
                    </a:lnTo>
                    <a:lnTo>
                      <a:pt x="24" y="4056"/>
                    </a:lnTo>
                    <a:lnTo>
                      <a:pt x="24" y="4020"/>
                    </a:lnTo>
                    <a:lnTo>
                      <a:pt x="24" y="4008"/>
                    </a:lnTo>
                    <a:lnTo>
                      <a:pt x="24" y="3990"/>
                    </a:lnTo>
                    <a:lnTo>
                      <a:pt x="24" y="4014"/>
                    </a:lnTo>
                    <a:lnTo>
                      <a:pt x="24" y="4032"/>
                    </a:lnTo>
                    <a:lnTo>
                      <a:pt x="24" y="4014"/>
                    </a:lnTo>
                    <a:lnTo>
                      <a:pt x="24" y="4032"/>
                    </a:lnTo>
                    <a:lnTo>
                      <a:pt x="24" y="4002"/>
                    </a:lnTo>
                    <a:lnTo>
                      <a:pt x="24" y="4014"/>
                    </a:lnTo>
                    <a:lnTo>
                      <a:pt x="24" y="4014"/>
                    </a:lnTo>
                    <a:lnTo>
                      <a:pt x="24" y="4044"/>
                    </a:lnTo>
                    <a:lnTo>
                      <a:pt x="24" y="4056"/>
                    </a:lnTo>
                    <a:lnTo>
                      <a:pt x="24" y="4014"/>
                    </a:lnTo>
                    <a:lnTo>
                      <a:pt x="24" y="4026"/>
                    </a:lnTo>
                    <a:lnTo>
                      <a:pt x="24" y="4032"/>
                    </a:lnTo>
                    <a:lnTo>
                      <a:pt x="24" y="4038"/>
                    </a:lnTo>
                    <a:lnTo>
                      <a:pt x="24" y="3996"/>
                    </a:lnTo>
                    <a:lnTo>
                      <a:pt x="24" y="4062"/>
                    </a:lnTo>
                    <a:lnTo>
                      <a:pt x="24" y="4044"/>
                    </a:lnTo>
                    <a:lnTo>
                      <a:pt x="24" y="4038"/>
                    </a:lnTo>
                    <a:lnTo>
                      <a:pt x="24" y="4020"/>
                    </a:lnTo>
                    <a:lnTo>
                      <a:pt x="24" y="4050"/>
                    </a:lnTo>
                    <a:lnTo>
                      <a:pt x="24" y="4014"/>
                    </a:lnTo>
                    <a:lnTo>
                      <a:pt x="24" y="3996"/>
                    </a:lnTo>
                    <a:lnTo>
                      <a:pt x="24" y="3978"/>
                    </a:lnTo>
                    <a:lnTo>
                      <a:pt x="24" y="4050"/>
                    </a:lnTo>
                    <a:lnTo>
                      <a:pt x="24" y="4056"/>
                    </a:lnTo>
                    <a:lnTo>
                      <a:pt x="24" y="4050"/>
                    </a:lnTo>
                    <a:lnTo>
                      <a:pt x="24" y="4038"/>
                    </a:lnTo>
                    <a:lnTo>
                      <a:pt x="24" y="4020"/>
                    </a:lnTo>
                    <a:lnTo>
                      <a:pt x="24" y="4020"/>
                    </a:lnTo>
                    <a:lnTo>
                      <a:pt x="24" y="4068"/>
                    </a:lnTo>
                    <a:lnTo>
                      <a:pt x="24" y="4032"/>
                    </a:lnTo>
                    <a:lnTo>
                      <a:pt x="24" y="4068"/>
                    </a:lnTo>
                    <a:lnTo>
                      <a:pt x="24" y="4056"/>
                    </a:lnTo>
                    <a:lnTo>
                      <a:pt x="24" y="3978"/>
                    </a:lnTo>
                    <a:lnTo>
                      <a:pt x="24" y="4002"/>
                    </a:lnTo>
                    <a:lnTo>
                      <a:pt x="24" y="4050"/>
                    </a:lnTo>
                    <a:lnTo>
                      <a:pt x="24" y="4020"/>
                    </a:lnTo>
                    <a:lnTo>
                      <a:pt x="24" y="4044"/>
                    </a:lnTo>
                    <a:lnTo>
                      <a:pt x="24" y="4026"/>
                    </a:lnTo>
                    <a:lnTo>
                      <a:pt x="24" y="4032"/>
                    </a:lnTo>
                    <a:lnTo>
                      <a:pt x="24" y="4014"/>
                    </a:lnTo>
                    <a:lnTo>
                      <a:pt x="24" y="4050"/>
                    </a:lnTo>
                    <a:lnTo>
                      <a:pt x="24" y="4002"/>
                    </a:lnTo>
                    <a:lnTo>
                      <a:pt x="24" y="4026"/>
                    </a:lnTo>
                    <a:lnTo>
                      <a:pt x="24" y="4014"/>
                    </a:lnTo>
                    <a:lnTo>
                      <a:pt x="24" y="4002"/>
                    </a:lnTo>
                    <a:lnTo>
                      <a:pt x="24" y="4026"/>
                    </a:lnTo>
                    <a:lnTo>
                      <a:pt x="24" y="4002"/>
                    </a:lnTo>
                    <a:lnTo>
                      <a:pt x="24" y="4008"/>
                    </a:lnTo>
                    <a:lnTo>
                      <a:pt x="24" y="4038"/>
                    </a:lnTo>
                    <a:lnTo>
                      <a:pt x="24" y="4008"/>
                    </a:lnTo>
                    <a:lnTo>
                      <a:pt x="24" y="4050"/>
                    </a:lnTo>
                    <a:lnTo>
                      <a:pt x="24" y="4044"/>
                    </a:lnTo>
                    <a:lnTo>
                      <a:pt x="24" y="4032"/>
                    </a:lnTo>
                    <a:lnTo>
                      <a:pt x="24" y="4038"/>
                    </a:lnTo>
                    <a:lnTo>
                      <a:pt x="24" y="4032"/>
                    </a:lnTo>
                    <a:lnTo>
                      <a:pt x="24" y="4014"/>
                    </a:lnTo>
                    <a:lnTo>
                      <a:pt x="24" y="4044"/>
                    </a:lnTo>
                    <a:lnTo>
                      <a:pt x="24" y="4026"/>
                    </a:lnTo>
                    <a:lnTo>
                      <a:pt x="24" y="4038"/>
                    </a:lnTo>
                    <a:lnTo>
                      <a:pt x="24" y="4032"/>
                    </a:lnTo>
                    <a:lnTo>
                      <a:pt x="24" y="4056"/>
                    </a:lnTo>
                    <a:lnTo>
                      <a:pt x="24" y="4008"/>
                    </a:lnTo>
                    <a:lnTo>
                      <a:pt x="24" y="4044"/>
                    </a:lnTo>
                    <a:lnTo>
                      <a:pt x="24" y="4032"/>
                    </a:lnTo>
                    <a:lnTo>
                      <a:pt x="24" y="4032"/>
                    </a:lnTo>
                    <a:lnTo>
                      <a:pt x="24" y="3996"/>
                    </a:lnTo>
                    <a:lnTo>
                      <a:pt x="24" y="3990"/>
                    </a:lnTo>
                    <a:lnTo>
                      <a:pt x="24" y="4014"/>
                    </a:lnTo>
                    <a:lnTo>
                      <a:pt x="24" y="4044"/>
                    </a:lnTo>
                    <a:lnTo>
                      <a:pt x="24" y="4002"/>
                    </a:lnTo>
                    <a:lnTo>
                      <a:pt x="24" y="4068"/>
                    </a:lnTo>
                    <a:lnTo>
                      <a:pt x="24" y="3996"/>
                    </a:lnTo>
                    <a:lnTo>
                      <a:pt x="24" y="4038"/>
                    </a:lnTo>
                    <a:lnTo>
                      <a:pt x="24" y="3996"/>
                    </a:lnTo>
                    <a:lnTo>
                      <a:pt x="24" y="4026"/>
                    </a:lnTo>
                    <a:lnTo>
                      <a:pt x="24" y="4020"/>
                    </a:lnTo>
                    <a:lnTo>
                      <a:pt x="24" y="4020"/>
                    </a:lnTo>
                    <a:lnTo>
                      <a:pt x="24" y="4002"/>
                    </a:lnTo>
                    <a:lnTo>
                      <a:pt x="24" y="4032"/>
                    </a:lnTo>
                    <a:lnTo>
                      <a:pt x="24" y="4014"/>
                    </a:lnTo>
                    <a:lnTo>
                      <a:pt x="24" y="4044"/>
                    </a:lnTo>
                    <a:lnTo>
                      <a:pt x="24" y="4002"/>
                    </a:lnTo>
                    <a:lnTo>
                      <a:pt x="24" y="4002"/>
                    </a:lnTo>
                    <a:lnTo>
                      <a:pt x="24" y="4038"/>
                    </a:lnTo>
                    <a:lnTo>
                      <a:pt x="24" y="4032"/>
                    </a:lnTo>
                    <a:lnTo>
                      <a:pt x="24" y="4020"/>
                    </a:lnTo>
                    <a:lnTo>
                      <a:pt x="24" y="4002"/>
                    </a:lnTo>
                    <a:lnTo>
                      <a:pt x="24" y="4044"/>
                    </a:lnTo>
                    <a:lnTo>
                      <a:pt x="24" y="4026"/>
                    </a:lnTo>
                    <a:lnTo>
                      <a:pt x="24" y="4050"/>
                    </a:lnTo>
                    <a:lnTo>
                      <a:pt x="24" y="4050"/>
                    </a:lnTo>
                    <a:lnTo>
                      <a:pt x="24" y="4032"/>
                    </a:lnTo>
                    <a:lnTo>
                      <a:pt x="24" y="4020"/>
                    </a:lnTo>
                    <a:lnTo>
                      <a:pt x="24" y="4032"/>
                    </a:lnTo>
                    <a:lnTo>
                      <a:pt x="30" y="4038"/>
                    </a:lnTo>
                    <a:lnTo>
                      <a:pt x="30" y="4020"/>
                    </a:lnTo>
                    <a:lnTo>
                      <a:pt x="30" y="4002"/>
                    </a:lnTo>
                    <a:lnTo>
                      <a:pt x="30" y="4014"/>
                    </a:lnTo>
                    <a:lnTo>
                      <a:pt x="30" y="4050"/>
                    </a:lnTo>
                    <a:lnTo>
                      <a:pt x="30" y="3996"/>
                    </a:lnTo>
                    <a:lnTo>
                      <a:pt x="30" y="4038"/>
                    </a:lnTo>
                    <a:lnTo>
                      <a:pt x="30" y="4014"/>
                    </a:lnTo>
                    <a:lnTo>
                      <a:pt x="30" y="4014"/>
                    </a:lnTo>
                    <a:lnTo>
                      <a:pt x="30" y="4038"/>
                    </a:lnTo>
                    <a:lnTo>
                      <a:pt x="30" y="4002"/>
                    </a:lnTo>
                    <a:lnTo>
                      <a:pt x="30" y="4008"/>
                    </a:lnTo>
                    <a:lnTo>
                      <a:pt x="30" y="3990"/>
                    </a:lnTo>
                    <a:lnTo>
                      <a:pt x="30" y="4020"/>
                    </a:lnTo>
                    <a:lnTo>
                      <a:pt x="30" y="4020"/>
                    </a:lnTo>
                    <a:lnTo>
                      <a:pt x="30" y="4044"/>
                    </a:lnTo>
                    <a:lnTo>
                      <a:pt x="30" y="4020"/>
                    </a:lnTo>
                    <a:lnTo>
                      <a:pt x="30" y="4026"/>
                    </a:lnTo>
                    <a:lnTo>
                      <a:pt x="30" y="4020"/>
                    </a:lnTo>
                    <a:lnTo>
                      <a:pt x="30" y="4014"/>
                    </a:lnTo>
                    <a:lnTo>
                      <a:pt x="30" y="4050"/>
                    </a:lnTo>
                    <a:lnTo>
                      <a:pt x="30" y="4026"/>
                    </a:lnTo>
                    <a:lnTo>
                      <a:pt x="30" y="4038"/>
                    </a:lnTo>
                    <a:lnTo>
                      <a:pt x="30" y="4056"/>
                    </a:lnTo>
                    <a:lnTo>
                      <a:pt x="30" y="4086"/>
                    </a:lnTo>
                    <a:lnTo>
                      <a:pt x="30" y="4032"/>
                    </a:lnTo>
                    <a:lnTo>
                      <a:pt x="30" y="4038"/>
                    </a:lnTo>
                    <a:lnTo>
                      <a:pt x="30" y="3996"/>
                    </a:lnTo>
                    <a:lnTo>
                      <a:pt x="30" y="4014"/>
                    </a:lnTo>
                    <a:lnTo>
                      <a:pt x="30" y="4032"/>
                    </a:lnTo>
                    <a:lnTo>
                      <a:pt x="30" y="4038"/>
                    </a:lnTo>
                    <a:lnTo>
                      <a:pt x="30" y="4014"/>
                    </a:lnTo>
                    <a:lnTo>
                      <a:pt x="30" y="4032"/>
                    </a:lnTo>
                    <a:lnTo>
                      <a:pt x="30" y="3990"/>
                    </a:lnTo>
                    <a:lnTo>
                      <a:pt x="30" y="3990"/>
                    </a:lnTo>
                    <a:lnTo>
                      <a:pt x="30" y="4032"/>
                    </a:lnTo>
                    <a:lnTo>
                      <a:pt x="30" y="4026"/>
                    </a:lnTo>
                    <a:lnTo>
                      <a:pt x="30" y="4050"/>
                    </a:lnTo>
                    <a:lnTo>
                      <a:pt x="30" y="4062"/>
                    </a:lnTo>
                    <a:lnTo>
                      <a:pt x="30" y="4008"/>
                    </a:lnTo>
                    <a:lnTo>
                      <a:pt x="30" y="4056"/>
                    </a:lnTo>
                    <a:lnTo>
                      <a:pt x="30" y="4032"/>
                    </a:lnTo>
                    <a:lnTo>
                      <a:pt x="30" y="4050"/>
                    </a:lnTo>
                    <a:lnTo>
                      <a:pt x="30" y="4008"/>
                    </a:lnTo>
                    <a:lnTo>
                      <a:pt x="30" y="4044"/>
                    </a:lnTo>
                    <a:lnTo>
                      <a:pt x="30" y="4020"/>
                    </a:lnTo>
                    <a:lnTo>
                      <a:pt x="30" y="4044"/>
                    </a:lnTo>
                    <a:lnTo>
                      <a:pt x="30" y="4020"/>
                    </a:lnTo>
                    <a:lnTo>
                      <a:pt x="30" y="3996"/>
                    </a:lnTo>
                    <a:lnTo>
                      <a:pt x="30" y="4020"/>
                    </a:lnTo>
                    <a:lnTo>
                      <a:pt x="30" y="4002"/>
                    </a:lnTo>
                    <a:lnTo>
                      <a:pt x="30" y="4080"/>
                    </a:lnTo>
                    <a:lnTo>
                      <a:pt x="30" y="4032"/>
                    </a:lnTo>
                    <a:lnTo>
                      <a:pt x="30" y="4026"/>
                    </a:lnTo>
                    <a:lnTo>
                      <a:pt x="30" y="4068"/>
                    </a:lnTo>
                    <a:lnTo>
                      <a:pt x="30" y="3984"/>
                    </a:lnTo>
                    <a:lnTo>
                      <a:pt x="30" y="4014"/>
                    </a:lnTo>
                    <a:lnTo>
                      <a:pt x="30" y="4008"/>
                    </a:lnTo>
                    <a:lnTo>
                      <a:pt x="30" y="4014"/>
                    </a:lnTo>
                    <a:lnTo>
                      <a:pt x="30" y="4032"/>
                    </a:lnTo>
                    <a:lnTo>
                      <a:pt x="30" y="4002"/>
                    </a:lnTo>
                    <a:lnTo>
                      <a:pt x="30" y="4044"/>
                    </a:lnTo>
                    <a:lnTo>
                      <a:pt x="30" y="3990"/>
                    </a:lnTo>
                    <a:lnTo>
                      <a:pt x="30" y="4020"/>
                    </a:lnTo>
                    <a:lnTo>
                      <a:pt x="30" y="4014"/>
                    </a:lnTo>
                    <a:lnTo>
                      <a:pt x="30" y="4032"/>
                    </a:lnTo>
                    <a:lnTo>
                      <a:pt x="30" y="4032"/>
                    </a:lnTo>
                    <a:lnTo>
                      <a:pt x="30" y="4044"/>
                    </a:lnTo>
                    <a:lnTo>
                      <a:pt x="30" y="4008"/>
                    </a:lnTo>
                    <a:lnTo>
                      <a:pt x="30" y="4038"/>
                    </a:lnTo>
                    <a:lnTo>
                      <a:pt x="30" y="4062"/>
                    </a:lnTo>
                    <a:lnTo>
                      <a:pt x="30" y="4014"/>
                    </a:lnTo>
                    <a:lnTo>
                      <a:pt x="30" y="4044"/>
                    </a:lnTo>
                    <a:lnTo>
                      <a:pt x="30" y="4026"/>
                    </a:lnTo>
                    <a:lnTo>
                      <a:pt x="30" y="4044"/>
                    </a:lnTo>
                    <a:lnTo>
                      <a:pt x="30" y="4014"/>
                    </a:lnTo>
                    <a:lnTo>
                      <a:pt x="30" y="4020"/>
                    </a:lnTo>
                    <a:lnTo>
                      <a:pt x="30" y="4020"/>
                    </a:lnTo>
                    <a:lnTo>
                      <a:pt x="30" y="4026"/>
                    </a:lnTo>
                    <a:lnTo>
                      <a:pt x="30" y="4020"/>
                    </a:lnTo>
                    <a:lnTo>
                      <a:pt x="30" y="4014"/>
                    </a:lnTo>
                    <a:lnTo>
                      <a:pt x="30" y="4050"/>
                    </a:lnTo>
                    <a:lnTo>
                      <a:pt x="30" y="4026"/>
                    </a:lnTo>
                    <a:lnTo>
                      <a:pt x="30" y="4068"/>
                    </a:lnTo>
                    <a:lnTo>
                      <a:pt x="30" y="4038"/>
                    </a:lnTo>
                    <a:lnTo>
                      <a:pt x="30" y="4050"/>
                    </a:lnTo>
                    <a:lnTo>
                      <a:pt x="30" y="3996"/>
                    </a:lnTo>
                    <a:lnTo>
                      <a:pt x="30" y="4032"/>
                    </a:lnTo>
                    <a:lnTo>
                      <a:pt x="30" y="4032"/>
                    </a:lnTo>
                    <a:lnTo>
                      <a:pt x="30" y="4044"/>
                    </a:lnTo>
                    <a:lnTo>
                      <a:pt x="30" y="4026"/>
                    </a:lnTo>
                    <a:lnTo>
                      <a:pt x="30" y="3996"/>
                    </a:lnTo>
                    <a:lnTo>
                      <a:pt x="30" y="4032"/>
                    </a:lnTo>
                    <a:lnTo>
                      <a:pt x="30" y="4038"/>
                    </a:lnTo>
                    <a:lnTo>
                      <a:pt x="30" y="4032"/>
                    </a:lnTo>
                    <a:lnTo>
                      <a:pt x="30" y="4044"/>
                    </a:lnTo>
                    <a:lnTo>
                      <a:pt x="30" y="3996"/>
                    </a:lnTo>
                    <a:lnTo>
                      <a:pt x="30" y="4020"/>
                    </a:lnTo>
                    <a:lnTo>
                      <a:pt x="30" y="4056"/>
                    </a:lnTo>
                    <a:lnTo>
                      <a:pt x="30" y="3984"/>
                    </a:lnTo>
                    <a:lnTo>
                      <a:pt x="30" y="4020"/>
                    </a:lnTo>
                    <a:lnTo>
                      <a:pt x="30" y="4032"/>
                    </a:lnTo>
                    <a:lnTo>
                      <a:pt x="30" y="4038"/>
                    </a:lnTo>
                    <a:lnTo>
                      <a:pt x="36" y="4050"/>
                    </a:lnTo>
                    <a:lnTo>
                      <a:pt x="36" y="4008"/>
                    </a:lnTo>
                    <a:lnTo>
                      <a:pt x="36" y="3990"/>
                    </a:lnTo>
                    <a:lnTo>
                      <a:pt x="36" y="4020"/>
                    </a:lnTo>
                    <a:lnTo>
                      <a:pt x="36" y="4026"/>
                    </a:lnTo>
                    <a:lnTo>
                      <a:pt x="36" y="4008"/>
                    </a:lnTo>
                    <a:lnTo>
                      <a:pt x="36" y="3996"/>
                    </a:lnTo>
                    <a:lnTo>
                      <a:pt x="36" y="4026"/>
                    </a:lnTo>
                    <a:lnTo>
                      <a:pt x="36" y="4044"/>
                    </a:lnTo>
                    <a:lnTo>
                      <a:pt x="36" y="4002"/>
                    </a:lnTo>
                    <a:lnTo>
                      <a:pt x="36" y="4032"/>
                    </a:lnTo>
                    <a:lnTo>
                      <a:pt x="36" y="3990"/>
                    </a:lnTo>
                    <a:lnTo>
                      <a:pt x="36" y="4068"/>
                    </a:lnTo>
                    <a:lnTo>
                      <a:pt x="36" y="4008"/>
                    </a:lnTo>
                    <a:lnTo>
                      <a:pt x="36" y="4032"/>
                    </a:lnTo>
                    <a:lnTo>
                      <a:pt x="36" y="4032"/>
                    </a:lnTo>
                    <a:lnTo>
                      <a:pt x="36" y="4014"/>
                    </a:lnTo>
                    <a:lnTo>
                      <a:pt x="36" y="4026"/>
                    </a:lnTo>
                    <a:lnTo>
                      <a:pt x="36" y="4044"/>
                    </a:lnTo>
                    <a:lnTo>
                      <a:pt x="36" y="4002"/>
                    </a:lnTo>
                    <a:lnTo>
                      <a:pt x="36" y="4020"/>
                    </a:lnTo>
                    <a:lnTo>
                      <a:pt x="36" y="4020"/>
                    </a:lnTo>
                    <a:lnTo>
                      <a:pt x="36" y="4038"/>
                    </a:lnTo>
                    <a:lnTo>
                      <a:pt x="36" y="4008"/>
                    </a:lnTo>
                    <a:lnTo>
                      <a:pt x="36" y="4008"/>
                    </a:lnTo>
                    <a:lnTo>
                      <a:pt x="36" y="4062"/>
                    </a:lnTo>
                    <a:lnTo>
                      <a:pt x="36" y="3990"/>
                    </a:lnTo>
                    <a:lnTo>
                      <a:pt x="36" y="4062"/>
                    </a:lnTo>
                    <a:lnTo>
                      <a:pt x="36" y="4020"/>
                    </a:lnTo>
                    <a:lnTo>
                      <a:pt x="36" y="4050"/>
                    </a:lnTo>
                    <a:lnTo>
                      <a:pt x="36" y="4014"/>
                    </a:lnTo>
                    <a:lnTo>
                      <a:pt x="36" y="4032"/>
                    </a:lnTo>
                    <a:lnTo>
                      <a:pt x="36" y="4008"/>
                    </a:lnTo>
                    <a:lnTo>
                      <a:pt x="36" y="4032"/>
                    </a:lnTo>
                    <a:lnTo>
                      <a:pt x="36" y="4020"/>
                    </a:lnTo>
                    <a:lnTo>
                      <a:pt x="36" y="4032"/>
                    </a:lnTo>
                    <a:lnTo>
                      <a:pt x="36" y="4026"/>
                    </a:lnTo>
                    <a:lnTo>
                      <a:pt x="36" y="4002"/>
                    </a:lnTo>
                    <a:lnTo>
                      <a:pt x="36" y="3996"/>
                    </a:lnTo>
                    <a:lnTo>
                      <a:pt x="36" y="4038"/>
                    </a:lnTo>
                    <a:lnTo>
                      <a:pt x="36" y="4032"/>
                    </a:lnTo>
                    <a:lnTo>
                      <a:pt x="36" y="4044"/>
                    </a:lnTo>
                    <a:lnTo>
                      <a:pt x="36" y="4026"/>
                    </a:lnTo>
                    <a:lnTo>
                      <a:pt x="36" y="4038"/>
                    </a:lnTo>
                    <a:lnTo>
                      <a:pt x="36" y="4032"/>
                    </a:lnTo>
                    <a:lnTo>
                      <a:pt x="36" y="4020"/>
                    </a:lnTo>
                    <a:lnTo>
                      <a:pt x="36" y="4044"/>
                    </a:lnTo>
                    <a:lnTo>
                      <a:pt x="36" y="3990"/>
                    </a:lnTo>
                    <a:lnTo>
                      <a:pt x="36" y="4026"/>
                    </a:lnTo>
                    <a:lnTo>
                      <a:pt x="36" y="4026"/>
                    </a:lnTo>
                    <a:lnTo>
                      <a:pt x="36" y="4038"/>
                    </a:lnTo>
                    <a:lnTo>
                      <a:pt x="36" y="4008"/>
                    </a:lnTo>
                    <a:lnTo>
                      <a:pt x="36" y="4020"/>
                    </a:lnTo>
                    <a:lnTo>
                      <a:pt x="36" y="3996"/>
                    </a:lnTo>
                    <a:lnTo>
                      <a:pt x="36" y="4044"/>
                    </a:lnTo>
                    <a:lnTo>
                      <a:pt x="36" y="4020"/>
                    </a:lnTo>
                    <a:lnTo>
                      <a:pt x="36" y="4032"/>
                    </a:lnTo>
                    <a:lnTo>
                      <a:pt x="36" y="4008"/>
                    </a:lnTo>
                    <a:lnTo>
                      <a:pt x="36" y="4020"/>
                    </a:lnTo>
                    <a:lnTo>
                      <a:pt x="36" y="4050"/>
                    </a:lnTo>
                    <a:lnTo>
                      <a:pt x="36" y="4038"/>
                    </a:lnTo>
                    <a:lnTo>
                      <a:pt x="36" y="4002"/>
                    </a:lnTo>
                    <a:lnTo>
                      <a:pt x="36" y="4020"/>
                    </a:lnTo>
                    <a:lnTo>
                      <a:pt x="36" y="4050"/>
                    </a:lnTo>
                    <a:lnTo>
                      <a:pt x="36" y="4062"/>
                    </a:lnTo>
                    <a:lnTo>
                      <a:pt x="36" y="3954"/>
                    </a:lnTo>
                    <a:lnTo>
                      <a:pt x="36" y="4038"/>
                    </a:lnTo>
                    <a:lnTo>
                      <a:pt x="36" y="4068"/>
                    </a:lnTo>
                    <a:lnTo>
                      <a:pt x="36" y="4038"/>
                    </a:lnTo>
                    <a:lnTo>
                      <a:pt x="36" y="4008"/>
                    </a:lnTo>
                    <a:lnTo>
                      <a:pt x="36" y="4032"/>
                    </a:lnTo>
                    <a:lnTo>
                      <a:pt x="36" y="4044"/>
                    </a:lnTo>
                    <a:lnTo>
                      <a:pt x="36" y="4008"/>
                    </a:lnTo>
                    <a:lnTo>
                      <a:pt x="36" y="4026"/>
                    </a:lnTo>
                    <a:lnTo>
                      <a:pt x="36" y="4038"/>
                    </a:lnTo>
                    <a:lnTo>
                      <a:pt x="36" y="4038"/>
                    </a:lnTo>
                    <a:lnTo>
                      <a:pt x="36" y="4032"/>
                    </a:lnTo>
                    <a:lnTo>
                      <a:pt x="36" y="4014"/>
                    </a:lnTo>
                    <a:lnTo>
                      <a:pt x="36" y="4002"/>
                    </a:lnTo>
                    <a:lnTo>
                      <a:pt x="36" y="4014"/>
                    </a:lnTo>
                    <a:lnTo>
                      <a:pt x="36" y="3972"/>
                    </a:lnTo>
                    <a:lnTo>
                      <a:pt x="36" y="4032"/>
                    </a:lnTo>
                    <a:lnTo>
                      <a:pt x="36" y="4020"/>
                    </a:lnTo>
                    <a:lnTo>
                      <a:pt x="36" y="4014"/>
                    </a:lnTo>
                    <a:lnTo>
                      <a:pt x="36" y="4038"/>
                    </a:lnTo>
                    <a:lnTo>
                      <a:pt x="36" y="4026"/>
                    </a:lnTo>
                    <a:lnTo>
                      <a:pt x="36" y="4068"/>
                    </a:lnTo>
                    <a:lnTo>
                      <a:pt x="36" y="4014"/>
                    </a:lnTo>
                    <a:lnTo>
                      <a:pt x="36" y="4038"/>
                    </a:lnTo>
                    <a:lnTo>
                      <a:pt x="36" y="4008"/>
                    </a:lnTo>
                    <a:lnTo>
                      <a:pt x="36" y="4062"/>
                    </a:lnTo>
                    <a:lnTo>
                      <a:pt x="36" y="4044"/>
                    </a:lnTo>
                    <a:lnTo>
                      <a:pt x="36" y="4062"/>
                    </a:lnTo>
                    <a:lnTo>
                      <a:pt x="36" y="4026"/>
                    </a:lnTo>
                    <a:lnTo>
                      <a:pt x="36" y="4074"/>
                    </a:lnTo>
                    <a:lnTo>
                      <a:pt x="36" y="4026"/>
                    </a:lnTo>
                    <a:lnTo>
                      <a:pt x="36" y="4014"/>
                    </a:lnTo>
                    <a:lnTo>
                      <a:pt x="36" y="4038"/>
                    </a:lnTo>
                    <a:lnTo>
                      <a:pt x="36" y="4062"/>
                    </a:lnTo>
                    <a:lnTo>
                      <a:pt x="36" y="4026"/>
                    </a:lnTo>
                    <a:lnTo>
                      <a:pt x="36" y="4056"/>
                    </a:lnTo>
                    <a:lnTo>
                      <a:pt x="36" y="4020"/>
                    </a:lnTo>
                    <a:lnTo>
                      <a:pt x="42" y="4020"/>
                    </a:lnTo>
                    <a:lnTo>
                      <a:pt x="42" y="4062"/>
                    </a:lnTo>
                    <a:lnTo>
                      <a:pt x="42" y="4044"/>
                    </a:lnTo>
                    <a:lnTo>
                      <a:pt x="42" y="4032"/>
                    </a:lnTo>
                    <a:lnTo>
                      <a:pt x="42" y="3990"/>
                    </a:lnTo>
                    <a:lnTo>
                      <a:pt x="42" y="4026"/>
                    </a:lnTo>
                    <a:lnTo>
                      <a:pt x="42" y="4032"/>
                    </a:lnTo>
                    <a:lnTo>
                      <a:pt x="42" y="4014"/>
                    </a:lnTo>
                    <a:lnTo>
                      <a:pt x="42" y="4038"/>
                    </a:lnTo>
                    <a:lnTo>
                      <a:pt x="42" y="4074"/>
                    </a:lnTo>
                    <a:lnTo>
                      <a:pt x="42" y="4014"/>
                    </a:lnTo>
                    <a:lnTo>
                      <a:pt x="42" y="4068"/>
                    </a:lnTo>
                    <a:lnTo>
                      <a:pt x="42" y="4026"/>
                    </a:lnTo>
                    <a:lnTo>
                      <a:pt x="42" y="4032"/>
                    </a:lnTo>
                    <a:lnTo>
                      <a:pt x="42" y="3990"/>
                    </a:lnTo>
                    <a:lnTo>
                      <a:pt x="42" y="4044"/>
                    </a:lnTo>
                    <a:lnTo>
                      <a:pt x="42" y="4014"/>
                    </a:lnTo>
                    <a:lnTo>
                      <a:pt x="42" y="4026"/>
                    </a:lnTo>
                    <a:lnTo>
                      <a:pt x="42" y="4068"/>
                    </a:lnTo>
                    <a:lnTo>
                      <a:pt x="42" y="4044"/>
                    </a:lnTo>
                    <a:lnTo>
                      <a:pt x="42" y="4044"/>
                    </a:lnTo>
                    <a:lnTo>
                      <a:pt x="42" y="4026"/>
                    </a:lnTo>
                    <a:lnTo>
                      <a:pt x="42" y="4014"/>
                    </a:lnTo>
                    <a:lnTo>
                      <a:pt x="42" y="4020"/>
                    </a:lnTo>
                    <a:lnTo>
                      <a:pt x="42" y="3990"/>
                    </a:lnTo>
                    <a:lnTo>
                      <a:pt x="42" y="4020"/>
                    </a:lnTo>
                    <a:lnTo>
                      <a:pt x="42" y="4074"/>
                    </a:lnTo>
                    <a:lnTo>
                      <a:pt x="42" y="4026"/>
                    </a:lnTo>
                    <a:lnTo>
                      <a:pt x="42" y="4014"/>
                    </a:lnTo>
                    <a:lnTo>
                      <a:pt x="42" y="4020"/>
                    </a:lnTo>
                    <a:lnTo>
                      <a:pt x="42" y="4062"/>
                    </a:lnTo>
                    <a:lnTo>
                      <a:pt x="42" y="4020"/>
                    </a:lnTo>
                    <a:lnTo>
                      <a:pt x="42" y="4020"/>
                    </a:lnTo>
                    <a:lnTo>
                      <a:pt x="42" y="4014"/>
                    </a:lnTo>
                    <a:lnTo>
                      <a:pt x="42" y="4032"/>
                    </a:lnTo>
                    <a:lnTo>
                      <a:pt x="42" y="4038"/>
                    </a:lnTo>
                    <a:lnTo>
                      <a:pt x="42" y="4080"/>
                    </a:lnTo>
                    <a:lnTo>
                      <a:pt x="42" y="4038"/>
                    </a:lnTo>
                    <a:lnTo>
                      <a:pt x="42" y="4044"/>
                    </a:lnTo>
                    <a:lnTo>
                      <a:pt x="42" y="4026"/>
                    </a:lnTo>
                    <a:lnTo>
                      <a:pt x="42" y="4002"/>
                    </a:lnTo>
                    <a:lnTo>
                      <a:pt x="42" y="4032"/>
                    </a:lnTo>
                    <a:lnTo>
                      <a:pt x="42" y="4014"/>
                    </a:lnTo>
                    <a:lnTo>
                      <a:pt x="42" y="4020"/>
                    </a:lnTo>
                    <a:lnTo>
                      <a:pt x="42" y="3978"/>
                    </a:lnTo>
                    <a:lnTo>
                      <a:pt x="42" y="4026"/>
                    </a:lnTo>
                    <a:lnTo>
                      <a:pt x="42" y="4002"/>
                    </a:lnTo>
                    <a:lnTo>
                      <a:pt x="42" y="4044"/>
                    </a:lnTo>
                    <a:lnTo>
                      <a:pt x="42" y="4038"/>
                    </a:lnTo>
                    <a:lnTo>
                      <a:pt x="42" y="3984"/>
                    </a:lnTo>
                    <a:lnTo>
                      <a:pt x="42" y="4032"/>
                    </a:lnTo>
                    <a:lnTo>
                      <a:pt x="42" y="3978"/>
                    </a:lnTo>
                    <a:lnTo>
                      <a:pt x="42" y="3984"/>
                    </a:lnTo>
                    <a:lnTo>
                      <a:pt x="42" y="3978"/>
                    </a:lnTo>
                    <a:lnTo>
                      <a:pt x="42" y="3954"/>
                    </a:lnTo>
                    <a:lnTo>
                      <a:pt x="42" y="3936"/>
                    </a:lnTo>
                    <a:lnTo>
                      <a:pt x="42" y="3864"/>
                    </a:lnTo>
                    <a:lnTo>
                      <a:pt x="42" y="3756"/>
                    </a:lnTo>
                    <a:lnTo>
                      <a:pt x="42" y="3606"/>
                    </a:lnTo>
                    <a:lnTo>
                      <a:pt x="42" y="3378"/>
                    </a:lnTo>
                    <a:lnTo>
                      <a:pt x="42" y="3084"/>
                    </a:lnTo>
                    <a:lnTo>
                      <a:pt x="42" y="2634"/>
                    </a:lnTo>
                    <a:lnTo>
                      <a:pt x="42" y="2172"/>
                    </a:lnTo>
                    <a:lnTo>
                      <a:pt x="42" y="1626"/>
                    </a:lnTo>
                    <a:lnTo>
                      <a:pt x="42" y="1044"/>
                    </a:lnTo>
                    <a:lnTo>
                      <a:pt x="42" y="462"/>
                    </a:lnTo>
                    <a:lnTo>
                      <a:pt x="42" y="30"/>
                    </a:lnTo>
                    <a:lnTo>
                      <a:pt x="42" y="246"/>
                    </a:lnTo>
                    <a:lnTo>
                      <a:pt x="42" y="810"/>
                    </a:lnTo>
                    <a:lnTo>
                      <a:pt x="42" y="1416"/>
                    </a:lnTo>
                    <a:lnTo>
                      <a:pt x="42" y="1932"/>
                    </a:lnTo>
                    <a:lnTo>
                      <a:pt x="42" y="2460"/>
                    </a:lnTo>
                    <a:lnTo>
                      <a:pt x="42" y="2856"/>
                    </a:lnTo>
                    <a:lnTo>
                      <a:pt x="42" y="3288"/>
                    </a:lnTo>
                    <a:lnTo>
                      <a:pt x="42" y="3516"/>
                    </a:lnTo>
                    <a:lnTo>
                      <a:pt x="42" y="3696"/>
                    </a:lnTo>
                    <a:lnTo>
                      <a:pt x="42" y="3870"/>
                    </a:lnTo>
                    <a:lnTo>
                      <a:pt x="42" y="3882"/>
                    </a:lnTo>
                    <a:lnTo>
                      <a:pt x="42" y="3948"/>
                    </a:lnTo>
                    <a:lnTo>
                      <a:pt x="42" y="3966"/>
                    </a:lnTo>
                    <a:lnTo>
                      <a:pt x="42" y="4032"/>
                    </a:lnTo>
                    <a:lnTo>
                      <a:pt x="42" y="4008"/>
                    </a:lnTo>
                    <a:lnTo>
                      <a:pt x="42" y="3996"/>
                    </a:lnTo>
                    <a:lnTo>
                      <a:pt x="42" y="4008"/>
                    </a:lnTo>
                    <a:lnTo>
                      <a:pt x="42" y="4020"/>
                    </a:lnTo>
                    <a:lnTo>
                      <a:pt x="42" y="4032"/>
                    </a:lnTo>
                    <a:lnTo>
                      <a:pt x="42" y="4008"/>
                    </a:lnTo>
                    <a:lnTo>
                      <a:pt x="42" y="4008"/>
                    </a:lnTo>
                    <a:lnTo>
                      <a:pt x="42" y="4038"/>
                    </a:lnTo>
                    <a:lnTo>
                      <a:pt x="42" y="3984"/>
                    </a:lnTo>
                    <a:lnTo>
                      <a:pt x="42" y="4032"/>
                    </a:lnTo>
                    <a:lnTo>
                      <a:pt x="42" y="3996"/>
                    </a:lnTo>
                    <a:lnTo>
                      <a:pt x="42" y="4008"/>
                    </a:lnTo>
                    <a:lnTo>
                      <a:pt x="42" y="4008"/>
                    </a:lnTo>
                    <a:lnTo>
                      <a:pt x="42" y="4050"/>
                    </a:lnTo>
                    <a:lnTo>
                      <a:pt x="42" y="4032"/>
                    </a:lnTo>
                    <a:lnTo>
                      <a:pt x="42" y="4020"/>
                    </a:lnTo>
                    <a:lnTo>
                      <a:pt x="42" y="4050"/>
                    </a:lnTo>
                    <a:lnTo>
                      <a:pt x="42" y="4020"/>
                    </a:lnTo>
                    <a:lnTo>
                      <a:pt x="42" y="4032"/>
                    </a:lnTo>
                    <a:lnTo>
                      <a:pt x="42" y="4002"/>
                    </a:lnTo>
                    <a:lnTo>
                      <a:pt x="42" y="4014"/>
                    </a:lnTo>
                    <a:lnTo>
                      <a:pt x="48" y="3996"/>
                    </a:lnTo>
                    <a:lnTo>
                      <a:pt x="48" y="4038"/>
                    </a:lnTo>
                    <a:lnTo>
                      <a:pt x="48" y="4074"/>
                    </a:lnTo>
                    <a:lnTo>
                      <a:pt x="48" y="4008"/>
                    </a:lnTo>
                    <a:lnTo>
                      <a:pt x="48" y="4020"/>
                    </a:lnTo>
                    <a:lnTo>
                      <a:pt x="48" y="4026"/>
                    </a:lnTo>
                    <a:lnTo>
                      <a:pt x="48" y="4020"/>
                    </a:lnTo>
                    <a:lnTo>
                      <a:pt x="48" y="4032"/>
                    </a:lnTo>
                    <a:lnTo>
                      <a:pt x="48" y="4008"/>
                    </a:lnTo>
                    <a:lnTo>
                      <a:pt x="48" y="4002"/>
                    </a:lnTo>
                    <a:lnTo>
                      <a:pt x="48" y="4044"/>
                    </a:lnTo>
                    <a:lnTo>
                      <a:pt x="48" y="4044"/>
                    </a:lnTo>
                    <a:lnTo>
                      <a:pt x="48" y="4044"/>
                    </a:lnTo>
                    <a:lnTo>
                      <a:pt x="48" y="4014"/>
                    </a:lnTo>
                    <a:lnTo>
                      <a:pt x="48" y="4032"/>
                    </a:lnTo>
                    <a:lnTo>
                      <a:pt x="48" y="4044"/>
                    </a:lnTo>
                    <a:lnTo>
                      <a:pt x="48" y="4002"/>
                    </a:lnTo>
                    <a:lnTo>
                      <a:pt x="48" y="4026"/>
                    </a:lnTo>
                    <a:lnTo>
                      <a:pt x="48" y="4014"/>
                    </a:lnTo>
                    <a:lnTo>
                      <a:pt x="48" y="4050"/>
                    </a:lnTo>
                    <a:lnTo>
                      <a:pt x="48" y="4050"/>
                    </a:lnTo>
                    <a:lnTo>
                      <a:pt x="48" y="4008"/>
                    </a:lnTo>
                    <a:lnTo>
                      <a:pt x="48" y="4068"/>
                    </a:lnTo>
                    <a:lnTo>
                      <a:pt x="48" y="4056"/>
                    </a:lnTo>
                    <a:lnTo>
                      <a:pt x="48" y="4014"/>
                    </a:lnTo>
                    <a:lnTo>
                      <a:pt x="48" y="4008"/>
                    </a:lnTo>
                    <a:lnTo>
                      <a:pt x="48" y="4014"/>
                    </a:lnTo>
                    <a:lnTo>
                      <a:pt x="48" y="4038"/>
                    </a:lnTo>
                    <a:lnTo>
                      <a:pt x="48" y="4038"/>
                    </a:lnTo>
                    <a:lnTo>
                      <a:pt x="48" y="3996"/>
                    </a:lnTo>
                    <a:lnTo>
                      <a:pt x="48" y="4032"/>
                    </a:lnTo>
                    <a:lnTo>
                      <a:pt x="48" y="4038"/>
                    </a:lnTo>
                    <a:lnTo>
                      <a:pt x="48" y="4020"/>
                    </a:lnTo>
                    <a:lnTo>
                      <a:pt x="48" y="4068"/>
                    </a:lnTo>
                    <a:lnTo>
                      <a:pt x="48" y="4020"/>
                    </a:lnTo>
                    <a:lnTo>
                      <a:pt x="48" y="3996"/>
                    </a:lnTo>
                    <a:lnTo>
                      <a:pt x="48" y="4026"/>
                    </a:lnTo>
                    <a:lnTo>
                      <a:pt x="48" y="4038"/>
                    </a:lnTo>
                    <a:lnTo>
                      <a:pt x="48" y="4002"/>
                    </a:lnTo>
                    <a:lnTo>
                      <a:pt x="48" y="4044"/>
                    </a:lnTo>
                    <a:lnTo>
                      <a:pt x="48" y="4014"/>
                    </a:lnTo>
                    <a:lnTo>
                      <a:pt x="48" y="4044"/>
                    </a:lnTo>
                    <a:lnTo>
                      <a:pt x="48" y="3966"/>
                    </a:lnTo>
                    <a:lnTo>
                      <a:pt x="48" y="4032"/>
                    </a:lnTo>
                    <a:lnTo>
                      <a:pt x="48" y="4038"/>
                    </a:lnTo>
                    <a:lnTo>
                      <a:pt x="48" y="4026"/>
                    </a:lnTo>
                    <a:lnTo>
                      <a:pt x="48" y="4014"/>
                    </a:lnTo>
                    <a:lnTo>
                      <a:pt x="48" y="4026"/>
                    </a:lnTo>
                    <a:lnTo>
                      <a:pt x="48" y="4044"/>
                    </a:lnTo>
                    <a:lnTo>
                      <a:pt x="48" y="4026"/>
                    </a:lnTo>
                    <a:lnTo>
                      <a:pt x="48" y="4044"/>
                    </a:lnTo>
                    <a:lnTo>
                      <a:pt x="48" y="4002"/>
                    </a:lnTo>
                    <a:lnTo>
                      <a:pt x="48" y="4020"/>
                    </a:lnTo>
                    <a:lnTo>
                      <a:pt x="48" y="4038"/>
                    </a:lnTo>
                    <a:lnTo>
                      <a:pt x="48" y="4020"/>
                    </a:lnTo>
                    <a:lnTo>
                      <a:pt x="48" y="4014"/>
                    </a:lnTo>
                    <a:lnTo>
                      <a:pt x="48" y="3978"/>
                    </a:lnTo>
                    <a:lnTo>
                      <a:pt x="48" y="3990"/>
                    </a:lnTo>
                    <a:lnTo>
                      <a:pt x="48" y="3990"/>
                    </a:lnTo>
                    <a:lnTo>
                      <a:pt x="48" y="3984"/>
                    </a:lnTo>
                    <a:lnTo>
                      <a:pt x="48" y="3942"/>
                    </a:lnTo>
                    <a:lnTo>
                      <a:pt x="48" y="3924"/>
                    </a:lnTo>
                    <a:lnTo>
                      <a:pt x="48" y="3840"/>
                    </a:lnTo>
                    <a:lnTo>
                      <a:pt x="48" y="3738"/>
                    </a:lnTo>
                    <a:lnTo>
                      <a:pt x="48" y="3570"/>
                    </a:lnTo>
                    <a:lnTo>
                      <a:pt x="48" y="3282"/>
                    </a:lnTo>
                    <a:lnTo>
                      <a:pt x="48" y="2934"/>
                    </a:lnTo>
                    <a:lnTo>
                      <a:pt x="48" y="2526"/>
                    </a:lnTo>
                    <a:lnTo>
                      <a:pt x="48" y="2052"/>
                    </a:lnTo>
                    <a:lnTo>
                      <a:pt x="48" y="1524"/>
                    </a:lnTo>
                    <a:lnTo>
                      <a:pt x="48" y="972"/>
                    </a:lnTo>
                    <a:lnTo>
                      <a:pt x="48" y="318"/>
                    </a:lnTo>
                    <a:lnTo>
                      <a:pt x="48" y="0"/>
                    </a:lnTo>
                    <a:lnTo>
                      <a:pt x="48" y="384"/>
                    </a:lnTo>
                    <a:lnTo>
                      <a:pt x="48" y="942"/>
                    </a:lnTo>
                    <a:lnTo>
                      <a:pt x="48" y="1524"/>
                    </a:lnTo>
                    <a:lnTo>
                      <a:pt x="48" y="2034"/>
                    </a:lnTo>
                    <a:lnTo>
                      <a:pt x="48" y="2550"/>
                    </a:lnTo>
                    <a:lnTo>
                      <a:pt x="48" y="2976"/>
                    </a:lnTo>
                    <a:lnTo>
                      <a:pt x="48" y="3294"/>
                    </a:lnTo>
                    <a:lnTo>
                      <a:pt x="48" y="3582"/>
                    </a:lnTo>
                    <a:lnTo>
                      <a:pt x="48" y="3756"/>
                    </a:lnTo>
                    <a:lnTo>
                      <a:pt x="48" y="3858"/>
                    </a:lnTo>
                    <a:lnTo>
                      <a:pt x="48" y="3888"/>
                    </a:lnTo>
                    <a:lnTo>
                      <a:pt x="48" y="3966"/>
                    </a:lnTo>
                    <a:lnTo>
                      <a:pt x="48" y="3954"/>
                    </a:lnTo>
                    <a:lnTo>
                      <a:pt x="48" y="4002"/>
                    </a:lnTo>
                    <a:lnTo>
                      <a:pt x="48" y="3996"/>
                    </a:lnTo>
                    <a:lnTo>
                      <a:pt x="48" y="4008"/>
                    </a:lnTo>
                    <a:lnTo>
                      <a:pt x="48" y="4050"/>
                    </a:lnTo>
                    <a:lnTo>
                      <a:pt x="48" y="4020"/>
                    </a:lnTo>
                    <a:lnTo>
                      <a:pt x="48" y="4014"/>
                    </a:lnTo>
                    <a:lnTo>
                      <a:pt x="48" y="3996"/>
                    </a:lnTo>
                    <a:lnTo>
                      <a:pt x="48" y="4020"/>
                    </a:lnTo>
                    <a:lnTo>
                      <a:pt x="48" y="3996"/>
                    </a:lnTo>
                    <a:lnTo>
                      <a:pt x="48" y="4050"/>
                    </a:lnTo>
                    <a:lnTo>
                      <a:pt x="48" y="4038"/>
                    </a:lnTo>
                    <a:lnTo>
                      <a:pt x="48" y="4020"/>
                    </a:lnTo>
                    <a:lnTo>
                      <a:pt x="48" y="4026"/>
                    </a:lnTo>
                    <a:lnTo>
                      <a:pt x="48" y="4020"/>
                    </a:lnTo>
                    <a:lnTo>
                      <a:pt x="48" y="4002"/>
                    </a:lnTo>
                    <a:lnTo>
                      <a:pt x="48" y="3996"/>
                    </a:lnTo>
                    <a:lnTo>
                      <a:pt x="48" y="4026"/>
                    </a:lnTo>
                    <a:lnTo>
                      <a:pt x="54" y="4044"/>
                    </a:lnTo>
                    <a:lnTo>
                      <a:pt x="54" y="4038"/>
                    </a:lnTo>
                    <a:lnTo>
                      <a:pt x="54" y="3996"/>
                    </a:lnTo>
                    <a:lnTo>
                      <a:pt x="54" y="4020"/>
                    </a:lnTo>
                    <a:lnTo>
                      <a:pt x="54" y="4032"/>
                    </a:lnTo>
                    <a:lnTo>
                      <a:pt x="54" y="4026"/>
                    </a:lnTo>
                    <a:lnTo>
                      <a:pt x="54" y="4038"/>
                    </a:lnTo>
                    <a:lnTo>
                      <a:pt x="54" y="4002"/>
                    </a:lnTo>
                    <a:lnTo>
                      <a:pt x="54" y="4014"/>
                    </a:lnTo>
                    <a:lnTo>
                      <a:pt x="54" y="4026"/>
                    </a:lnTo>
                    <a:lnTo>
                      <a:pt x="54" y="4008"/>
                    </a:lnTo>
                    <a:lnTo>
                      <a:pt x="54" y="4038"/>
                    </a:lnTo>
                    <a:lnTo>
                      <a:pt x="54" y="4008"/>
                    </a:lnTo>
                    <a:lnTo>
                      <a:pt x="54" y="4032"/>
                    </a:lnTo>
                    <a:lnTo>
                      <a:pt x="54" y="4026"/>
                    </a:lnTo>
                    <a:lnTo>
                      <a:pt x="54" y="4032"/>
                    </a:lnTo>
                    <a:lnTo>
                      <a:pt x="54" y="4014"/>
                    </a:lnTo>
                    <a:lnTo>
                      <a:pt x="54" y="4008"/>
                    </a:lnTo>
                    <a:lnTo>
                      <a:pt x="54" y="4044"/>
                    </a:lnTo>
                    <a:lnTo>
                      <a:pt x="54" y="4056"/>
                    </a:lnTo>
                    <a:lnTo>
                      <a:pt x="54" y="4026"/>
                    </a:lnTo>
                    <a:lnTo>
                      <a:pt x="54" y="4008"/>
                    </a:lnTo>
                    <a:lnTo>
                      <a:pt x="54" y="4008"/>
                    </a:lnTo>
                    <a:lnTo>
                      <a:pt x="54" y="4038"/>
                    </a:lnTo>
                    <a:lnTo>
                      <a:pt x="54" y="4032"/>
                    </a:lnTo>
                    <a:lnTo>
                      <a:pt x="54" y="4002"/>
                    </a:lnTo>
                    <a:lnTo>
                      <a:pt x="54" y="4068"/>
                    </a:lnTo>
                    <a:lnTo>
                      <a:pt x="54" y="4074"/>
                    </a:lnTo>
                    <a:lnTo>
                      <a:pt x="54" y="4008"/>
                    </a:lnTo>
                    <a:lnTo>
                      <a:pt x="54" y="4050"/>
                    </a:lnTo>
                    <a:lnTo>
                      <a:pt x="54" y="4056"/>
                    </a:lnTo>
                    <a:lnTo>
                      <a:pt x="54" y="4026"/>
                    </a:lnTo>
                    <a:lnTo>
                      <a:pt x="54" y="4038"/>
                    </a:lnTo>
                    <a:lnTo>
                      <a:pt x="54" y="4026"/>
                    </a:lnTo>
                    <a:lnTo>
                      <a:pt x="54" y="4026"/>
                    </a:lnTo>
                    <a:lnTo>
                      <a:pt x="54" y="4032"/>
                    </a:lnTo>
                    <a:lnTo>
                      <a:pt x="54" y="4008"/>
                    </a:lnTo>
                    <a:lnTo>
                      <a:pt x="54" y="4008"/>
                    </a:lnTo>
                    <a:lnTo>
                      <a:pt x="54" y="4026"/>
                    </a:lnTo>
                    <a:lnTo>
                      <a:pt x="54" y="4062"/>
                    </a:lnTo>
                    <a:lnTo>
                      <a:pt x="54" y="4044"/>
                    </a:lnTo>
                    <a:lnTo>
                      <a:pt x="54" y="4050"/>
                    </a:lnTo>
                    <a:lnTo>
                      <a:pt x="54" y="4050"/>
                    </a:lnTo>
                    <a:lnTo>
                      <a:pt x="54" y="4050"/>
                    </a:lnTo>
                    <a:lnTo>
                      <a:pt x="54" y="4020"/>
                    </a:lnTo>
                    <a:lnTo>
                      <a:pt x="54" y="4032"/>
                    </a:lnTo>
                    <a:lnTo>
                      <a:pt x="54" y="4020"/>
                    </a:lnTo>
                    <a:lnTo>
                      <a:pt x="54" y="4026"/>
                    </a:lnTo>
                    <a:lnTo>
                      <a:pt x="54" y="4026"/>
                    </a:lnTo>
                    <a:lnTo>
                      <a:pt x="54" y="4038"/>
                    </a:lnTo>
                    <a:lnTo>
                      <a:pt x="54" y="4014"/>
                    </a:lnTo>
                    <a:lnTo>
                      <a:pt x="54" y="4014"/>
                    </a:lnTo>
                    <a:lnTo>
                      <a:pt x="54" y="3990"/>
                    </a:lnTo>
                    <a:lnTo>
                      <a:pt x="54" y="4002"/>
                    </a:lnTo>
                    <a:lnTo>
                      <a:pt x="54" y="4026"/>
                    </a:lnTo>
                    <a:lnTo>
                      <a:pt x="54" y="4020"/>
                    </a:lnTo>
                    <a:lnTo>
                      <a:pt x="54" y="4038"/>
                    </a:lnTo>
                    <a:lnTo>
                      <a:pt x="54" y="4020"/>
                    </a:lnTo>
                    <a:lnTo>
                      <a:pt x="54" y="4014"/>
                    </a:lnTo>
                    <a:lnTo>
                      <a:pt x="54" y="4032"/>
                    </a:lnTo>
                    <a:lnTo>
                      <a:pt x="54" y="3978"/>
                    </a:lnTo>
                    <a:lnTo>
                      <a:pt x="54" y="4038"/>
                    </a:lnTo>
                    <a:lnTo>
                      <a:pt x="54" y="4020"/>
                    </a:lnTo>
                    <a:lnTo>
                      <a:pt x="54" y="4032"/>
                    </a:lnTo>
                    <a:lnTo>
                      <a:pt x="54" y="4044"/>
                    </a:lnTo>
                    <a:lnTo>
                      <a:pt x="54" y="4050"/>
                    </a:lnTo>
                    <a:lnTo>
                      <a:pt x="54" y="4002"/>
                    </a:lnTo>
                    <a:lnTo>
                      <a:pt x="54" y="4050"/>
                    </a:lnTo>
                    <a:lnTo>
                      <a:pt x="54" y="4014"/>
                    </a:lnTo>
                    <a:lnTo>
                      <a:pt x="54" y="4026"/>
                    </a:lnTo>
                    <a:lnTo>
                      <a:pt x="54" y="4020"/>
                    </a:lnTo>
                    <a:lnTo>
                      <a:pt x="54" y="4002"/>
                    </a:lnTo>
                    <a:lnTo>
                      <a:pt x="54" y="4020"/>
                    </a:lnTo>
                    <a:lnTo>
                      <a:pt x="54" y="4026"/>
                    </a:lnTo>
                    <a:lnTo>
                      <a:pt x="54" y="4050"/>
                    </a:lnTo>
                    <a:lnTo>
                      <a:pt x="54" y="4020"/>
                    </a:lnTo>
                    <a:lnTo>
                      <a:pt x="54" y="4026"/>
                    </a:lnTo>
                    <a:lnTo>
                      <a:pt x="54" y="4044"/>
                    </a:lnTo>
                    <a:lnTo>
                      <a:pt x="54" y="4026"/>
                    </a:lnTo>
                    <a:lnTo>
                      <a:pt x="54" y="3996"/>
                    </a:lnTo>
                    <a:lnTo>
                      <a:pt x="54" y="4014"/>
                    </a:lnTo>
                    <a:lnTo>
                      <a:pt x="54" y="4050"/>
                    </a:lnTo>
                    <a:lnTo>
                      <a:pt x="54" y="4032"/>
                    </a:lnTo>
                    <a:lnTo>
                      <a:pt x="54" y="4044"/>
                    </a:lnTo>
                    <a:lnTo>
                      <a:pt x="54" y="4032"/>
                    </a:lnTo>
                    <a:lnTo>
                      <a:pt x="54" y="4008"/>
                    </a:lnTo>
                    <a:lnTo>
                      <a:pt x="54" y="4014"/>
                    </a:lnTo>
                    <a:lnTo>
                      <a:pt x="54" y="4032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16"/>
              <p:cNvSpPr>
                <a:spLocks/>
              </p:cNvSpPr>
              <p:nvPr/>
            </p:nvSpPr>
            <p:spPr bwMode="auto">
              <a:xfrm>
                <a:off x="1698625" y="7974013"/>
                <a:ext cx="95250" cy="209550"/>
              </a:xfrm>
              <a:custGeom>
                <a:avLst/>
                <a:gdLst>
                  <a:gd name="T0" fmla="*/ 6 w 60"/>
                  <a:gd name="T1" fmla="*/ 66 h 132"/>
                  <a:gd name="T2" fmla="*/ 6 w 60"/>
                  <a:gd name="T3" fmla="*/ 72 h 132"/>
                  <a:gd name="T4" fmla="*/ 6 w 60"/>
                  <a:gd name="T5" fmla="*/ 36 h 132"/>
                  <a:gd name="T6" fmla="*/ 6 w 60"/>
                  <a:gd name="T7" fmla="*/ 48 h 132"/>
                  <a:gd name="T8" fmla="*/ 6 w 60"/>
                  <a:gd name="T9" fmla="*/ 36 h 132"/>
                  <a:gd name="T10" fmla="*/ 6 w 60"/>
                  <a:gd name="T11" fmla="*/ 66 h 132"/>
                  <a:gd name="T12" fmla="*/ 6 w 60"/>
                  <a:gd name="T13" fmla="*/ 48 h 132"/>
                  <a:gd name="T14" fmla="*/ 12 w 60"/>
                  <a:gd name="T15" fmla="*/ 42 h 132"/>
                  <a:gd name="T16" fmla="*/ 12 w 60"/>
                  <a:gd name="T17" fmla="*/ 48 h 132"/>
                  <a:gd name="T18" fmla="*/ 12 w 60"/>
                  <a:gd name="T19" fmla="*/ 66 h 132"/>
                  <a:gd name="T20" fmla="*/ 12 w 60"/>
                  <a:gd name="T21" fmla="*/ 54 h 132"/>
                  <a:gd name="T22" fmla="*/ 12 w 60"/>
                  <a:gd name="T23" fmla="*/ 60 h 132"/>
                  <a:gd name="T24" fmla="*/ 12 w 60"/>
                  <a:gd name="T25" fmla="*/ 36 h 132"/>
                  <a:gd name="T26" fmla="*/ 18 w 60"/>
                  <a:gd name="T27" fmla="*/ 72 h 132"/>
                  <a:gd name="T28" fmla="*/ 18 w 60"/>
                  <a:gd name="T29" fmla="*/ 84 h 132"/>
                  <a:gd name="T30" fmla="*/ 18 w 60"/>
                  <a:gd name="T31" fmla="*/ 48 h 132"/>
                  <a:gd name="T32" fmla="*/ 18 w 60"/>
                  <a:gd name="T33" fmla="*/ 30 h 132"/>
                  <a:gd name="T34" fmla="*/ 18 w 60"/>
                  <a:gd name="T35" fmla="*/ 18 h 132"/>
                  <a:gd name="T36" fmla="*/ 18 w 60"/>
                  <a:gd name="T37" fmla="*/ 24 h 132"/>
                  <a:gd name="T38" fmla="*/ 18 w 60"/>
                  <a:gd name="T39" fmla="*/ 72 h 132"/>
                  <a:gd name="T40" fmla="*/ 24 w 60"/>
                  <a:gd name="T41" fmla="*/ 60 h 132"/>
                  <a:gd name="T42" fmla="*/ 24 w 60"/>
                  <a:gd name="T43" fmla="*/ 72 h 132"/>
                  <a:gd name="T44" fmla="*/ 24 w 60"/>
                  <a:gd name="T45" fmla="*/ 12 h 132"/>
                  <a:gd name="T46" fmla="*/ 24 w 60"/>
                  <a:gd name="T47" fmla="*/ 96 h 132"/>
                  <a:gd name="T48" fmla="*/ 24 w 60"/>
                  <a:gd name="T49" fmla="*/ 36 h 132"/>
                  <a:gd name="T50" fmla="*/ 24 w 60"/>
                  <a:gd name="T51" fmla="*/ 48 h 132"/>
                  <a:gd name="T52" fmla="*/ 30 w 60"/>
                  <a:gd name="T53" fmla="*/ 66 h 132"/>
                  <a:gd name="T54" fmla="*/ 30 w 60"/>
                  <a:gd name="T55" fmla="*/ 42 h 132"/>
                  <a:gd name="T56" fmla="*/ 30 w 60"/>
                  <a:gd name="T57" fmla="*/ 42 h 132"/>
                  <a:gd name="T58" fmla="*/ 30 w 60"/>
                  <a:gd name="T59" fmla="*/ 36 h 132"/>
                  <a:gd name="T60" fmla="*/ 30 w 60"/>
                  <a:gd name="T61" fmla="*/ 96 h 132"/>
                  <a:gd name="T62" fmla="*/ 30 w 60"/>
                  <a:gd name="T63" fmla="*/ 66 h 132"/>
                  <a:gd name="T64" fmla="*/ 36 w 60"/>
                  <a:gd name="T65" fmla="*/ 78 h 132"/>
                  <a:gd name="T66" fmla="*/ 36 w 60"/>
                  <a:gd name="T67" fmla="*/ 60 h 132"/>
                  <a:gd name="T68" fmla="*/ 36 w 60"/>
                  <a:gd name="T69" fmla="*/ 42 h 132"/>
                  <a:gd name="T70" fmla="*/ 36 w 60"/>
                  <a:gd name="T71" fmla="*/ 66 h 132"/>
                  <a:gd name="T72" fmla="*/ 36 w 60"/>
                  <a:gd name="T73" fmla="*/ 72 h 132"/>
                  <a:gd name="T74" fmla="*/ 36 w 60"/>
                  <a:gd name="T75" fmla="*/ 78 h 132"/>
                  <a:gd name="T76" fmla="*/ 36 w 60"/>
                  <a:gd name="T77" fmla="*/ 48 h 132"/>
                  <a:gd name="T78" fmla="*/ 42 w 60"/>
                  <a:gd name="T79" fmla="*/ 78 h 132"/>
                  <a:gd name="T80" fmla="*/ 42 w 60"/>
                  <a:gd name="T81" fmla="*/ 48 h 132"/>
                  <a:gd name="T82" fmla="*/ 42 w 60"/>
                  <a:gd name="T83" fmla="*/ 84 h 132"/>
                  <a:gd name="T84" fmla="*/ 42 w 60"/>
                  <a:gd name="T85" fmla="*/ 66 h 132"/>
                  <a:gd name="T86" fmla="*/ 42 w 60"/>
                  <a:gd name="T87" fmla="*/ 54 h 132"/>
                  <a:gd name="T88" fmla="*/ 42 w 60"/>
                  <a:gd name="T89" fmla="*/ 48 h 132"/>
                  <a:gd name="T90" fmla="*/ 48 w 60"/>
                  <a:gd name="T91" fmla="*/ 42 h 132"/>
                  <a:gd name="T92" fmla="*/ 48 w 60"/>
                  <a:gd name="T93" fmla="*/ 30 h 132"/>
                  <a:gd name="T94" fmla="*/ 48 w 60"/>
                  <a:gd name="T95" fmla="*/ 60 h 132"/>
                  <a:gd name="T96" fmla="*/ 48 w 60"/>
                  <a:gd name="T97" fmla="*/ 54 h 132"/>
                  <a:gd name="T98" fmla="*/ 48 w 60"/>
                  <a:gd name="T99" fmla="*/ 54 h 132"/>
                  <a:gd name="T100" fmla="*/ 48 w 60"/>
                  <a:gd name="T101" fmla="*/ 48 h 132"/>
                  <a:gd name="T102" fmla="*/ 48 w 60"/>
                  <a:gd name="T103" fmla="*/ 66 h 132"/>
                  <a:gd name="T104" fmla="*/ 54 w 60"/>
                  <a:gd name="T105" fmla="*/ 12 h 132"/>
                  <a:gd name="T106" fmla="*/ 54 w 60"/>
                  <a:gd name="T107" fmla="*/ 72 h 132"/>
                  <a:gd name="T108" fmla="*/ 54 w 60"/>
                  <a:gd name="T109" fmla="*/ 60 h 132"/>
                  <a:gd name="T110" fmla="*/ 54 w 60"/>
                  <a:gd name="T111" fmla="*/ 42 h 132"/>
                  <a:gd name="T112" fmla="*/ 54 w 60"/>
                  <a:gd name="T113" fmla="*/ 48 h 132"/>
                  <a:gd name="T114" fmla="*/ 54 w 60"/>
                  <a:gd name="T115" fmla="*/ 66 h 132"/>
                  <a:gd name="T116" fmla="*/ 60 w 60"/>
                  <a:gd name="T117" fmla="*/ 66 h 132"/>
                  <a:gd name="T118" fmla="*/ 60 w 60"/>
                  <a:gd name="T119" fmla="*/ 66 h 132"/>
                  <a:gd name="T120" fmla="*/ 60 w 60"/>
                  <a:gd name="T121" fmla="*/ 42 h 132"/>
                  <a:gd name="T122" fmla="*/ 60 w 60"/>
                  <a:gd name="T123" fmla="*/ 6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0" h="132">
                    <a:moveTo>
                      <a:pt x="0" y="60"/>
                    </a:moveTo>
                    <a:lnTo>
                      <a:pt x="0" y="72"/>
                    </a:lnTo>
                    <a:lnTo>
                      <a:pt x="0" y="30"/>
                    </a:lnTo>
                    <a:lnTo>
                      <a:pt x="0" y="66"/>
                    </a:lnTo>
                    <a:lnTo>
                      <a:pt x="0" y="72"/>
                    </a:lnTo>
                    <a:lnTo>
                      <a:pt x="0" y="42"/>
                    </a:lnTo>
                    <a:lnTo>
                      <a:pt x="0" y="54"/>
                    </a:lnTo>
                    <a:lnTo>
                      <a:pt x="0" y="48"/>
                    </a:lnTo>
                    <a:lnTo>
                      <a:pt x="0" y="84"/>
                    </a:lnTo>
                    <a:lnTo>
                      <a:pt x="0" y="66"/>
                    </a:lnTo>
                    <a:lnTo>
                      <a:pt x="0" y="60"/>
                    </a:lnTo>
                    <a:lnTo>
                      <a:pt x="0" y="48"/>
                    </a:lnTo>
                    <a:lnTo>
                      <a:pt x="0" y="60"/>
                    </a:lnTo>
                    <a:lnTo>
                      <a:pt x="0" y="18"/>
                    </a:lnTo>
                    <a:lnTo>
                      <a:pt x="0" y="48"/>
                    </a:lnTo>
                    <a:lnTo>
                      <a:pt x="6" y="66"/>
                    </a:lnTo>
                    <a:lnTo>
                      <a:pt x="6" y="54"/>
                    </a:lnTo>
                    <a:lnTo>
                      <a:pt x="6" y="42"/>
                    </a:lnTo>
                    <a:lnTo>
                      <a:pt x="6" y="78"/>
                    </a:lnTo>
                    <a:lnTo>
                      <a:pt x="6" y="60"/>
                    </a:lnTo>
                    <a:lnTo>
                      <a:pt x="6" y="60"/>
                    </a:lnTo>
                    <a:lnTo>
                      <a:pt x="6" y="42"/>
                    </a:lnTo>
                    <a:lnTo>
                      <a:pt x="6" y="30"/>
                    </a:lnTo>
                    <a:lnTo>
                      <a:pt x="6" y="72"/>
                    </a:lnTo>
                    <a:lnTo>
                      <a:pt x="6" y="48"/>
                    </a:lnTo>
                    <a:lnTo>
                      <a:pt x="6" y="48"/>
                    </a:lnTo>
                    <a:lnTo>
                      <a:pt x="6" y="78"/>
                    </a:lnTo>
                    <a:lnTo>
                      <a:pt x="6" y="54"/>
                    </a:lnTo>
                    <a:lnTo>
                      <a:pt x="6" y="60"/>
                    </a:lnTo>
                    <a:lnTo>
                      <a:pt x="6" y="36"/>
                    </a:lnTo>
                    <a:lnTo>
                      <a:pt x="6" y="54"/>
                    </a:lnTo>
                    <a:lnTo>
                      <a:pt x="6" y="72"/>
                    </a:lnTo>
                    <a:lnTo>
                      <a:pt x="6" y="36"/>
                    </a:lnTo>
                    <a:lnTo>
                      <a:pt x="6" y="78"/>
                    </a:lnTo>
                    <a:lnTo>
                      <a:pt x="6" y="60"/>
                    </a:lnTo>
                    <a:lnTo>
                      <a:pt x="6" y="72"/>
                    </a:lnTo>
                    <a:lnTo>
                      <a:pt x="6" y="24"/>
                    </a:lnTo>
                    <a:lnTo>
                      <a:pt x="6" y="48"/>
                    </a:lnTo>
                    <a:lnTo>
                      <a:pt x="6" y="42"/>
                    </a:lnTo>
                    <a:lnTo>
                      <a:pt x="6" y="48"/>
                    </a:lnTo>
                    <a:lnTo>
                      <a:pt x="6" y="54"/>
                    </a:lnTo>
                    <a:lnTo>
                      <a:pt x="6" y="78"/>
                    </a:lnTo>
                    <a:lnTo>
                      <a:pt x="6" y="132"/>
                    </a:lnTo>
                    <a:lnTo>
                      <a:pt x="6" y="48"/>
                    </a:lnTo>
                    <a:lnTo>
                      <a:pt x="6" y="78"/>
                    </a:lnTo>
                    <a:lnTo>
                      <a:pt x="6" y="60"/>
                    </a:lnTo>
                    <a:lnTo>
                      <a:pt x="6" y="78"/>
                    </a:lnTo>
                    <a:lnTo>
                      <a:pt x="6" y="36"/>
                    </a:lnTo>
                    <a:lnTo>
                      <a:pt x="6" y="96"/>
                    </a:lnTo>
                    <a:lnTo>
                      <a:pt x="6" y="36"/>
                    </a:lnTo>
                    <a:lnTo>
                      <a:pt x="6" y="36"/>
                    </a:lnTo>
                    <a:lnTo>
                      <a:pt x="6" y="78"/>
                    </a:lnTo>
                    <a:lnTo>
                      <a:pt x="6" y="60"/>
                    </a:lnTo>
                    <a:lnTo>
                      <a:pt x="6" y="60"/>
                    </a:lnTo>
                    <a:lnTo>
                      <a:pt x="6" y="60"/>
                    </a:lnTo>
                    <a:lnTo>
                      <a:pt x="6" y="30"/>
                    </a:lnTo>
                    <a:lnTo>
                      <a:pt x="6" y="60"/>
                    </a:lnTo>
                    <a:lnTo>
                      <a:pt x="6" y="54"/>
                    </a:lnTo>
                    <a:lnTo>
                      <a:pt x="6" y="84"/>
                    </a:lnTo>
                    <a:lnTo>
                      <a:pt x="6" y="84"/>
                    </a:lnTo>
                    <a:lnTo>
                      <a:pt x="6" y="102"/>
                    </a:lnTo>
                    <a:lnTo>
                      <a:pt x="6" y="54"/>
                    </a:lnTo>
                    <a:lnTo>
                      <a:pt x="6" y="60"/>
                    </a:lnTo>
                    <a:lnTo>
                      <a:pt x="6" y="48"/>
                    </a:lnTo>
                    <a:lnTo>
                      <a:pt x="6" y="72"/>
                    </a:lnTo>
                    <a:lnTo>
                      <a:pt x="6" y="108"/>
                    </a:lnTo>
                    <a:lnTo>
                      <a:pt x="6" y="78"/>
                    </a:lnTo>
                    <a:lnTo>
                      <a:pt x="6" y="60"/>
                    </a:lnTo>
                    <a:lnTo>
                      <a:pt x="6" y="54"/>
                    </a:lnTo>
                    <a:lnTo>
                      <a:pt x="6" y="42"/>
                    </a:lnTo>
                    <a:lnTo>
                      <a:pt x="6" y="66"/>
                    </a:lnTo>
                    <a:lnTo>
                      <a:pt x="6" y="48"/>
                    </a:lnTo>
                    <a:lnTo>
                      <a:pt x="6" y="36"/>
                    </a:lnTo>
                    <a:lnTo>
                      <a:pt x="6" y="72"/>
                    </a:lnTo>
                    <a:lnTo>
                      <a:pt x="6" y="84"/>
                    </a:lnTo>
                    <a:lnTo>
                      <a:pt x="6" y="78"/>
                    </a:lnTo>
                    <a:lnTo>
                      <a:pt x="6" y="78"/>
                    </a:lnTo>
                    <a:lnTo>
                      <a:pt x="6" y="60"/>
                    </a:lnTo>
                    <a:lnTo>
                      <a:pt x="6" y="60"/>
                    </a:lnTo>
                    <a:lnTo>
                      <a:pt x="6" y="36"/>
                    </a:lnTo>
                    <a:lnTo>
                      <a:pt x="6" y="60"/>
                    </a:lnTo>
                    <a:lnTo>
                      <a:pt x="6" y="78"/>
                    </a:lnTo>
                    <a:lnTo>
                      <a:pt x="6" y="48"/>
                    </a:lnTo>
                    <a:lnTo>
                      <a:pt x="6" y="24"/>
                    </a:lnTo>
                    <a:lnTo>
                      <a:pt x="6" y="42"/>
                    </a:lnTo>
                    <a:lnTo>
                      <a:pt x="6" y="60"/>
                    </a:lnTo>
                    <a:lnTo>
                      <a:pt x="6" y="42"/>
                    </a:lnTo>
                    <a:lnTo>
                      <a:pt x="6" y="84"/>
                    </a:lnTo>
                    <a:lnTo>
                      <a:pt x="6" y="42"/>
                    </a:lnTo>
                    <a:lnTo>
                      <a:pt x="6" y="84"/>
                    </a:lnTo>
                    <a:lnTo>
                      <a:pt x="6" y="60"/>
                    </a:lnTo>
                    <a:lnTo>
                      <a:pt x="6" y="60"/>
                    </a:lnTo>
                    <a:lnTo>
                      <a:pt x="6" y="72"/>
                    </a:lnTo>
                    <a:lnTo>
                      <a:pt x="6" y="78"/>
                    </a:lnTo>
                    <a:lnTo>
                      <a:pt x="6" y="36"/>
                    </a:lnTo>
                    <a:lnTo>
                      <a:pt x="6" y="66"/>
                    </a:lnTo>
                    <a:lnTo>
                      <a:pt x="6" y="48"/>
                    </a:lnTo>
                    <a:lnTo>
                      <a:pt x="6" y="60"/>
                    </a:lnTo>
                    <a:lnTo>
                      <a:pt x="6" y="48"/>
                    </a:lnTo>
                    <a:lnTo>
                      <a:pt x="6" y="66"/>
                    </a:lnTo>
                    <a:lnTo>
                      <a:pt x="6" y="36"/>
                    </a:lnTo>
                    <a:lnTo>
                      <a:pt x="6" y="78"/>
                    </a:lnTo>
                    <a:lnTo>
                      <a:pt x="6" y="66"/>
                    </a:lnTo>
                    <a:lnTo>
                      <a:pt x="6" y="60"/>
                    </a:lnTo>
                    <a:lnTo>
                      <a:pt x="6" y="54"/>
                    </a:lnTo>
                    <a:lnTo>
                      <a:pt x="6" y="42"/>
                    </a:lnTo>
                    <a:lnTo>
                      <a:pt x="6" y="66"/>
                    </a:lnTo>
                    <a:lnTo>
                      <a:pt x="6" y="48"/>
                    </a:lnTo>
                    <a:lnTo>
                      <a:pt x="6" y="54"/>
                    </a:lnTo>
                    <a:lnTo>
                      <a:pt x="6" y="126"/>
                    </a:lnTo>
                    <a:lnTo>
                      <a:pt x="6" y="42"/>
                    </a:lnTo>
                    <a:lnTo>
                      <a:pt x="6" y="48"/>
                    </a:lnTo>
                    <a:lnTo>
                      <a:pt x="6" y="78"/>
                    </a:lnTo>
                    <a:lnTo>
                      <a:pt x="6" y="60"/>
                    </a:lnTo>
                    <a:lnTo>
                      <a:pt x="6" y="78"/>
                    </a:lnTo>
                    <a:lnTo>
                      <a:pt x="6" y="24"/>
                    </a:lnTo>
                    <a:lnTo>
                      <a:pt x="6" y="30"/>
                    </a:lnTo>
                    <a:lnTo>
                      <a:pt x="12" y="42"/>
                    </a:lnTo>
                    <a:lnTo>
                      <a:pt x="12" y="48"/>
                    </a:lnTo>
                    <a:lnTo>
                      <a:pt x="12" y="36"/>
                    </a:lnTo>
                    <a:lnTo>
                      <a:pt x="12" y="48"/>
                    </a:lnTo>
                    <a:lnTo>
                      <a:pt x="12" y="84"/>
                    </a:lnTo>
                    <a:lnTo>
                      <a:pt x="12" y="36"/>
                    </a:lnTo>
                    <a:lnTo>
                      <a:pt x="12" y="36"/>
                    </a:lnTo>
                    <a:lnTo>
                      <a:pt x="12" y="66"/>
                    </a:lnTo>
                    <a:lnTo>
                      <a:pt x="12" y="54"/>
                    </a:lnTo>
                    <a:lnTo>
                      <a:pt x="12" y="48"/>
                    </a:lnTo>
                    <a:lnTo>
                      <a:pt x="12" y="42"/>
                    </a:lnTo>
                    <a:lnTo>
                      <a:pt x="12" y="24"/>
                    </a:lnTo>
                    <a:lnTo>
                      <a:pt x="12" y="48"/>
                    </a:lnTo>
                    <a:lnTo>
                      <a:pt x="12" y="84"/>
                    </a:lnTo>
                    <a:lnTo>
                      <a:pt x="12" y="60"/>
                    </a:lnTo>
                    <a:lnTo>
                      <a:pt x="12" y="60"/>
                    </a:lnTo>
                    <a:lnTo>
                      <a:pt x="12" y="66"/>
                    </a:lnTo>
                    <a:lnTo>
                      <a:pt x="12" y="66"/>
                    </a:lnTo>
                    <a:lnTo>
                      <a:pt x="12" y="42"/>
                    </a:lnTo>
                    <a:lnTo>
                      <a:pt x="12" y="54"/>
                    </a:lnTo>
                    <a:lnTo>
                      <a:pt x="12" y="78"/>
                    </a:lnTo>
                    <a:lnTo>
                      <a:pt x="12" y="96"/>
                    </a:lnTo>
                    <a:lnTo>
                      <a:pt x="12" y="72"/>
                    </a:lnTo>
                    <a:lnTo>
                      <a:pt x="12" y="48"/>
                    </a:lnTo>
                    <a:lnTo>
                      <a:pt x="12" y="96"/>
                    </a:lnTo>
                    <a:lnTo>
                      <a:pt x="12" y="66"/>
                    </a:lnTo>
                    <a:lnTo>
                      <a:pt x="12" y="48"/>
                    </a:lnTo>
                    <a:lnTo>
                      <a:pt x="12" y="72"/>
                    </a:lnTo>
                    <a:lnTo>
                      <a:pt x="12" y="48"/>
                    </a:lnTo>
                    <a:lnTo>
                      <a:pt x="12" y="54"/>
                    </a:lnTo>
                    <a:lnTo>
                      <a:pt x="12" y="48"/>
                    </a:lnTo>
                    <a:lnTo>
                      <a:pt x="12" y="66"/>
                    </a:lnTo>
                    <a:lnTo>
                      <a:pt x="12" y="66"/>
                    </a:lnTo>
                    <a:lnTo>
                      <a:pt x="12" y="48"/>
                    </a:lnTo>
                    <a:lnTo>
                      <a:pt x="12" y="66"/>
                    </a:lnTo>
                    <a:lnTo>
                      <a:pt x="12" y="48"/>
                    </a:lnTo>
                    <a:lnTo>
                      <a:pt x="12" y="6"/>
                    </a:lnTo>
                    <a:lnTo>
                      <a:pt x="12" y="48"/>
                    </a:lnTo>
                    <a:lnTo>
                      <a:pt x="12" y="90"/>
                    </a:lnTo>
                    <a:lnTo>
                      <a:pt x="12" y="48"/>
                    </a:lnTo>
                    <a:lnTo>
                      <a:pt x="12" y="54"/>
                    </a:lnTo>
                    <a:lnTo>
                      <a:pt x="12" y="42"/>
                    </a:lnTo>
                    <a:lnTo>
                      <a:pt x="12" y="66"/>
                    </a:lnTo>
                    <a:lnTo>
                      <a:pt x="12" y="102"/>
                    </a:lnTo>
                    <a:lnTo>
                      <a:pt x="12" y="54"/>
                    </a:lnTo>
                    <a:lnTo>
                      <a:pt x="12" y="102"/>
                    </a:lnTo>
                    <a:lnTo>
                      <a:pt x="12" y="78"/>
                    </a:lnTo>
                    <a:lnTo>
                      <a:pt x="12" y="60"/>
                    </a:lnTo>
                    <a:lnTo>
                      <a:pt x="12" y="42"/>
                    </a:lnTo>
                    <a:lnTo>
                      <a:pt x="12" y="60"/>
                    </a:lnTo>
                    <a:lnTo>
                      <a:pt x="12" y="60"/>
                    </a:lnTo>
                    <a:lnTo>
                      <a:pt x="12" y="66"/>
                    </a:lnTo>
                    <a:lnTo>
                      <a:pt x="12" y="48"/>
                    </a:lnTo>
                    <a:lnTo>
                      <a:pt x="12" y="72"/>
                    </a:lnTo>
                    <a:lnTo>
                      <a:pt x="12" y="60"/>
                    </a:lnTo>
                    <a:lnTo>
                      <a:pt x="12" y="54"/>
                    </a:lnTo>
                    <a:lnTo>
                      <a:pt x="12" y="90"/>
                    </a:lnTo>
                    <a:lnTo>
                      <a:pt x="12" y="54"/>
                    </a:lnTo>
                    <a:lnTo>
                      <a:pt x="12" y="54"/>
                    </a:lnTo>
                    <a:lnTo>
                      <a:pt x="12" y="60"/>
                    </a:lnTo>
                    <a:lnTo>
                      <a:pt x="12" y="36"/>
                    </a:lnTo>
                    <a:lnTo>
                      <a:pt x="12" y="30"/>
                    </a:lnTo>
                    <a:lnTo>
                      <a:pt x="12" y="78"/>
                    </a:lnTo>
                    <a:lnTo>
                      <a:pt x="12" y="78"/>
                    </a:lnTo>
                    <a:lnTo>
                      <a:pt x="12" y="12"/>
                    </a:lnTo>
                    <a:lnTo>
                      <a:pt x="12" y="54"/>
                    </a:lnTo>
                    <a:lnTo>
                      <a:pt x="12" y="66"/>
                    </a:lnTo>
                    <a:lnTo>
                      <a:pt x="12" y="48"/>
                    </a:lnTo>
                    <a:lnTo>
                      <a:pt x="12" y="66"/>
                    </a:lnTo>
                    <a:lnTo>
                      <a:pt x="12" y="66"/>
                    </a:lnTo>
                    <a:lnTo>
                      <a:pt x="12" y="24"/>
                    </a:lnTo>
                    <a:lnTo>
                      <a:pt x="12" y="78"/>
                    </a:lnTo>
                    <a:lnTo>
                      <a:pt x="12" y="30"/>
                    </a:lnTo>
                    <a:lnTo>
                      <a:pt x="12" y="48"/>
                    </a:lnTo>
                    <a:lnTo>
                      <a:pt x="12" y="60"/>
                    </a:lnTo>
                    <a:lnTo>
                      <a:pt x="12" y="48"/>
                    </a:lnTo>
                    <a:lnTo>
                      <a:pt x="12" y="42"/>
                    </a:lnTo>
                    <a:lnTo>
                      <a:pt x="12" y="30"/>
                    </a:lnTo>
                    <a:lnTo>
                      <a:pt x="12" y="90"/>
                    </a:lnTo>
                    <a:lnTo>
                      <a:pt x="12" y="48"/>
                    </a:lnTo>
                    <a:lnTo>
                      <a:pt x="12" y="90"/>
                    </a:lnTo>
                    <a:lnTo>
                      <a:pt x="12" y="72"/>
                    </a:lnTo>
                    <a:lnTo>
                      <a:pt x="12" y="42"/>
                    </a:lnTo>
                    <a:lnTo>
                      <a:pt x="12" y="42"/>
                    </a:lnTo>
                    <a:lnTo>
                      <a:pt x="12" y="60"/>
                    </a:lnTo>
                    <a:lnTo>
                      <a:pt x="12" y="72"/>
                    </a:lnTo>
                    <a:lnTo>
                      <a:pt x="12" y="42"/>
                    </a:lnTo>
                    <a:lnTo>
                      <a:pt x="12" y="78"/>
                    </a:lnTo>
                    <a:lnTo>
                      <a:pt x="12" y="48"/>
                    </a:lnTo>
                    <a:lnTo>
                      <a:pt x="12" y="84"/>
                    </a:lnTo>
                    <a:lnTo>
                      <a:pt x="12" y="36"/>
                    </a:lnTo>
                    <a:lnTo>
                      <a:pt x="12" y="48"/>
                    </a:lnTo>
                    <a:lnTo>
                      <a:pt x="12" y="36"/>
                    </a:lnTo>
                    <a:lnTo>
                      <a:pt x="12" y="36"/>
                    </a:lnTo>
                    <a:lnTo>
                      <a:pt x="12" y="36"/>
                    </a:lnTo>
                    <a:lnTo>
                      <a:pt x="12" y="60"/>
                    </a:lnTo>
                    <a:lnTo>
                      <a:pt x="12" y="114"/>
                    </a:lnTo>
                    <a:lnTo>
                      <a:pt x="12" y="54"/>
                    </a:lnTo>
                    <a:lnTo>
                      <a:pt x="12" y="54"/>
                    </a:lnTo>
                    <a:lnTo>
                      <a:pt x="12" y="78"/>
                    </a:lnTo>
                    <a:lnTo>
                      <a:pt x="12" y="54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18" y="48"/>
                    </a:lnTo>
                    <a:lnTo>
                      <a:pt x="18" y="66"/>
                    </a:lnTo>
                    <a:lnTo>
                      <a:pt x="18" y="36"/>
                    </a:lnTo>
                    <a:lnTo>
                      <a:pt x="18" y="72"/>
                    </a:lnTo>
                    <a:lnTo>
                      <a:pt x="18" y="102"/>
                    </a:lnTo>
                    <a:lnTo>
                      <a:pt x="18" y="60"/>
                    </a:lnTo>
                    <a:lnTo>
                      <a:pt x="18" y="60"/>
                    </a:lnTo>
                    <a:lnTo>
                      <a:pt x="18" y="90"/>
                    </a:lnTo>
                    <a:lnTo>
                      <a:pt x="18" y="66"/>
                    </a:lnTo>
                    <a:lnTo>
                      <a:pt x="18" y="78"/>
                    </a:lnTo>
                    <a:lnTo>
                      <a:pt x="18" y="18"/>
                    </a:lnTo>
                    <a:lnTo>
                      <a:pt x="18" y="42"/>
                    </a:lnTo>
                    <a:lnTo>
                      <a:pt x="18" y="72"/>
                    </a:lnTo>
                    <a:lnTo>
                      <a:pt x="18" y="36"/>
                    </a:lnTo>
                    <a:lnTo>
                      <a:pt x="18" y="72"/>
                    </a:lnTo>
                    <a:lnTo>
                      <a:pt x="18" y="84"/>
                    </a:lnTo>
                    <a:lnTo>
                      <a:pt x="18" y="54"/>
                    </a:lnTo>
                    <a:lnTo>
                      <a:pt x="18" y="54"/>
                    </a:lnTo>
                    <a:lnTo>
                      <a:pt x="18" y="84"/>
                    </a:lnTo>
                    <a:lnTo>
                      <a:pt x="18" y="84"/>
                    </a:lnTo>
                    <a:lnTo>
                      <a:pt x="18" y="30"/>
                    </a:lnTo>
                    <a:lnTo>
                      <a:pt x="18" y="42"/>
                    </a:lnTo>
                    <a:lnTo>
                      <a:pt x="18" y="18"/>
                    </a:lnTo>
                    <a:lnTo>
                      <a:pt x="18" y="78"/>
                    </a:lnTo>
                    <a:lnTo>
                      <a:pt x="18" y="84"/>
                    </a:lnTo>
                    <a:lnTo>
                      <a:pt x="18" y="48"/>
                    </a:lnTo>
                    <a:lnTo>
                      <a:pt x="18" y="30"/>
                    </a:lnTo>
                    <a:lnTo>
                      <a:pt x="18" y="84"/>
                    </a:lnTo>
                    <a:lnTo>
                      <a:pt x="18" y="66"/>
                    </a:lnTo>
                    <a:lnTo>
                      <a:pt x="18" y="66"/>
                    </a:lnTo>
                    <a:lnTo>
                      <a:pt x="18" y="60"/>
                    </a:lnTo>
                    <a:lnTo>
                      <a:pt x="18" y="36"/>
                    </a:lnTo>
                    <a:lnTo>
                      <a:pt x="18" y="96"/>
                    </a:lnTo>
                    <a:lnTo>
                      <a:pt x="18" y="30"/>
                    </a:lnTo>
                    <a:lnTo>
                      <a:pt x="18" y="48"/>
                    </a:lnTo>
                    <a:lnTo>
                      <a:pt x="18" y="48"/>
                    </a:lnTo>
                    <a:lnTo>
                      <a:pt x="18" y="48"/>
                    </a:lnTo>
                    <a:lnTo>
                      <a:pt x="18" y="78"/>
                    </a:lnTo>
                    <a:lnTo>
                      <a:pt x="18" y="60"/>
                    </a:lnTo>
                    <a:lnTo>
                      <a:pt x="18" y="54"/>
                    </a:lnTo>
                    <a:lnTo>
                      <a:pt x="18" y="48"/>
                    </a:lnTo>
                    <a:lnTo>
                      <a:pt x="18" y="24"/>
                    </a:lnTo>
                    <a:lnTo>
                      <a:pt x="18" y="42"/>
                    </a:lnTo>
                    <a:lnTo>
                      <a:pt x="18" y="54"/>
                    </a:lnTo>
                    <a:lnTo>
                      <a:pt x="18" y="60"/>
                    </a:lnTo>
                    <a:lnTo>
                      <a:pt x="18" y="60"/>
                    </a:lnTo>
                    <a:lnTo>
                      <a:pt x="18" y="42"/>
                    </a:lnTo>
                    <a:lnTo>
                      <a:pt x="18" y="96"/>
                    </a:lnTo>
                    <a:lnTo>
                      <a:pt x="18" y="96"/>
                    </a:lnTo>
                    <a:lnTo>
                      <a:pt x="18" y="30"/>
                    </a:lnTo>
                    <a:lnTo>
                      <a:pt x="18" y="90"/>
                    </a:lnTo>
                    <a:lnTo>
                      <a:pt x="18" y="30"/>
                    </a:lnTo>
                    <a:lnTo>
                      <a:pt x="18" y="72"/>
                    </a:lnTo>
                    <a:lnTo>
                      <a:pt x="18" y="84"/>
                    </a:lnTo>
                    <a:lnTo>
                      <a:pt x="18" y="78"/>
                    </a:lnTo>
                    <a:lnTo>
                      <a:pt x="18" y="66"/>
                    </a:lnTo>
                    <a:lnTo>
                      <a:pt x="18" y="42"/>
                    </a:lnTo>
                    <a:lnTo>
                      <a:pt x="18" y="78"/>
                    </a:lnTo>
                    <a:lnTo>
                      <a:pt x="18" y="78"/>
                    </a:lnTo>
                    <a:lnTo>
                      <a:pt x="18" y="84"/>
                    </a:lnTo>
                    <a:lnTo>
                      <a:pt x="18" y="42"/>
                    </a:lnTo>
                    <a:lnTo>
                      <a:pt x="18" y="72"/>
                    </a:lnTo>
                    <a:lnTo>
                      <a:pt x="18" y="78"/>
                    </a:lnTo>
                    <a:lnTo>
                      <a:pt x="18" y="24"/>
                    </a:lnTo>
                    <a:lnTo>
                      <a:pt x="18" y="42"/>
                    </a:lnTo>
                    <a:lnTo>
                      <a:pt x="18" y="60"/>
                    </a:lnTo>
                    <a:lnTo>
                      <a:pt x="18" y="96"/>
                    </a:lnTo>
                    <a:lnTo>
                      <a:pt x="18" y="18"/>
                    </a:lnTo>
                    <a:lnTo>
                      <a:pt x="18" y="60"/>
                    </a:lnTo>
                    <a:lnTo>
                      <a:pt x="18" y="48"/>
                    </a:lnTo>
                    <a:lnTo>
                      <a:pt x="18" y="48"/>
                    </a:lnTo>
                    <a:lnTo>
                      <a:pt x="18" y="60"/>
                    </a:lnTo>
                    <a:lnTo>
                      <a:pt x="18" y="24"/>
                    </a:lnTo>
                    <a:lnTo>
                      <a:pt x="18" y="60"/>
                    </a:lnTo>
                    <a:lnTo>
                      <a:pt x="18" y="48"/>
                    </a:lnTo>
                    <a:lnTo>
                      <a:pt x="18" y="54"/>
                    </a:lnTo>
                    <a:lnTo>
                      <a:pt x="18" y="60"/>
                    </a:lnTo>
                    <a:lnTo>
                      <a:pt x="18" y="36"/>
                    </a:lnTo>
                    <a:lnTo>
                      <a:pt x="18" y="60"/>
                    </a:lnTo>
                    <a:lnTo>
                      <a:pt x="18" y="24"/>
                    </a:lnTo>
                    <a:lnTo>
                      <a:pt x="18" y="66"/>
                    </a:lnTo>
                    <a:lnTo>
                      <a:pt x="18" y="72"/>
                    </a:lnTo>
                    <a:lnTo>
                      <a:pt x="18" y="48"/>
                    </a:lnTo>
                    <a:lnTo>
                      <a:pt x="18" y="24"/>
                    </a:lnTo>
                    <a:lnTo>
                      <a:pt x="18" y="36"/>
                    </a:lnTo>
                    <a:lnTo>
                      <a:pt x="18" y="78"/>
                    </a:lnTo>
                    <a:lnTo>
                      <a:pt x="18" y="66"/>
                    </a:lnTo>
                    <a:lnTo>
                      <a:pt x="18" y="48"/>
                    </a:lnTo>
                    <a:lnTo>
                      <a:pt x="18" y="78"/>
                    </a:lnTo>
                    <a:lnTo>
                      <a:pt x="18" y="54"/>
                    </a:lnTo>
                    <a:lnTo>
                      <a:pt x="18" y="84"/>
                    </a:lnTo>
                    <a:lnTo>
                      <a:pt x="18" y="48"/>
                    </a:lnTo>
                    <a:lnTo>
                      <a:pt x="18" y="54"/>
                    </a:lnTo>
                    <a:lnTo>
                      <a:pt x="18" y="54"/>
                    </a:lnTo>
                    <a:lnTo>
                      <a:pt x="18" y="24"/>
                    </a:lnTo>
                    <a:lnTo>
                      <a:pt x="18" y="84"/>
                    </a:lnTo>
                    <a:lnTo>
                      <a:pt x="18" y="90"/>
                    </a:lnTo>
                    <a:lnTo>
                      <a:pt x="18" y="60"/>
                    </a:lnTo>
                    <a:lnTo>
                      <a:pt x="18" y="78"/>
                    </a:lnTo>
                    <a:lnTo>
                      <a:pt x="18" y="72"/>
                    </a:lnTo>
                    <a:lnTo>
                      <a:pt x="18" y="36"/>
                    </a:lnTo>
                    <a:lnTo>
                      <a:pt x="18" y="30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24" y="72"/>
                    </a:lnTo>
                    <a:lnTo>
                      <a:pt x="24" y="66"/>
                    </a:lnTo>
                    <a:lnTo>
                      <a:pt x="24" y="72"/>
                    </a:lnTo>
                    <a:lnTo>
                      <a:pt x="24" y="48"/>
                    </a:lnTo>
                    <a:lnTo>
                      <a:pt x="24" y="84"/>
                    </a:lnTo>
                    <a:lnTo>
                      <a:pt x="24" y="96"/>
                    </a:lnTo>
                    <a:lnTo>
                      <a:pt x="24" y="66"/>
                    </a:lnTo>
                    <a:lnTo>
                      <a:pt x="24" y="30"/>
                    </a:lnTo>
                    <a:lnTo>
                      <a:pt x="24" y="60"/>
                    </a:lnTo>
                    <a:lnTo>
                      <a:pt x="24" y="60"/>
                    </a:lnTo>
                    <a:lnTo>
                      <a:pt x="24" y="72"/>
                    </a:lnTo>
                    <a:lnTo>
                      <a:pt x="24" y="60"/>
                    </a:lnTo>
                    <a:lnTo>
                      <a:pt x="24" y="78"/>
                    </a:lnTo>
                    <a:lnTo>
                      <a:pt x="24" y="72"/>
                    </a:lnTo>
                    <a:lnTo>
                      <a:pt x="24" y="48"/>
                    </a:lnTo>
                    <a:lnTo>
                      <a:pt x="24" y="30"/>
                    </a:lnTo>
                    <a:lnTo>
                      <a:pt x="24" y="24"/>
                    </a:lnTo>
                    <a:lnTo>
                      <a:pt x="24" y="84"/>
                    </a:lnTo>
                    <a:lnTo>
                      <a:pt x="24" y="60"/>
                    </a:lnTo>
                    <a:lnTo>
                      <a:pt x="24" y="36"/>
                    </a:lnTo>
                    <a:lnTo>
                      <a:pt x="24" y="42"/>
                    </a:lnTo>
                    <a:lnTo>
                      <a:pt x="24" y="72"/>
                    </a:lnTo>
                    <a:lnTo>
                      <a:pt x="24" y="42"/>
                    </a:lnTo>
                    <a:lnTo>
                      <a:pt x="24" y="30"/>
                    </a:lnTo>
                    <a:lnTo>
                      <a:pt x="24" y="66"/>
                    </a:lnTo>
                    <a:lnTo>
                      <a:pt x="24" y="54"/>
                    </a:lnTo>
                    <a:lnTo>
                      <a:pt x="24" y="30"/>
                    </a:lnTo>
                    <a:lnTo>
                      <a:pt x="24" y="72"/>
                    </a:lnTo>
                    <a:lnTo>
                      <a:pt x="24" y="36"/>
                    </a:lnTo>
                    <a:lnTo>
                      <a:pt x="24" y="42"/>
                    </a:lnTo>
                    <a:lnTo>
                      <a:pt x="24" y="54"/>
                    </a:lnTo>
                    <a:lnTo>
                      <a:pt x="24" y="60"/>
                    </a:lnTo>
                    <a:lnTo>
                      <a:pt x="24" y="96"/>
                    </a:lnTo>
                    <a:lnTo>
                      <a:pt x="24" y="48"/>
                    </a:lnTo>
                    <a:lnTo>
                      <a:pt x="24" y="66"/>
                    </a:lnTo>
                    <a:lnTo>
                      <a:pt x="24" y="78"/>
                    </a:lnTo>
                    <a:lnTo>
                      <a:pt x="24" y="18"/>
                    </a:lnTo>
                    <a:lnTo>
                      <a:pt x="24" y="24"/>
                    </a:lnTo>
                    <a:lnTo>
                      <a:pt x="24" y="72"/>
                    </a:lnTo>
                    <a:lnTo>
                      <a:pt x="24" y="60"/>
                    </a:lnTo>
                    <a:lnTo>
                      <a:pt x="24" y="72"/>
                    </a:lnTo>
                    <a:lnTo>
                      <a:pt x="24" y="6"/>
                    </a:lnTo>
                    <a:lnTo>
                      <a:pt x="24" y="66"/>
                    </a:lnTo>
                    <a:lnTo>
                      <a:pt x="24" y="12"/>
                    </a:lnTo>
                    <a:lnTo>
                      <a:pt x="24" y="48"/>
                    </a:lnTo>
                    <a:lnTo>
                      <a:pt x="24" y="24"/>
                    </a:lnTo>
                    <a:lnTo>
                      <a:pt x="24" y="42"/>
                    </a:lnTo>
                    <a:lnTo>
                      <a:pt x="24" y="54"/>
                    </a:lnTo>
                    <a:lnTo>
                      <a:pt x="24" y="84"/>
                    </a:lnTo>
                    <a:lnTo>
                      <a:pt x="24" y="36"/>
                    </a:lnTo>
                    <a:lnTo>
                      <a:pt x="24" y="60"/>
                    </a:lnTo>
                    <a:lnTo>
                      <a:pt x="24" y="72"/>
                    </a:lnTo>
                    <a:lnTo>
                      <a:pt x="24" y="30"/>
                    </a:lnTo>
                    <a:lnTo>
                      <a:pt x="24" y="90"/>
                    </a:lnTo>
                    <a:lnTo>
                      <a:pt x="24" y="90"/>
                    </a:lnTo>
                    <a:lnTo>
                      <a:pt x="24" y="60"/>
                    </a:lnTo>
                    <a:lnTo>
                      <a:pt x="24" y="48"/>
                    </a:lnTo>
                    <a:lnTo>
                      <a:pt x="24" y="72"/>
                    </a:lnTo>
                    <a:lnTo>
                      <a:pt x="24" y="90"/>
                    </a:lnTo>
                    <a:lnTo>
                      <a:pt x="24" y="96"/>
                    </a:lnTo>
                    <a:lnTo>
                      <a:pt x="24" y="84"/>
                    </a:lnTo>
                    <a:lnTo>
                      <a:pt x="24" y="42"/>
                    </a:lnTo>
                    <a:lnTo>
                      <a:pt x="24" y="72"/>
                    </a:lnTo>
                    <a:lnTo>
                      <a:pt x="24" y="42"/>
                    </a:lnTo>
                    <a:lnTo>
                      <a:pt x="24" y="42"/>
                    </a:lnTo>
                    <a:lnTo>
                      <a:pt x="24" y="42"/>
                    </a:lnTo>
                    <a:lnTo>
                      <a:pt x="24" y="42"/>
                    </a:lnTo>
                    <a:lnTo>
                      <a:pt x="24" y="78"/>
                    </a:lnTo>
                    <a:lnTo>
                      <a:pt x="24" y="54"/>
                    </a:lnTo>
                    <a:lnTo>
                      <a:pt x="24" y="30"/>
                    </a:lnTo>
                    <a:lnTo>
                      <a:pt x="24" y="60"/>
                    </a:lnTo>
                    <a:lnTo>
                      <a:pt x="24" y="78"/>
                    </a:lnTo>
                    <a:lnTo>
                      <a:pt x="24" y="84"/>
                    </a:lnTo>
                    <a:lnTo>
                      <a:pt x="24" y="60"/>
                    </a:lnTo>
                    <a:lnTo>
                      <a:pt x="24" y="60"/>
                    </a:lnTo>
                    <a:lnTo>
                      <a:pt x="24" y="36"/>
                    </a:lnTo>
                    <a:lnTo>
                      <a:pt x="24" y="78"/>
                    </a:lnTo>
                    <a:lnTo>
                      <a:pt x="24" y="72"/>
                    </a:lnTo>
                    <a:lnTo>
                      <a:pt x="24" y="18"/>
                    </a:lnTo>
                    <a:lnTo>
                      <a:pt x="24" y="30"/>
                    </a:lnTo>
                    <a:lnTo>
                      <a:pt x="24" y="84"/>
                    </a:lnTo>
                    <a:lnTo>
                      <a:pt x="24" y="78"/>
                    </a:lnTo>
                    <a:lnTo>
                      <a:pt x="24" y="66"/>
                    </a:lnTo>
                    <a:lnTo>
                      <a:pt x="24" y="48"/>
                    </a:lnTo>
                    <a:lnTo>
                      <a:pt x="24" y="78"/>
                    </a:lnTo>
                    <a:lnTo>
                      <a:pt x="24" y="78"/>
                    </a:lnTo>
                    <a:lnTo>
                      <a:pt x="24" y="60"/>
                    </a:lnTo>
                    <a:lnTo>
                      <a:pt x="24" y="60"/>
                    </a:lnTo>
                    <a:lnTo>
                      <a:pt x="24" y="72"/>
                    </a:lnTo>
                    <a:lnTo>
                      <a:pt x="24" y="48"/>
                    </a:lnTo>
                    <a:lnTo>
                      <a:pt x="24" y="72"/>
                    </a:lnTo>
                    <a:lnTo>
                      <a:pt x="24" y="48"/>
                    </a:lnTo>
                    <a:lnTo>
                      <a:pt x="24" y="54"/>
                    </a:lnTo>
                    <a:lnTo>
                      <a:pt x="24" y="96"/>
                    </a:lnTo>
                    <a:lnTo>
                      <a:pt x="24" y="84"/>
                    </a:lnTo>
                    <a:lnTo>
                      <a:pt x="24" y="90"/>
                    </a:lnTo>
                    <a:lnTo>
                      <a:pt x="24" y="42"/>
                    </a:lnTo>
                    <a:lnTo>
                      <a:pt x="24" y="36"/>
                    </a:lnTo>
                    <a:lnTo>
                      <a:pt x="24" y="60"/>
                    </a:lnTo>
                    <a:lnTo>
                      <a:pt x="24" y="60"/>
                    </a:lnTo>
                    <a:lnTo>
                      <a:pt x="30" y="42"/>
                    </a:lnTo>
                    <a:lnTo>
                      <a:pt x="30" y="66"/>
                    </a:lnTo>
                    <a:lnTo>
                      <a:pt x="30" y="78"/>
                    </a:lnTo>
                    <a:lnTo>
                      <a:pt x="30" y="66"/>
                    </a:lnTo>
                    <a:lnTo>
                      <a:pt x="30" y="54"/>
                    </a:lnTo>
                    <a:lnTo>
                      <a:pt x="30" y="42"/>
                    </a:lnTo>
                    <a:lnTo>
                      <a:pt x="30" y="78"/>
                    </a:lnTo>
                    <a:lnTo>
                      <a:pt x="30" y="66"/>
                    </a:lnTo>
                    <a:lnTo>
                      <a:pt x="30" y="84"/>
                    </a:lnTo>
                    <a:lnTo>
                      <a:pt x="30" y="18"/>
                    </a:lnTo>
                    <a:lnTo>
                      <a:pt x="30" y="48"/>
                    </a:lnTo>
                    <a:lnTo>
                      <a:pt x="30" y="66"/>
                    </a:lnTo>
                    <a:lnTo>
                      <a:pt x="30" y="48"/>
                    </a:lnTo>
                    <a:lnTo>
                      <a:pt x="30" y="66"/>
                    </a:lnTo>
                    <a:lnTo>
                      <a:pt x="30" y="60"/>
                    </a:lnTo>
                    <a:lnTo>
                      <a:pt x="30" y="78"/>
                    </a:lnTo>
                    <a:lnTo>
                      <a:pt x="30" y="54"/>
                    </a:lnTo>
                    <a:lnTo>
                      <a:pt x="30" y="84"/>
                    </a:lnTo>
                    <a:lnTo>
                      <a:pt x="30" y="36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30" y="54"/>
                    </a:lnTo>
                    <a:lnTo>
                      <a:pt x="30" y="54"/>
                    </a:lnTo>
                    <a:lnTo>
                      <a:pt x="30" y="42"/>
                    </a:lnTo>
                    <a:lnTo>
                      <a:pt x="30" y="78"/>
                    </a:lnTo>
                    <a:lnTo>
                      <a:pt x="30" y="6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30" y="78"/>
                    </a:lnTo>
                    <a:lnTo>
                      <a:pt x="30" y="72"/>
                    </a:lnTo>
                    <a:lnTo>
                      <a:pt x="30" y="30"/>
                    </a:lnTo>
                    <a:lnTo>
                      <a:pt x="30" y="42"/>
                    </a:lnTo>
                    <a:lnTo>
                      <a:pt x="30" y="30"/>
                    </a:lnTo>
                    <a:lnTo>
                      <a:pt x="30" y="66"/>
                    </a:lnTo>
                    <a:lnTo>
                      <a:pt x="30" y="72"/>
                    </a:lnTo>
                    <a:lnTo>
                      <a:pt x="30" y="60"/>
                    </a:lnTo>
                    <a:lnTo>
                      <a:pt x="30" y="48"/>
                    </a:lnTo>
                    <a:lnTo>
                      <a:pt x="30" y="42"/>
                    </a:lnTo>
                    <a:lnTo>
                      <a:pt x="30" y="60"/>
                    </a:lnTo>
                    <a:lnTo>
                      <a:pt x="30" y="90"/>
                    </a:lnTo>
                    <a:lnTo>
                      <a:pt x="30" y="48"/>
                    </a:lnTo>
                    <a:lnTo>
                      <a:pt x="30" y="42"/>
                    </a:lnTo>
                    <a:lnTo>
                      <a:pt x="30" y="60"/>
                    </a:lnTo>
                    <a:lnTo>
                      <a:pt x="30" y="66"/>
                    </a:lnTo>
                    <a:lnTo>
                      <a:pt x="30" y="72"/>
                    </a:lnTo>
                    <a:lnTo>
                      <a:pt x="30" y="60"/>
                    </a:lnTo>
                    <a:lnTo>
                      <a:pt x="30" y="36"/>
                    </a:lnTo>
                    <a:lnTo>
                      <a:pt x="30" y="72"/>
                    </a:lnTo>
                    <a:lnTo>
                      <a:pt x="30" y="30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84"/>
                    </a:lnTo>
                    <a:lnTo>
                      <a:pt x="30" y="78"/>
                    </a:lnTo>
                    <a:lnTo>
                      <a:pt x="30" y="36"/>
                    </a:lnTo>
                    <a:lnTo>
                      <a:pt x="30" y="66"/>
                    </a:lnTo>
                    <a:lnTo>
                      <a:pt x="30" y="54"/>
                    </a:lnTo>
                    <a:lnTo>
                      <a:pt x="30" y="18"/>
                    </a:lnTo>
                    <a:lnTo>
                      <a:pt x="30" y="60"/>
                    </a:lnTo>
                    <a:lnTo>
                      <a:pt x="30" y="36"/>
                    </a:lnTo>
                    <a:lnTo>
                      <a:pt x="30" y="78"/>
                    </a:lnTo>
                    <a:lnTo>
                      <a:pt x="30" y="48"/>
                    </a:lnTo>
                    <a:lnTo>
                      <a:pt x="30" y="54"/>
                    </a:lnTo>
                    <a:lnTo>
                      <a:pt x="30" y="60"/>
                    </a:lnTo>
                    <a:lnTo>
                      <a:pt x="30" y="42"/>
                    </a:lnTo>
                    <a:lnTo>
                      <a:pt x="30" y="90"/>
                    </a:lnTo>
                    <a:lnTo>
                      <a:pt x="30" y="54"/>
                    </a:lnTo>
                    <a:lnTo>
                      <a:pt x="30" y="72"/>
                    </a:lnTo>
                    <a:lnTo>
                      <a:pt x="30" y="18"/>
                    </a:lnTo>
                    <a:lnTo>
                      <a:pt x="30" y="42"/>
                    </a:lnTo>
                    <a:lnTo>
                      <a:pt x="30" y="96"/>
                    </a:lnTo>
                    <a:lnTo>
                      <a:pt x="30" y="24"/>
                    </a:lnTo>
                    <a:lnTo>
                      <a:pt x="30" y="78"/>
                    </a:lnTo>
                    <a:lnTo>
                      <a:pt x="30" y="72"/>
                    </a:lnTo>
                    <a:lnTo>
                      <a:pt x="30" y="54"/>
                    </a:lnTo>
                    <a:lnTo>
                      <a:pt x="30" y="72"/>
                    </a:lnTo>
                    <a:lnTo>
                      <a:pt x="30" y="96"/>
                    </a:lnTo>
                    <a:lnTo>
                      <a:pt x="30" y="48"/>
                    </a:lnTo>
                    <a:lnTo>
                      <a:pt x="30" y="18"/>
                    </a:lnTo>
                    <a:lnTo>
                      <a:pt x="30" y="48"/>
                    </a:lnTo>
                    <a:lnTo>
                      <a:pt x="30" y="72"/>
                    </a:lnTo>
                    <a:lnTo>
                      <a:pt x="30" y="54"/>
                    </a:lnTo>
                    <a:lnTo>
                      <a:pt x="30" y="54"/>
                    </a:lnTo>
                    <a:lnTo>
                      <a:pt x="30" y="90"/>
                    </a:lnTo>
                    <a:lnTo>
                      <a:pt x="30" y="78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48"/>
                    </a:lnTo>
                    <a:lnTo>
                      <a:pt x="30" y="60"/>
                    </a:lnTo>
                    <a:lnTo>
                      <a:pt x="30" y="54"/>
                    </a:lnTo>
                    <a:lnTo>
                      <a:pt x="30" y="60"/>
                    </a:lnTo>
                    <a:lnTo>
                      <a:pt x="30" y="42"/>
                    </a:lnTo>
                    <a:lnTo>
                      <a:pt x="30" y="78"/>
                    </a:lnTo>
                    <a:lnTo>
                      <a:pt x="30" y="66"/>
                    </a:lnTo>
                    <a:lnTo>
                      <a:pt x="30" y="84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30" y="114"/>
                    </a:lnTo>
                    <a:lnTo>
                      <a:pt x="30" y="90"/>
                    </a:lnTo>
                    <a:lnTo>
                      <a:pt x="30" y="48"/>
                    </a:lnTo>
                    <a:lnTo>
                      <a:pt x="36" y="42"/>
                    </a:lnTo>
                    <a:lnTo>
                      <a:pt x="36" y="78"/>
                    </a:lnTo>
                    <a:lnTo>
                      <a:pt x="36" y="54"/>
                    </a:lnTo>
                    <a:lnTo>
                      <a:pt x="36" y="54"/>
                    </a:lnTo>
                    <a:lnTo>
                      <a:pt x="36" y="30"/>
                    </a:lnTo>
                    <a:lnTo>
                      <a:pt x="36" y="42"/>
                    </a:lnTo>
                    <a:lnTo>
                      <a:pt x="36" y="24"/>
                    </a:lnTo>
                    <a:lnTo>
                      <a:pt x="36" y="96"/>
                    </a:lnTo>
                    <a:lnTo>
                      <a:pt x="36" y="66"/>
                    </a:lnTo>
                    <a:lnTo>
                      <a:pt x="36" y="66"/>
                    </a:lnTo>
                    <a:lnTo>
                      <a:pt x="36" y="66"/>
                    </a:lnTo>
                    <a:lnTo>
                      <a:pt x="36" y="54"/>
                    </a:lnTo>
                    <a:lnTo>
                      <a:pt x="36" y="54"/>
                    </a:lnTo>
                    <a:lnTo>
                      <a:pt x="36" y="30"/>
                    </a:lnTo>
                    <a:lnTo>
                      <a:pt x="36" y="30"/>
                    </a:lnTo>
                    <a:lnTo>
                      <a:pt x="36" y="42"/>
                    </a:lnTo>
                    <a:lnTo>
                      <a:pt x="36" y="42"/>
                    </a:lnTo>
                    <a:lnTo>
                      <a:pt x="36" y="60"/>
                    </a:lnTo>
                    <a:lnTo>
                      <a:pt x="36" y="60"/>
                    </a:lnTo>
                    <a:lnTo>
                      <a:pt x="36" y="72"/>
                    </a:lnTo>
                    <a:lnTo>
                      <a:pt x="36" y="60"/>
                    </a:lnTo>
                    <a:lnTo>
                      <a:pt x="36" y="72"/>
                    </a:lnTo>
                    <a:lnTo>
                      <a:pt x="36" y="48"/>
                    </a:lnTo>
                    <a:lnTo>
                      <a:pt x="36" y="90"/>
                    </a:lnTo>
                    <a:lnTo>
                      <a:pt x="36" y="48"/>
                    </a:lnTo>
                    <a:lnTo>
                      <a:pt x="36" y="54"/>
                    </a:lnTo>
                    <a:lnTo>
                      <a:pt x="36" y="54"/>
                    </a:lnTo>
                    <a:lnTo>
                      <a:pt x="36" y="60"/>
                    </a:lnTo>
                    <a:lnTo>
                      <a:pt x="36" y="42"/>
                    </a:lnTo>
                    <a:lnTo>
                      <a:pt x="36" y="72"/>
                    </a:lnTo>
                    <a:lnTo>
                      <a:pt x="36" y="54"/>
                    </a:lnTo>
                    <a:lnTo>
                      <a:pt x="36" y="54"/>
                    </a:lnTo>
                    <a:lnTo>
                      <a:pt x="36" y="48"/>
                    </a:lnTo>
                    <a:lnTo>
                      <a:pt x="36" y="42"/>
                    </a:lnTo>
                    <a:lnTo>
                      <a:pt x="36" y="42"/>
                    </a:lnTo>
                    <a:lnTo>
                      <a:pt x="36" y="78"/>
                    </a:lnTo>
                    <a:lnTo>
                      <a:pt x="36" y="54"/>
                    </a:lnTo>
                    <a:lnTo>
                      <a:pt x="36" y="72"/>
                    </a:lnTo>
                    <a:lnTo>
                      <a:pt x="36" y="54"/>
                    </a:lnTo>
                    <a:lnTo>
                      <a:pt x="36" y="66"/>
                    </a:lnTo>
                    <a:lnTo>
                      <a:pt x="36" y="42"/>
                    </a:lnTo>
                    <a:lnTo>
                      <a:pt x="36" y="42"/>
                    </a:lnTo>
                    <a:lnTo>
                      <a:pt x="36" y="72"/>
                    </a:lnTo>
                    <a:lnTo>
                      <a:pt x="36" y="48"/>
                    </a:lnTo>
                    <a:lnTo>
                      <a:pt x="36" y="78"/>
                    </a:lnTo>
                    <a:lnTo>
                      <a:pt x="36" y="54"/>
                    </a:lnTo>
                    <a:lnTo>
                      <a:pt x="36" y="48"/>
                    </a:lnTo>
                    <a:lnTo>
                      <a:pt x="36" y="24"/>
                    </a:lnTo>
                    <a:lnTo>
                      <a:pt x="36" y="84"/>
                    </a:lnTo>
                    <a:lnTo>
                      <a:pt x="36" y="66"/>
                    </a:lnTo>
                    <a:lnTo>
                      <a:pt x="36" y="36"/>
                    </a:lnTo>
                    <a:lnTo>
                      <a:pt x="36" y="84"/>
                    </a:lnTo>
                    <a:lnTo>
                      <a:pt x="36" y="78"/>
                    </a:lnTo>
                    <a:lnTo>
                      <a:pt x="36" y="66"/>
                    </a:lnTo>
                    <a:lnTo>
                      <a:pt x="36" y="72"/>
                    </a:lnTo>
                    <a:lnTo>
                      <a:pt x="36" y="90"/>
                    </a:lnTo>
                    <a:lnTo>
                      <a:pt x="36" y="54"/>
                    </a:lnTo>
                    <a:lnTo>
                      <a:pt x="36" y="102"/>
                    </a:lnTo>
                    <a:lnTo>
                      <a:pt x="36" y="36"/>
                    </a:lnTo>
                    <a:lnTo>
                      <a:pt x="36" y="84"/>
                    </a:lnTo>
                    <a:lnTo>
                      <a:pt x="36" y="24"/>
                    </a:lnTo>
                    <a:lnTo>
                      <a:pt x="36" y="54"/>
                    </a:lnTo>
                    <a:lnTo>
                      <a:pt x="36" y="96"/>
                    </a:lnTo>
                    <a:lnTo>
                      <a:pt x="36" y="42"/>
                    </a:lnTo>
                    <a:lnTo>
                      <a:pt x="36" y="48"/>
                    </a:lnTo>
                    <a:lnTo>
                      <a:pt x="36" y="72"/>
                    </a:lnTo>
                    <a:lnTo>
                      <a:pt x="36" y="30"/>
                    </a:lnTo>
                    <a:lnTo>
                      <a:pt x="36" y="60"/>
                    </a:lnTo>
                    <a:lnTo>
                      <a:pt x="36" y="60"/>
                    </a:lnTo>
                    <a:lnTo>
                      <a:pt x="36" y="30"/>
                    </a:lnTo>
                    <a:lnTo>
                      <a:pt x="36" y="48"/>
                    </a:lnTo>
                    <a:lnTo>
                      <a:pt x="36" y="42"/>
                    </a:lnTo>
                    <a:lnTo>
                      <a:pt x="36" y="42"/>
                    </a:lnTo>
                    <a:lnTo>
                      <a:pt x="36" y="12"/>
                    </a:lnTo>
                    <a:lnTo>
                      <a:pt x="36" y="36"/>
                    </a:lnTo>
                    <a:lnTo>
                      <a:pt x="36" y="36"/>
                    </a:lnTo>
                    <a:lnTo>
                      <a:pt x="36" y="72"/>
                    </a:lnTo>
                    <a:lnTo>
                      <a:pt x="36" y="96"/>
                    </a:lnTo>
                    <a:lnTo>
                      <a:pt x="36" y="84"/>
                    </a:lnTo>
                    <a:lnTo>
                      <a:pt x="36" y="60"/>
                    </a:lnTo>
                    <a:lnTo>
                      <a:pt x="36" y="48"/>
                    </a:lnTo>
                    <a:lnTo>
                      <a:pt x="36" y="78"/>
                    </a:lnTo>
                    <a:lnTo>
                      <a:pt x="36" y="60"/>
                    </a:lnTo>
                    <a:lnTo>
                      <a:pt x="36" y="72"/>
                    </a:lnTo>
                    <a:lnTo>
                      <a:pt x="36" y="90"/>
                    </a:lnTo>
                    <a:lnTo>
                      <a:pt x="36" y="60"/>
                    </a:lnTo>
                    <a:lnTo>
                      <a:pt x="36" y="36"/>
                    </a:lnTo>
                    <a:lnTo>
                      <a:pt x="36" y="42"/>
                    </a:lnTo>
                    <a:lnTo>
                      <a:pt x="36" y="48"/>
                    </a:lnTo>
                    <a:lnTo>
                      <a:pt x="36" y="72"/>
                    </a:lnTo>
                    <a:lnTo>
                      <a:pt x="36" y="66"/>
                    </a:lnTo>
                    <a:lnTo>
                      <a:pt x="36" y="66"/>
                    </a:lnTo>
                    <a:lnTo>
                      <a:pt x="36" y="48"/>
                    </a:lnTo>
                    <a:lnTo>
                      <a:pt x="36" y="72"/>
                    </a:lnTo>
                    <a:lnTo>
                      <a:pt x="36" y="60"/>
                    </a:lnTo>
                    <a:lnTo>
                      <a:pt x="36" y="60"/>
                    </a:lnTo>
                    <a:lnTo>
                      <a:pt x="36" y="36"/>
                    </a:lnTo>
                    <a:lnTo>
                      <a:pt x="36" y="48"/>
                    </a:lnTo>
                    <a:lnTo>
                      <a:pt x="36" y="66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36" y="60"/>
                    </a:lnTo>
                    <a:lnTo>
                      <a:pt x="42" y="42"/>
                    </a:lnTo>
                    <a:lnTo>
                      <a:pt x="42" y="66"/>
                    </a:lnTo>
                    <a:lnTo>
                      <a:pt x="42" y="42"/>
                    </a:lnTo>
                    <a:lnTo>
                      <a:pt x="42" y="78"/>
                    </a:lnTo>
                    <a:lnTo>
                      <a:pt x="42" y="24"/>
                    </a:lnTo>
                    <a:lnTo>
                      <a:pt x="42" y="48"/>
                    </a:lnTo>
                    <a:lnTo>
                      <a:pt x="42" y="48"/>
                    </a:lnTo>
                    <a:lnTo>
                      <a:pt x="42" y="78"/>
                    </a:lnTo>
                    <a:lnTo>
                      <a:pt x="42" y="48"/>
                    </a:lnTo>
                    <a:lnTo>
                      <a:pt x="42" y="84"/>
                    </a:lnTo>
                    <a:lnTo>
                      <a:pt x="42" y="36"/>
                    </a:lnTo>
                    <a:lnTo>
                      <a:pt x="42" y="78"/>
                    </a:lnTo>
                    <a:lnTo>
                      <a:pt x="42" y="96"/>
                    </a:lnTo>
                    <a:lnTo>
                      <a:pt x="42" y="66"/>
                    </a:lnTo>
                    <a:lnTo>
                      <a:pt x="42" y="54"/>
                    </a:lnTo>
                    <a:lnTo>
                      <a:pt x="42" y="90"/>
                    </a:lnTo>
                    <a:lnTo>
                      <a:pt x="42" y="42"/>
                    </a:lnTo>
                    <a:lnTo>
                      <a:pt x="42" y="30"/>
                    </a:lnTo>
                    <a:lnTo>
                      <a:pt x="42" y="84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2" y="60"/>
                    </a:lnTo>
                    <a:lnTo>
                      <a:pt x="42" y="30"/>
                    </a:lnTo>
                    <a:lnTo>
                      <a:pt x="42" y="78"/>
                    </a:lnTo>
                    <a:lnTo>
                      <a:pt x="42" y="84"/>
                    </a:lnTo>
                    <a:lnTo>
                      <a:pt x="42" y="60"/>
                    </a:lnTo>
                    <a:lnTo>
                      <a:pt x="42" y="48"/>
                    </a:lnTo>
                    <a:lnTo>
                      <a:pt x="42" y="36"/>
                    </a:lnTo>
                    <a:lnTo>
                      <a:pt x="42" y="78"/>
                    </a:lnTo>
                    <a:lnTo>
                      <a:pt x="42" y="48"/>
                    </a:lnTo>
                    <a:lnTo>
                      <a:pt x="42" y="84"/>
                    </a:lnTo>
                    <a:lnTo>
                      <a:pt x="42" y="48"/>
                    </a:lnTo>
                    <a:lnTo>
                      <a:pt x="42" y="54"/>
                    </a:lnTo>
                    <a:lnTo>
                      <a:pt x="42" y="54"/>
                    </a:lnTo>
                    <a:lnTo>
                      <a:pt x="42" y="30"/>
                    </a:lnTo>
                    <a:lnTo>
                      <a:pt x="42" y="72"/>
                    </a:lnTo>
                    <a:lnTo>
                      <a:pt x="42" y="24"/>
                    </a:lnTo>
                    <a:lnTo>
                      <a:pt x="42" y="54"/>
                    </a:lnTo>
                    <a:lnTo>
                      <a:pt x="42" y="66"/>
                    </a:lnTo>
                    <a:lnTo>
                      <a:pt x="42" y="48"/>
                    </a:lnTo>
                    <a:lnTo>
                      <a:pt x="42" y="0"/>
                    </a:lnTo>
                    <a:lnTo>
                      <a:pt x="42" y="24"/>
                    </a:lnTo>
                    <a:lnTo>
                      <a:pt x="42" y="84"/>
                    </a:lnTo>
                    <a:lnTo>
                      <a:pt x="42" y="66"/>
                    </a:lnTo>
                    <a:lnTo>
                      <a:pt x="42" y="78"/>
                    </a:lnTo>
                    <a:lnTo>
                      <a:pt x="42" y="30"/>
                    </a:lnTo>
                    <a:lnTo>
                      <a:pt x="42" y="24"/>
                    </a:lnTo>
                    <a:lnTo>
                      <a:pt x="42" y="72"/>
                    </a:lnTo>
                    <a:lnTo>
                      <a:pt x="42" y="18"/>
                    </a:lnTo>
                    <a:lnTo>
                      <a:pt x="42" y="66"/>
                    </a:lnTo>
                    <a:lnTo>
                      <a:pt x="42" y="72"/>
                    </a:lnTo>
                    <a:lnTo>
                      <a:pt x="42" y="36"/>
                    </a:lnTo>
                    <a:lnTo>
                      <a:pt x="42" y="90"/>
                    </a:lnTo>
                    <a:lnTo>
                      <a:pt x="42" y="72"/>
                    </a:lnTo>
                    <a:lnTo>
                      <a:pt x="42" y="66"/>
                    </a:lnTo>
                    <a:lnTo>
                      <a:pt x="42" y="72"/>
                    </a:lnTo>
                    <a:lnTo>
                      <a:pt x="42" y="78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2" y="54"/>
                    </a:lnTo>
                    <a:lnTo>
                      <a:pt x="42" y="48"/>
                    </a:lnTo>
                    <a:lnTo>
                      <a:pt x="42" y="54"/>
                    </a:lnTo>
                    <a:lnTo>
                      <a:pt x="42" y="54"/>
                    </a:lnTo>
                    <a:lnTo>
                      <a:pt x="42" y="48"/>
                    </a:lnTo>
                    <a:lnTo>
                      <a:pt x="42" y="66"/>
                    </a:lnTo>
                    <a:lnTo>
                      <a:pt x="42" y="72"/>
                    </a:lnTo>
                    <a:lnTo>
                      <a:pt x="42" y="54"/>
                    </a:lnTo>
                    <a:lnTo>
                      <a:pt x="42" y="48"/>
                    </a:lnTo>
                    <a:lnTo>
                      <a:pt x="42" y="54"/>
                    </a:lnTo>
                    <a:lnTo>
                      <a:pt x="42" y="54"/>
                    </a:lnTo>
                    <a:lnTo>
                      <a:pt x="42" y="42"/>
                    </a:lnTo>
                    <a:lnTo>
                      <a:pt x="42" y="90"/>
                    </a:lnTo>
                    <a:lnTo>
                      <a:pt x="42" y="36"/>
                    </a:lnTo>
                    <a:lnTo>
                      <a:pt x="42" y="60"/>
                    </a:lnTo>
                    <a:lnTo>
                      <a:pt x="42" y="54"/>
                    </a:lnTo>
                    <a:lnTo>
                      <a:pt x="42" y="48"/>
                    </a:lnTo>
                    <a:lnTo>
                      <a:pt x="42" y="36"/>
                    </a:lnTo>
                    <a:lnTo>
                      <a:pt x="42" y="72"/>
                    </a:lnTo>
                    <a:lnTo>
                      <a:pt x="42" y="66"/>
                    </a:lnTo>
                    <a:lnTo>
                      <a:pt x="42" y="48"/>
                    </a:lnTo>
                    <a:lnTo>
                      <a:pt x="42" y="102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2" y="72"/>
                    </a:lnTo>
                    <a:lnTo>
                      <a:pt x="42" y="18"/>
                    </a:lnTo>
                    <a:lnTo>
                      <a:pt x="42" y="42"/>
                    </a:lnTo>
                    <a:lnTo>
                      <a:pt x="42" y="42"/>
                    </a:lnTo>
                    <a:lnTo>
                      <a:pt x="42" y="30"/>
                    </a:lnTo>
                    <a:lnTo>
                      <a:pt x="42" y="36"/>
                    </a:lnTo>
                    <a:lnTo>
                      <a:pt x="42" y="66"/>
                    </a:lnTo>
                    <a:lnTo>
                      <a:pt x="42" y="48"/>
                    </a:lnTo>
                    <a:lnTo>
                      <a:pt x="42" y="54"/>
                    </a:lnTo>
                    <a:lnTo>
                      <a:pt x="42" y="90"/>
                    </a:lnTo>
                    <a:lnTo>
                      <a:pt x="42" y="66"/>
                    </a:lnTo>
                    <a:lnTo>
                      <a:pt x="42" y="72"/>
                    </a:lnTo>
                    <a:lnTo>
                      <a:pt x="42" y="54"/>
                    </a:lnTo>
                    <a:lnTo>
                      <a:pt x="42" y="72"/>
                    </a:lnTo>
                    <a:lnTo>
                      <a:pt x="42" y="54"/>
                    </a:lnTo>
                    <a:lnTo>
                      <a:pt x="42" y="54"/>
                    </a:lnTo>
                    <a:lnTo>
                      <a:pt x="42" y="60"/>
                    </a:lnTo>
                    <a:lnTo>
                      <a:pt x="42" y="36"/>
                    </a:lnTo>
                    <a:lnTo>
                      <a:pt x="42" y="54"/>
                    </a:lnTo>
                    <a:lnTo>
                      <a:pt x="48" y="78"/>
                    </a:lnTo>
                    <a:lnTo>
                      <a:pt x="48" y="30"/>
                    </a:lnTo>
                    <a:lnTo>
                      <a:pt x="48" y="60"/>
                    </a:lnTo>
                    <a:lnTo>
                      <a:pt x="48" y="66"/>
                    </a:lnTo>
                    <a:lnTo>
                      <a:pt x="48" y="42"/>
                    </a:lnTo>
                    <a:lnTo>
                      <a:pt x="48" y="12"/>
                    </a:lnTo>
                    <a:lnTo>
                      <a:pt x="48" y="84"/>
                    </a:lnTo>
                    <a:lnTo>
                      <a:pt x="48" y="84"/>
                    </a:lnTo>
                    <a:lnTo>
                      <a:pt x="48" y="36"/>
                    </a:lnTo>
                    <a:lnTo>
                      <a:pt x="48" y="90"/>
                    </a:lnTo>
                    <a:lnTo>
                      <a:pt x="48" y="48"/>
                    </a:lnTo>
                    <a:lnTo>
                      <a:pt x="48" y="60"/>
                    </a:lnTo>
                    <a:lnTo>
                      <a:pt x="48" y="84"/>
                    </a:lnTo>
                    <a:lnTo>
                      <a:pt x="48" y="84"/>
                    </a:lnTo>
                    <a:lnTo>
                      <a:pt x="48" y="78"/>
                    </a:lnTo>
                    <a:lnTo>
                      <a:pt x="48" y="66"/>
                    </a:lnTo>
                    <a:lnTo>
                      <a:pt x="48" y="72"/>
                    </a:lnTo>
                    <a:lnTo>
                      <a:pt x="48" y="54"/>
                    </a:lnTo>
                    <a:lnTo>
                      <a:pt x="48" y="66"/>
                    </a:lnTo>
                    <a:lnTo>
                      <a:pt x="48" y="48"/>
                    </a:lnTo>
                    <a:lnTo>
                      <a:pt x="48" y="30"/>
                    </a:lnTo>
                    <a:lnTo>
                      <a:pt x="48" y="30"/>
                    </a:lnTo>
                    <a:lnTo>
                      <a:pt x="48" y="84"/>
                    </a:lnTo>
                    <a:lnTo>
                      <a:pt x="48" y="42"/>
                    </a:lnTo>
                    <a:lnTo>
                      <a:pt x="48" y="90"/>
                    </a:lnTo>
                    <a:lnTo>
                      <a:pt x="48" y="66"/>
                    </a:lnTo>
                    <a:lnTo>
                      <a:pt x="48" y="78"/>
                    </a:lnTo>
                    <a:lnTo>
                      <a:pt x="48" y="60"/>
                    </a:lnTo>
                    <a:lnTo>
                      <a:pt x="48" y="66"/>
                    </a:lnTo>
                    <a:lnTo>
                      <a:pt x="48" y="36"/>
                    </a:lnTo>
                    <a:lnTo>
                      <a:pt x="48" y="66"/>
                    </a:lnTo>
                    <a:lnTo>
                      <a:pt x="48" y="42"/>
                    </a:lnTo>
                    <a:lnTo>
                      <a:pt x="48" y="66"/>
                    </a:lnTo>
                    <a:lnTo>
                      <a:pt x="48" y="84"/>
                    </a:lnTo>
                    <a:lnTo>
                      <a:pt x="48" y="42"/>
                    </a:lnTo>
                    <a:lnTo>
                      <a:pt x="48" y="54"/>
                    </a:lnTo>
                    <a:lnTo>
                      <a:pt x="48" y="60"/>
                    </a:lnTo>
                    <a:lnTo>
                      <a:pt x="48" y="72"/>
                    </a:lnTo>
                    <a:lnTo>
                      <a:pt x="48" y="72"/>
                    </a:lnTo>
                    <a:lnTo>
                      <a:pt x="48" y="90"/>
                    </a:lnTo>
                    <a:lnTo>
                      <a:pt x="48" y="18"/>
                    </a:lnTo>
                    <a:lnTo>
                      <a:pt x="48" y="72"/>
                    </a:lnTo>
                    <a:lnTo>
                      <a:pt x="48" y="48"/>
                    </a:lnTo>
                    <a:lnTo>
                      <a:pt x="48" y="60"/>
                    </a:lnTo>
                    <a:lnTo>
                      <a:pt x="48" y="84"/>
                    </a:lnTo>
                    <a:lnTo>
                      <a:pt x="48" y="48"/>
                    </a:lnTo>
                    <a:lnTo>
                      <a:pt x="48" y="42"/>
                    </a:lnTo>
                    <a:lnTo>
                      <a:pt x="48" y="48"/>
                    </a:lnTo>
                    <a:lnTo>
                      <a:pt x="48" y="60"/>
                    </a:lnTo>
                    <a:lnTo>
                      <a:pt x="48" y="60"/>
                    </a:lnTo>
                    <a:lnTo>
                      <a:pt x="48" y="72"/>
                    </a:lnTo>
                    <a:lnTo>
                      <a:pt x="48" y="48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48" y="48"/>
                    </a:lnTo>
                    <a:lnTo>
                      <a:pt x="48" y="84"/>
                    </a:lnTo>
                    <a:lnTo>
                      <a:pt x="48" y="66"/>
                    </a:lnTo>
                    <a:lnTo>
                      <a:pt x="48" y="42"/>
                    </a:lnTo>
                    <a:lnTo>
                      <a:pt x="48" y="78"/>
                    </a:lnTo>
                    <a:lnTo>
                      <a:pt x="48" y="42"/>
                    </a:lnTo>
                    <a:lnTo>
                      <a:pt x="48" y="66"/>
                    </a:lnTo>
                    <a:lnTo>
                      <a:pt x="48" y="54"/>
                    </a:lnTo>
                    <a:lnTo>
                      <a:pt x="48" y="42"/>
                    </a:lnTo>
                    <a:lnTo>
                      <a:pt x="48" y="42"/>
                    </a:lnTo>
                    <a:lnTo>
                      <a:pt x="48" y="66"/>
                    </a:lnTo>
                    <a:lnTo>
                      <a:pt x="48" y="30"/>
                    </a:lnTo>
                    <a:lnTo>
                      <a:pt x="48" y="54"/>
                    </a:lnTo>
                    <a:lnTo>
                      <a:pt x="48" y="72"/>
                    </a:lnTo>
                    <a:lnTo>
                      <a:pt x="48" y="54"/>
                    </a:lnTo>
                    <a:lnTo>
                      <a:pt x="48" y="42"/>
                    </a:lnTo>
                    <a:lnTo>
                      <a:pt x="48" y="72"/>
                    </a:lnTo>
                    <a:lnTo>
                      <a:pt x="48" y="102"/>
                    </a:lnTo>
                    <a:lnTo>
                      <a:pt x="48" y="42"/>
                    </a:lnTo>
                    <a:lnTo>
                      <a:pt x="48" y="60"/>
                    </a:lnTo>
                    <a:lnTo>
                      <a:pt x="48" y="12"/>
                    </a:lnTo>
                    <a:lnTo>
                      <a:pt x="48" y="60"/>
                    </a:lnTo>
                    <a:lnTo>
                      <a:pt x="48" y="54"/>
                    </a:lnTo>
                    <a:lnTo>
                      <a:pt x="48" y="72"/>
                    </a:lnTo>
                    <a:lnTo>
                      <a:pt x="48" y="36"/>
                    </a:lnTo>
                    <a:lnTo>
                      <a:pt x="48" y="36"/>
                    </a:lnTo>
                    <a:lnTo>
                      <a:pt x="48" y="54"/>
                    </a:lnTo>
                    <a:lnTo>
                      <a:pt x="48" y="60"/>
                    </a:lnTo>
                    <a:lnTo>
                      <a:pt x="48" y="72"/>
                    </a:lnTo>
                    <a:lnTo>
                      <a:pt x="48" y="78"/>
                    </a:lnTo>
                    <a:lnTo>
                      <a:pt x="48" y="48"/>
                    </a:lnTo>
                    <a:lnTo>
                      <a:pt x="48" y="102"/>
                    </a:lnTo>
                    <a:lnTo>
                      <a:pt x="48" y="24"/>
                    </a:lnTo>
                    <a:lnTo>
                      <a:pt x="48" y="48"/>
                    </a:lnTo>
                    <a:lnTo>
                      <a:pt x="48" y="66"/>
                    </a:lnTo>
                    <a:lnTo>
                      <a:pt x="48" y="78"/>
                    </a:lnTo>
                    <a:lnTo>
                      <a:pt x="48" y="48"/>
                    </a:lnTo>
                    <a:lnTo>
                      <a:pt x="48" y="72"/>
                    </a:lnTo>
                    <a:lnTo>
                      <a:pt x="48" y="54"/>
                    </a:lnTo>
                    <a:lnTo>
                      <a:pt x="48" y="60"/>
                    </a:lnTo>
                    <a:lnTo>
                      <a:pt x="48" y="78"/>
                    </a:lnTo>
                    <a:lnTo>
                      <a:pt x="48" y="66"/>
                    </a:lnTo>
                    <a:lnTo>
                      <a:pt x="48" y="90"/>
                    </a:lnTo>
                    <a:lnTo>
                      <a:pt x="48" y="60"/>
                    </a:lnTo>
                    <a:lnTo>
                      <a:pt x="48" y="54"/>
                    </a:lnTo>
                    <a:lnTo>
                      <a:pt x="48" y="66"/>
                    </a:lnTo>
                    <a:lnTo>
                      <a:pt x="48" y="66"/>
                    </a:lnTo>
                    <a:lnTo>
                      <a:pt x="48" y="42"/>
                    </a:lnTo>
                    <a:lnTo>
                      <a:pt x="54" y="60"/>
                    </a:lnTo>
                    <a:lnTo>
                      <a:pt x="54" y="48"/>
                    </a:lnTo>
                    <a:lnTo>
                      <a:pt x="54" y="18"/>
                    </a:lnTo>
                    <a:lnTo>
                      <a:pt x="54" y="60"/>
                    </a:lnTo>
                    <a:lnTo>
                      <a:pt x="54" y="84"/>
                    </a:lnTo>
                    <a:lnTo>
                      <a:pt x="54" y="60"/>
                    </a:lnTo>
                    <a:lnTo>
                      <a:pt x="54" y="48"/>
                    </a:lnTo>
                    <a:lnTo>
                      <a:pt x="54" y="72"/>
                    </a:lnTo>
                    <a:lnTo>
                      <a:pt x="54" y="48"/>
                    </a:lnTo>
                    <a:lnTo>
                      <a:pt x="54" y="90"/>
                    </a:lnTo>
                    <a:lnTo>
                      <a:pt x="54" y="96"/>
                    </a:lnTo>
                    <a:lnTo>
                      <a:pt x="54" y="78"/>
                    </a:lnTo>
                    <a:lnTo>
                      <a:pt x="54" y="48"/>
                    </a:lnTo>
                    <a:lnTo>
                      <a:pt x="54" y="54"/>
                    </a:lnTo>
                    <a:lnTo>
                      <a:pt x="54" y="12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54" y="90"/>
                    </a:lnTo>
                    <a:lnTo>
                      <a:pt x="54" y="42"/>
                    </a:lnTo>
                    <a:lnTo>
                      <a:pt x="54" y="54"/>
                    </a:lnTo>
                    <a:lnTo>
                      <a:pt x="54" y="54"/>
                    </a:lnTo>
                    <a:lnTo>
                      <a:pt x="54" y="24"/>
                    </a:lnTo>
                    <a:lnTo>
                      <a:pt x="54" y="48"/>
                    </a:lnTo>
                    <a:lnTo>
                      <a:pt x="54" y="48"/>
                    </a:lnTo>
                    <a:lnTo>
                      <a:pt x="54" y="66"/>
                    </a:lnTo>
                    <a:lnTo>
                      <a:pt x="54" y="48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54" y="42"/>
                    </a:lnTo>
                    <a:lnTo>
                      <a:pt x="54" y="60"/>
                    </a:lnTo>
                    <a:lnTo>
                      <a:pt x="54" y="72"/>
                    </a:lnTo>
                    <a:lnTo>
                      <a:pt x="54" y="30"/>
                    </a:lnTo>
                    <a:lnTo>
                      <a:pt x="54" y="30"/>
                    </a:lnTo>
                    <a:lnTo>
                      <a:pt x="54" y="60"/>
                    </a:lnTo>
                    <a:lnTo>
                      <a:pt x="54" y="72"/>
                    </a:lnTo>
                    <a:lnTo>
                      <a:pt x="54" y="42"/>
                    </a:lnTo>
                    <a:lnTo>
                      <a:pt x="54" y="78"/>
                    </a:lnTo>
                    <a:lnTo>
                      <a:pt x="54" y="24"/>
                    </a:lnTo>
                    <a:lnTo>
                      <a:pt x="54" y="36"/>
                    </a:lnTo>
                    <a:lnTo>
                      <a:pt x="54" y="72"/>
                    </a:lnTo>
                    <a:lnTo>
                      <a:pt x="54" y="54"/>
                    </a:lnTo>
                    <a:lnTo>
                      <a:pt x="54" y="42"/>
                    </a:lnTo>
                    <a:lnTo>
                      <a:pt x="54" y="78"/>
                    </a:lnTo>
                    <a:lnTo>
                      <a:pt x="54" y="66"/>
                    </a:lnTo>
                    <a:lnTo>
                      <a:pt x="54" y="60"/>
                    </a:lnTo>
                    <a:lnTo>
                      <a:pt x="54" y="90"/>
                    </a:lnTo>
                    <a:lnTo>
                      <a:pt x="54" y="60"/>
                    </a:lnTo>
                    <a:lnTo>
                      <a:pt x="54" y="96"/>
                    </a:lnTo>
                    <a:lnTo>
                      <a:pt x="54" y="84"/>
                    </a:lnTo>
                    <a:lnTo>
                      <a:pt x="54" y="48"/>
                    </a:lnTo>
                    <a:lnTo>
                      <a:pt x="54" y="54"/>
                    </a:lnTo>
                    <a:lnTo>
                      <a:pt x="54" y="78"/>
                    </a:lnTo>
                    <a:lnTo>
                      <a:pt x="54" y="30"/>
                    </a:lnTo>
                    <a:lnTo>
                      <a:pt x="54" y="54"/>
                    </a:lnTo>
                    <a:lnTo>
                      <a:pt x="54" y="102"/>
                    </a:lnTo>
                    <a:lnTo>
                      <a:pt x="54" y="60"/>
                    </a:lnTo>
                    <a:lnTo>
                      <a:pt x="54" y="18"/>
                    </a:lnTo>
                    <a:lnTo>
                      <a:pt x="54" y="48"/>
                    </a:lnTo>
                    <a:lnTo>
                      <a:pt x="54" y="54"/>
                    </a:lnTo>
                    <a:lnTo>
                      <a:pt x="54" y="48"/>
                    </a:lnTo>
                    <a:lnTo>
                      <a:pt x="54" y="36"/>
                    </a:lnTo>
                    <a:lnTo>
                      <a:pt x="54" y="84"/>
                    </a:lnTo>
                    <a:lnTo>
                      <a:pt x="54" y="42"/>
                    </a:lnTo>
                    <a:lnTo>
                      <a:pt x="54" y="48"/>
                    </a:lnTo>
                    <a:lnTo>
                      <a:pt x="54" y="66"/>
                    </a:lnTo>
                    <a:lnTo>
                      <a:pt x="54" y="66"/>
                    </a:lnTo>
                    <a:lnTo>
                      <a:pt x="54" y="90"/>
                    </a:lnTo>
                    <a:lnTo>
                      <a:pt x="54" y="78"/>
                    </a:lnTo>
                    <a:lnTo>
                      <a:pt x="54" y="54"/>
                    </a:lnTo>
                    <a:lnTo>
                      <a:pt x="54" y="36"/>
                    </a:lnTo>
                    <a:lnTo>
                      <a:pt x="54" y="78"/>
                    </a:lnTo>
                    <a:lnTo>
                      <a:pt x="54" y="72"/>
                    </a:lnTo>
                    <a:lnTo>
                      <a:pt x="54" y="48"/>
                    </a:lnTo>
                    <a:lnTo>
                      <a:pt x="54" y="48"/>
                    </a:lnTo>
                    <a:lnTo>
                      <a:pt x="54" y="48"/>
                    </a:lnTo>
                    <a:lnTo>
                      <a:pt x="54" y="66"/>
                    </a:lnTo>
                    <a:lnTo>
                      <a:pt x="54" y="102"/>
                    </a:lnTo>
                    <a:lnTo>
                      <a:pt x="54" y="42"/>
                    </a:lnTo>
                    <a:lnTo>
                      <a:pt x="54" y="48"/>
                    </a:lnTo>
                    <a:lnTo>
                      <a:pt x="54" y="54"/>
                    </a:lnTo>
                    <a:lnTo>
                      <a:pt x="54" y="54"/>
                    </a:lnTo>
                    <a:lnTo>
                      <a:pt x="54" y="42"/>
                    </a:lnTo>
                    <a:lnTo>
                      <a:pt x="54" y="42"/>
                    </a:lnTo>
                    <a:lnTo>
                      <a:pt x="54" y="24"/>
                    </a:lnTo>
                    <a:lnTo>
                      <a:pt x="54" y="90"/>
                    </a:lnTo>
                    <a:lnTo>
                      <a:pt x="54" y="66"/>
                    </a:lnTo>
                    <a:lnTo>
                      <a:pt x="54" y="78"/>
                    </a:lnTo>
                    <a:lnTo>
                      <a:pt x="54" y="72"/>
                    </a:lnTo>
                    <a:lnTo>
                      <a:pt x="54" y="66"/>
                    </a:lnTo>
                    <a:lnTo>
                      <a:pt x="54" y="72"/>
                    </a:lnTo>
                    <a:lnTo>
                      <a:pt x="54" y="60"/>
                    </a:lnTo>
                    <a:lnTo>
                      <a:pt x="54" y="72"/>
                    </a:lnTo>
                    <a:lnTo>
                      <a:pt x="54" y="66"/>
                    </a:lnTo>
                    <a:lnTo>
                      <a:pt x="54" y="78"/>
                    </a:lnTo>
                    <a:lnTo>
                      <a:pt x="54" y="66"/>
                    </a:lnTo>
                    <a:lnTo>
                      <a:pt x="54" y="30"/>
                    </a:lnTo>
                    <a:lnTo>
                      <a:pt x="54" y="66"/>
                    </a:lnTo>
                    <a:lnTo>
                      <a:pt x="54" y="66"/>
                    </a:lnTo>
                    <a:lnTo>
                      <a:pt x="54" y="24"/>
                    </a:lnTo>
                    <a:lnTo>
                      <a:pt x="54" y="48"/>
                    </a:lnTo>
                    <a:lnTo>
                      <a:pt x="54" y="72"/>
                    </a:lnTo>
                    <a:lnTo>
                      <a:pt x="54" y="54"/>
                    </a:lnTo>
                    <a:lnTo>
                      <a:pt x="60" y="24"/>
                    </a:lnTo>
                    <a:lnTo>
                      <a:pt x="60" y="90"/>
                    </a:lnTo>
                    <a:lnTo>
                      <a:pt x="60" y="36"/>
                    </a:lnTo>
                    <a:lnTo>
                      <a:pt x="60" y="72"/>
                    </a:lnTo>
                    <a:lnTo>
                      <a:pt x="60" y="18"/>
                    </a:lnTo>
                    <a:lnTo>
                      <a:pt x="60" y="66"/>
                    </a:lnTo>
                    <a:lnTo>
                      <a:pt x="60" y="60"/>
                    </a:lnTo>
                    <a:lnTo>
                      <a:pt x="60" y="48"/>
                    </a:lnTo>
                    <a:lnTo>
                      <a:pt x="60" y="66"/>
                    </a:lnTo>
                    <a:lnTo>
                      <a:pt x="60" y="78"/>
                    </a:lnTo>
                    <a:lnTo>
                      <a:pt x="60" y="84"/>
                    </a:lnTo>
                    <a:lnTo>
                      <a:pt x="60" y="66"/>
                    </a:lnTo>
                    <a:lnTo>
                      <a:pt x="60" y="36"/>
                    </a:lnTo>
                    <a:lnTo>
                      <a:pt x="60" y="48"/>
                    </a:lnTo>
                    <a:lnTo>
                      <a:pt x="60" y="60"/>
                    </a:lnTo>
                    <a:lnTo>
                      <a:pt x="60" y="12"/>
                    </a:lnTo>
                    <a:lnTo>
                      <a:pt x="60" y="84"/>
                    </a:lnTo>
                    <a:lnTo>
                      <a:pt x="60" y="42"/>
                    </a:lnTo>
                    <a:lnTo>
                      <a:pt x="60" y="36"/>
                    </a:lnTo>
                    <a:lnTo>
                      <a:pt x="60" y="66"/>
                    </a:lnTo>
                    <a:lnTo>
                      <a:pt x="60" y="66"/>
                    </a:lnTo>
                    <a:lnTo>
                      <a:pt x="60" y="48"/>
                    </a:lnTo>
                    <a:lnTo>
                      <a:pt x="60" y="60"/>
                    </a:lnTo>
                    <a:lnTo>
                      <a:pt x="60" y="60"/>
                    </a:lnTo>
                    <a:lnTo>
                      <a:pt x="60" y="66"/>
                    </a:lnTo>
                    <a:lnTo>
                      <a:pt x="60" y="36"/>
                    </a:lnTo>
                    <a:lnTo>
                      <a:pt x="60" y="84"/>
                    </a:lnTo>
                    <a:lnTo>
                      <a:pt x="60" y="90"/>
                    </a:lnTo>
                    <a:lnTo>
                      <a:pt x="60" y="48"/>
                    </a:lnTo>
                    <a:lnTo>
                      <a:pt x="60" y="36"/>
                    </a:lnTo>
                    <a:lnTo>
                      <a:pt x="60" y="66"/>
                    </a:lnTo>
                    <a:lnTo>
                      <a:pt x="60" y="42"/>
                    </a:lnTo>
                    <a:lnTo>
                      <a:pt x="60" y="60"/>
                    </a:lnTo>
                    <a:lnTo>
                      <a:pt x="60" y="66"/>
                    </a:lnTo>
                    <a:lnTo>
                      <a:pt x="60" y="42"/>
                    </a:lnTo>
                    <a:lnTo>
                      <a:pt x="60" y="42"/>
                    </a:lnTo>
                    <a:lnTo>
                      <a:pt x="60" y="96"/>
                    </a:lnTo>
                    <a:lnTo>
                      <a:pt x="60" y="66"/>
                    </a:lnTo>
                    <a:lnTo>
                      <a:pt x="60" y="36"/>
                    </a:lnTo>
                    <a:lnTo>
                      <a:pt x="60" y="60"/>
                    </a:lnTo>
                    <a:lnTo>
                      <a:pt x="60" y="42"/>
                    </a:lnTo>
                    <a:lnTo>
                      <a:pt x="60" y="48"/>
                    </a:lnTo>
                    <a:lnTo>
                      <a:pt x="60" y="66"/>
                    </a:lnTo>
                    <a:lnTo>
                      <a:pt x="60" y="78"/>
                    </a:lnTo>
                    <a:lnTo>
                      <a:pt x="60" y="78"/>
                    </a:lnTo>
                    <a:lnTo>
                      <a:pt x="60" y="36"/>
                    </a:lnTo>
                    <a:lnTo>
                      <a:pt x="60" y="24"/>
                    </a:lnTo>
                    <a:lnTo>
                      <a:pt x="60" y="24"/>
                    </a:lnTo>
                    <a:lnTo>
                      <a:pt x="60" y="30"/>
                    </a:lnTo>
                    <a:lnTo>
                      <a:pt x="60" y="12"/>
                    </a:lnTo>
                    <a:lnTo>
                      <a:pt x="60" y="30"/>
                    </a:lnTo>
                    <a:lnTo>
                      <a:pt x="60" y="54"/>
                    </a:lnTo>
                    <a:lnTo>
                      <a:pt x="60" y="78"/>
                    </a:lnTo>
                    <a:lnTo>
                      <a:pt x="60" y="36"/>
                    </a:lnTo>
                    <a:lnTo>
                      <a:pt x="60" y="48"/>
                    </a:lnTo>
                    <a:lnTo>
                      <a:pt x="60" y="60"/>
                    </a:lnTo>
                    <a:lnTo>
                      <a:pt x="60" y="60"/>
                    </a:lnTo>
                    <a:lnTo>
                      <a:pt x="60" y="84"/>
                    </a:lnTo>
                    <a:lnTo>
                      <a:pt x="60" y="42"/>
                    </a:lnTo>
                    <a:lnTo>
                      <a:pt x="60" y="78"/>
                    </a:lnTo>
                    <a:lnTo>
                      <a:pt x="60" y="96"/>
                    </a:lnTo>
                    <a:lnTo>
                      <a:pt x="60" y="60"/>
                    </a:lnTo>
                    <a:lnTo>
                      <a:pt x="60" y="54"/>
                    </a:lnTo>
                    <a:lnTo>
                      <a:pt x="60" y="54"/>
                    </a:lnTo>
                    <a:lnTo>
                      <a:pt x="60" y="90"/>
                    </a:lnTo>
                    <a:lnTo>
                      <a:pt x="60" y="18"/>
                    </a:lnTo>
                    <a:lnTo>
                      <a:pt x="60" y="4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17"/>
              <p:cNvSpPr>
                <a:spLocks/>
              </p:cNvSpPr>
              <p:nvPr/>
            </p:nvSpPr>
            <p:spPr bwMode="auto">
              <a:xfrm>
                <a:off x="1793875" y="5411788"/>
                <a:ext cx="95250" cy="2733675"/>
              </a:xfrm>
              <a:custGeom>
                <a:avLst/>
                <a:gdLst>
                  <a:gd name="T0" fmla="*/ 0 w 60"/>
                  <a:gd name="T1" fmla="*/ 1686 h 1722"/>
                  <a:gd name="T2" fmla="*/ 0 w 60"/>
                  <a:gd name="T3" fmla="*/ 1698 h 1722"/>
                  <a:gd name="T4" fmla="*/ 6 w 60"/>
                  <a:gd name="T5" fmla="*/ 1656 h 1722"/>
                  <a:gd name="T6" fmla="*/ 6 w 60"/>
                  <a:gd name="T7" fmla="*/ 1680 h 1722"/>
                  <a:gd name="T8" fmla="*/ 6 w 60"/>
                  <a:gd name="T9" fmla="*/ 1662 h 1722"/>
                  <a:gd name="T10" fmla="*/ 6 w 60"/>
                  <a:gd name="T11" fmla="*/ 1692 h 1722"/>
                  <a:gd name="T12" fmla="*/ 6 w 60"/>
                  <a:gd name="T13" fmla="*/ 1656 h 1722"/>
                  <a:gd name="T14" fmla="*/ 6 w 60"/>
                  <a:gd name="T15" fmla="*/ 1686 h 1722"/>
                  <a:gd name="T16" fmla="*/ 12 w 60"/>
                  <a:gd name="T17" fmla="*/ 1686 h 1722"/>
                  <a:gd name="T18" fmla="*/ 12 w 60"/>
                  <a:gd name="T19" fmla="*/ 1674 h 1722"/>
                  <a:gd name="T20" fmla="*/ 12 w 60"/>
                  <a:gd name="T21" fmla="*/ 1644 h 1722"/>
                  <a:gd name="T22" fmla="*/ 12 w 60"/>
                  <a:gd name="T23" fmla="*/ 1662 h 1722"/>
                  <a:gd name="T24" fmla="*/ 12 w 60"/>
                  <a:gd name="T25" fmla="*/ 1650 h 1722"/>
                  <a:gd name="T26" fmla="*/ 12 w 60"/>
                  <a:gd name="T27" fmla="*/ 1662 h 1722"/>
                  <a:gd name="T28" fmla="*/ 12 w 60"/>
                  <a:gd name="T29" fmla="*/ 1626 h 1722"/>
                  <a:gd name="T30" fmla="*/ 18 w 60"/>
                  <a:gd name="T31" fmla="*/ 1668 h 1722"/>
                  <a:gd name="T32" fmla="*/ 18 w 60"/>
                  <a:gd name="T33" fmla="*/ 1650 h 1722"/>
                  <a:gd name="T34" fmla="*/ 18 w 60"/>
                  <a:gd name="T35" fmla="*/ 1668 h 1722"/>
                  <a:gd name="T36" fmla="*/ 18 w 60"/>
                  <a:gd name="T37" fmla="*/ 1692 h 1722"/>
                  <a:gd name="T38" fmla="*/ 18 w 60"/>
                  <a:gd name="T39" fmla="*/ 1656 h 1722"/>
                  <a:gd name="T40" fmla="*/ 18 w 60"/>
                  <a:gd name="T41" fmla="*/ 1668 h 1722"/>
                  <a:gd name="T42" fmla="*/ 24 w 60"/>
                  <a:gd name="T43" fmla="*/ 1674 h 1722"/>
                  <a:gd name="T44" fmla="*/ 24 w 60"/>
                  <a:gd name="T45" fmla="*/ 1656 h 1722"/>
                  <a:gd name="T46" fmla="*/ 24 w 60"/>
                  <a:gd name="T47" fmla="*/ 1698 h 1722"/>
                  <a:gd name="T48" fmla="*/ 24 w 60"/>
                  <a:gd name="T49" fmla="*/ 1608 h 1722"/>
                  <a:gd name="T50" fmla="*/ 24 w 60"/>
                  <a:gd name="T51" fmla="*/ 1692 h 1722"/>
                  <a:gd name="T52" fmla="*/ 24 w 60"/>
                  <a:gd name="T53" fmla="*/ 1668 h 1722"/>
                  <a:gd name="T54" fmla="*/ 30 w 60"/>
                  <a:gd name="T55" fmla="*/ 1656 h 1722"/>
                  <a:gd name="T56" fmla="*/ 30 w 60"/>
                  <a:gd name="T57" fmla="*/ 1650 h 1722"/>
                  <a:gd name="T58" fmla="*/ 30 w 60"/>
                  <a:gd name="T59" fmla="*/ 1662 h 1722"/>
                  <a:gd name="T60" fmla="*/ 30 w 60"/>
                  <a:gd name="T61" fmla="*/ 1638 h 1722"/>
                  <a:gd name="T62" fmla="*/ 30 w 60"/>
                  <a:gd name="T63" fmla="*/ 1680 h 1722"/>
                  <a:gd name="T64" fmla="*/ 30 w 60"/>
                  <a:gd name="T65" fmla="*/ 1704 h 1722"/>
                  <a:gd name="T66" fmla="*/ 30 w 60"/>
                  <a:gd name="T67" fmla="*/ 1668 h 1722"/>
                  <a:gd name="T68" fmla="*/ 36 w 60"/>
                  <a:gd name="T69" fmla="*/ 1644 h 1722"/>
                  <a:gd name="T70" fmla="*/ 36 w 60"/>
                  <a:gd name="T71" fmla="*/ 1662 h 1722"/>
                  <a:gd name="T72" fmla="*/ 36 w 60"/>
                  <a:gd name="T73" fmla="*/ 1602 h 1722"/>
                  <a:gd name="T74" fmla="*/ 36 w 60"/>
                  <a:gd name="T75" fmla="*/ 1128 h 1722"/>
                  <a:gd name="T76" fmla="*/ 36 w 60"/>
                  <a:gd name="T77" fmla="*/ 1656 h 1722"/>
                  <a:gd name="T78" fmla="*/ 36 w 60"/>
                  <a:gd name="T79" fmla="*/ 1632 h 1722"/>
                  <a:gd name="T80" fmla="*/ 42 w 60"/>
                  <a:gd name="T81" fmla="*/ 1086 h 1722"/>
                  <a:gd name="T82" fmla="*/ 42 w 60"/>
                  <a:gd name="T83" fmla="*/ 1692 h 1722"/>
                  <a:gd name="T84" fmla="*/ 42 w 60"/>
                  <a:gd name="T85" fmla="*/ 1668 h 1722"/>
                  <a:gd name="T86" fmla="*/ 42 w 60"/>
                  <a:gd name="T87" fmla="*/ 1326 h 1722"/>
                  <a:gd name="T88" fmla="*/ 42 w 60"/>
                  <a:gd name="T89" fmla="*/ 1596 h 1722"/>
                  <a:gd name="T90" fmla="*/ 42 w 60"/>
                  <a:gd name="T91" fmla="*/ 1668 h 1722"/>
                  <a:gd name="T92" fmla="*/ 42 w 60"/>
                  <a:gd name="T93" fmla="*/ 1668 h 1722"/>
                  <a:gd name="T94" fmla="*/ 48 w 60"/>
                  <a:gd name="T95" fmla="*/ 1626 h 1722"/>
                  <a:gd name="T96" fmla="*/ 48 w 60"/>
                  <a:gd name="T97" fmla="*/ 1656 h 1722"/>
                  <a:gd name="T98" fmla="*/ 48 w 60"/>
                  <a:gd name="T99" fmla="*/ 1668 h 1722"/>
                  <a:gd name="T100" fmla="*/ 48 w 60"/>
                  <a:gd name="T101" fmla="*/ 1644 h 1722"/>
                  <a:gd name="T102" fmla="*/ 48 w 60"/>
                  <a:gd name="T103" fmla="*/ 1632 h 1722"/>
                  <a:gd name="T104" fmla="*/ 48 w 60"/>
                  <a:gd name="T105" fmla="*/ 1680 h 1722"/>
                  <a:gd name="T106" fmla="*/ 54 w 60"/>
                  <a:gd name="T107" fmla="*/ 1686 h 1722"/>
                  <a:gd name="T108" fmla="*/ 54 w 60"/>
                  <a:gd name="T109" fmla="*/ 1656 h 1722"/>
                  <a:gd name="T110" fmla="*/ 54 w 60"/>
                  <a:gd name="T111" fmla="*/ 1716 h 1722"/>
                  <a:gd name="T112" fmla="*/ 54 w 60"/>
                  <a:gd name="T113" fmla="*/ 1638 h 1722"/>
                  <a:gd name="T114" fmla="*/ 54 w 60"/>
                  <a:gd name="T115" fmla="*/ 1656 h 1722"/>
                  <a:gd name="T116" fmla="*/ 54 w 60"/>
                  <a:gd name="T117" fmla="*/ 1668 h 1722"/>
                  <a:gd name="T118" fmla="*/ 60 w 60"/>
                  <a:gd name="T119" fmla="*/ 1692 h 1722"/>
                  <a:gd name="T120" fmla="*/ 60 w 60"/>
                  <a:gd name="T121" fmla="*/ 1680 h 1722"/>
                  <a:gd name="T122" fmla="*/ 60 w 60"/>
                  <a:gd name="T123" fmla="*/ 1662 h 1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0" h="1722">
                    <a:moveTo>
                      <a:pt x="0" y="1662"/>
                    </a:moveTo>
                    <a:lnTo>
                      <a:pt x="0" y="1644"/>
                    </a:lnTo>
                    <a:lnTo>
                      <a:pt x="0" y="1686"/>
                    </a:lnTo>
                    <a:lnTo>
                      <a:pt x="0" y="1650"/>
                    </a:lnTo>
                    <a:lnTo>
                      <a:pt x="0" y="1716"/>
                    </a:lnTo>
                    <a:lnTo>
                      <a:pt x="0" y="1650"/>
                    </a:lnTo>
                    <a:lnTo>
                      <a:pt x="0" y="1650"/>
                    </a:lnTo>
                    <a:lnTo>
                      <a:pt x="0" y="1638"/>
                    </a:lnTo>
                    <a:lnTo>
                      <a:pt x="0" y="1674"/>
                    </a:lnTo>
                    <a:lnTo>
                      <a:pt x="0" y="1674"/>
                    </a:lnTo>
                    <a:lnTo>
                      <a:pt x="0" y="1686"/>
                    </a:lnTo>
                    <a:lnTo>
                      <a:pt x="0" y="1668"/>
                    </a:lnTo>
                    <a:lnTo>
                      <a:pt x="0" y="1668"/>
                    </a:lnTo>
                    <a:lnTo>
                      <a:pt x="0" y="1692"/>
                    </a:lnTo>
                    <a:lnTo>
                      <a:pt x="0" y="1650"/>
                    </a:lnTo>
                    <a:lnTo>
                      <a:pt x="0" y="1686"/>
                    </a:lnTo>
                    <a:lnTo>
                      <a:pt x="0" y="1638"/>
                    </a:lnTo>
                    <a:lnTo>
                      <a:pt x="0" y="1650"/>
                    </a:lnTo>
                    <a:lnTo>
                      <a:pt x="0" y="1662"/>
                    </a:lnTo>
                    <a:lnTo>
                      <a:pt x="0" y="1662"/>
                    </a:lnTo>
                    <a:lnTo>
                      <a:pt x="0" y="1656"/>
                    </a:lnTo>
                    <a:lnTo>
                      <a:pt x="0" y="1650"/>
                    </a:lnTo>
                    <a:lnTo>
                      <a:pt x="0" y="1686"/>
                    </a:lnTo>
                    <a:lnTo>
                      <a:pt x="0" y="1662"/>
                    </a:lnTo>
                    <a:lnTo>
                      <a:pt x="0" y="1662"/>
                    </a:lnTo>
                    <a:lnTo>
                      <a:pt x="0" y="1668"/>
                    </a:lnTo>
                    <a:lnTo>
                      <a:pt x="0" y="1686"/>
                    </a:lnTo>
                    <a:lnTo>
                      <a:pt x="0" y="1674"/>
                    </a:lnTo>
                    <a:lnTo>
                      <a:pt x="0" y="1638"/>
                    </a:lnTo>
                    <a:lnTo>
                      <a:pt x="0" y="1698"/>
                    </a:lnTo>
                    <a:lnTo>
                      <a:pt x="0" y="1650"/>
                    </a:lnTo>
                    <a:lnTo>
                      <a:pt x="0" y="1698"/>
                    </a:lnTo>
                    <a:lnTo>
                      <a:pt x="0" y="1686"/>
                    </a:lnTo>
                    <a:lnTo>
                      <a:pt x="0" y="1632"/>
                    </a:lnTo>
                    <a:lnTo>
                      <a:pt x="0" y="1674"/>
                    </a:lnTo>
                    <a:lnTo>
                      <a:pt x="0" y="1656"/>
                    </a:lnTo>
                    <a:lnTo>
                      <a:pt x="6" y="1716"/>
                    </a:lnTo>
                    <a:lnTo>
                      <a:pt x="6" y="1680"/>
                    </a:lnTo>
                    <a:lnTo>
                      <a:pt x="6" y="1686"/>
                    </a:lnTo>
                    <a:lnTo>
                      <a:pt x="6" y="1656"/>
                    </a:lnTo>
                    <a:lnTo>
                      <a:pt x="6" y="1644"/>
                    </a:lnTo>
                    <a:lnTo>
                      <a:pt x="6" y="1668"/>
                    </a:lnTo>
                    <a:lnTo>
                      <a:pt x="6" y="1668"/>
                    </a:lnTo>
                    <a:lnTo>
                      <a:pt x="6" y="1686"/>
                    </a:lnTo>
                    <a:lnTo>
                      <a:pt x="6" y="1692"/>
                    </a:lnTo>
                    <a:lnTo>
                      <a:pt x="6" y="1668"/>
                    </a:lnTo>
                    <a:lnTo>
                      <a:pt x="6" y="1638"/>
                    </a:lnTo>
                    <a:lnTo>
                      <a:pt x="6" y="1656"/>
                    </a:lnTo>
                    <a:lnTo>
                      <a:pt x="6" y="1656"/>
                    </a:lnTo>
                    <a:lnTo>
                      <a:pt x="6" y="1716"/>
                    </a:lnTo>
                    <a:lnTo>
                      <a:pt x="6" y="1668"/>
                    </a:lnTo>
                    <a:lnTo>
                      <a:pt x="6" y="1638"/>
                    </a:lnTo>
                    <a:lnTo>
                      <a:pt x="6" y="1668"/>
                    </a:lnTo>
                    <a:lnTo>
                      <a:pt x="6" y="1656"/>
                    </a:lnTo>
                    <a:lnTo>
                      <a:pt x="6" y="1650"/>
                    </a:lnTo>
                    <a:lnTo>
                      <a:pt x="6" y="1680"/>
                    </a:lnTo>
                    <a:lnTo>
                      <a:pt x="6" y="1656"/>
                    </a:lnTo>
                    <a:lnTo>
                      <a:pt x="6" y="1668"/>
                    </a:lnTo>
                    <a:lnTo>
                      <a:pt x="6" y="1680"/>
                    </a:lnTo>
                    <a:lnTo>
                      <a:pt x="6" y="1674"/>
                    </a:lnTo>
                    <a:lnTo>
                      <a:pt x="6" y="1650"/>
                    </a:lnTo>
                    <a:lnTo>
                      <a:pt x="6" y="1692"/>
                    </a:lnTo>
                    <a:lnTo>
                      <a:pt x="6" y="1674"/>
                    </a:lnTo>
                    <a:lnTo>
                      <a:pt x="6" y="1680"/>
                    </a:lnTo>
                    <a:lnTo>
                      <a:pt x="6" y="1650"/>
                    </a:lnTo>
                    <a:lnTo>
                      <a:pt x="6" y="1662"/>
                    </a:lnTo>
                    <a:lnTo>
                      <a:pt x="6" y="1686"/>
                    </a:lnTo>
                    <a:lnTo>
                      <a:pt x="6" y="1680"/>
                    </a:lnTo>
                    <a:lnTo>
                      <a:pt x="6" y="1686"/>
                    </a:lnTo>
                    <a:lnTo>
                      <a:pt x="6" y="1662"/>
                    </a:lnTo>
                    <a:lnTo>
                      <a:pt x="6" y="1674"/>
                    </a:lnTo>
                    <a:lnTo>
                      <a:pt x="6" y="1692"/>
                    </a:lnTo>
                    <a:lnTo>
                      <a:pt x="6" y="1698"/>
                    </a:lnTo>
                    <a:lnTo>
                      <a:pt x="6" y="1650"/>
                    </a:lnTo>
                    <a:lnTo>
                      <a:pt x="6" y="1698"/>
                    </a:lnTo>
                    <a:lnTo>
                      <a:pt x="6" y="1692"/>
                    </a:lnTo>
                    <a:lnTo>
                      <a:pt x="6" y="1638"/>
                    </a:lnTo>
                    <a:lnTo>
                      <a:pt x="6" y="1650"/>
                    </a:lnTo>
                    <a:lnTo>
                      <a:pt x="6" y="1686"/>
                    </a:lnTo>
                    <a:lnTo>
                      <a:pt x="6" y="1662"/>
                    </a:lnTo>
                    <a:lnTo>
                      <a:pt x="6" y="1680"/>
                    </a:lnTo>
                    <a:lnTo>
                      <a:pt x="6" y="1686"/>
                    </a:lnTo>
                    <a:lnTo>
                      <a:pt x="6" y="1638"/>
                    </a:lnTo>
                    <a:lnTo>
                      <a:pt x="6" y="1674"/>
                    </a:lnTo>
                    <a:lnTo>
                      <a:pt x="6" y="1662"/>
                    </a:lnTo>
                    <a:lnTo>
                      <a:pt x="6" y="1650"/>
                    </a:lnTo>
                    <a:lnTo>
                      <a:pt x="6" y="1686"/>
                    </a:lnTo>
                    <a:lnTo>
                      <a:pt x="6" y="1656"/>
                    </a:lnTo>
                    <a:lnTo>
                      <a:pt x="6" y="1686"/>
                    </a:lnTo>
                    <a:lnTo>
                      <a:pt x="6" y="1680"/>
                    </a:lnTo>
                    <a:lnTo>
                      <a:pt x="6" y="1668"/>
                    </a:lnTo>
                    <a:lnTo>
                      <a:pt x="6" y="1668"/>
                    </a:lnTo>
                    <a:lnTo>
                      <a:pt x="6" y="1674"/>
                    </a:lnTo>
                    <a:lnTo>
                      <a:pt x="6" y="1686"/>
                    </a:lnTo>
                    <a:lnTo>
                      <a:pt x="6" y="1650"/>
                    </a:lnTo>
                    <a:lnTo>
                      <a:pt x="6" y="1692"/>
                    </a:lnTo>
                    <a:lnTo>
                      <a:pt x="6" y="1680"/>
                    </a:lnTo>
                    <a:lnTo>
                      <a:pt x="6" y="1620"/>
                    </a:lnTo>
                    <a:lnTo>
                      <a:pt x="6" y="1674"/>
                    </a:lnTo>
                    <a:lnTo>
                      <a:pt x="6" y="1680"/>
                    </a:lnTo>
                    <a:lnTo>
                      <a:pt x="6" y="1644"/>
                    </a:lnTo>
                    <a:lnTo>
                      <a:pt x="6" y="1704"/>
                    </a:lnTo>
                    <a:lnTo>
                      <a:pt x="6" y="1686"/>
                    </a:lnTo>
                    <a:lnTo>
                      <a:pt x="6" y="1698"/>
                    </a:lnTo>
                    <a:lnTo>
                      <a:pt x="6" y="1668"/>
                    </a:lnTo>
                    <a:lnTo>
                      <a:pt x="6" y="1680"/>
                    </a:lnTo>
                    <a:lnTo>
                      <a:pt x="6" y="1644"/>
                    </a:lnTo>
                    <a:lnTo>
                      <a:pt x="6" y="1722"/>
                    </a:lnTo>
                    <a:lnTo>
                      <a:pt x="6" y="1668"/>
                    </a:lnTo>
                    <a:lnTo>
                      <a:pt x="6" y="1638"/>
                    </a:lnTo>
                    <a:lnTo>
                      <a:pt x="6" y="1722"/>
                    </a:lnTo>
                    <a:lnTo>
                      <a:pt x="6" y="1656"/>
                    </a:lnTo>
                    <a:lnTo>
                      <a:pt x="6" y="1668"/>
                    </a:lnTo>
                    <a:lnTo>
                      <a:pt x="6" y="1656"/>
                    </a:lnTo>
                    <a:lnTo>
                      <a:pt x="6" y="1668"/>
                    </a:lnTo>
                    <a:lnTo>
                      <a:pt x="6" y="1668"/>
                    </a:lnTo>
                    <a:lnTo>
                      <a:pt x="6" y="1668"/>
                    </a:lnTo>
                    <a:lnTo>
                      <a:pt x="6" y="1686"/>
                    </a:lnTo>
                    <a:lnTo>
                      <a:pt x="6" y="1698"/>
                    </a:lnTo>
                    <a:lnTo>
                      <a:pt x="6" y="1656"/>
                    </a:lnTo>
                    <a:lnTo>
                      <a:pt x="6" y="1680"/>
                    </a:lnTo>
                    <a:lnTo>
                      <a:pt x="6" y="1662"/>
                    </a:lnTo>
                    <a:lnTo>
                      <a:pt x="6" y="1656"/>
                    </a:lnTo>
                    <a:lnTo>
                      <a:pt x="6" y="1656"/>
                    </a:lnTo>
                    <a:lnTo>
                      <a:pt x="6" y="1656"/>
                    </a:lnTo>
                    <a:lnTo>
                      <a:pt x="6" y="1650"/>
                    </a:lnTo>
                    <a:lnTo>
                      <a:pt x="6" y="1662"/>
                    </a:lnTo>
                    <a:lnTo>
                      <a:pt x="6" y="1686"/>
                    </a:lnTo>
                    <a:lnTo>
                      <a:pt x="6" y="1680"/>
                    </a:lnTo>
                    <a:lnTo>
                      <a:pt x="6" y="1656"/>
                    </a:lnTo>
                    <a:lnTo>
                      <a:pt x="6" y="1662"/>
                    </a:lnTo>
                    <a:lnTo>
                      <a:pt x="6" y="1686"/>
                    </a:lnTo>
                    <a:lnTo>
                      <a:pt x="6" y="1620"/>
                    </a:lnTo>
                    <a:lnTo>
                      <a:pt x="6" y="1710"/>
                    </a:lnTo>
                    <a:lnTo>
                      <a:pt x="6" y="1686"/>
                    </a:lnTo>
                    <a:lnTo>
                      <a:pt x="6" y="1662"/>
                    </a:lnTo>
                    <a:lnTo>
                      <a:pt x="6" y="1716"/>
                    </a:lnTo>
                    <a:lnTo>
                      <a:pt x="6" y="1662"/>
                    </a:lnTo>
                    <a:lnTo>
                      <a:pt x="6" y="1656"/>
                    </a:lnTo>
                    <a:lnTo>
                      <a:pt x="12" y="1668"/>
                    </a:lnTo>
                    <a:lnTo>
                      <a:pt x="12" y="1662"/>
                    </a:lnTo>
                    <a:lnTo>
                      <a:pt x="12" y="1656"/>
                    </a:lnTo>
                    <a:lnTo>
                      <a:pt x="12" y="1680"/>
                    </a:lnTo>
                    <a:lnTo>
                      <a:pt x="12" y="1686"/>
                    </a:lnTo>
                    <a:lnTo>
                      <a:pt x="12" y="1644"/>
                    </a:lnTo>
                    <a:lnTo>
                      <a:pt x="12" y="1668"/>
                    </a:lnTo>
                    <a:lnTo>
                      <a:pt x="12" y="1692"/>
                    </a:lnTo>
                    <a:lnTo>
                      <a:pt x="12" y="1668"/>
                    </a:lnTo>
                    <a:lnTo>
                      <a:pt x="12" y="1692"/>
                    </a:lnTo>
                    <a:lnTo>
                      <a:pt x="12" y="1686"/>
                    </a:lnTo>
                    <a:lnTo>
                      <a:pt x="12" y="1674"/>
                    </a:lnTo>
                    <a:lnTo>
                      <a:pt x="12" y="1668"/>
                    </a:lnTo>
                    <a:lnTo>
                      <a:pt x="12" y="1698"/>
                    </a:lnTo>
                    <a:lnTo>
                      <a:pt x="12" y="1638"/>
                    </a:lnTo>
                    <a:lnTo>
                      <a:pt x="12" y="1692"/>
                    </a:lnTo>
                    <a:lnTo>
                      <a:pt x="12" y="1662"/>
                    </a:lnTo>
                    <a:lnTo>
                      <a:pt x="12" y="1674"/>
                    </a:lnTo>
                    <a:lnTo>
                      <a:pt x="12" y="1638"/>
                    </a:lnTo>
                    <a:lnTo>
                      <a:pt x="12" y="1686"/>
                    </a:lnTo>
                    <a:lnTo>
                      <a:pt x="12" y="1674"/>
                    </a:lnTo>
                    <a:lnTo>
                      <a:pt x="12" y="1692"/>
                    </a:lnTo>
                    <a:lnTo>
                      <a:pt x="12" y="1668"/>
                    </a:lnTo>
                    <a:lnTo>
                      <a:pt x="12" y="1692"/>
                    </a:lnTo>
                    <a:lnTo>
                      <a:pt x="12" y="1668"/>
                    </a:lnTo>
                    <a:lnTo>
                      <a:pt x="12" y="1686"/>
                    </a:lnTo>
                    <a:lnTo>
                      <a:pt x="12" y="1662"/>
                    </a:lnTo>
                    <a:lnTo>
                      <a:pt x="12" y="1680"/>
                    </a:lnTo>
                    <a:lnTo>
                      <a:pt x="12" y="1680"/>
                    </a:lnTo>
                    <a:lnTo>
                      <a:pt x="12" y="1686"/>
                    </a:lnTo>
                    <a:lnTo>
                      <a:pt x="12" y="1662"/>
                    </a:lnTo>
                    <a:lnTo>
                      <a:pt x="12" y="1710"/>
                    </a:lnTo>
                    <a:lnTo>
                      <a:pt x="12" y="1704"/>
                    </a:lnTo>
                    <a:lnTo>
                      <a:pt x="12" y="1680"/>
                    </a:lnTo>
                    <a:lnTo>
                      <a:pt x="12" y="1656"/>
                    </a:lnTo>
                    <a:lnTo>
                      <a:pt x="12" y="1686"/>
                    </a:lnTo>
                    <a:lnTo>
                      <a:pt x="12" y="1644"/>
                    </a:lnTo>
                    <a:lnTo>
                      <a:pt x="12" y="1674"/>
                    </a:lnTo>
                    <a:lnTo>
                      <a:pt x="12" y="1662"/>
                    </a:lnTo>
                    <a:lnTo>
                      <a:pt x="12" y="1680"/>
                    </a:lnTo>
                    <a:lnTo>
                      <a:pt x="12" y="1632"/>
                    </a:lnTo>
                    <a:lnTo>
                      <a:pt x="12" y="1698"/>
                    </a:lnTo>
                    <a:lnTo>
                      <a:pt x="12" y="1656"/>
                    </a:lnTo>
                    <a:lnTo>
                      <a:pt x="12" y="1650"/>
                    </a:lnTo>
                    <a:lnTo>
                      <a:pt x="12" y="1704"/>
                    </a:lnTo>
                    <a:lnTo>
                      <a:pt x="12" y="1680"/>
                    </a:lnTo>
                    <a:lnTo>
                      <a:pt x="12" y="1704"/>
                    </a:lnTo>
                    <a:lnTo>
                      <a:pt x="12" y="1662"/>
                    </a:lnTo>
                    <a:lnTo>
                      <a:pt x="12" y="1674"/>
                    </a:lnTo>
                    <a:lnTo>
                      <a:pt x="12" y="1656"/>
                    </a:lnTo>
                    <a:lnTo>
                      <a:pt x="12" y="1674"/>
                    </a:lnTo>
                    <a:lnTo>
                      <a:pt x="12" y="1680"/>
                    </a:lnTo>
                    <a:lnTo>
                      <a:pt x="12" y="1662"/>
                    </a:lnTo>
                    <a:lnTo>
                      <a:pt x="12" y="1674"/>
                    </a:lnTo>
                    <a:lnTo>
                      <a:pt x="12" y="1662"/>
                    </a:lnTo>
                    <a:lnTo>
                      <a:pt x="12" y="1704"/>
                    </a:lnTo>
                    <a:lnTo>
                      <a:pt x="12" y="1692"/>
                    </a:lnTo>
                    <a:lnTo>
                      <a:pt x="12" y="1662"/>
                    </a:lnTo>
                    <a:lnTo>
                      <a:pt x="12" y="1656"/>
                    </a:lnTo>
                    <a:lnTo>
                      <a:pt x="12" y="1638"/>
                    </a:lnTo>
                    <a:lnTo>
                      <a:pt x="12" y="1632"/>
                    </a:lnTo>
                    <a:lnTo>
                      <a:pt x="12" y="1692"/>
                    </a:lnTo>
                    <a:lnTo>
                      <a:pt x="12" y="1686"/>
                    </a:lnTo>
                    <a:lnTo>
                      <a:pt x="12" y="1644"/>
                    </a:lnTo>
                    <a:lnTo>
                      <a:pt x="12" y="1668"/>
                    </a:lnTo>
                    <a:lnTo>
                      <a:pt x="12" y="1686"/>
                    </a:lnTo>
                    <a:lnTo>
                      <a:pt x="12" y="1638"/>
                    </a:lnTo>
                    <a:lnTo>
                      <a:pt x="12" y="1674"/>
                    </a:lnTo>
                    <a:lnTo>
                      <a:pt x="12" y="1650"/>
                    </a:lnTo>
                    <a:lnTo>
                      <a:pt x="12" y="1662"/>
                    </a:lnTo>
                    <a:lnTo>
                      <a:pt x="12" y="1704"/>
                    </a:lnTo>
                    <a:lnTo>
                      <a:pt x="12" y="1674"/>
                    </a:lnTo>
                    <a:lnTo>
                      <a:pt x="12" y="1680"/>
                    </a:lnTo>
                    <a:lnTo>
                      <a:pt x="12" y="1704"/>
                    </a:lnTo>
                    <a:lnTo>
                      <a:pt x="12" y="1674"/>
                    </a:lnTo>
                    <a:lnTo>
                      <a:pt x="12" y="1698"/>
                    </a:lnTo>
                    <a:lnTo>
                      <a:pt x="12" y="1680"/>
                    </a:lnTo>
                    <a:lnTo>
                      <a:pt x="12" y="1668"/>
                    </a:lnTo>
                    <a:lnTo>
                      <a:pt x="12" y="1638"/>
                    </a:lnTo>
                    <a:lnTo>
                      <a:pt x="12" y="1668"/>
                    </a:lnTo>
                    <a:lnTo>
                      <a:pt x="12" y="1686"/>
                    </a:lnTo>
                    <a:lnTo>
                      <a:pt x="12" y="1692"/>
                    </a:lnTo>
                    <a:lnTo>
                      <a:pt x="12" y="1632"/>
                    </a:lnTo>
                    <a:lnTo>
                      <a:pt x="12" y="1674"/>
                    </a:lnTo>
                    <a:lnTo>
                      <a:pt x="12" y="1662"/>
                    </a:lnTo>
                    <a:lnTo>
                      <a:pt x="12" y="1686"/>
                    </a:lnTo>
                    <a:lnTo>
                      <a:pt x="12" y="1686"/>
                    </a:lnTo>
                    <a:lnTo>
                      <a:pt x="12" y="1656"/>
                    </a:lnTo>
                    <a:lnTo>
                      <a:pt x="12" y="1704"/>
                    </a:lnTo>
                    <a:lnTo>
                      <a:pt x="12" y="1680"/>
                    </a:lnTo>
                    <a:lnTo>
                      <a:pt x="12" y="1716"/>
                    </a:lnTo>
                    <a:lnTo>
                      <a:pt x="12" y="1698"/>
                    </a:lnTo>
                    <a:lnTo>
                      <a:pt x="12" y="1704"/>
                    </a:lnTo>
                    <a:lnTo>
                      <a:pt x="12" y="1680"/>
                    </a:lnTo>
                    <a:lnTo>
                      <a:pt x="12" y="1716"/>
                    </a:lnTo>
                    <a:lnTo>
                      <a:pt x="12" y="1692"/>
                    </a:lnTo>
                    <a:lnTo>
                      <a:pt x="12" y="1698"/>
                    </a:lnTo>
                    <a:lnTo>
                      <a:pt x="12" y="1674"/>
                    </a:lnTo>
                    <a:lnTo>
                      <a:pt x="12" y="1668"/>
                    </a:lnTo>
                    <a:lnTo>
                      <a:pt x="12" y="1692"/>
                    </a:lnTo>
                    <a:lnTo>
                      <a:pt x="12" y="1626"/>
                    </a:lnTo>
                    <a:lnTo>
                      <a:pt x="12" y="1662"/>
                    </a:lnTo>
                    <a:lnTo>
                      <a:pt x="18" y="1656"/>
                    </a:lnTo>
                    <a:lnTo>
                      <a:pt x="18" y="1692"/>
                    </a:lnTo>
                    <a:lnTo>
                      <a:pt x="18" y="1662"/>
                    </a:lnTo>
                    <a:lnTo>
                      <a:pt x="18" y="1662"/>
                    </a:lnTo>
                    <a:lnTo>
                      <a:pt x="18" y="1668"/>
                    </a:lnTo>
                    <a:lnTo>
                      <a:pt x="18" y="1710"/>
                    </a:lnTo>
                    <a:lnTo>
                      <a:pt x="18" y="1638"/>
                    </a:lnTo>
                    <a:lnTo>
                      <a:pt x="18" y="1650"/>
                    </a:lnTo>
                    <a:lnTo>
                      <a:pt x="18" y="1680"/>
                    </a:lnTo>
                    <a:lnTo>
                      <a:pt x="18" y="1662"/>
                    </a:lnTo>
                    <a:lnTo>
                      <a:pt x="18" y="1650"/>
                    </a:lnTo>
                    <a:lnTo>
                      <a:pt x="18" y="1662"/>
                    </a:lnTo>
                    <a:lnTo>
                      <a:pt x="18" y="1680"/>
                    </a:lnTo>
                    <a:lnTo>
                      <a:pt x="18" y="1680"/>
                    </a:lnTo>
                    <a:lnTo>
                      <a:pt x="18" y="1668"/>
                    </a:lnTo>
                    <a:lnTo>
                      <a:pt x="18" y="1680"/>
                    </a:lnTo>
                    <a:lnTo>
                      <a:pt x="18" y="1650"/>
                    </a:lnTo>
                    <a:lnTo>
                      <a:pt x="18" y="1668"/>
                    </a:lnTo>
                    <a:lnTo>
                      <a:pt x="18" y="1668"/>
                    </a:lnTo>
                    <a:lnTo>
                      <a:pt x="18" y="1686"/>
                    </a:lnTo>
                    <a:lnTo>
                      <a:pt x="18" y="1680"/>
                    </a:lnTo>
                    <a:lnTo>
                      <a:pt x="18" y="1644"/>
                    </a:lnTo>
                    <a:lnTo>
                      <a:pt x="18" y="1668"/>
                    </a:lnTo>
                    <a:lnTo>
                      <a:pt x="18" y="1674"/>
                    </a:lnTo>
                    <a:lnTo>
                      <a:pt x="18" y="1710"/>
                    </a:lnTo>
                    <a:lnTo>
                      <a:pt x="18" y="1656"/>
                    </a:lnTo>
                    <a:lnTo>
                      <a:pt x="18" y="1704"/>
                    </a:lnTo>
                    <a:lnTo>
                      <a:pt x="18" y="1686"/>
                    </a:lnTo>
                    <a:lnTo>
                      <a:pt x="18" y="1698"/>
                    </a:lnTo>
                    <a:lnTo>
                      <a:pt x="18" y="1692"/>
                    </a:lnTo>
                    <a:lnTo>
                      <a:pt x="18" y="1650"/>
                    </a:lnTo>
                    <a:lnTo>
                      <a:pt x="18" y="1680"/>
                    </a:lnTo>
                    <a:lnTo>
                      <a:pt x="18" y="1680"/>
                    </a:lnTo>
                    <a:lnTo>
                      <a:pt x="18" y="1674"/>
                    </a:lnTo>
                    <a:lnTo>
                      <a:pt x="18" y="1674"/>
                    </a:lnTo>
                    <a:lnTo>
                      <a:pt x="18" y="1674"/>
                    </a:lnTo>
                    <a:lnTo>
                      <a:pt x="18" y="1710"/>
                    </a:lnTo>
                    <a:lnTo>
                      <a:pt x="18" y="1650"/>
                    </a:lnTo>
                    <a:lnTo>
                      <a:pt x="18" y="1692"/>
                    </a:lnTo>
                    <a:lnTo>
                      <a:pt x="18" y="1692"/>
                    </a:lnTo>
                    <a:lnTo>
                      <a:pt x="18" y="1620"/>
                    </a:lnTo>
                    <a:lnTo>
                      <a:pt x="18" y="1644"/>
                    </a:lnTo>
                    <a:lnTo>
                      <a:pt x="18" y="1656"/>
                    </a:lnTo>
                    <a:lnTo>
                      <a:pt x="18" y="1662"/>
                    </a:lnTo>
                    <a:lnTo>
                      <a:pt x="18" y="1668"/>
                    </a:lnTo>
                    <a:lnTo>
                      <a:pt x="18" y="1686"/>
                    </a:lnTo>
                    <a:lnTo>
                      <a:pt x="18" y="1668"/>
                    </a:lnTo>
                    <a:lnTo>
                      <a:pt x="18" y="1716"/>
                    </a:lnTo>
                    <a:lnTo>
                      <a:pt x="18" y="1668"/>
                    </a:lnTo>
                    <a:lnTo>
                      <a:pt x="18" y="1698"/>
                    </a:lnTo>
                    <a:lnTo>
                      <a:pt x="18" y="1692"/>
                    </a:lnTo>
                    <a:lnTo>
                      <a:pt x="18" y="1674"/>
                    </a:lnTo>
                    <a:lnTo>
                      <a:pt x="18" y="1650"/>
                    </a:lnTo>
                    <a:lnTo>
                      <a:pt x="18" y="1680"/>
                    </a:lnTo>
                    <a:lnTo>
                      <a:pt x="18" y="1674"/>
                    </a:lnTo>
                    <a:lnTo>
                      <a:pt x="18" y="1668"/>
                    </a:lnTo>
                    <a:lnTo>
                      <a:pt x="18" y="1638"/>
                    </a:lnTo>
                    <a:lnTo>
                      <a:pt x="18" y="1656"/>
                    </a:lnTo>
                    <a:lnTo>
                      <a:pt x="18" y="1668"/>
                    </a:lnTo>
                    <a:lnTo>
                      <a:pt x="18" y="1674"/>
                    </a:lnTo>
                    <a:lnTo>
                      <a:pt x="18" y="1626"/>
                    </a:lnTo>
                    <a:lnTo>
                      <a:pt x="18" y="1620"/>
                    </a:lnTo>
                    <a:lnTo>
                      <a:pt x="18" y="1692"/>
                    </a:lnTo>
                    <a:lnTo>
                      <a:pt x="18" y="1686"/>
                    </a:lnTo>
                    <a:lnTo>
                      <a:pt x="18" y="1656"/>
                    </a:lnTo>
                    <a:lnTo>
                      <a:pt x="18" y="1668"/>
                    </a:lnTo>
                    <a:lnTo>
                      <a:pt x="18" y="1674"/>
                    </a:lnTo>
                    <a:lnTo>
                      <a:pt x="18" y="1674"/>
                    </a:lnTo>
                    <a:lnTo>
                      <a:pt x="18" y="1656"/>
                    </a:lnTo>
                    <a:lnTo>
                      <a:pt x="18" y="1662"/>
                    </a:lnTo>
                    <a:lnTo>
                      <a:pt x="18" y="1692"/>
                    </a:lnTo>
                    <a:lnTo>
                      <a:pt x="18" y="1716"/>
                    </a:lnTo>
                    <a:lnTo>
                      <a:pt x="18" y="1698"/>
                    </a:lnTo>
                    <a:lnTo>
                      <a:pt x="18" y="1704"/>
                    </a:lnTo>
                    <a:lnTo>
                      <a:pt x="18" y="1662"/>
                    </a:lnTo>
                    <a:lnTo>
                      <a:pt x="18" y="1692"/>
                    </a:lnTo>
                    <a:lnTo>
                      <a:pt x="18" y="1656"/>
                    </a:lnTo>
                    <a:lnTo>
                      <a:pt x="18" y="1674"/>
                    </a:lnTo>
                    <a:lnTo>
                      <a:pt x="18" y="1656"/>
                    </a:lnTo>
                    <a:lnTo>
                      <a:pt x="18" y="1668"/>
                    </a:lnTo>
                    <a:lnTo>
                      <a:pt x="18" y="1668"/>
                    </a:lnTo>
                    <a:lnTo>
                      <a:pt x="18" y="1662"/>
                    </a:lnTo>
                    <a:lnTo>
                      <a:pt x="18" y="1638"/>
                    </a:lnTo>
                    <a:lnTo>
                      <a:pt x="18" y="1662"/>
                    </a:lnTo>
                    <a:lnTo>
                      <a:pt x="18" y="1680"/>
                    </a:lnTo>
                    <a:lnTo>
                      <a:pt x="18" y="1680"/>
                    </a:lnTo>
                    <a:lnTo>
                      <a:pt x="18" y="1668"/>
                    </a:lnTo>
                    <a:lnTo>
                      <a:pt x="18" y="1662"/>
                    </a:lnTo>
                    <a:lnTo>
                      <a:pt x="18" y="1638"/>
                    </a:lnTo>
                    <a:lnTo>
                      <a:pt x="18" y="1680"/>
                    </a:lnTo>
                    <a:lnTo>
                      <a:pt x="18" y="1686"/>
                    </a:lnTo>
                    <a:lnTo>
                      <a:pt x="18" y="1662"/>
                    </a:lnTo>
                    <a:lnTo>
                      <a:pt x="18" y="1668"/>
                    </a:lnTo>
                    <a:lnTo>
                      <a:pt x="18" y="1680"/>
                    </a:lnTo>
                    <a:lnTo>
                      <a:pt x="18" y="1668"/>
                    </a:lnTo>
                    <a:lnTo>
                      <a:pt x="18" y="1680"/>
                    </a:lnTo>
                    <a:lnTo>
                      <a:pt x="18" y="1656"/>
                    </a:lnTo>
                    <a:lnTo>
                      <a:pt x="18" y="1674"/>
                    </a:lnTo>
                    <a:lnTo>
                      <a:pt x="18" y="1680"/>
                    </a:lnTo>
                    <a:lnTo>
                      <a:pt x="18" y="1644"/>
                    </a:lnTo>
                    <a:lnTo>
                      <a:pt x="18" y="1656"/>
                    </a:lnTo>
                    <a:lnTo>
                      <a:pt x="18" y="1656"/>
                    </a:lnTo>
                    <a:lnTo>
                      <a:pt x="24" y="1692"/>
                    </a:lnTo>
                    <a:lnTo>
                      <a:pt x="24" y="1656"/>
                    </a:lnTo>
                    <a:lnTo>
                      <a:pt x="24" y="1668"/>
                    </a:lnTo>
                    <a:lnTo>
                      <a:pt x="24" y="1644"/>
                    </a:lnTo>
                    <a:lnTo>
                      <a:pt x="24" y="1692"/>
                    </a:lnTo>
                    <a:lnTo>
                      <a:pt x="24" y="1668"/>
                    </a:lnTo>
                    <a:lnTo>
                      <a:pt x="24" y="1662"/>
                    </a:lnTo>
                    <a:lnTo>
                      <a:pt x="24" y="1722"/>
                    </a:lnTo>
                    <a:lnTo>
                      <a:pt x="24" y="1674"/>
                    </a:lnTo>
                    <a:lnTo>
                      <a:pt x="24" y="1674"/>
                    </a:lnTo>
                    <a:lnTo>
                      <a:pt x="24" y="1686"/>
                    </a:lnTo>
                    <a:lnTo>
                      <a:pt x="24" y="1686"/>
                    </a:lnTo>
                    <a:lnTo>
                      <a:pt x="24" y="1650"/>
                    </a:lnTo>
                    <a:lnTo>
                      <a:pt x="24" y="1698"/>
                    </a:lnTo>
                    <a:lnTo>
                      <a:pt x="24" y="1686"/>
                    </a:lnTo>
                    <a:lnTo>
                      <a:pt x="24" y="1680"/>
                    </a:lnTo>
                    <a:lnTo>
                      <a:pt x="24" y="1698"/>
                    </a:lnTo>
                    <a:lnTo>
                      <a:pt x="24" y="1650"/>
                    </a:lnTo>
                    <a:lnTo>
                      <a:pt x="24" y="1668"/>
                    </a:lnTo>
                    <a:lnTo>
                      <a:pt x="24" y="1632"/>
                    </a:lnTo>
                    <a:lnTo>
                      <a:pt x="24" y="1662"/>
                    </a:lnTo>
                    <a:lnTo>
                      <a:pt x="24" y="1656"/>
                    </a:lnTo>
                    <a:lnTo>
                      <a:pt x="24" y="1674"/>
                    </a:lnTo>
                    <a:lnTo>
                      <a:pt x="24" y="1674"/>
                    </a:lnTo>
                    <a:lnTo>
                      <a:pt x="24" y="1656"/>
                    </a:lnTo>
                    <a:lnTo>
                      <a:pt x="24" y="1662"/>
                    </a:lnTo>
                    <a:lnTo>
                      <a:pt x="24" y="1650"/>
                    </a:lnTo>
                    <a:lnTo>
                      <a:pt x="24" y="1662"/>
                    </a:lnTo>
                    <a:lnTo>
                      <a:pt x="24" y="1668"/>
                    </a:lnTo>
                    <a:lnTo>
                      <a:pt x="24" y="1704"/>
                    </a:lnTo>
                    <a:lnTo>
                      <a:pt x="24" y="1716"/>
                    </a:lnTo>
                    <a:lnTo>
                      <a:pt x="24" y="1680"/>
                    </a:lnTo>
                    <a:lnTo>
                      <a:pt x="24" y="1650"/>
                    </a:lnTo>
                    <a:lnTo>
                      <a:pt x="24" y="1686"/>
                    </a:lnTo>
                    <a:lnTo>
                      <a:pt x="24" y="1650"/>
                    </a:lnTo>
                    <a:lnTo>
                      <a:pt x="24" y="1650"/>
                    </a:lnTo>
                    <a:lnTo>
                      <a:pt x="24" y="1662"/>
                    </a:lnTo>
                    <a:lnTo>
                      <a:pt x="24" y="1716"/>
                    </a:lnTo>
                    <a:lnTo>
                      <a:pt x="24" y="1668"/>
                    </a:lnTo>
                    <a:lnTo>
                      <a:pt x="24" y="1626"/>
                    </a:lnTo>
                    <a:lnTo>
                      <a:pt x="24" y="1698"/>
                    </a:lnTo>
                    <a:lnTo>
                      <a:pt x="24" y="1698"/>
                    </a:lnTo>
                    <a:lnTo>
                      <a:pt x="24" y="1668"/>
                    </a:lnTo>
                    <a:lnTo>
                      <a:pt x="24" y="1686"/>
                    </a:lnTo>
                    <a:lnTo>
                      <a:pt x="24" y="1704"/>
                    </a:lnTo>
                    <a:lnTo>
                      <a:pt x="24" y="1674"/>
                    </a:lnTo>
                    <a:lnTo>
                      <a:pt x="24" y="1662"/>
                    </a:lnTo>
                    <a:lnTo>
                      <a:pt x="24" y="1638"/>
                    </a:lnTo>
                    <a:lnTo>
                      <a:pt x="24" y="1674"/>
                    </a:lnTo>
                    <a:lnTo>
                      <a:pt x="24" y="1692"/>
                    </a:lnTo>
                    <a:lnTo>
                      <a:pt x="24" y="1668"/>
                    </a:lnTo>
                    <a:lnTo>
                      <a:pt x="24" y="1620"/>
                    </a:lnTo>
                    <a:lnTo>
                      <a:pt x="24" y="1674"/>
                    </a:lnTo>
                    <a:lnTo>
                      <a:pt x="24" y="1644"/>
                    </a:lnTo>
                    <a:lnTo>
                      <a:pt x="24" y="1692"/>
                    </a:lnTo>
                    <a:lnTo>
                      <a:pt x="24" y="1650"/>
                    </a:lnTo>
                    <a:lnTo>
                      <a:pt x="24" y="1608"/>
                    </a:lnTo>
                    <a:lnTo>
                      <a:pt x="24" y="1662"/>
                    </a:lnTo>
                    <a:lnTo>
                      <a:pt x="24" y="1656"/>
                    </a:lnTo>
                    <a:lnTo>
                      <a:pt x="24" y="1656"/>
                    </a:lnTo>
                    <a:lnTo>
                      <a:pt x="24" y="1698"/>
                    </a:lnTo>
                    <a:lnTo>
                      <a:pt x="24" y="1668"/>
                    </a:lnTo>
                    <a:lnTo>
                      <a:pt x="24" y="1656"/>
                    </a:lnTo>
                    <a:lnTo>
                      <a:pt x="24" y="1710"/>
                    </a:lnTo>
                    <a:lnTo>
                      <a:pt x="24" y="1662"/>
                    </a:lnTo>
                    <a:lnTo>
                      <a:pt x="24" y="1668"/>
                    </a:lnTo>
                    <a:lnTo>
                      <a:pt x="24" y="1680"/>
                    </a:lnTo>
                    <a:lnTo>
                      <a:pt x="24" y="1674"/>
                    </a:lnTo>
                    <a:lnTo>
                      <a:pt x="24" y="1650"/>
                    </a:lnTo>
                    <a:lnTo>
                      <a:pt x="24" y="1668"/>
                    </a:lnTo>
                    <a:lnTo>
                      <a:pt x="24" y="1680"/>
                    </a:lnTo>
                    <a:lnTo>
                      <a:pt x="24" y="1662"/>
                    </a:lnTo>
                    <a:lnTo>
                      <a:pt x="24" y="1692"/>
                    </a:lnTo>
                    <a:lnTo>
                      <a:pt x="24" y="1680"/>
                    </a:lnTo>
                    <a:lnTo>
                      <a:pt x="24" y="1668"/>
                    </a:lnTo>
                    <a:lnTo>
                      <a:pt x="24" y="1662"/>
                    </a:lnTo>
                    <a:lnTo>
                      <a:pt x="24" y="1674"/>
                    </a:lnTo>
                    <a:lnTo>
                      <a:pt x="24" y="1644"/>
                    </a:lnTo>
                    <a:lnTo>
                      <a:pt x="24" y="1668"/>
                    </a:lnTo>
                    <a:lnTo>
                      <a:pt x="24" y="1650"/>
                    </a:lnTo>
                    <a:lnTo>
                      <a:pt x="24" y="1692"/>
                    </a:lnTo>
                    <a:lnTo>
                      <a:pt x="24" y="1638"/>
                    </a:lnTo>
                    <a:lnTo>
                      <a:pt x="24" y="1662"/>
                    </a:lnTo>
                    <a:lnTo>
                      <a:pt x="24" y="1650"/>
                    </a:lnTo>
                    <a:lnTo>
                      <a:pt x="24" y="1686"/>
                    </a:lnTo>
                    <a:lnTo>
                      <a:pt x="24" y="1692"/>
                    </a:lnTo>
                    <a:lnTo>
                      <a:pt x="24" y="1656"/>
                    </a:lnTo>
                    <a:lnTo>
                      <a:pt x="24" y="1686"/>
                    </a:lnTo>
                    <a:lnTo>
                      <a:pt x="24" y="1668"/>
                    </a:lnTo>
                    <a:lnTo>
                      <a:pt x="24" y="1686"/>
                    </a:lnTo>
                    <a:lnTo>
                      <a:pt x="24" y="1722"/>
                    </a:lnTo>
                    <a:lnTo>
                      <a:pt x="24" y="1650"/>
                    </a:lnTo>
                    <a:lnTo>
                      <a:pt x="24" y="1626"/>
                    </a:lnTo>
                    <a:lnTo>
                      <a:pt x="24" y="1680"/>
                    </a:lnTo>
                    <a:lnTo>
                      <a:pt x="24" y="1710"/>
                    </a:lnTo>
                    <a:lnTo>
                      <a:pt x="24" y="1656"/>
                    </a:lnTo>
                    <a:lnTo>
                      <a:pt x="24" y="1656"/>
                    </a:lnTo>
                    <a:lnTo>
                      <a:pt x="24" y="1668"/>
                    </a:lnTo>
                    <a:lnTo>
                      <a:pt x="24" y="1686"/>
                    </a:lnTo>
                    <a:lnTo>
                      <a:pt x="24" y="1692"/>
                    </a:lnTo>
                    <a:lnTo>
                      <a:pt x="24" y="1680"/>
                    </a:lnTo>
                    <a:lnTo>
                      <a:pt x="24" y="1662"/>
                    </a:lnTo>
                    <a:lnTo>
                      <a:pt x="30" y="1710"/>
                    </a:lnTo>
                    <a:lnTo>
                      <a:pt x="30" y="1662"/>
                    </a:lnTo>
                    <a:lnTo>
                      <a:pt x="30" y="1656"/>
                    </a:lnTo>
                    <a:lnTo>
                      <a:pt x="30" y="1668"/>
                    </a:lnTo>
                    <a:lnTo>
                      <a:pt x="30" y="1644"/>
                    </a:lnTo>
                    <a:lnTo>
                      <a:pt x="30" y="1686"/>
                    </a:lnTo>
                    <a:lnTo>
                      <a:pt x="30" y="1668"/>
                    </a:lnTo>
                    <a:lnTo>
                      <a:pt x="30" y="1644"/>
                    </a:lnTo>
                    <a:lnTo>
                      <a:pt x="30" y="1686"/>
                    </a:lnTo>
                    <a:lnTo>
                      <a:pt x="30" y="1650"/>
                    </a:lnTo>
                    <a:lnTo>
                      <a:pt x="30" y="1620"/>
                    </a:lnTo>
                    <a:lnTo>
                      <a:pt x="30" y="1704"/>
                    </a:lnTo>
                    <a:lnTo>
                      <a:pt x="30" y="1656"/>
                    </a:lnTo>
                    <a:lnTo>
                      <a:pt x="30" y="1674"/>
                    </a:lnTo>
                    <a:lnTo>
                      <a:pt x="30" y="1680"/>
                    </a:lnTo>
                    <a:lnTo>
                      <a:pt x="30" y="1668"/>
                    </a:lnTo>
                    <a:lnTo>
                      <a:pt x="30" y="1692"/>
                    </a:lnTo>
                    <a:lnTo>
                      <a:pt x="30" y="1668"/>
                    </a:lnTo>
                    <a:lnTo>
                      <a:pt x="30" y="1650"/>
                    </a:lnTo>
                    <a:lnTo>
                      <a:pt x="30" y="1644"/>
                    </a:lnTo>
                    <a:lnTo>
                      <a:pt x="30" y="1692"/>
                    </a:lnTo>
                    <a:lnTo>
                      <a:pt x="30" y="1644"/>
                    </a:lnTo>
                    <a:lnTo>
                      <a:pt x="30" y="1656"/>
                    </a:lnTo>
                    <a:lnTo>
                      <a:pt x="30" y="1638"/>
                    </a:lnTo>
                    <a:lnTo>
                      <a:pt x="30" y="1656"/>
                    </a:lnTo>
                    <a:lnTo>
                      <a:pt x="30" y="1674"/>
                    </a:lnTo>
                    <a:lnTo>
                      <a:pt x="30" y="1668"/>
                    </a:lnTo>
                    <a:lnTo>
                      <a:pt x="30" y="1674"/>
                    </a:lnTo>
                    <a:lnTo>
                      <a:pt x="30" y="1644"/>
                    </a:lnTo>
                    <a:lnTo>
                      <a:pt x="30" y="1668"/>
                    </a:lnTo>
                    <a:lnTo>
                      <a:pt x="30" y="1662"/>
                    </a:lnTo>
                    <a:lnTo>
                      <a:pt x="30" y="1650"/>
                    </a:lnTo>
                    <a:lnTo>
                      <a:pt x="30" y="1668"/>
                    </a:lnTo>
                    <a:lnTo>
                      <a:pt x="30" y="1650"/>
                    </a:lnTo>
                    <a:lnTo>
                      <a:pt x="30" y="1662"/>
                    </a:lnTo>
                    <a:lnTo>
                      <a:pt x="30" y="1674"/>
                    </a:lnTo>
                    <a:lnTo>
                      <a:pt x="30" y="1710"/>
                    </a:lnTo>
                    <a:lnTo>
                      <a:pt x="30" y="1638"/>
                    </a:lnTo>
                    <a:lnTo>
                      <a:pt x="30" y="1692"/>
                    </a:lnTo>
                    <a:lnTo>
                      <a:pt x="30" y="1656"/>
                    </a:lnTo>
                    <a:lnTo>
                      <a:pt x="30" y="1644"/>
                    </a:lnTo>
                    <a:lnTo>
                      <a:pt x="30" y="1686"/>
                    </a:lnTo>
                    <a:lnTo>
                      <a:pt x="30" y="1698"/>
                    </a:lnTo>
                    <a:lnTo>
                      <a:pt x="30" y="1674"/>
                    </a:lnTo>
                    <a:lnTo>
                      <a:pt x="30" y="1662"/>
                    </a:lnTo>
                    <a:lnTo>
                      <a:pt x="30" y="1668"/>
                    </a:lnTo>
                    <a:lnTo>
                      <a:pt x="30" y="1668"/>
                    </a:lnTo>
                    <a:lnTo>
                      <a:pt x="30" y="1656"/>
                    </a:lnTo>
                    <a:lnTo>
                      <a:pt x="30" y="1674"/>
                    </a:lnTo>
                    <a:lnTo>
                      <a:pt x="30" y="1674"/>
                    </a:lnTo>
                    <a:lnTo>
                      <a:pt x="30" y="1638"/>
                    </a:lnTo>
                    <a:lnTo>
                      <a:pt x="30" y="1674"/>
                    </a:lnTo>
                    <a:lnTo>
                      <a:pt x="30" y="1650"/>
                    </a:lnTo>
                    <a:lnTo>
                      <a:pt x="30" y="1668"/>
                    </a:lnTo>
                    <a:lnTo>
                      <a:pt x="30" y="1692"/>
                    </a:lnTo>
                    <a:lnTo>
                      <a:pt x="30" y="1638"/>
                    </a:lnTo>
                    <a:lnTo>
                      <a:pt x="30" y="1638"/>
                    </a:lnTo>
                    <a:lnTo>
                      <a:pt x="30" y="1674"/>
                    </a:lnTo>
                    <a:lnTo>
                      <a:pt x="30" y="1686"/>
                    </a:lnTo>
                    <a:lnTo>
                      <a:pt x="30" y="1698"/>
                    </a:lnTo>
                    <a:lnTo>
                      <a:pt x="30" y="1680"/>
                    </a:lnTo>
                    <a:lnTo>
                      <a:pt x="30" y="1686"/>
                    </a:lnTo>
                    <a:lnTo>
                      <a:pt x="30" y="1656"/>
                    </a:lnTo>
                    <a:lnTo>
                      <a:pt x="30" y="1650"/>
                    </a:lnTo>
                    <a:lnTo>
                      <a:pt x="30" y="1674"/>
                    </a:lnTo>
                    <a:lnTo>
                      <a:pt x="30" y="1662"/>
                    </a:lnTo>
                    <a:lnTo>
                      <a:pt x="30" y="1680"/>
                    </a:lnTo>
                    <a:lnTo>
                      <a:pt x="30" y="1656"/>
                    </a:lnTo>
                    <a:lnTo>
                      <a:pt x="30" y="1662"/>
                    </a:lnTo>
                    <a:lnTo>
                      <a:pt x="30" y="1692"/>
                    </a:lnTo>
                    <a:lnTo>
                      <a:pt x="30" y="1662"/>
                    </a:lnTo>
                    <a:lnTo>
                      <a:pt x="30" y="1680"/>
                    </a:lnTo>
                    <a:lnTo>
                      <a:pt x="30" y="1644"/>
                    </a:lnTo>
                    <a:lnTo>
                      <a:pt x="30" y="1668"/>
                    </a:lnTo>
                    <a:lnTo>
                      <a:pt x="30" y="1644"/>
                    </a:lnTo>
                    <a:lnTo>
                      <a:pt x="30" y="1662"/>
                    </a:lnTo>
                    <a:lnTo>
                      <a:pt x="30" y="1662"/>
                    </a:lnTo>
                    <a:lnTo>
                      <a:pt x="30" y="1686"/>
                    </a:lnTo>
                    <a:lnTo>
                      <a:pt x="30" y="1626"/>
                    </a:lnTo>
                    <a:lnTo>
                      <a:pt x="30" y="1680"/>
                    </a:lnTo>
                    <a:lnTo>
                      <a:pt x="30" y="1686"/>
                    </a:lnTo>
                    <a:lnTo>
                      <a:pt x="30" y="1698"/>
                    </a:lnTo>
                    <a:lnTo>
                      <a:pt x="30" y="1704"/>
                    </a:lnTo>
                    <a:lnTo>
                      <a:pt x="30" y="1686"/>
                    </a:lnTo>
                    <a:lnTo>
                      <a:pt x="30" y="1692"/>
                    </a:lnTo>
                    <a:lnTo>
                      <a:pt x="30" y="1698"/>
                    </a:lnTo>
                    <a:lnTo>
                      <a:pt x="30" y="1668"/>
                    </a:lnTo>
                    <a:lnTo>
                      <a:pt x="30" y="1656"/>
                    </a:lnTo>
                    <a:lnTo>
                      <a:pt x="30" y="1680"/>
                    </a:lnTo>
                    <a:lnTo>
                      <a:pt x="30" y="1668"/>
                    </a:lnTo>
                    <a:lnTo>
                      <a:pt x="30" y="1710"/>
                    </a:lnTo>
                    <a:lnTo>
                      <a:pt x="30" y="1686"/>
                    </a:lnTo>
                    <a:lnTo>
                      <a:pt x="30" y="1632"/>
                    </a:lnTo>
                    <a:lnTo>
                      <a:pt x="30" y="1686"/>
                    </a:lnTo>
                    <a:lnTo>
                      <a:pt x="30" y="1680"/>
                    </a:lnTo>
                    <a:lnTo>
                      <a:pt x="30" y="1674"/>
                    </a:lnTo>
                    <a:lnTo>
                      <a:pt x="30" y="1668"/>
                    </a:lnTo>
                    <a:lnTo>
                      <a:pt x="30" y="1662"/>
                    </a:lnTo>
                    <a:lnTo>
                      <a:pt x="30" y="1668"/>
                    </a:lnTo>
                    <a:lnTo>
                      <a:pt x="30" y="1698"/>
                    </a:lnTo>
                    <a:lnTo>
                      <a:pt x="30" y="1656"/>
                    </a:lnTo>
                    <a:lnTo>
                      <a:pt x="30" y="1662"/>
                    </a:lnTo>
                    <a:lnTo>
                      <a:pt x="30" y="1650"/>
                    </a:lnTo>
                    <a:lnTo>
                      <a:pt x="36" y="1680"/>
                    </a:lnTo>
                    <a:lnTo>
                      <a:pt x="36" y="1632"/>
                    </a:lnTo>
                    <a:lnTo>
                      <a:pt x="36" y="1686"/>
                    </a:lnTo>
                    <a:lnTo>
                      <a:pt x="36" y="1692"/>
                    </a:lnTo>
                    <a:lnTo>
                      <a:pt x="36" y="1644"/>
                    </a:lnTo>
                    <a:lnTo>
                      <a:pt x="36" y="1698"/>
                    </a:lnTo>
                    <a:lnTo>
                      <a:pt x="36" y="1674"/>
                    </a:lnTo>
                    <a:lnTo>
                      <a:pt x="36" y="1662"/>
                    </a:lnTo>
                    <a:lnTo>
                      <a:pt x="36" y="1644"/>
                    </a:lnTo>
                    <a:lnTo>
                      <a:pt x="36" y="1650"/>
                    </a:lnTo>
                    <a:lnTo>
                      <a:pt x="36" y="1692"/>
                    </a:lnTo>
                    <a:lnTo>
                      <a:pt x="36" y="1644"/>
                    </a:lnTo>
                    <a:lnTo>
                      <a:pt x="36" y="1680"/>
                    </a:lnTo>
                    <a:lnTo>
                      <a:pt x="36" y="1638"/>
                    </a:lnTo>
                    <a:lnTo>
                      <a:pt x="36" y="1644"/>
                    </a:lnTo>
                    <a:lnTo>
                      <a:pt x="36" y="1656"/>
                    </a:lnTo>
                    <a:lnTo>
                      <a:pt x="36" y="1668"/>
                    </a:lnTo>
                    <a:lnTo>
                      <a:pt x="36" y="1650"/>
                    </a:lnTo>
                    <a:lnTo>
                      <a:pt x="36" y="1638"/>
                    </a:lnTo>
                    <a:lnTo>
                      <a:pt x="36" y="1674"/>
                    </a:lnTo>
                    <a:lnTo>
                      <a:pt x="36" y="1668"/>
                    </a:lnTo>
                    <a:lnTo>
                      <a:pt x="36" y="1716"/>
                    </a:lnTo>
                    <a:lnTo>
                      <a:pt x="36" y="1650"/>
                    </a:lnTo>
                    <a:lnTo>
                      <a:pt x="36" y="1668"/>
                    </a:lnTo>
                    <a:lnTo>
                      <a:pt x="36" y="1644"/>
                    </a:lnTo>
                    <a:lnTo>
                      <a:pt x="36" y="1674"/>
                    </a:lnTo>
                    <a:lnTo>
                      <a:pt x="36" y="1686"/>
                    </a:lnTo>
                    <a:lnTo>
                      <a:pt x="36" y="1662"/>
                    </a:lnTo>
                    <a:lnTo>
                      <a:pt x="36" y="1674"/>
                    </a:lnTo>
                    <a:lnTo>
                      <a:pt x="36" y="1704"/>
                    </a:lnTo>
                    <a:lnTo>
                      <a:pt x="36" y="1686"/>
                    </a:lnTo>
                    <a:lnTo>
                      <a:pt x="36" y="1644"/>
                    </a:lnTo>
                    <a:lnTo>
                      <a:pt x="36" y="1674"/>
                    </a:lnTo>
                    <a:lnTo>
                      <a:pt x="36" y="1638"/>
                    </a:lnTo>
                    <a:lnTo>
                      <a:pt x="36" y="1698"/>
                    </a:lnTo>
                    <a:lnTo>
                      <a:pt x="36" y="1668"/>
                    </a:lnTo>
                    <a:lnTo>
                      <a:pt x="36" y="1650"/>
                    </a:lnTo>
                    <a:lnTo>
                      <a:pt x="36" y="1686"/>
                    </a:lnTo>
                    <a:lnTo>
                      <a:pt x="36" y="1656"/>
                    </a:lnTo>
                    <a:lnTo>
                      <a:pt x="36" y="1686"/>
                    </a:lnTo>
                    <a:lnTo>
                      <a:pt x="36" y="1674"/>
                    </a:lnTo>
                    <a:lnTo>
                      <a:pt x="36" y="1680"/>
                    </a:lnTo>
                    <a:lnTo>
                      <a:pt x="36" y="1650"/>
                    </a:lnTo>
                    <a:lnTo>
                      <a:pt x="36" y="1602"/>
                    </a:lnTo>
                    <a:lnTo>
                      <a:pt x="36" y="1590"/>
                    </a:lnTo>
                    <a:lnTo>
                      <a:pt x="36" y="1584"/>
                    </a:lnTo>
                    <a:lnTo>
                      <a:pt x="36" y="1428"/>
                    </a:lnTo>
                    <a:lnTo>
                      <a:pt x="36" y="1326"/>
                    </a:lnTo>
                    <a:lnTo>
                      <a:pt x="36" y="1176"/>
                    </a:lnTo>
                    <a:lnTo>
                      <a:pt x="36" y="1020"/>
                    </a:lnTo>
                    <a:lnTo>
                      <a:pt x="36" y="828"/>
                    </a:lnTo>
                    <a:lnTo>
                      <a:pt x="36" y="570"/>
                    </a:lnTo>
                    <a:lnTo>
                      <a:pt x="36" y="282"/>
                    </a:lnTo>
                    <a:lnTo>
                      <a:pt x="36" y="48"/>
                    </a:lnTo>
                    <a:lnTo>
                      <a:pt x="36" y="42"/>
                    </a:lnTo>
                    <a:lnTo>
                      <a:pt x="36" y="168"/>
                    </a:lnTo>
                    <a:lnTo>
                      <a:pt x="36" y="444"/>
                    </a:lnTo>
                    <a:lnTo>
                      <a:pt x="36" y="702"/>
                    </a:lnTo>
                    <a:lnTo>
                      <a:pt x="36" y="846"/>
                    </a:lnTo>
                    <a:lnTo>
                      <a:pt x="36" y="1128"/>
                    </a:lnTo>
                    <a:lnTo>
                      <a:pt x="36" y="1278"/>
                    </a:lnTo>
                    <a:lnTo>
                      <a:pt x="36" y="1374"/>
                    </a:lnTo>
                    <a:lnTo>
                      <a:pt x="36" y="1464"/>
                    </a:lnTo>
                    <a:lnTo>
                      <a:pt x="36" y="1554"/>
                    </a:lnTo>
                    <a:lnTo>
                      <a:pt x="36" y="1626"/>
                    </a:lnTo>
                    <a:lnTo>
                      <a:pt x="36" y="1626"/>
                    </a:lnTo>
                    <a:lnTo>
                      <a:pt x="36" y="1644"/>
                    </a:lnTo>
                    <a:lnTo>
                      <a:pt x="36" y="1662"/>
                    </a:lnTo>
                    <a:lnTo>
                      <a:pt x="36" y="1638"/>
                    </a:lnTo>
                    <a:lnTo>
                      <a:pt x="36" y="1650"/>
                    </a:lnTo>
                    <a:lnTo>
                      <a:pt x="36" y="1668"/>
                    </a:lnTo>
                    <a:lnTo>
                      <a:pt x="36" y="1680"/>
                    </a:lnTo>
                    <a:lnTo>
                      <a:pt x="36" y="1686"/>
                    </a:lnTo>
                    <a:lnTo>
                      <a:pt x="36" y="1650"/>
                    </a:lnTo>
                    <a:lnTo>
                      <a:pt x="36" y="1632"/>
                    </a:lnTo>
                    <a:lnTo>
                      <a:pt x="36" y="1656"/>
                    </a:lnTo>
                    <a:lnTo>
                      <a:pt x="36" y="1656"/>
                    </a:lnTo>
                    <a:lnTo>
                      <a:pt x="36" y="1662"/>
                    </a:lnTo>
                    <a:lnTo>
                      <a:pt x="36" y="1656"/>
                    </a:lnTo>
                    <a:lnTo>
                      <a:pt x="36" y="1680"/>
                    </a:lnTo>
                    <a:lnTo>
                      <a:pt x="36" y="1632"/>
                    </a:lnTo>
                    <a:lnTo>
                      <a:pt x="36" y="1638"/>
                    </a:lnTo>
                    <a:lnTo>
                      <a:pt x="36" y="1656"/>
                    </a:lnTo>
                    <a:lnTo>
                      <a:pt x="36" y="1674"/>
                    </a:lnTo>
                    <a:lnTo>
                      <a:pt x="36" y="1656"/>
                    </a:lnTo>
                    <a:lnTo>
                      <a:pt x="36" y="1692"/>
                    </a:lnTo>
                    <a:lnTo>
                      <a:pt x="36" y="1662"/>
                    </a:lnTo>
                    <a:lnTo>
                      <a:pt x="36" y="1656"/>
                    </a:lnTo>
                    <a:lnTo>
                      <a:pt x="36" y="1680"/>
                    </a:lnTo>
                    <a:lnTo>
                      <a:pt x="36" y="1662"/>
                    </a:lnTo>
                    <a:lnTo>
                      <a:pt x="36" y="1692"/>
                    </a:lnTo>
                    <a:lnTo>
                      <a:pt x="36" y="1632"/>
                    </a:lnTo>
                    <a:lnTo>
                      <a:pt x="36" y="1644"/>
                    </a:lnTo>
                    <a:lnTo>
                      <a:pt x="36" y="1638"/>
                    </a:lnTo>
                    <a:lnTo>
                      <a:pt x="36" y="1686"/>
                    </a:lnTo>
                    <a:lnTo>
                      <a:pt x="36" y="1680"/>
                    </a:lnTo>
                    <a:lnTo>
                      <a:pt x="36" y="1626"/>
                    </a:lnTo>
                    <a:lnTo>
                      <a:pt x="36" y="1638"/>
                    </a:lnTo>
                    <a:lnTo>
                      <a:pt x="36" y="1674"/>
                    </a:lnTo>
                    <a:lnTo>
                      <a:pt x="36" y="1620"/>
                    </a:lnTo>
                    <a:lnTo>
                      <a:pt x="36" y="1596"/>
                    </a:lnTo>
                    <a:lnTo>
                      <a:pt x="36" y="1554"/>
                    </a:lnTo>
                    <a:lnTo>
                      <a:pt x="42" y="1440"/>
                    </a:lnTo>
                    <a:lnTo>
                      <a:pt x="42" y="1428"/>
                    </a:lnTo>
                    <a:lnTo>
                      <a:pt x="42" y="1362"/>
                    </a:lnTo>
                    <a:lnTo>
                      <a:pt x="42" y="1260"/>
                    </a:lnTo>
                    <a:lnTo>
                      <a:pt x="42" y="1170"/>
                    </a:lnTo>
                    <a:lnTo>
                      <a:pt x="42" y="1086"/>
                    </a:lnTo>
                    <a:lnTo>
                      <a:pt x="42" y="1074"/>
                    </a:lnTo>
                    <a:lnTo>
                      <a:pt x="42" y="1134"/>
                    </a:lnTo>
                    <a:lnTo>
                      <a:pt x="42" y="1224"/>
                    </a:lnTo>
                    <a:lnTo>
                      <a:pt x="42" y="1290"/>
                    </a:lnTo>
                    <a:lnTo>
                      <a:pt x="42" y="1380"/>
                    </a:lnTo>
                    <a:lnTo>
                      <a:pt x="42" y="1446"/>
                    </a:lnTo>
                    <a:lnTo>
                      <a:pt x="42" y="1530"/>
                    </a:lnTo>
                    <a:lnTo>
                      <a:pt x="42" y="1578"/>
                    </a:lnTo>
                    <a:lnTo>
                      <a:pt x="42" y="1602"/>
                    </a:lnTo>
                    <a:lnTo>
                      <a:pt x="42" y="1638"/>
                    </a:lnTo>
                    <a:lnTo>
                      <a:pt x="42" y="1650"/>
                    </a:lnTo>
                    <a:lnTo>
                      <a:pt x="42" y="1608"/>
                    </a:lnTo>
                    <a:lnTo>
                      <a:pt x="42" y="1650"/>
                    </a:lnTo>
                    <a:lnTo>
                      <a:pt x="42" y="1680"/>
                    </a:lnTo>
                    <a:lnTo>
                      <a:pt x="42" y="1674"/>
                    </a:lnTo>
                    <a:lnTo>
                      <a:pt x="42" y="1692"/>
                    </a:lnTo>
                    <a:lnTo>
                      <a:pt x="42" y="1650"/>
                    </a:lnTo>
                    <a:lnTo>
                      <a:pt x="42" y="1668"/>
                    </a:lnTo>
                    <a:lnTo>
                      <a:pt x="42" y="1680"/>
                    </a:lnTo>
                    <a:lnTo>
                      <a:pt x="42" y="1674"/>
                    </a:lnTo>
                    <a:lnTo>
                      <a:pt x="42" y="1656"/>
                    </a:lnTo>
                    <a:lnTo>
                      <a:pt x="42" y="1656"/>
                    </a:lnTo>
                    <a:lnTo>
                      <a:pt x="42" y="1644"/>
                    </a:lnTo>
                    <a:lnTo>
                      <a:pt x="42" y="1656"/>
                    </a:lnTo>
                    <a:lnTo>
                      <a:pt x="42" y="1602"/>
                    </a:lnTo>
                    <a:lnTo>
                      <a:pt x="42" y="1656"/>
                    </a:lnTo>
                    <a:lnTo>
                      <a:pt x="42" y="1644"/>
                    </a:lnTo>
                    <a:lnTo>
                      <a:pt x="42" y="1650"/>
                    </a:lnTo>
                    <a:lnTo>
                      <a:pt x="42" y="1674"/>
                    </a:lnTo>
                    <a:lnTo>
                      <a:pt x="42" y="1698"/>
                    </a:lnTo>
                    <a:lnTo>
                      <a:pt x="42" y="1674"/>
                    </a:lnTo>
                    <a:lnTo>
                      <a:pt x="42" y="1668"/>
                    </a:lnTo>
                    <a:lnTo>
                      <a:pt x="42" y="1632"/>
                    </a:lnTo>
                    <a:lnTo>
                      <a:pt x="42" y="1644"/>
                    </a:lnTo>
                    <a:lnTo>
                      <a:pt x="42" y="1650"/>
                    </a:lnTo>
                    <a:lnTo>
                      <a:pt x="42" y="1656"/>
                    </a:lnTo>
                    <a:lnTo>
                      <a:pt x="42" y="1626"/>
                    </a:lnTo>
                    <a:lnTo>
                      <a:pt x="42" y="1632"/>
                    </a:lnTo>
                    <a:lnTo>
                      <a:pt x="42" y="1698"/>
                    </a:lnTo>
                    <a:lnTo>
                      <a:pt x="42" y="1680"/>
                    </a:lnTo>
                    <a:lnTo>
                      <a:pt x="42" y="1686"/>
                    </a:lnTo>
                    <a:lnTo>
                      <a:pt x="42" y="1656"/>
                    </a:lnTo>
                    <a:lnTo>
                      <a:pt x="42" y="1626"/>
                    </a:lnTo>
                    <a:lnTo>
                      <a:pt x="42" y="1626"/>
                    </a:lnTo>
                    <a:lnTo>
                      <a:pt x="42" y="1554"/>
                    </a:lnTo>
                    <a:lnTo>
                      <a:pt x="42" y="1542"/>
                    </a:lnTo>
                    <a:lnTo>
                      <a:pt x="42" y="1428"/>
                    </a:lnTo>
                    <a:lnTo>
                      <a:pt x="42" y="1326"/>
                    </a:lnTo>
                    <a:lnTo>
                      <a:pt x="42" y="1140"/>
                    </a:lnTo>
                    <a:lnTo>
                      <a:pt x="42" y="942"/>
                    </a:lnTo>
                    <a:lnTo>
                      <a:pt x="42" y="738"/>
                    </a:lnTo>
                    <a:lnTo>
                      <a:pt x="42" y="498"/>
                    </a:lnTo>
                    <a:lnTo>
                      <a:pt x="42" y="228"/>
                    </a:lnTo>
                    <a:lnTo>
                      <a:pt x="42" y="0"/>
                    </a:lnTo>
                    <a:lnTo>
                      <a:pt x="42" y="0"/>
                    </a:lnTo>
                    <a:lnTo>
                      <a:pt x="42" y="258"/>
                    </a:lnTo>
                    <a:lnTo>
                      <a:pt x="42" y="498"/>
                    </a:lnTo>
                    <a:lnTo>
                      <a:pt x="42" y="714"/>
                    </a:lnTo>
                    <a:lnTo>
                      <a:pt x="42" y="954"/>
                    </a:lnTo>
                    <a:lnTo>
                      <a:pt x="42" y="1122"/>
                    </a:lnTo>
                    <a:lnTo>
                      <a:pt x="42" y="1302"/>
                    </a:lnTo>
                    <a:lnTo>
                      <a:pt x="42" y="1404"/>
                    </a:lnTo>
                    <a:lnTo>
                      <a:pt x="42" y="1524"/>
                    </a:lnTo>
                    <a:lnTo>
                      <a:pt x="42" y="1596"/>
                    </a:lnTo>
                    <a:lnTo>
                      <a:pt x="42" y="1608"/>
                    </a:lnTo>
                    <a:lnTo>
                      <a:pt x="42" y="1620"/>
                    </a:lnTo>
                    <a:lnTo>
                      <a:pt x="42" y="1644"/>
                    </a:lnTo>
                    <a:lnTo>
                      <a:pt x="42" y="1650"/>
                    </a:lnTo>
                    <a:lnTo>
                      <a:pt x="42" y="1668"/>
                    </a:lnTo>
                    <a:lnTo>
                      <a:pt x="42" y="1656"/>
                    </a:lnTo>
                    <a:lnTo>
                      <a:pt x="42" y="1680"/>
                    </a:lnTo>
                    <a:lnTo>
                      <a:pt x="42" y="1674"/>
                    </a:lnTo>
                    <a:lnTo>
                      <a:pt x="42" y="1638"/>
                    </a:lnTo>
                    <a:lnTo>
                      <a:pt x="42" y="1662"/>
                    </a:lnTo>
                    <a:lnTo>
                      <a:pt x="42" y="1686"/>
                    </a:lnTo>
                    <a:lnTo>
                      <a:pt x="42" y="1668"/>
                    </a:lnTo>
                    <a:lnTo>
                      <a:pt x="42" y="1686"/>
                    </a:lnTo>
                    <a:lnTo>
                      <a:pt x="42" y="1704"/>
                    </a:lnTo>
                    <a:lnTo>
                      <a:pt x="42" y="1668"/>
                    </a:lnTo>
                    <a:lnTo>
                      <a:pt x="42" y="1668"/>
                    </a:lnTo>
                    <a:lnTo>
                      <a:pt x="42" y="1674"/>
                    </a:lnTo>
                    <a:lnTo>
                      <a:pt x="42" y="1668"/>
                    </a:lnTo>
                    <a:lnTo>
                      <a:pt x="42" y="1674"/>
                    </a:lnTo>
                    <a:lnTo>
                      <a:pt x="42" y="1674"/>
                    </a:lnTo>
                    <a:lnTo>
                      <a:pt x="42" y="1656"/>
                    </a:lnTo>
                    <a:lnTo>
                      <a:pt x="42" y="1710"/>
                    </a:lnTo>
                    <a:lnTo>
                      <a:pt x="42" y="1650"/>
                    </a:lnTo>
                    <a:lnTo>
                      <a:pt x="42" y="1668"/>
                    </a:lnTo>
                    <a:lnTo>
                      <a:pt x="42" y="1668"/>
                    </a:lnTo>
                    <a:lnTo>
                      <a:pt x="42" y="1674"/>
                    </a:lnTo>
                    <a:lnTo>
                      <a:pt x="42" y="1668"/>
                    </a:lnTo>
                    <a:lnTo>
                      <a:pt x="42" y="1704"/>
                    </a:lnTo>
                    <a:lnTo>
                      <a:pt x="42" y="1686"/>
                    </a:lnTo>
                    <a:lnTo>
                      <a:pt x="42" y="1686"/>
                    </a:lnTo>
                    <a:lnTo>
                      <a:pt x="42" y="1686"/>
                    </a:lnTo>
                    <a:lnTo>
                      <a:pt x="42" y="1668"/>
                    </a:lnTo>
                    <a:lnTo>
                      <a:pt x="48" y="1662"/>
                    </a:lnTo>
                    <a:lnTo>
                      <a:pt x="48" y="1644"/>
                    </a:lnTo>
                    <a:lnTo>
                      <a:pt x="48" y="1698"/>
                    </a:lnTo>
                    <a:lnTo>
                      <a:pt x="48" y="1680"/>
                    </a:lnTo>
                    <a:lnTo>
                      <a:pt x="48" y="1686"/>
                    </a:lnTo>
                    <a:lnTo>
                      <a:pt x="48" y="1644"/>
                    </a:lnTo>
                    <a:lnTo>
                      <a:pt x="48" y="1692"/>
                    </a:lnTo>
                    <a:lnTo>
                      <a:pt x="48" y="1650"/>
                    </a:lnTo>
                    <a:lnTo>
                      <a:pt x="48" y="1662"/>
                    </a:lnTo>
                    <a:lnTo>
                      <a:pt x="48" y="1650"/>
                    </a:lnTo>
                    <a:lnTo>
                      <a:pt x="48" y="1662"/>
                    </a:lnTo>
                    <a:lnTo>
                      <a:pt x="48" y="1668"/>
                    </a:lnTo>
                    <a:lnTo>
                      <a:pt x="48" y="1674"/>
                    </a:lnTo>
                    <a:lnTo>
                      <a:pt x="48" y="1674"/>
                    </a:lnTo>
                    <a:lnTo>
                      <a:pt x="48" y="1686"/>
                    </a:lnTo>
                    <a:lnTo>
                      <a:pt x="48" y="1626"/>
                    </a:lnTo>
                    <a:lnTo>
                      <a:pt x="48" y="1674"/>
                    </a:lnTo>
                    <a:lnTo>
                      <a:pt x="48" y="1650"/>
                    </a:lnTo>
                    <a:lnTo>
                      <a:pt x="48" y="1668"/>
                    </a:lnTo>
                    <a:lnTo>
                      <a:pt x="48" y="1650"/>
                    </a:lnTo>
                    <a:lnTo>
                      <a:pt x="48" y="1656"/>
                    </a:lnTo>
                    <a:lnTo>
                      <a:pt x="48" y="1656"/>
                    </a:lnTo>
                    <a:lnTo>
                      <a:pt x="48" y="1680"/>
                    </a:lnTo>
                    <a:lnTo>
                      <a:pt x="48" y="1638"/>
                    </a:lnTo>
                    <a:lnTo>
                      <a:pt x="48" y="1668"/>
                    </a:lnTo>
                    <a:lnTo>
                      <a:pt x="48" y="1662"/>
                    </a:lnTo>
                    <a:lnTo>
                      <a:pt x="48" y="1674"/>
                    </a:lnTo>
                    <a:lnTo>
                      <a:pt x="48" y="1692"/>
                    </a:lnTo>
                    <a:lnTo>
                      <a:pt x="48" y="1662"/>
                    </a:lnTo>
                    <a:lnTo>
                      <a:pt x="48" y="1692"/>
                    </a:lnTo>
                    <a:lnTo>
                      <a:pt x="48" y="1632"/>
                    </a:lnTo>
                    <a:lnTo>
                      <a:pt x="48" y="1656"/>
                    </a:lnTo>
                    <a:lnTo>
                      <a:pt x="48" y="1650"/>
                    </a:lnTo>
                    <a:lnTo>
                      <a:pt x="48" y="1680"/>
                    </a:lnTo>
                    <a:lnTo>
                      <a:pt x="48" y="1692"/>
                    </a:lnTo>
                    <a:lnTo>
                      <a:pt x="48" y="1656"/>
                    </a:lnTo>
                    <a:lnTo>
                      <a:pt x="48" y="1674"/>
                    </a:lnTo>
                    <a:lnTo>
                      <a:pt x="48" y="1674"/>
                    </a:lnTo>
                    <a:lnTo>
                      <a:pt x="48" y="1680"/>
                    </a:lnTo>
                    <a:lnTo>
                      <a:pt x="48" y="1644"/>
                    </a:lnTo>
                    <a:lnTo>
                      <a:pt x="48" y="1674"/>
                    </a:lnTo>
                    <a:lnTo>
                      <a:pt x="48" y="1638"/>
                    </a:lnTo>
                    <a:lnTo>
                      <a:pt x="48" y="1650"/>
                    </a:lnTo>
                    <a:lnTo>
                      <a:pt x="48" y="1692"/>
                    </a:lnTo>
                    <a:lnTo>
                      <a:pt x="48" y="1686"/>
                    </a:lnTo>
                    <a:lnTo>
                      <a:pt x="48" y="1692"/>
                    </a:lnTo>
                    <a:lnTo>
                      <a:pt x="48" y="1656"/>
                    </a:lnTo>
                    <a:lnTo>
                      <a:pt x="48" y="1668"/>
                    </a:lnTo>
                    <a:lnTo>
                      <a:pt x="48" y="1698"/>
                    </a:lnTo>
                    <a:lnTo>
                      <a:pt x="48" y="1662"/>
                    </a:lnTo>
                    <a:lnTo>
                      <a:pt x="48" y="1632"/>
                    </a:lnTo>
                    <a:lnTo>
                      <a:pt x="48" y="1680"/>
                    </a:lnTo>
                    <a:lnTo>
                      <a:pt x="48" y="1668"/>
                    </a:lnTo>
                    <a:lnTo>
                      <a:pt x="48" y="1662"/>
                    </a:lnTo>
                    <a:lnTo>
                      <a:pt x="48" y="1656"/>
                    </a:lnTo>
                    <a:lnTo>
                      <a:pt x="48" y="1680"/>
                    </a:lnTo>
                    <a:lnTo>
                      <a:pt x="48" y="1662"/>
                    </a:lnTo>
                    <a:lnTo>
                      <a:pt x="48" y="1698"/>
                    </a:lnTo>
                    <a:lnTo>
                      <a:pt x="48" y="1674"/>
                    </a:lnTo>
                    <a:lnTo>
                      <a:pt x="48" y="1638"/>
                    </a:lnTo>
                    <a:lnTo>
                      <a:pt x="48" y="1686"/>
                    </a:lnTo>
                    <a:lnTo>
                      <a:pt x="48" y="1698"/>
                    </a:lnTo>
                    <a:lnTo>
                      <a:pt x="48" y="1650"/>
                    </a:lnTo>
                    <a:lnTo>
                      <a:pt x="48" y="1644"/>
                    </a:lnTo>
                    <a:lnTo>
                      <a:pt x="48" y="1674"/>
                    </a:lnTo>
                    <a:lnTo>
                      <a:pt x="48" y="1686"/>
                    </a:lnTo>
                    <a:lnTo>
                      <a:pt x="48" y="1662"/>
                    </a:lnTo>
                    <a:lnTo>
                      <a:pt x="48" y="1632"/>
                    </a:lnTo>
                    <a:lnTo>
                      <a:pt x="48" y="1674"/>
                    </a:lnTo>
                    <a:lnTo>
                      <a:pt x="48" y="1686"/>
                    </a:lnTo>
                    <a:lnTo>
                      <a:pt x="48" y="1632"/>
                    </a:lnTo>
                    <a:lnTo>
                      <a:pt x="48" y="1662"/>
                    </a:lnTo>
                    <a:lnTo>
                      <a:pt x="48" y="1680"/>
                    </a:lnTo>
                    <a:lnTo>
                      <a:pt x="48" y="1692"/>
                    </a:lnTo>
                    <a:lnTo>
                      <a:pt x="48" y="1656"/>
                    </a:lnTo>
                    <a:lnTo>
                      <a:pt x="48" y="1710"/>
                    </a:lnTo>
                    <a:lnTo>
                      <a:pt x="48" y="1686"/>
                    </a:lnTo>
                    <a:lnTo>
                      <a:pt x="48" y="1644"/>
                    </a:lnTo>
                    <a:lnTo>
                      <a:pt x="48" y="1656"/>
                    </a:lnTo>
                    <a:lnTo>
                      <a:pt x="48" y="1632"/>
                    </a:lnTo>
                    <a:lnTo>
                      <a:pt x="48" y="1668"/>
                    </a:lnTo>
                    <a:lnTo>
                      <a:pt x="48" y="1668"/>
                    </a:lnTo>
                    <a:lnTo>
                      <a:pt x="48" y="1656"/>
                    </a:lnTo>
                    <a:lnTo>
                      <a:pt x="48" y="1680"/>
                    </a:lnTo>
                    <a:lnTo>
                      <a:pt x="48" y="1674"/>
                    </a:lnTo>
                    <a:lnTo>
                      <a:pt x="48" y="1686"/>
                    </a:lnTo>
                    <a:lnTo>
                      <a:pt x="48" y="1668"/>
                    </a:lnTo>
                    <a:lnTo>
                      <a:pt x="48" y="1704"/>
                    </a:lnTo>
                    <a:lnTo>
                      <a:pt x="48" y="1698"/>
                    </a:lnTo>
                    <a:lnTo>
                      <a:pt x="48" y="1710"/>
                    </a:lnTo>
                    <a:lnTo>
                      <a:pt x="48" y="1650"/>
                    </a:lnTo>
                    <a:lnTo>
                      <a:pt x="48" y="1674"/>
                    </a:lnTo>
                    <a:lnTo>
                      <a:pt x="48" y="1656"/>
                    </a:lnTo>
                    <a:lnTo>
                      <a:pt x="48" y="1656"/>
                    </a:lnTo>
                    <a:lnTo>
                      <a:pt x="48" y="1662"/>
                    </a:lnTo>
                    <a:lnTo>
                      <a:pt x="48" y="1680"/>
                    </a:lnTo>
                    <a:lnTo>
                      <a:pt x="48" y="1716"/>
                    </a:lnTo>
                    <a:lnTo>
                      <a:pt x="48" y="1692"/>
                    </a:lnTo>
                    <a:lnTo>
                      <a:pt x="48" y="1662"/>
                    </a:lnTo>
                    <a:lnTo>
                      <a:pt x="48" y="1680"/>
                    </a:lnTo>
                    <a:lnTo>
                      <a:pt x="48" y="1668"/>
                    </a:lnTo>
                    <a:lnTo>
                      <a:pt x="48" y="1674"/>
                    </a:lnTo>
                    <a:lnTo>
                      <a:pt x="54" y="1686"/>
                    </a:lnTo>
                    <a:lnTo>
                      <a:pt x="54" y="1710"/>
                    </a:lnTo>
                    <a:lnTo>
                      <a:pt x="54" y="1668"/>
                    </a:lnTo>
                    <a:lnTo>
                      <a:pt x="54" y="1680"/>
                    </a:lnTo>
                    <a:lnTo>
                      <a:pt x="54" y="1698"/>
                    </a:lnTo>
                    <a:lnTo>
                      <a:pt x="54" y="1704"/>
                    </a:lnTo>
                    <a:lnTo>
                      <a:pt x="54" y="1650"/>
                    </a:lnTo>
                    <a:lnTo>
                      <a:pt x="54" y="1662"/>
                    </a:lnTo>
                    <a:lnTo>
                      <a:pt x="54" y="1650"/>
                    </a:lnTo>
                    <a:lnTo>
                      <a:pt x="54" y="1686"/>
                    </a:lnTo>
                    <a:lnTo>
                      <a:pt x="54" y="1674"/>
                    </a:lnTo>
                    <a:lnTo>
                      <a:pt x="54" y="1686"/>
                    </a:lnTo>
                    <a:lnTo>
                      <a:pt x="54" y="1686"/>
                    </a:lnTo>
                    <a:lnTo>
                      <a:pt x="54" y="1650"/>
                    </a:lnTo>
                    <a:lnTo>
                      <a:pt x="54" y="1662"/>
                    </a:lnTo>
                    <a:lnTo>
                      <a:pt x="54" y="1638"/>
                    </a:lnTo>
                    <a:lnTo>
                      <a:pt x="54" y="1692"/>
                    </a:lnTo>
                    <a:lnTo>
                      <a:pt x="54" y="1644"/>
                    </a:lnTo>
                    <a:lnTo>
                      <a:pt x="54" y="1722"/>
                    </a:lnTo>
                    <a:lnTo>
                      <a:pt x="54" y="1692"/>
                    </a:lnTo>
                    <a:lnTo>
                      <a:pt x="54" y="1644"/>
                    </a:lnTo>
                    <a:lnTo>
                      <a:pt x="54" y="1680"/>
                    </a:lnTo>
                    <a:lnTo>
                      <a:pt x="54" y="1656"/>
                    </a:lnTo>
                    <a:lnTo>
                      <a:pt x="54" y="1674"/>
                    </a:lnTo>
                    <a:lnTo>
                      <a:pt x="54" y="1656"/>
                    </a:lnTo>
                    <a:lnTo>
                      <a:pt x="54" y="1656"/>
                    </a:lnTo>
                    <a:lnTo>
                      <a:pt x="54" y="1662"/>
                    </a:lnTo>
                    <a:lnTo>
                      <a:pt x="54" y="1698"/>
                    </a:lnTo>
                    <a:lnTo>
                      <a:pt x="54" y="1674"/>
                    </a:lnTo>
                    <a:lnTo>
                      <a:pt x="54" y="1674"/>
                    </a:lnTo>
                    <a:lnTo>
                      <a:pt x="54" y="1650"/>
                    </a:lnTo>
                    <a:lnTo>
                      <a:pt x="54" y="1692"/>
                    </a:lnTo>
                    <a:lnTo>
                      <a:pt x="54" y="1674"/>
                    </a:lnTo>
                    <a:lnTo>
                      <a:pt x="54" y="1662"/>
                    </a:lnTo>
                    <a:lnTo>
                      <a:pt x="54" y="1674"/>
                    </a:lnTo>
                    <a:lnTo>
                      <a:pt x="54" y="1698"/>
                    </a:lnTo>
                    <a:lnTo>
                      <a:pt x="54" y="1680"/>
                    </a:lnTo>
                    <a:lnTo>
                      <a:pt x="54" y="1668"/>
                    </a:lnTo>
                    <a:lnTo>
                      <a:pt x="54" y="1638"/>
                    </a:lnTo>
                    <a:lnTo>
                      <a:pt x="54" y="1680"/>
                    </a:lnTo>
                    <a:lnTo>
                      <a:pt x="54" y="1662"/>
                    </a:lnTo>
                    <a:lnTo>
                      <a:pt x="54" y="1716"/>
                    </a:lnTo>
                    <a:lnTo>
                      <a:pt x="54" y="1668"/>
                    </a:lnTo>
                    <a:lnTo>
                      <a:pt x="54" y="1698"/>
                    </a:lnTo>
                    <a:lnTo>
                      <a:pt x="54" y="1680"/>
                    </a:lnTo>
                    <a:lnTo>
                      <a:pt x="54" y="1656"/>
                    </a:lnTo>
                    <a:lnTo>
                      <a:pt x="54" y="1698"/>
                    </a:lnTo>
                    <a:lnTo>
                      <a:pt x="54" y="1656"/>
                    </a:lnTo>
                    <a:lnTo>
                      <a:pt x="54" y="1662"/>
                    </a:lnTo>
                    <a:lnTo>
                      <a:pt x="54" y="1668"/>
                    </a:lnTo>
                    <a:lnTo>
                      <a:pt x="54" y="1662"/>
                    </a:lnTo>
                    <a:lnTo>
                      <a:pt x="54" y="1650"/>
                    </a:lnTo>
                    <a:lnTo>
                      <a:pt x="54" y="1698"/>
                    </a:lnTo>
                    <a:lnTo>
                      <a:pt x="54" y="1674"/>
                    </a:lnTo>
                    <a:lnTo>
                      <a:pt x="54" y="1656"/>
                    </a:lnTo>
                    <a:lnTo>
                      <a:pt x="54" y="1716"/>
                    </a:lnTo>
                    <a:lnTo>
                      <a:pt x="54" y="1662"/>
                    </a:lnTo>
                    <a:lnTo>
                      <a:pt x="54" y="1638"/>
                    </a:lnTo>
                    <a:lnTo>
                      <a:pt x="54" y="1644"/>
                    </a:lnTo>
                    <a:lnTo>
                      <a:pt x="54" y="1686"/>
                    </a:lnTo>
                    <a:lnTo>
                      <a:pt x="54" y="1620"/>
                    </a:lnTo>
                    <a:lnTo>
                      <a:pt x="54" y="1674"/>
                    </a:lnTo>
                    <a:lnTo>
                      <a:pt x="54" y="1632"/>
                    </a:lnTo>
                    <a:lnTo>
                      <a:pt x="54" y="1656"/>
                    </a:lnTo>
                    <a:lnTo>
                      <a:pt x="54" y="1668"/>
                    </a:lnTo>
                    <a:lnTo>
                      <a:pt x="54" y="1674"/>
                    </a:lnTo>
                    <a:lnTo>
                      <a:pt x="54" y="1680"/>
                    </a:lnTo>
                    <a:lnTo>
                      <a:pt x="54" y="1656"/>
                    </a:lnTo>
                    <a:lnTo>
                      <a:pt x="54" y="1668"/>
                    </a:lnTo>
                    <a:lnTo>
                      <a:pt x="54" y="1632"/>
                    </a:lnTo>
                    <a:lnTo>
                      <a:pt x="54" y="1680"/>
                    </a:lnTo>
                    <a:lnTo>
                      <a:pt x="54" y="1644"/>
                    </a:lnTo>
                    <a:lnTo>
                      <a:pt x="54" y="1662"/>
                    </a:lnTo>
                    <a:lnTo>
                      <a:pt x="54" y="1656"/>
                    </a:lnTo>
                    <a:lnTo>
                      <a:pt x="54" y="1662"/>
                    </a:lnTo>
                    <a:lnTo>
                      <a:pt x="54" y="1710"/>
                    </a:lnTo>
                    <a:lnTo>
                      <a:pt x="54" y="1674"/>
                    </a:lnTo>
                    <a:lnTo>
                      <a:pt x="54" y="1668"/>
                    </a:lnTo>
                    <a:lnTo>
                      <a:pt x="54" y="1692"/>
                    </a:lnTo>
                    <a:lnTo>
                      <a:pt x="54" y="1644"/>
                    </a:lnTo>
                    <a:lnTo>
                      <a:pt x="54" y="1668"/>
                    </a:lnTo>
                    <a:lnTo>
                      <a:pt x="54" y="1686"/>
                    </a:lnTo>
                    <a:lnTo>
                      <a:pt x="54" y="1686"/>
                    </a:lnTo>
                    <a:lnTo>
                      <a:pt x="54" y="1680"/>
                    </a:lnTo>
                    <a:lnTo>
                      <a:pt x="54" y="1692"/>
                    </a:lnTo>
                    <a:lnTo>
                      <a:pt x="54" y="1674"/>
                    </a:lnTo>
                    <a:lnTo>
                      <a:pt x="54" y="1674"/>
                    </a:lnTo>
                    <a:lnTo>
                      <a:pt x="54" y="1650"/>
                    </a:lnTo>
                    <a:lnTo>
                      <a:pt x="54" y="1668"/>
                    </a:lnTo>
                    <a:lnTo>
                      <a:pt x="54" y="1668"/>
                    </a:lnTo>
                    <a:lnTo>
                      <a:pt x="54" y="1674"/>
                    </a:lnTo>
                    <a:lnTo>
                      <a:pt x="54" y="1692"/>
                    </a:lnTo>
                    <a:lnTo>
                      <a:pt x="54" y="1662"/>
                    </a:lnTo>
                    <a:lnTo>
                      <a:pt x="54" y="1650"/>
                    </a:lnTo>
                    <a:lnTo>
                      <a:pt x="54" y="1680"/>
                    </a:lnTo>
                    <a:lnTo>
                      <a:pt x="54" y="1668"/>
                    </a:lnTo>
                    <a:lnTo>
                      <a:pt x="54" y="1650"/>
                    </a:lnTo>
                    <a:lnTo>
                      <a:pt x="54" y="1656"/>
                    </a:lnTo>
                    <a:lnTo>
                      <a:pt x="54" y="1680"/>
                    </a:lnTo>
                    <a:lnTo>
                      <a:pt x="54" y="1650"/>
                    </a:lnTo>
                    <a:lnTo>
                      <a:pt x="54" y="1668"/>
                    </a:lnTo>
                    <a:lnTo>
                      <a:pt x="54" y="1638"/>
                    </a:lnTo>
                    <a:lnTo>
                      <a:pt x="54" y="1656"/>
                    </a:lnTo>
                    <a:lnTo>
                      <a:pt x="60" y="1686"/>
                    </a:lnTo>
                    <a:lnTo>
                      <a:pt x="60" y="1656"/>
                    </a:lnTo>
                    <a:lnTo>
                      <a:pt x="60" y="1692"/>
                    </a:lnTo>
                    <a:lnTo>
                      <a:pt x="60" y="1656"/>
                    </a:lnTo>
                    <a:lnTo>
                      <a:pt x="60" y="1674"/>
                    </a:lnTo>
                    <a:lnTo>
                      <a:pt x="60" y="1686"/>
                    </a:lnTo>
                    <a:lnTo>
                      <a:pt x="60" y="1692"/>
                    </a:lnTo>
                    <a:lnTo>
                      <a:pt x="60" y="1662"/>
                    </a:lnTo>
                    <a:lnTo>
                      <a:pt x="60" y="1674"/>
                    </a:lnTo>
                    <a:lnTo>
                      <a:pt x="60" y="1644"/>
                    </a:lnTo>
                    <a:lnTo>
                      <a:pt x="60" y="1698"/>
                    </a:lnTo>
                    <a:lnTo>
                      <a:pt x="60" y="1656"/>
                    </a:lnTo>
                    <a:lnTo>
                      <a:pt x="60" y="1674"/>
                    </a:lnTo>
                    <a:lnTo>
                      <a:pt x="60" y="1704"/>
                    </a:lnTo>
                    <a:lnTo>
                      <a:pt x="60" y="1704"/>
                    </a:lnTo>
                    <a:lnTo>
                      <a:pt x="60" y="1680"/>
                    </a:lnTo>
                    <a:lnTo>
                      <a:pt x="60" y="1650"/>
                    </a:lnTo>
                    <a:lnTo>
                      <a:pt x="60" y="1638"/>
                    </a:lnTo>
                    <a:lnTo>
                      <a:pt x="60" y="1680"/>
                    </a:lnTo>
                    <a:lnTo>
                      <a:pt x="60" y="1686"/>
                    </a:lnTo>
                    <a:lnTo>
                      <a:pt x="60" y="1644"/>
                    </a:lnTo>
                    <a:lnTo>
                      <a:pt x="60" y="1680"/>
                    </a:lnTo>
                    <a:lnTo>
                      <a:pt x="60" y="1722"/>
                    </a:lnTo>
                    <a:lnTo>
                      <a:pt x="60" y="1626"/>
                    </a:lnTo>
                    <a:lnTo>
                      <a:pt x="60" y="1686"/>
                    </a:lnTo>
                    <a:lnTo>
                      <a:pt x="60" y="1674"/>
                    </a:lnTo>
                    <a:lnTo>
                      <a:pt x="60" y="1674"/>
                    </a:lnTo>
                    <a:lnTo>
                      <a:pt x="60" y="1662"/>
                    </a:lnTo>
                    <a:lnTo>
                      <a:pt x="60" y="1644"/>
                    </a:lnTo>
                    <a:lnTo>
                      <a:pt x="60" y="1650"/>
                    </a:lnTo>
                    <a:lnTo>
                      <a:pt x="60" y="1668"/>
                    </a:lnTo>
                    <a:lnTo>
                      <a:pt x="60" y="1644"/>
                    </a:lnTo>
                    <a:lnTo>
                      <a:pt x="60" y="1656"/>
                    </a:lnTo>
                    <a:lnTo>
                      <a:pt x="60" y="1650"/>
                    </a:lnTo>
                    <a:lnTo>
                      <a:pt x="60" y="1662"/>
                    </a:lnTo>
                    <a:lnTo>
                      <a:pt x="60" y="1662"/>
                    </a:lnTo>
                    <a:lnTo>
                      <a:pt x="60" y="1698"/>
                    </a:lnTo>
                    <a:lnTo>
                      <a:pt x="60" y="1674"/>
                    </a:lnTo>
                    <a:lnTo>
                      <a:pt x="60" y="1668"/>
                    </a:lnTo>
                    <a:lnTo>
                      <a:pt x="60" y="1662"/>
                    </a:lnTo>
                    <a:lnTo>
                      <a:pt x="60" y="1662"/>
                    </a:lnTo>
                    <a:lnTo>
                      <a:pt x="60" y="1626"/>
                    </a:lnTo>
                    <a:lnTo>
                      <a:pt x="60" y="1674"/>
                    </a:lnTo>
                    <a:lnTo>
                      <a:pt x="60" y="1656"/>
                    </a:lnTo>
                    <a:lnTo>
                      <a:pt x="60" y="165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18"/>
              <p:cNvSpPr>
                <a:spLocks/>
              </p:cNvSpPr>
              <p:nvPr/>
            </p:nvSpPr>
            <p:spPr bwMode="auto">
              <a:xfrm>
                <a:off x="1889125" y="7974013"/>
                <a:ext cx="95250" cy="180975"/>
              </a:xfrm>
              <a:custGeom>
                <a:avLst/>
                <a:gdLst>
                  <a:gd name="T0" fmla="*/ 0 w 60"/>
                  <a:gd name="T1" fmla="*/ 78 h 114"/>
                  <a:gd name="T2" fmla="*/ 0 w 60"/>
                  <a:gd name="T3" fmla="*/ 66 h 114"/>
                  <a:gd name="T4" fmla="*/ 0 w 60"/>
                  <a:gd name="T5" fmla="*/ 36 h 114"/>
                  <a:gd name="T6" fmla="*/ 6 w 60"/>
                  <a:gd name="T7" fmla="*/ 60 h 114"/>
                  <a:gd name="T8" fmla="*/ 6 w 60"/>
                  <a:gd name="T9" fmla="*/ 36 h 114"/>
                  <a:gd name="T10" fmla="*/ 6 w 60"/>
                  <a:gd name="T11" fmla="*/ 60 h 114"/>
                  <a:gd name="T12" fmla="*/ 6 w 60"/>
                  <a:gd name="T13" fmla="*/ 66 h 114"/>
                  <a:gd name="T14" fmla="*/ 6 w 60"/>
                  <a:gd name="T15" fmla="*/ 36 h 114"/>
                  <a:gd name="T16" fmla="*/ 6 w 60"/>
                  <a:gd name="T17" fmla="*/ 60 h 114"/>
                  <a:gd name="T18" fmla="*/ 6 w 60"/>
                  <a:gd name="T19" fmla="*/ 24 h 114"/>
                  <a:gd name="T20" fmla="*/ 12 w 60"/>
                  <a:gd name="T21" fmla="*/ 36 h 114"/>
                  <a:gd name="T22" fmla="*/ 12 w 60"/>
                  <a:gd name="T23" fmla="*/ 54 h 114"/>
                  <a:gd name="T24" fmla="*/ 12 w 60"/>
                  <a:gd name="T25" fmla="*/ 42 h 114"/>
                  <a:gd name="T26" fmla="*/ 12 w 60"/>
                  <a:gd name="T27" fmla="*/ 72 h 114"/>
                  <a:gd name="T28" fmla="*/ 12 w 60"/>
                  <a:gd name="T29" fmla="*/ 66 h 114"/>
                  <a:gd name="T30" fmla="*/ 12 w 60"/>
                  <a:gd name="T31" fmla="*/ 42 h 114"/>
                  <a:gd name="T32" fmla="*/ 18 w 60"/>
                  <a:gd name="T33" fmla="*/ 84 h 114"/>
                  <a:gd name="T34" fmla="*/ 18 w 60"/>
                  <a:gd name="T35" fmla="*/ 60 h 114"/>
                  <a:gd name="T36" fmla="*/ 18 w 60"/>
                  <a:gd name="T37" fmla="*/ 54 h 114"/>
                  <a:gd name="T38" fmla="*/ 18 w 60"/>
                  <a:gd name="T39" fmla="*/ 54 h 114"/>
                  <a:gd name="T40" fmla="*/ 18 w 60"/>
                  <a:gd name="T41" fmla="*/ 42 h 114"/>
                  <a:gd name="T42" fmla="*/ 18 w 60"/>
                  <a:gd name="T43" fmla="*/ 84 h 114"/>
                  <a:gd name="T44" fmla="*/ 24 w 60"/>
                  <a:gd name="T45" fmla="*/ 72 h 114"/>
                  <a:gd name="T46" fmla="*/ 24 w 60"/>
                  <a:gd name="T47" fmla="*/ 42 h 114"/>
                  <a:gd name="T48" fmla="*/ 24 w 60"/>
                  <a:gd name="T49" fmla="*/ 30 h 114"/>
                  <a:gd name="T50" fmla="*/ 24 w 60"/>
                  <a:gd name="T51" fmla="*/ 48 h 114"/>
                  <a:gd name="T52" fmla="*/ 24 w 60"/>
                  <a:gd name="T53" fmla="*/ 84 h 114"/>
                  <a:gd name="T54" fmla="*/ 24 w 60"/>
                  <a:gd name="T55" fmla="*/ 42 h 114"/>
                  <a:gd name="T56" fmla="*/ 24 w 60"/>
                  <a:gd name="T57" fmla="*/ 78 h 114"/>
                  <a:gd name="T58" fmla="*/ 30 w 60"/>
                  <a:gd name="T59" fmla="*/ 42 h 114"/>
                  <a:gd name="T60" fmla="*/ 30 w 60"/>
                  <a:gd name="T61" fmla="*/ 36 h 114"/>
                  <a:gd name="T62" fmla="*/ 30 w 60"/>
                  <a:gd name="T63" fmla="*/ 54 h 114"/>
                  <a:gd name="T64" fmla="*/ 30 w 60"/>
                  <a:gd name="T65" fmla="*/ 42 h 114"/>
                  <a:gd name="T66" fmla="*/ 30 w 60"/>
                  <a:gd name="T67" fmla="*/ 66 h 114"/>
                  <a:gd name="T68" fmla="*/ 30 w 60"/>
                  <a:gd name="T69" fmla="*/ 66 h 114"/>
                  <a:gd name="T70" fmla="*/ 36 w 60"/>
                  <a:gd name="T71" fmla="*/ 72 h 114"/>
                  <a:gd name="T72" fmla="*/ 36 w 60"/>
                  <a:gd name="T73" fmla="*/ 66 h 114"/>
                  <a:gd name="T74" fmla="*/ 36 w 60"/>
                  <a:gd name="T75" fmla="*/ 72 h 114"/>
                  <a:gd name="T76" fmla="*/ 36 w 60"/>
                  <a:gd name="T77" fmla="*/ 18 h 114"/>
                  <a:gd name="T78" fmla="*/ 36 w 60"/>
                  <a:gd name="T79" fmla="*/ 72 h 114"/>
                  <a:gd name="T80" fmla="*/ 36 w 60"/>
                  <a:gd name="T81" fmla="*/ 30 h 114"/>
                  <a:gd name="T82" fmla="*/ 42 w 60"/>
                  <a:gd name="T83" fmla="*/ 42 h 114"/>
                  <a:gd name="T84" fmla="*/ 42 w 60"/>
                  <a:gd name="T85" fmla="*/ 90 h 114"/>
                  <a:gd name="T86" fmla="*/ 42 w 60"/>
                  <a:gd name="T87" fmla="*/ 66 h 114"/>
                  <a:gd name="T88" fmla="*/ 42 w 60"/>
                  <a:gd name="T89" fmla="*/ 72 h 114"/>
                  <a:gd name="T90" fmla="*/ 42 w 60"/>
                  <a:gd name="T91" fmla="*/ 42 h 114"/>
                  <a:gd name="T92" fmla="*/ 42 w 60"/>
                  <a:gd name="T93" fmla="*/ 72 h 114"/>
                  <a:gd name="T94" fmla="*/ 42 w 60"/>
                  <a:gd name="T95" fmla="*/ 60 h 114"/>
                  <a:gd name="T96" fmla="*/ 48 w 60"/>
                  <a:gd name="T97" fmla="*/ 54 h 114"/>
                  <a:gd name="T98" fmla="*/ 48 w 60"/>
                  <a:gd name="T99" fmla="*/ 66 h 114"/>
                  <a:gd name="T100" fmla="*/ 48 w 60"/>
                  <a:gd name="T101" fmla="*/ 60 h 114"/>
                  <a:gd name="T102" fmla="*/ 48 w 60"/>
                  <a:gd name="T103" fmla="*/ 60 h 114"/>
                  <a:gd name="T104" fmla="*/ 48 w 60"/>
                  <a:gd name="T105" fmla="*/ 66 h 114"/>
                  <a:gd name="T106" fmla="*/ 48 w 60"/>
                  <a:gd name="T107" fmla="*/ 48 h 114"/>
                  <a:gd name="T108" fmla="*/ 54 w 60"/>
                  <a:gd name="T109" fmla="*/ 66 h 114"/>
                  <a:gd name="T110" fmla="*/ 54 w 60"/>
                  <a:gd name="T111" fmla="*/ 42 h 114"/>
                  <a:gd name="T112" fmla="*/ 54 w 60"/>
                  <a:gd name="T113" fmla="*/ 24 h 114"/>
                  <a:gd name="T114" fmla="*/ 54 w 60"/>
                  <a:gd name="T115" fmla="*/ 48 h 114"/>
                  <a:gd name="T116" fmla="*/ 54 w 60"/>
                  <a:gd name="T117" fmla="*/ 54 h 114"/>
                  <a:gd name="T118" fmla="*/ 54 w 60"/>
                  <a:gd name="T119" fmla="*/ 72 h 114"/>
                  <a:gd name="T120" fmla="*/ 54 w 60"/>
                  <a:gd name="T121" fmla="*/ 42 h 114"/>
                  <a:gd name="T122" fmla="*/ 60 w 60"/>
                  <a:gd name="T123" fmla="*/ 72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0" h="114">
                    <a:moveTo>
                      <a:pt x="0" y="42"/>
                    </a:moveTo>
                    <a:lnTo>
                      <a:pt x="0" y="72"/>
                    </a:lnTo>
                    <a:lnTo>
                      <a:pt x="0" y="72"/>
                    </a:lnTo>
                    <a:lnTo>
                      <a:pt x="0" y="30"/>
                    </a:lnTo>
                    <a:lnTo>
                      <a:pt x="0" y="84"/>
                    </a:lnTo>
                    <a:lnTo>
                      <a:pt x="0" y="72"/>
                    </a:lnTo>
                    <a:lnTo>
                      <a:pt x="0" y="24"/>
                    </a:lnTo>
                    <a:lnTo>
                      <a:pt x="0" y="72"/>
                    </a:lnTo>
                    <a:lnTo>
                      <a:pt x="0" y="78"/>
                    </a:lnTo>
                    <a:lnTo>
                      <a:pt x="0" y="42"/>
                    </a:lnTo>
                    <a:lnTo>
                      <a:pt x="0" y="60"/>
                    </a:lnTo>
                    <a:lnTo>
                      <a:pt x="0" y="48"/>
                    </a:lnTo>
                    <a:lnTo>
                      <a:pt x="0" y="78"/>
                    </a:lnTo>
                    <a:lnTo>
                      <a:pt x="0" y="48"/>
                    </a:lnTo>
                    <a:lnTo>
                      <a:pt x="0" y="24"/>
                    </a:lnTo>
                    <a:lnTo>
                      <a:pt x="0" y="78"/>
                    </a:lnTo>
                    <a:lnTo>
                      <a:pt x="0" y="48"/>
                    </a:lnTo>
                    <a:lnTo>
                      <a:pt x="0" y="54"/>
                    </a:lnTo>
                    <a:lnTo>
                      <a:pt x="0" y="18"/>
                    </a:lnTo>
                    <a:lnTo>
                      <a:pt x="0" y="90"/>
                    </a:lnTo>
                    <a:lnTo>
                      <a:pt x="0" y="48"/>
                    </a:lnTo>
                    <a:lnTo>
                      <a:pt x="0" y="54"/>
                    </a:lnTo>
                    <a:lnTo>
                      <a:pt x="0" y="30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0" y="12"/>
                    </a:lnTo>
                    <a:lnTo>
                      <a:pt x="0" y="42"/>
                    </a:lnTo>
                    <a:lnTo>
                      <a:pt x="0" y="78"/>
                    </a:lnTo>
                    <a:lnTo>
                      <a:pt x="0" y="84"/>
                    </a:lnTo>
                    <a:lnTo>
                      <a:pt x="0" y="36"/>
                    </a:lnTo>
                    <a:lnTo>
                      <a:pt x="0" y="12"/>
                    </a:lnTo>
                    <a:lnTo>
                      <a:pt x="0" y="66"/>
                    </a:lnTo>
                    <a:lnTo>
                      <a:pt x="0" y="78"/>
                    </a:lnTo>
                    <a:lnTo>
                      <a:pt x="0" y="30"/>
                    </a:lnTo>
                    <a:lnTo>
                      <a:pt x="0" y="90"/>
                    </a:lnTo>
                    <a:lnTo>
                      <a:pt x="0" y="96"/>
                    </a:lnTo>
                    <a:lnTo>
                      <a:pt x="0" y="54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0" y="54"/>
                    </a:lnTo>
                    <a:lnTo>
                      <a:pt x="0" y="90"/>
                    </a:lnTo>
                    <a:lnTo>
                      <a:pt x="0" y="54"/>
                    </a:lnTo>
                    <a:lnTo>
                      <a:pt x="0" y="24"/>
                    </a:lnTo>
                    <a:lnTo>
                      <a:pt x="0" y="30"/>
                    </a:lnTo>
                    <a:lnTo>
                      <a:pt x="0" y="78"/>
                    </a:lnTo>
                    <a:lnTo>
                      <a:pt x="0" y="72"/>
                    </a:lnTo>
                    <a:lnTo>
                      <a:pt x="0" y="96"/>
                    </a:lnTo>
                    <a:lnTo>
                      <a:pt x="0" y="36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0" y="90"/>
                    </a:lnTo>
                    <a:lnTo>
                      <a:pt x="0" y="54"/>
                    </a:lnTo>
                    <a:lnTo>
                      <a:pt x="0" y="78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0" y="60"/>
                    </a:lnTo>
                    <a:lnTo>
                      <a:pt x="0" y="30"/>
                    </a:lnTo>
                    <a:lnTo>
                      <a:pt x="6" y="78"/>
                    </a:lnTo>
                    <a:lnTo>
                      <a:pt x="6" y="48"/>
                    </a:lnTo>
                    <a:lnTo>
                      <a:pt x="6" y="48"/>
                    </a:lnTo>
                    <a:lnTo>
                      <a:pt x="6" y="48"/>
                    </a:lnTo>
                    <a:lnTo>
                      <a:pt x="6" y="72"/>
                    </a:lnTo>
                    <a:lnTo>
                      <a:pt x="6" y="60"/>
                    </a:lnTo>
                    <a:lnTo>
                      <a:pt x="6" y="90"/>
                    </a:lnTo>
                    <a:lnTo>
                      <a:pt x="6" y="42"/>
                    </a:lnTo>
                    <a:lnTo>
                      <a:pt x="6" y="30"/>
                    </a:lnTo>
                    <a:lnTo>
                      <a:pt x="6" y="78"/>
                    </a:lnTo>
                    <a:lnTo>
                      <a:pt x="6" y="90"/>
                    </a:lnTo>
                    <a:lnTo>
                      <a:pt x="6" y="90"/>
                    </a:lnTo>
                    <a:lnTo>
                      <a:pt x="6" y="60"/>
                    </a:lnTo>
                    <a:lnTo>
                      <a:pt x="6" y="48"/>
                    </a:lnTo>
                    <a:lnTo>
                      <a:pt x="6" y="60"/>
                    </a:lnTo>
                    <a:lnTo>
                      <a:pt x="6" y="18"/>
                    </a:lnTo>
                    <a:lnTo>
                      <a:pt x="6" y="66"/>
                    </a:lnTo>
                    <a:lnTo>
                      <a:pt x="6" y="78"/>
                    </a:lnTo>
                    <a:lnTo>
                      <a:pt x="6" y="66"/>
                    </a:lnTo>
                    <a:lnTo>
                      <a:pt x="6" y="54"/>
                    </a:lnTo>
                    <a:lnTo>
                      <a:pt x="6" y="114"/>
                    </a:lnTo>
                    <a:lnTo>
                      <a:pt x="6" y="36"/>
                    </a:lnTo>
                    <a:lnTo>
                      <a:pt x="6" y="84"/>
                    </a:lnTo>
                    <a:lnTo>
                      <a:pt x="6" y="84"/>
                    </a:lnTo>
                    <a:lnTo>
                      <a:pt x="6" y="96"/>
                    </a:lnTo>
                    <a:lnTo>
                      <a:pt x="6" y="90"/>
                    </a:lnTo>
                    <a:lnTo>
                      <a:pt x="6" y="60"/>
                    </a:lnTo>
                    <a:lnTo>
                      <a:pt x="6" y="36"/>
                    </a:lnTo>
                    <a:lnTo>
                      <a:pt x="6" y="48"/>
                    </a:lnTo>
                    <a:lnTo>
                      <a:pt x="6" y="60"/>
                    </a:lnTo>
                    <a:lnTo>
                      <a:pt x="6" y="72"/>
                    </a:lnTo>
                    <a:lnTo>
                      <a:pt x="6" y="90"/>
                    </a:lnTo>
                    <a:lnTo>
                      <a:pt x="6" y="78"/>
                    </a:lnTo>
                    <a:lnTo>
                      <a:pt x="6" y="48"/>
                    </a:lnTo>
                    <a:lnTo>
                      <a:pt x="6" y="72"/>
                    </a:lnTo>
                    <a:lnTo>
                      <a:pt x="6" y="96"/>
                    </a:lnTo>
                    <a:lnTo>
                      <a:pt x="6" y="48"/>
                    </a:lnTo>
                    <a:lnTo>
                      <a:pt x="6" y="60"/>
                    </a:lnTo>
                    <a:lnTo>
                      <a:pt x="6" y="72"/>
                    </a:lnTo>
                    <a:lnTo>
                      <a:pt x="6" y="42"/>
                    </a:lnTo>
                    <a:lnTo>
                      <a:pt x="6" y="96"/>
                    </a:lnTo>
                    <a:lnTo>
                      <a:pt x="6" y="78"/>
                    </a:lnTo>
                    <a:lnTo>
                      <a:pt x="6" y="24"/>
                    </a:lnTo>
                    <a:lnTo>
                      <a:pt x="6" y="60"/>
                    </a:lnTo>
                    <a:lnTo>
                      <a:pt x="6" y="42"/>
                    </a:lnTo>
                    <a:lnTo>
                      <a:pt x="6" y="60"/>
                    </a:lnTo>
                    <a:lnTo>
                      <a:pt x="6" y="60"/>
                    </a:lnTo>
                    <a:lnTo>
                      <a:pt x="6" y="72"/>
                    </a:lnTo>
                    <a:lnTo>
                      <a:pt x="6" y="72"/>
                    </a:lnTo>
                    <a:lnTo>
                      <a:pt x="6" y="72"/>
                    </a:lnTo>
                    <a:lnTo>
                      <a:pt x="6" y="102"/>
                    </a:lnTo>
                    <a:lnTo>
                      <a:pt x="6" y="60"/>
                    </a:lnTo>
                    <a:lnTo>
                      <a:pt x="6" y="54"/>
                    </a:lnTo>
                    <a:lnTo>
                      <a:pt x="6" y="66"/>
                    </a:lnTo>
                    <a:lnTo>
                      <a:pt x="6" y="12"/>
                    </a:lnTo>
                    <a:lnTo>
                      <a:pt x="6" y="42"/>
                    </a:lnTo>
                    <a:lnTo>
                      <a:pt x="6" y="78"/>
                    </a:lnTo>
                    <a:lnTo>
                      <a:pt x="6" y="42"/>
                    </a:lnTo>
                    <a:lnTo>
                      <a:pt x="6" y="30"/>
                    </a:lnTo>
                    <a:lnTo>
                      <a:pt x="6" y="24"/>
                    </a:lnTo>
                    <a:lnTo>
                      <a:pt x="6" y="48"/>
                    </a:lnTo>
                    <a:lnTo>
                      <a:pt x="6" y="96"/>
                    </a:lnTo>
                    <a:lnTo>
                      <a:pt x="6" y="24"/>
                    </a:lnTo>
                    <a:lnTo>
                      <a:pt x="6" y="60"/>
                    </a:lnTo>
                    <a:lnTo>
                      <a:pt x="6" y="60"/>
                    </a:lnTo>
                    <a:lnTo>
                      <a:pt x="6" y="42"/>
                    </a:lnTo>
                    <a:lnTo>
                      <a:pt x="6" y="54"/>
                    </a:lnTo>
                    <a:lnTo>
                      <a:pt x="6" y="66"/>
                    </a:lnTo>
                    <a:lnTo>
                      <a:pt x="6" y="18"/>
                    </a:lnTo>
                    <a:lnTo>
                      <a:pt x="6" y="36"/>
                    </a:lnTo>
                    <a:lnTo>
                      <a:pt x="6" y="48"/>
                    </a:lnTo>
                    <a:lnTo>
                      <a:pt x="6" y="60"/>
                    </a:lnTo>
                    <a:lnTo>
                      <a:pt x="6" y="54"/>
                    </a:lnTo>
                    <a:lnTo>
                      <a:pt x="6" y="60"/>
                    </a:lnTo>
                    <a:lnTo>
                      <a:pt x="6" y="72"/>
                    </a:lnTo>
                    <a:lnTo>
                      <a:pt x="6" y="54"/>
                    </a:lnTo>
                    <a:lnTo>
                      <a:pt x="6" y="42"/>
                    </a:lnTo>
                    <a:lnTo>
                      <a:pt x="6" y="48"/>
                    </a:lnTo>
                    <a:lnTo>
                      <a:pt x="6" y="24"/>
                    </a:lnTo>
                    <a:lnTo>
                      <a:pt x="6" y="18"/>
                    </a:lnTo>
                    <a:lnTo>
                      <a:pt x="6" y="72"/>
                    </a:lnTo>
                    <a:lnTo>
                      <a:pt x="6" y="60"/>
                    </a:lnTo>
                    <a:lnTo>
                      <a:pt x="6" y="24"/>
                    </a:lnTo>
                    <a:lnTo>
                      <a:pt x="6" y="48"/>
                    </a:lnTo>
                    <a:lnTo>
                      <a:pt x="6" y="72"/>
                    </a:lnTo>
                    <a:lnTo>
                      <a:pt x="6" y="60"/>
                    </a:lnTo>
                    <a:lnTo>
                      <a:pt x="6" y="48"/>
                    </a:lnTo>
                    <a:lnTo>
                      <a:pt x="6" y="90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6" y="66"/>
                    </a:lnTo>
                    <a:lnTo>
                      <a:pt x="6" y="36"/>
                    </a:lnTo>
                    <a:lnTo>
                      <a:pt x="6" y="66"/>
                    </a:lnTo>
                    <a:lnTo>
                      <a:pt x="6" y="24"/>
                    </a:lnTo>
                    <a:lnTo>
                      <a:pt x="6" y="72"/>
                    </a:lnTo>
                    <a:lnTo>
                      <a:pt x="6" y="48"/>
                    </a:lnTo>
                    <a:lnTo>
                      <a:pt x="6" y="60"/>
                    </a:lnTo>
                    <a:lnTo>
                      <a:pt x="6" y="72"/>
                    </a:lnTo>
                    <a:lnTo>
                      <a:pt x="6" y="66"/>
                    </a:lnTo>
                    <a:lnTo>
                      <a:pt x="6" y="36"/>
                    </a:lnTo>
                    <a:lnTo>
                      <a:pt x="6" y="6"/>
                    </a:lnTo>
                    <a:lnTo>
                      <a:pt x="6" y="24"/>
                    </a:lnTo>
                    <a:lnTo>
                      <a:pt x="12" y="36"/>
                    </a:lnTo>
                    <a:lnTo>
                      <a:pt x="12" y="60"/>
                    </a:lnTo>
                    <a:lnTo>
                      <a:pt x="12" y="42"/>
                    </a:lnTo>
                    <a:lnTo>
                      <a:pt x="12" y="84"/>
                    </a:lnTo>
                    <a:lnTo>
                      <a:pt x="12" y="48"/>
                    </a:lnTo>
                    <a:lnTo>
                      <a:pt x="12" y="78"/>
                    </a:lnTo>
                    <a:lnTo>
                      <a:pt x="12" y="60"/>
                    </a:lnTo>
                    <a:lnTo>
                      <a:pt x="12" y="36"/>
                    </a:lnTo>
                    <a:lnTo>
                      <a:pt x="12" y="54"/>
                    </a:lnTo>
                    <a:lnTo>
                      <a:pt x="12" y="48"/>
                    </a:lnTo>
                    <a:lnTo>
                      <a:pt x="12" y="72"/>
                    </a:lnTo>
                    <a:lnTo>
                      <a:pt x="12" y="42"/>
                    </a:lnTo>
                    <a:lnTo>
                      <a:pt x="12" y="36"/>
                    </a:lnTo>
                    <a:lnTo>
                      <a:pt x="12" y="42"/>
                    </a:lnTo>
                    <a:lnTo>
                      <a:pt x="12" y="42"/>
                    </a:lnTo>
                    <a:lnTo>
                      <a:pt x="12" y="36"/>
                    </a:lnTo>
                    <a:lnTo>
                      <a:pt x="12" y="36"/>
                    </a:lnTo>
                    <a:lnTo>
                      <a:pt x="12" y="48"/>
                    </a:lnTo>
                    <a:lnTo>
                      <a:pt x="12" y="72"/>
                    </a:lnTo>
                    <a:lnTo>
                      <a:pt x="12" y="66"/>
                    </a:lnTo>
                    <a:lnTo>
                      <a:pt x="12" y="42"/>
                    </a:lnTo>
                    <a:lnTo>
                      <a:pt x="12" y="60"/>
                    </a:lnTo>
                    <a:lnTo>
                      <a:pt x="12" y="108"/>
                    </a:lnTo>
                    <a:lnTo>
                      <a:pt x="12" y="36"/>
                    </a:lnTo>
                    <a:lnTo>
                      <a:pt x="12" y="96"/>
                    </a:lnTo>
                    <a:lnTo>
                      <a:pt x="12" y="72"/>
                    </a:lnTo>
                    <a:lnTo>
                      <a:pt x="12" y="36"/>
                    </a:lnTo>
                    <a:lnTo>
                      <a:pt x="12" y="30"/>
                    </a:lnTo>
                    <a:lnTo>
                      <a:pt x="12" y="42"/>
                    </a:lnTo>
                    <a:lnTo>
                      <a:pt x="12" y="36"/>
                    </a:lnTo>
                    <a:lnTo>
                      <a:pt x="12" y="54"/>
                    </a:lnTo>
                    <a:lnTo>
                      <a:pt x="12" y="54"/>
                    </a:lnTo>
                    <a:lnTo>
                      <a:pt x="12" y="72"/>
                    </a:lnTo>
                    <a:lnTo>
                      <a:pt x="12" y="78"/>
                    </a:lnTo>
                    <a:lnTo>
                      <a:pt x="12" y="60"/>
                    </a:lnTo>
                    <a:lnTo>
                      <a:pt x="12" y="96"/>
                    </a:lnTo>
                    <a:lnTo>
                      <a:pt x="12" y="72"/>
                    </a:lnTo>
                    <a:lnTo>
                      <a:pt x="12" y="66"/>
                    </a:lnTo>
                    <a:lnTo>
                      <a:pt x="12" y="48"/>
                    </a:lnTo>
                    <a:lnTo>
                      <a:pt x="12" y="114"/>
                    </a:lnTo>
                    <a:lnTo>
                      <a:pt x="12" y="78"/>
                    </a:lnTo>
                    <a:lnTo>
                      <a:pt x="12" y="12"/>
                    </a:lnTo>
                    <a:lnTo>
                      <a:pt x="12" y="60"/>
                    </a:lnTo>
                    <a:lnTo>
                      <a:pt x="12" y="36"/>
                    </a:lnTo>
                    <a:lnTo>
                      <a:pt x="12" y="48"/>
                    </a:lnTo>
                    <a:lnTo>
                      <a:pt x="12" y="54"/>
                    </a:lnTo>
                    <a:lnTo>
                      <a:pt x="12" y="48"/>
                    </a:lnTo>
                    <a:lnTo>
                      <a:pt x="12" y="42"/>
                    </a:lnTo>
                    <a:lnTo>
                      <a:pt x="12" y="12"/>
                    </a:lnTo>
                    <a:lnTo>
                      <a:pt x="12" y="42"/>
                    </a:lnTo>
                    <a:lnTo>
                      <a:pt x="12" y="72"/>
                    </a:lnTo>
                    <a:lnTo>
                      <a:pt x="12" y="42"/>
                    </a:lnTo>
                    <a:lnTo>
                      <a:pt x="12" y="90"/>
                    </a:lnTo>
                    <a:lnTo>
                      <a:pt x="12" y="90"/>
                    </a:lnTo>
                    <a:lnTo>
                      <a:pt x="12" y="78"/>
                    </a:lnTo>
                    <a:lnTo>
                      <a:pt x="12" y="36"/>
                    </a:lnTo>
                    <a:lnTo>
                      <a:pt x="12" y="30"/>
                    </a:lnTo>
                    <a:lnTo>
                      <a:pt x="12" y="72"/>
                    </a:lnTo>
                    <a:lnTo>
                      <a:pt x="12" y="36"/>
                    </a:lnTo>
                    <a:lnTo>
                      <a:pt x="12" y="48"/>
                    </a:lnTo>
                    <a:lnTo>
                      <a:pt x="12" y="60"/>
                    </a:lnTo>
                    <a:lnTo>
                      <a:pt x="12" y="78"/>
                    </a:lnTo>
                    <a:lnTo>
                      <a:pt x="12" y="42"/>
                    </a:lnTo>
                    <a:lnTo>
                      <a:pt x="12" y="72"/>
                    </a:lnTo>
                    <a:lnTo>
                      <a:pt x="12" y="42"/>
                    </a:lnTo>
                    <a:lnTo>
                      <a:pt x="12" y="66"/>
                    </a:lnTo>
                    <a:lnTo>
                      <a:pt x="12" y="48"/>
                    </a:lnTo>
                    <a:lnTo>
                      <a:pt x="12" y="36"/>
                    </a:lnTo>
                    <a:lnTo>
                      <a:pt x="12" y="36"/>
                    </a:lnTo>
                    <a:lnTo>
                      <a:pt x="12" y="30"/>
                    </a:lnTo>
                    <a:lnTo>
                      <a:pt x="12" y="48"/>
                    </a:lnTo>
                    <a:lnTo>
                      <a:pt x="12" y="36"/>
                    </a:lnTo>
                    <a:lnTo>
                      <a:pt x="12" y="54"/>
                    </a:lnTo>
                    <a:lnTo>
                      <a:pt x="12" y="54"/>
                    </a:lnTo>
                    <a:lnTo>
                      <a:pt x="12" y="96"/>
                    </a:lnTo>
                    <a:lnTo>
                      <a:pt x="12" y="48"/>
                    </a:lnTo>
                    <a:lnTo>
                      <a:pt x="12" y="42"/>
                    </a:lnTo>
                    <a:lnTo>
                      <a:pt x="12" y="66"/>
                    </a:lnTo>
                    <a:lnTo>
                      <a:pt x="12" y="54"/>
                    </a:lnTo>
                    <a:lnTo>
                      <a:pt x="12" y="66"/>
                    </a:lnTo>
                    <a:lnTo>
                      <a:pt x="12" y="90"/>
                    </a:lnTo>
                    <a:lnTo>
                      <a:pt x="12" y="96"/>
                    </a:lnTo>
                    <a:lnTo>
                      <a:pt x="12" y="60"/>
                    </a:lnTo>
                    <a:lnTo>
                      <a:pt x="12" y="78"/>
                    </a:lnTo>
                    <a:lnTo>
                      <a:pt x="12" y="18"/>
                    </a:lnTo>
                    <a:lnTo>
                      <a:pt x="12" y="54"/>
                    </a:lnTo>
                    <a:lnTo>
                      <a:pt x="12" y="36"/>
                    </a:lnTo>
                    <a:lnTo>
                      <a:pt x="12" y="54"/>
                    </a:lnTo>
                    <a:lnTo>
                      <a:pt x="12" y="72"/>
                    </a:lnTo>
                    <a:lnTo>
                      <a:pt x="12" y="36"/>
                    </a:lnTo>
                    <a:lnTo>
                      <a:pt x="12" y="60"/>
                    </a:lnTo>
                    <a:lnTo>
                      <a:pt x="12" y="66"/>
                    </a:lnTo>
                    <a:lnTo>
                      <a:pt x="12" y="54"/>
                    </a:lnTo>
                    <a:lnTo>
                      <a:pt x="12" y="72"/>
                    </a:lnTo>
                    <a:lnTo>
                      <a:pt x="12" y="66"/>
                    </a:lnTo>
                    <a:lnTo>
                      <a:pt x="12" y="42"/>
                    </a:lnTo>
                    <a:lnTo>
                      <a:pt x="12" y="54"/>
                    </a:lnTo>
                    <a:lnTo>
                      <a:pt x="12" y="54"/>
                    </a:lnTo>
                    <a:lnTo>
                      <a:pt x="12" y="60"/>
                    </a:lnTo>
                    <a:lnTo>
                      <a:pt x="12" y="66"/>
                    </a:lnTo>
                    <a:lnTo>
                      <a:pt x="12" y="54"/>
                    </a:lnTo>
                    <a:lnTo>
                      <a:pt x="12" y="60"/>
                    </a:lnTo>
                    <a:lnTo>
                      <a:pt x="18" y="18"/>
                    </a:lnTo>
                    <a:lnTo>
                      <a:pt x="18" y="30"/>
                    </a:lnTo>
                    <a:lnTo>
                      <a:pt x="18" y="54"/>
                    </a:lnTo>
                    <a:lnTo>
                      <a:pt x="18" y="24"/>
                    </a:lnTo>
                    <a:lnTo>
                      <a:pt x="18" y="108"/>
                    </a:lnTo>
                    <a:lnTo>
                      <a:pt x="18" y="96"/>
                    </a:lnTo>
                    <a:lnTo>
                      <a:pt x="18" y="54"/>
                    </a:lnTo>
                    <a:lnTo>
                      <a:pt x="18" y="90"/>
                    </a:lnTo>
                    <a:lnTo>
                      <a:pt x="18" y="66"/>
                    </a:lnTo>
                    <a:lnTo>
                      <a:pt x="18" y="84"/>
                    </a:lnTo>
                    <a:lnTo>
                      <a:pt x="18" y="42"/>
                    </a:lnTo>
                    <a:lnTo>
                      <a:pt x="18" y="90"/>
                    </a:lnTo>
                    <a:lnTo>
                      <a:pt x="18" y="36"/>
                    </a:lnTo>
                    <a:lnTo>
                      <a:pt x="18" y="48"/>
                    </a:lnTo>
                    <a:lnTo>
                      <a:pt x="18" y="54"/>
                    </a:lnTo>
                    <a:lnTo>
                      <a:pt x="18" y="72"/>
                    </a:lnTo>
                    <a:lnTo>
                      <a:pt x="18" y="48"/>
                    </a:lnTo>
                    <a:lnTo>
                      <a:pt x="18" y="72"/>
                    </a:lnTo>
                    <a:lnTo>
                      <a:pt x="18" y="66"/>
                    </a:lnTo>
                    <a:lnTo>
                      <a:pt x="18" y="60"/>
                    </a:lnTo>
                    <a:lnTo>
                      <a:pt x="18" y="84"/>
                    </a:lnTo>
                    <a:lnTo>
                      <a:pt x="18" y="48"/>
                    </a:lnTo>
                    <a:lnTo>
                      <a:pt x="18" y="30"/>
                    </a:lnTo>
                    <a:lnTo>
                      <a:pt x="18" y="48"/>
                    </a:lnTo>
                    <a:lnTo>
                      <a:pt x="18" y="66"/>
                    </a:lnTo>
                    <a:lnTo>
                      <a:pt x="18" y="60"/>
                    </a:lnTo>
                    <a:lnTo>
                      <a:pt x="18" y="36"/>
                    </a:lnTo>
                    <a:lnTo>
                      <a:pt x="18" y="72"/>
                    </a:lnTo>
                    <a:lnTo>
                      <a:pt x="18" y="60"/>
                    </a:lnTo>
                    <a:lnTo>
                      <a:pt x="18" y="60"/>
                    </a:lnTo>
                    <a:lnTo>
                      <a:pt x="18" y="60"/>
                    </a:lnTo>
                    <a:lnTo>
                      <a:pt x="18" y="42"/>
                    </a:lnTo>
                    <a:lnTo>
                      <a:pt x="18" y="24"/>
                    </a:lnTo>
                    <a:lnTo>
                      <a:pt x="18" y="60"/>
                    </a:lnTo>
                    <a:lnTo>
                      <a:pt x="18" y="36"/>
                    </a:lnTo>
                    <a:lnTo>
                      <a:pt x="18" y="42"/>
                    </a:lnTo>
                    <a:lnTo>
                      <a:pt x="18" y="54"/>
                    </a:lnTo>
                    <a:lnTo>
                      <a:pt x="18" y="78"/>
                    </a:lnTo>
                    <a:lnTo>
                      <a:pt x="18" y="24"/>
                    </a:lnTo>
                    <a:lnTo>
                      <a:pt x="18" y="54"/>
                    </a:lnTo>
                    <a:lnTo>
                      <a:pt x="18" y="24"/>
                    </a:lnTo>
                    <a:lnTo>
                      <a:pt x="18" y="54"/>
                    </a:lnTo>
                    <a:lnTo>
                      <a:pt x="18" y="18"/>
                    </a:lnTo>
                    <a:lnTo>
                      <a:pt x="18" y="72"/>
                    </a:lnTo>
                    <a:lnTo>
                      <a:pt x="18" y="42"/>
                    </a:lnTo>
                    <a:lnTo>
                      <a:pt x="18" y="84"/>
                    </a:lnTo>
                    <a:lnTo>
                      <a:pt x="18" y="60"/>
                    </a:lnTo>
                    <a:lnTo>
                      <a:pt x="18" y="72"/>
                    </a:lnTo>
                    <a:lnTo>
                      <a:pt x="18" y="42"/>
                    </a:lnTo>
                    <a:lnTo>
                      <a:pt x="18" y="54"/>
                    </a:lnTo>
                    <a:lnTo>
                      <a:pt x="18" y="66"/>
                    </a:lnTo>
                    <a:lnTo>
                      <a:pt x="18" y="42"/>
                    </a:lnTo>
                    <a:lnTo>
                      <a:pt x="18" y="60"/>
                    </a:lnTo>
                    <a:lnTo>
                      <a:pt x="18" y="48"/>
                    </a:lnTo>
                    <a:lnTo>
                      <a:pt x="18" y="66"/>
                    </a:lnTo>
                    <a:lnTo>
                      <a:pt x="18" y="60"/>
                    </a:lnTo>
                    <a:lnTo>
                      <a:pt x="18" y="24"/>
                    </a:lnTo>
                    <a:lnTo>
                      <a:pt x="18" y="54"/>
                    </a:lnTo>
                    <a:lnTo>
                      <a:pt x="18" y="54"/>
                    </a:lnTo>
                    <a:lnTo>
                      <a:pt x="18" y="66"/>
                    </a:lnTo>
                    <a:lnTo>
                      <a:pt x="18" y="66"/>
                    </a:lnTo>
                    <a:lnTo>
                      <a:pt x="18" y="54"/>
                    </a:lnTo>
                    <a:lnTo>
                      <a:pt x="18" y="42"/>
                    </a:lnTo>
                    <a:lnTo>
                      <a:pt x="18" y="90"/>
                    </a:lnTo>
                    <a:lnTo>
                      <a:pt x="18" y="60"/>
                    </a:lnTo>
                    <a:lnTo>
                      <a:pt x="18" y="42"/>
                    </a:lnTo>
                    <a:lnTo>
                      <a:pt x="18" y="84"/>
                    </a:lnTo>
                    <a:lnTo>
                      <a:pt x="18" y="60"/>
                    </a:lnTo>
                    <a:lnTo>
                      <a:pt x="18" y="42"/>
                    </a:lnTo>
                    <a:lnTo>
                      <a:pt x="18" y="54"/>
                    </a:lnTo>
                    <a:lnTo>
                      <a:pt x="18" y="42"/>
                    </a:lnTo>
                    <a:lnTo>
                      <a:pt x="18" y="48"/>
                    </a:lnTo>
                    <a:lnTo>
                      <a:pt x="18" y="60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18" y="72"/>
                    </a:lnTo>
                    <a:lnTo>
                      <a:pt x="18" y="78"/>
                    </a:lnTo>
                    <a:lnTo>
                      <a:pt x="18" y="66"/>
                    </a:lnTo>
                    <a:lnTo>
                      <a:pt x="18" y="90"/>
                    </a:lnTo>
                    <a:lnTo>
                      <a:pt x="18" y="60"/>
                    </a:lnTo>
                    <a:lnTo>
                      <a:pt x="18" y="78"/>
                    </a:lnTo>
                    <a:lnTo>
                      <a:pt x="18" y="60"/>
                    </a:lnTo>
                    <a:lnTo>
                      <a:pt x="18" y="42"/>
                    </a:lnTo>
                    <a:lnTo>
                      <a:pt x="18" y="48"/>
                    </a:lnTo>
                    <a:lnTo>
                      <a:pt x="18" y="54"/>
                    </a:lnTo>
                    <a:lnTo>
                      <a:pt x="18" y="54"/>
                    </a:lnTo>
                    <a:lnTo>
                      <a:pt x="18" y="78"/>
                    </a:lnTo>
                    <a:lnTo>
                      <a:pt x="18" y="84"/>
                    </a:lnTo>
                    <a:lnTo>
                      <a:pt x="18" y="72"/>
                    </a:lnTo>
                    <a:lnTo>
                      <a:pt x="18" y="84"/>
                    </a:lnTo>
                    <a:lnTo>
                      <a:pt x="18" y="54"/>
                    </a:lnTo>
                    <a:lnTo>
                      <a:pt x="18" y="78"/>
                    </a:lnTo>
                    <a:lnTo>
                      <a:pt x="18" y="102"/>
                    </a:lnTo>
                    <a:lnTo>
                      <a:pt x="18" y="60"/>
                    </a:lnTo>
                    <a:lnTo>
                      <a:pt x="18" y="48"/>
                    </a:lnTo>
                    <a:lnTo>
                      <a:pt x="18" y="24"/>
                    </a:lnTo>
                    <a:lnTo>
                      <a:pt x="18" y="54"/>
                    </a:lnTo>
                    <a:lnTo>
                      <a:pt x="18" y="60"/>
                    </a:lnTo>
                    <a:lnTo>
                      <a:pt x="18" y="30"/>
                    </a:lnTo>
                    <a:lnTo>
                      <a:pt x="18" y="36"/>
                    </a:lnTo>
                    <a:lnTo>
                      <a:pt x="18" y="108"/>
                    </a:lnTo>
                    <a:lnTo>
                      <a:pt x="18" y="72"/>
                    </a:lnTo>
                    <a:lnTo>
                      <a:pt x="18" y="42"/>
                    </a:lnTo>
                    <a:lnTo>
                      <a:pt x="24" y="66"/>
                    </a:lnTo>
                    <a:lnTo>
                      <a:pt x="24" y="90"/>
                    </a:lnTo>
                    <a:lnTo>
                      <a:pt x="24" y="72"/>
                    </a:lnTo>
                    <a:lnTo>
                      <a:pt x="24" y="96"/>
                    </a:lnTo>
                    <a:lnTo>
                      <a:pt x="24" y="36"/>
                    </a:lnTo>
                    <a:lnTo>
                      <a:pt x="24" y="90"/>
                    </a:lnTo>
                    <a:lnTo>
                      <a:pt x="24" y="42"/>
                    </a:lnTo>
                    <a:lnTo>
                      <a:pt x="24" y="72"/>
                    </a:lnTo>
                    <a:lnTo>
                      <a:pt x="24" y="84"/>
                    </a:lnTo>
                    <a:lnTo>
                      <a:pt x="24" y="72"/>
                    </a:lnTo>
                    <a:lnTo>
                      <a:pt x="24" y="72"/>
                    </a:lnTo>
                    <a:lnTo>
                      <a:pt x="24" y="78"/>
                    </a:lnTo>
                    <a:lnTo>
                      <a:pt x="24" y="72"/>
                    </a:lnTo>
                    <a:lnTo>
                      <a:pt x="24" y="48"/>
                    </a:lnTo>
                    <a:lnTo>
                      <a:pt x="24" y="36"/>
                    </a:lnTo>
                    <a:lnTo>
                      <a:pt x="24" y="66"/>
                    </a:lnTo>
                    <a:lnTo>
                      <a:pt x="24" y="72"/>
                    </a:lnTo>
                    <a:lnTo>
                      <a:pt x="24" y="42"/>
                    </a:lnTo>
                    <a:lnTo>
                      <a:pt x="24" y="42"/>
                    </a:lnTo>
                    <a:lnTo>
                      <a:pt x="24" y="78"/>
                    </a:lnTo>
                    <a:lnTo>
                      <a:pt x="24" y="90"/>
                    </a:lnTo>
                    <a:lnTo>
                      <a:pt x="24" y="66"/>
                    </a:lnTo>
                    <a:lnTo>
                      <a:pt x="24" y="78"/>
                    </a:lnTo>
                    <a:lnTo>
                      <a:pt x="24" y="66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24" y="60"/>
                    </a:lnTo>
                    <a:lnTo>
                      <a:pt x="24" y="60"/>
                    </a:lnTo>
                    <a:lnTo>
                      <a:pt x="24" y="42"/>
                    </a:lnTo>
                    <a:lnTo>
                      <a:pt x="24" y="36"/>
                    </a:lnTo>
                    <a:lnTo>
                      <a:pt x="24" y="54"/>
                    </a:lnTo>
                    <a:lnTo>
                      <a:pt x="24" y="78"/>
                    </a:lnTo>
                    <a:lnTo>
                      <a:pt x="24" y="24"/>
                    </a:lnTo>
                    <a:lnTo>
                      <a:pt x="24" y="54"/>
                    </a:lnTo>
                    <a:lnTo>
                      <a:pt x="24" y="30"/>
                    </a:lnTo>
                    <a:lnTo>
                      <a:pt x="24" y="90"/>
                    </a:lnTo>
                    <a:lnTo>
                      <a:pt x="24" y="60"/>
                    </a:lnTo>
                    <a:lnTo>
                      <a:pt x="24" y="36"/>
                    </a:lnTo>
                    <a:lnTo>
                      <a:pt x="24" y="60"/>
                    </a:lnTo>
                    <a:lnTo>
                      <a:pt x="24" y="36"/>
                    </a:lnTo>
                    <a:lnTo>
                      <a:pt x="24" y="90"/>
                    </a:lnTo>
                    <a:lnTo>
                      <a:pt x="24" y="78"/>
                    </a:lnTo>
                    <a:lnTo>
                      <a:pt x="24" y="48"/>
                    </a:lnTo>
                    <a:lnTo>
                      <a:pt x="24" y="30"/>
                    </a:lnTo>
                    <a:lnTo>
                      <a:pt x="24" y="42"/>
                    </a:lnTo>
                    <a:lnTo>
                      <a:pt x="24" y="72"/>
                    </a:lnTo>
                    <a:lnTo>
                      <a:pt x="24" y="42"/>
                    </a:lnTo>
                    <a:lnTo>
                      <a:pt x="24" y="42"/>
                    </a:lnTo>
                    <a:lnTo>
                      <a:pt x="24" y="36"/>
                    </a:lnTo>
                    <a:lnTo>
                      <a:pt x="24" y="54"/>
                    </a:lnTo>
                    <a:lnTo>
                      <a:pt x="24" y="48"/>
                    </a:lnTo>
                    <a:lnTo>
                      <a:pt x="24" y="84"/>
                    </a:lnTo>
                    <a:lnTo>
                      <a:pt x="24" y="24"/>
                    </a:lnTo>
                    <a:lnTo>
                      <a:pt x="24" y="66"/>
                    </a:lnTo>
                    <a:lnTo>
                      <a:pt x="24" y="36"/>
                    </a:lnTo>
                    <a:lnTo>
                      <a:pt x="24" y="78"/>
                    </a:lnTo>
                    <a:lnTo>
                      <a:pt x="24" y="60"/>
                    </a:lnTo>
                    <a:lnTo>
                      <a:pt x="24" y="48"/>
                    </a:lnTo>
                    <a:lnTo>
                      <a:pt x="24" y="24"/>
                    </a:lnTo>
                    <a:lnTo>
                      <a:pt x="24" y="60"/>
                    </a:lnTo>
                    <a:lnTo>
                      <a:pt x="24" y="30"/>
                    </a:lnTo>
                    <a:lnTo>
                      <a:pt x="24" y="6"/>
                    </a:lnTo>
                    <a:lnTo>
                      <a:pt x="24" y="60"/>
                    </a:lnTo>
                    <a:lnTo>
                      <a:pt x="24" y="78"/>
                    </a:lnTo>
                    <a:lnTo>
                      <a:pt x="24" y="60"/>
                    </a:lnTo>
                    <a:lnTo>
                      <a:pt x="24" y="72"/>
                    </a:lnTo>
                    <a:lnTo>
                      <a:pt x="24" y="84"/>
                    </a:lnTo>
                    <a:lnTo>
                      <a:pt x="24" y="66"/>
                    </a:lnTo>
                    <a:lnTo>
                      <a:pt x="24" y="96"/>
                    </a:lnTo>
                    <a:lnTo>
                      <a:pt x="24" y="60"/>
                    </a:lnTo>
                    <a:lnTo>
                      <a:pt x="24" y="42"/>
                    </a:lnTo>
                    <a:lnTo>
                      <a:pt x="24" y="54"/>
                    </a:lnTo>
                    <a:lnTo>
                      <a:pt x="24" y="42"/>
                    </a:lnTo>
                    <a:lnTo>
                      <a:pt x="24" y="66"/>
                    </a:lnTo>
                    <a:lnTo>
                      <a:pt x="24" y="60"/>
                    </a:lnTo>
                    <a:lnTo>
                      <a:pt x="24" y="66"/>
                    </a:lnTo>
                    <a:lnTo>
                      <a:pt x="24" y="54"/>
                    </a:lnTo>
                    <a:lnTo>
                      <a:pt x="24" y="66"/>
                    </a:lnTo>
                    <a:lnTo>
                      <a:pt x="24" y="18"/>
                    </a:lnTo>
                    <a:lnTo>
                      <a:pt x="24" y="90"/>
                    </a:lnTo>
                    <a:lnTo>
                      <a:pt x="24" y="78"/>
                    </a:lnTo>
                    <a:lnTo>
                      <a:pt x="24" y="72"/>
                    </a:lnTo>
                    <a:lnTo>
                      <a:pt x="24" y="42"/>
                    </a:lnTo>
                    <a:lnTo>
                      <a:pt x="24" y="54"/>
                    </a:lnTo>
                    <a:lnTo>
                      <a:pt x="24" y="30"/>
                    </a:lnTo>
                    <a:lnTo>
                      <a:pt x="24" y="24"/>
                    </a:lnTo>
                    <a:lnTo>
                      <a:pt x="24" y="66"/>
                    </a:lnTo>
                    <a:lnTo>
                      <a:pt x="24" y="54"/>
                    </a:lnTo>
                    <a:lnTo>
                      <a:pt x="24" y="36"/>
                    </a:lnTo>
                    <a:lnTo>
                      <a:pt x="24" y="78"/>
                    </a:lnTo>
                    <a:lnTo>
                      <a:pt x="24" y="60"/>
                    </a:lnTo>
                    <a:lnTo>
                      <a:pt x="24" y="48"/>
                    </a:lnTo>
                    <a:lnTo>
                      <a:pt x="24" y="78"/>
                    </a:lnTo>
                    <a:lnTo>
                      <a:pt x="24" y="54"/>
                    </a:lnTo>
                    <a:lnTo>
                      <a:pt x="24" y="24"/>
                    </a:lnTo>
                    <a:lnTo>
                      <a:pt x="24" y="60"/>
                    </a:lnTo>
                    <a:lnTo>
                      <a:pt x="24" y="42"/>
                    </a:lnTo>
                    <a:lnTo>
                      <a:pt x="24" y="96"/>
                    </a:lnTo>
                    <a:lnTo>
                      <a:pt x="24" y="78"/>
                    </a:lnTo>
                    <a:lnTo>
                      <a:pt x="24" y="96"/>
                    </a:lnTo>
                    <a:lnTo>
                      <a:pt x="24" y="36"/>
                    </a:lnTo>
                    <a:lnTo>
                      <a:pt x="24" y="60"/>
                    </a:lnTo>
                    <a:lnTo>
                      <a:pt x="30" y="54"/>
                    </a:lnTo>
                    <a:lnTo>
                      <a:pt x="30" y="42"/>
                    </a:lnTo>
                    <a:lnTo>
                      <a:pt x="30" y="54"/>
                    </a:lnTo>
                    <a:lnTo>
                      <a:pt x="30" y="60"/>
                    </a:lnTo>
                    <a:lnTo>
                      <a:pt x="30" y="54"/>
                    </a:lnTo>
                    <a:lnTo>
                      <a:pt x="30" y="48"/>
                    </a:lnTo>
                    <a:lnTo>
                      <a:pt x="30" y="108"/>
                    </a:lnTo>
                    <a:lnTo>
                      <a:pt x="30" y="36"/>
                    </a:lnTo>
                    <a:lnTo>
                      <a:pt x="30" y="84"/>
                    </a:lnTo>
                    <a:lnTo>
                      <a:pt x="30" y="72"/>
                    </a:lnTo>
                    <a:lnTo>
                      <a:pt x="30" y="42"/>
                    </a:lnTo>
                    <a:lnTo>
                      <a:pt x="30" y="72"/>
                    </a:lnTo>
                    <a:lnTo>
                      <a:pt x="30" y="42"/>
                    </a:lnTo>
                    <a:lnTo>
                      <a:pt x="30" y="36"/>
                    </a:lnTo>
                    <a:lnTo>
                      <a:pt x="30" y="54"/>
                    </a:lnTo>
                    <a:lnTo>
                      <a:pt x="30" y="60"/>
                    </a:lnTo>
                    <a:lnTo>
                      <a:pt x="30" y="84"/>
                    </a:lnTo>
                    <a:lnTo>
                      <a:pt x="30" y="54"/>
                    </a:lnTo>
                    <a:lnTo>
                      <a:pt x="30" y="78"/>
                    </a:lnTo>
                    <a:lnTo>
                      <a:pt x="30" y="108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78"/>
                    </a:lnTo>
                    <a:lnTo>
                      <a:pt x="30" y="12"/>
                    </a:lnTo>
                    <a:lnTo>
                      <a:pt x="30" y="60"/>
                    </a:lnTo>
                    <a:lnTo>
                      <a:pt x="30" y="24"/>
                    </a:lnTo>
                    <a:lnTo>
                      <a:pt x="30" y="54"/>
                    </a:lnTo>
                    <a:lnTo>
                      <a:pt x="30" y="36"/>
                    </a:lnTo>
                    <a:lnTo>
                      <a:pt x="30" y="60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30" y="24"/>
                    </a:lnTo>
                    <a:lnTo>
                      <a:pt x="30" y="24"/>
                    </a:lnTo>
                    <a:lnTo>
                      <a:pt x="30" y="84"/>
                    </a:lnTo>
                    <a:lnTo>
                      <a:pt x="30" y="96"/>
                    </a:lnTo>
                    <a:lnTo>
                      <a:pt x="30" y="30"/>
                    </a:lnTo>
                    <a:lnTo>
                      <a:pt x="30" y="48"/>
                    </a:lnTo>
                    <a:lnTo>
                      <a:pt x="30" y="96"/>
                    </a:lnTo>
                    <a:lnTo>
                      <a:pt x="30" y="84"/>
                    </a:lnTo>
                    <a:lnTo>
                      <a:pt x="30" y="60"/>
                    </a:lnTo>
                    <a:lnTo>
                      <a:pt x="30" y="24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30" y="54"/>
                    </a:lnTo>
                    <a:lnTo>
                      <a:pt x="30" y="42"/>
                    </a:lnTo>
                    <a:lnTo>
                      <a:pt x="30" y="24"/>
                    </a:lnTo>
                    <a:lnTo>
                      <a:pt x="30" y="84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30" y="42"/>
                    </a:lnTo>
                    <a:lnTo>
                      <a:pt x="30" y="60"/>
                    </a:lnTo>
                    <a:lnTo>
                      <a:pt x="30" y="48"/>
                    </a:lnTo>
                    <a:lnTo>
                      <a:pt x="30" y="36"/>
                    </a:lnTo>
                    <a:lnTo>
                      <a:pt x="30" y="96"/>
                    </a:lnTo>
                    <a:lnTo>
                      <a:pt x="30" y="36"/>
                    </a:lnTo>
                    <a:lnTo>
                      <a:pt x="30" y="24"/>
                    </a:lnTo>
                    <a:lnTo>
                      <a:pt x="30" y="78"/>
                    </a:lnTo>
                    <a:lnTo>
                      <a:pt x="30" y="42"/>
                    </a:lnTo>
                    <a:lnTo>
                      <a:pt x="30" y="54"/>
                    </a:lnTo>
                    <a:lnTo>
                      <a:pt x="30" y="42"/>
                    </a:lnTo>
                    <a:lnTo>
                      <a:pt x="30" y="78"/>
                    </a:lnTo>
                    <a:lnTo>
                      <a:pt x="30" y="42"/>
                    </a:lnTo>
                    <a:lnTo>
                      <a:pt x="30" y="42"/>
                    </a:lnTo>
                    <a:lnTo>
                      <a:pt x="30" y="60"/>
                    </a:lnTo>
                    <a:lnTo>
                      <a:pt x="30" y="72"/>
                    </a:lnTo>
                    <a:lnTo>
                      <a:pt x="30" y="54"/>
                    </a:lnTo>
                    <a:lnTo>
                      <a:pt x="30" y="78"/>
                    </a:lnTo>
                    <a:lnTo>
                      <a:pt x="30" y="42"/>
                    </a:lnTo>
                    <a:lnTo>
                      <a:pt x="30" y="48"/>
                    </a:lnTo>
                    <a:lnTo>
                      <a:pt x="30" y="36"/>
                    </a:lnTo>
                    <a:lnTo>
                      <a:pt x="30" y="60"/>
                    </a:lnTo>
                    <a:lnTo>
                      <a:pt x="30" y="96"/>
                    </a:lnTo>
                    <a:lnTo>
                      <a:pt x="30" y="66"/>
                    </a:lnTo>
                    <a:lnTo>
                      <a:pt x="30" y="78"/>
                    </a:lnTo>
                    <a:lnTo>
                      <a:pt x="30" y="18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24"/>
                    </a:lnTo>
                    <a:lnTo>
                      <a:pt x="30" y="66"/>
                    </a:lnTo>
                    <a:lnTo>
                      <a:pt x="30" y="48"/>
                    </a:lnTo>
                    <a:lnTo>
                      <a:pt x="30" y="66"/>
                    </a:lnTo>
                    <a:lnTo>
                      <a:pt x="30" y="90"/>
                    </a:lnTo>
                    <a:lnTo>
                      <a:pt x="30" y="60"/>
                    </a:lnTo>
                    <a:lnTo>
                      <a:pt x="30" y="84"/>
                    </a:lnTo>
                    <a:lnTo>
                      <a:pt x="30" y="42"/>
                    </a:lnTo>
                    <a:lnTo>
                      <a:pt x="30" y="30"/>
                    </a:lnTo>
                    <a:lnTo>
                      <a:pt x="30" y="72"/>
                    </a:lnTo>
                    <a:lnTo>
                      <a:pt x="30" y="60"/>
                    </a:lnTo>
                    <a:lnTo>
                      <a:pt x="30" y="72"/>
                    </a:lnTo>
                    <a:lnTo>
                      <a:pt x="30" y="54"/>
                    </a:lnTo>
                    <a:lnTo>
                      <a:pt x="30" y="78"/>
                    </a:lnTo>
                    <a:lnTo>
                      <a:pt x="30" y="66"/>
                    </a:lnTo>
                    <a:lnTo>
                      <a:pt x="30" y="60"/>
                    </a:lnTo>
                    <a:lnTo>
                      <a:pt x="30" y="48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30" y="78"/>
                    </a:lnTo>
                    <a:lnTo>
                      <a:pt x="30" y="48"/>
                    </a:lnTo>
                    <a:lnTo>
                      <a:pt x="30" y="66"/>
                    </a:lnTo>
                    <a:lnTo>
                      <a:pt x="30" y="72"/>
                    </a:lnTo>
                    <a:lnTo>
                      <a:pt x="30" y="66"/>
                    </a:lnTo>
                    <a:lnTo>
                      <a:pt x="36" y="60"/>
                    </a:lnTo>
                    <a:lnTo>
                      <a:pt x="36" y="30"/>
                    </a:lnTo>
                    <a:lnTo>
                      <a:pt x="36" y="78"/>
                    </a:lnTo>
                    <a:lnTo>
                      <a:pt x="36" y="42"/>
                    </a:lnTo>
                    <a:lnTo>
                      <a:pt x="36" y="66"/>
                    </a:lnTo>
                    <a:lnTo>
                      <a:pt x="36" y="78"/>
                    </a:lnTo>
                    <a:lnTo>
                      <a:pt x="36" y="72"/>
                    </a:lnTo>
                    <a:lnTo>
                      <a:pt x="36" y="42"/>
                    </a:lnTo>
                    <a:lnTo>
                      <a:pt x="36" y="36"/>
                    </a:lnTo>
                    <a:lnTo>
                      <a:pt x="36" y="78"/>
                    </a:lnTo>
                    <a:lnTo>
                      <a:pt x="36" y="60"/>
                    </a:lnTo>
                    <a:lnTo>
                      <a:pt x="36" y="54"/>
                    </a:lnTo>
                    <a:lnTo>
                      <a:pt x="36" y="84"/>
                    </a:lnTo>
                    <a:lnTo>
                      <a:pt x="36" y="72"/>
                    </a:lnTo>
                    <a:lnTo>
                      <a:pt x="36" y="30"/>
                    </a:lnTo>
                    <a:lnTo>
                      <a:pt x="36" y="30"/>
                    </a:lnTo>
                    <a:lnTo>
                      <a:pt x="36" y="60"/>
                    </a:lnTo>
                    <a:lnTo>
                      <a:pt x="36" y="18"/>
                    </a:lnTo>
                    <a:lnTo>
                      <a:pt x="36" y="72"/>
                    </a:lnTo>
                    <a:lnTo>
                      <a:pt x="36" y="30"/>
                    </a:lnTo>
                    <a:lnTo>
                      <a:pt x="36" y="48"/>
                    </a:lnTo>
                    <a:lnTo>
                      <a:pt x="36" y="54"/>
                    </a:lnTo>
                    <a:lnTo>
                      <a:pt x="36" y="66"/>
                    </a:lnTo>
                    <a:lnTo>
                      <a:pt x="36" y="72"/>
                    </a:lnTo>
                    <a:lnTo>
                      <a:pt x="36" y="66"/>
                    </a:lnTo>
                    <a:lnTo>
                      <a:pt x="36" y="96"/>
                    </a:lnTo>
                    <a:lnTo>
                      <a:pt x="36" y="78"/>
                    </a:lnTo>
                    <a:lnTo>
                      <a:pt x="36" y="48"/>
                    </a:lnTo>
                    <a:lnTo>
                      <a:pt x="36" y="72"/>
                    </a:lnTo>
                    <a:lnTo>
                      <a:pt x="36" y="54"/>
                    </a:lnTo>
                    <a:lnTo>
                      <a:pt x="36" y="108"/>
                    </a:lnTo>
                    <a:lnTo>
                      <a:pt x="36" y="90"/>
                    </a:lnTo>
                    <a:lnTo>
                      <a:pt x="36" y="54"/>
                    </a:lnTo>
                    <a:lnTo>
                      <a:pt x="36" y="72"/>
                    </a:lnTo>
                    <a:lnTo>
                      <a:pt x="36" y="60"/>
                    </a:lnTo>
                    <a:lnTo>
                      <a:pt x="36" y="42"/>
                    </a:lnTo>
                    <a:lnTo>
                      <a:pt x="36" y="42"/>
                    </a:lnTo>
                    <a:lnTo>
                      <a:pt x="36" y="66"/>
                    </a:lnTo>
                    <a:lnTo>
                      <a:pt x="36" y="72"/>
                    </a:lnTo>
                    <a:lnTo>
                      <a:pt x="36" y="42"/>
                    </a:lnTo>
                    <a:lnTo>
                      <a:pt x="36" y="78"/>
                    </a:lnTo>
                    <a:lnTo>
                      <a:pt x="36" y="36"/>
                    </a:lnTo>
                    <a:lnTo>
                      <a:pt x="36" y="54"/>
                    </a:lnTo>
                    <a:lnTo>
                      <a:pt x="36" y="18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36" y="24"/>
                    </a:lnTo>
                    <a:lnTo>
                      <a:pt x="36" y="72"/>
                    </a:lnTo>
                    <a:lnTo>
                      <a:pt x="36" y="36"/>
                    </a:lnTo>
                    <a:lnTo>
                      <a:pt x="36" y="60"/>
                    </a:lnTo>
                    <a:lnTo>
                      <a:pt x="36" y="78"/>
                    </a:lnTo>
                    <a:lnTo>
                      <a:pt x="36" y="30"/>
                    </a:lnTo>
                    <a:lnTo>
                      <a:pt x="36" y="48"/>
                    </a:lnTo>
                    <a:lnTo>
                      <a:pt x="36" y="60"/>
                    </a:lnTo>
                    <a:lnTo>
                      <a:pt x="36" y="18"/>
                    </a:lnTo>
                    <a:lnTo>
                      <a:pt x="36" y="42"/>
                    </a:lnTo>
                    <a:lnTo>
                      <a:pt x="36" y="12"/>
                    </a:lnTo>
                    <a:lnTo>
                      <a:pt x="36" y="54"/>
                    </a:lnTo>
                    <a:lnTo>
                      <a:pt x="36" y="48"/>
                    </a:lnTo>
                    <a:lnTo>
                      <a:pt x="36" y="84"/>
                    </a:lnTo>
                    <a:lnTo>
                      <a:pt x="36" y="72"/>
                    </a:lnTo>
                    <a:lnTo>
                      <a:pt x="36" y="30"/>
                    </a:lnTo>
                    <a:lnTo>
                      <a:pt x="36" y="12"/>
                    </a:lnTo>
                    <a:lnTo>
                      <a:pt x="36" y="54"/>
                    </a:lnTo>
                    <a:lnTo>
                      <a:pt x="36" y="78"/>
                    </a:lnTo>
                    <a:lnTo>
                      <a:pt x="36" y="72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6" y="72"/>
                    </a:lnTo>
                    <a:lnTo>
                      <a:pt x="36" y="48"/>
                    </a:lnTo>
                    <a:lnTo>
                      <a:pt x="36" y="72"/>
                    </a:lnTo>
                    <a:lnTo>
                      <a:pt x="36" y="78"/>
                    </a:lnTo>
                    <a:lnTo>
                      <a:pt x="36" y="66"/>
                    </a:lnTo>
                    <a:lnTo>
                      <a:pt x="36" y="48"/>
                    </a:lnTo>
                    <a:lnTo>
                      <a:pt x="36" y="90"/>
                    </a:lnTo>
                    <a:lnTo>
                      <a:pt x="36" y="60"/>
                    </a:lnTo>
                    <a:lnTo>
                      <a:pt x="36" y="48"/>
                    </a:lnTo>
                    <a:lnTo>
                      <a:pt x="36" y="30"/>
                    </a:lnTo>
                    <a:lnTo>
                      <a:pt x="36" y="54"/>
                    </a:lnTo>
                    <a:lnTo>
                      <a:pt x="36" y="42"/>
                    </a:lnTo>
                    <a:lnTo>
                      <a:pt x="36" y="66"/>
                    </a:lnTo>
                    <a:lnTo>
                      <a:pt x="36" y="78"/>
                    </a:lnTo>
                    <a:lnTo>
                      <a:pt x="36" y="78"/>
                    </a:lnTo>
                    <a:lnTo>
                      <a:pt x="36" y="30"/>
                    </a:lnTo>
                    <a:lnTo>
                      <a:pt x="36" y="60"/>
                    </a:lnTo>
                    <a:lnTo>
                      <a:pt x="36" y="42"/>
                    </a:lnTo>
                    <a:lnTo>
                      <a:pt x="36" y="30"/>
                    </a:lnTo>
                    <a:lnTo>
                      <a:pt x="36" y="36"/>
                    </a:lnTo>
                    <a:lnTo>
                      <a:pt x="36" y="72"/>
                    </a:lnTo>
                    <a:lnTo>
                      <a:pt x="36" y="42"/>
                    </a:lnTo>
                    <a:lnTo>
                      <a:pt x="36" y="48"/>
                    </a:lnTo>
                    <a:lnTo>
                      <a:pt x="36" y="18"/>
                    </a:lnTo>
                    <a:lnTo>
                      <a:pt x="36" y="42"/>
                    </a:lnTo>
                    <a:lnTo>
                      <a:pt x="36" y="60"/>
                    </a:lnTo>
                    <a:lnTo>
                      <a:pt x="36" y="42"/>
                    </a:lnTo>
                    <a:lnTo>
                      <a:pt x="36" y="66"/>
                    </a:lnTo>
                    <a:lnTo>
                      <a:pt x="36" y="42"/>
                    </a:lnTo>
                    <a:lnTo>
                      <a:pt x="36" y="84"/>
                    </a:lnTo>
                    <a:lnTo>
                      <a:pt x="36" y="24"/>
                    </a:lnTo>
                    <a:lnTo>
                      <a:pt x="36" y="66"/>
                    </a:lnTo>
                    <a:lnTo>
                      <a:pt x="36" y="72"/>
                    </a:lnTo>
                    <a:lnTo>
                      <a:pt x="36" y="36"/>
                    </a:lnTo>
                    <a:lnTo>
                      <a:pt x="42" y="42"/>
                    </a:lnTo>
                    <a:lnTo>
                      <a:pt x="42" y="96"/>
                    </a:lnTo>
                    <a:lnTo>
                      <a:pt x="42" y="96"/>
                    </a:lnTo>
                    <a:lnTo>
                      <a:pt x="42" y="42"/>
                    </a:lnTo>
                    <a:lnTo>
                      <a:pt x="42" y="24"/>
                    </a:lnTo>
                    <a:lnTo>
                      <a:pt x="42" y="24"/>
                    </a:lnTo>
                    <a:lnTo>
                      <a:pt x="42" y="60"/>
                    </a:lnTo>
                    <a:lnTo>
                      <a:pt x="42" y="36"/>
                    </a:lnTo>
                    <a:lnTo>
                      <a:pt x="42" y="24"/>
                    </a:lnTo>
                    <a:lnTo>
                      <a:pt x="42" y="48"/>
                    </a:lnTo>
                    <a:lnTo>
                      <a:pt x="42" y="24"/>
                    </a:lnTo>
                    <a:lnTo>
                      <a:pt x="42" y="72"/>
                    </a:lnTo>
                    <a:lnTo>
                      <a:pt x="42" y="24"/>
                    </a:lnTo>
                    <a:lnTo>
                      <a:pt x="42" y="96"/>
                    </a:lnTo>
                    <a:lnTo>
                      <a:pt x="42" y="42"/>
                    </a:lnTo>
                    <a:lnTo>
                      <a:pt x="42" y="54"/>
                    </a:lnTo>
                    <a:lnTo>
                      <a:pt x="42" y="90"/>
                    </a:lnTo>
                    <a:lnTo>
                      <a:pt x="42" y="30"/>
                    </a:lnTo>
                    <a:lnTo>
                      <a:pt x="42" y="78"/>
                    </a:lnTo>
                    <a:lnTo>
                      <a:pt x="42" y="78"/>
                    </a:lnTo>
                    <a:lnTo>
                      <a:pt x="42" y="0"/>
                    </a:lnTo>
                    <a:lnTo>
                      <a:pt x="42" y="42"/>
                    </a:lnTo>
                    <a:lnTo>
                      <a:pt x="42" y="36"/>
                    </a:lnTo>
                    <a:lnTo>
                      <a:pt x="42" y="66"/>
                    </a:lnTo>
                    <a:lnTo>
                      <a:pt x="42" y="60"/>
                    </a:lnTo>
                    <a:lnTo>
                      <a:pt x="42" y="54"/>
                    </a:lnTo>
                    <a:lnTo>
                      <a:pt x="42" y="30"/>
                    </a:lnTo>
                    <a:lnTo>
                      <a:pt x="42" y="18"/>
                    </a:lnTo>
                    <a:lnTo>
                      <a:pt x="42" y="66"/>
                    </a:lnTo>
                    <a:lnTo>
                      <a:pt x="42" y="96"/>
                    </a:lnTo>
                    <a:lnTo>
                      <a:pt x="42" y="54"/>
                    </a:lnTo>
                    <a:lnTo>
                      <a:pt x="42" y="54"/>
                    </a:lnTo>
                    <a:lnTo>
                      <a:pt x="42" y="66"/>
                    </a:lnTo>
                    <a:lnTo>
                      <a:pt x="42" y="108"/>
                    </a:lnTo>
                    <a:lnTo>
                      <a:pt x="42" y="54"/>
                    </a:lnTo>
                    <a:lnTo>
                      <a:pt x="42" y="42"/>
                    </a:lnTo>
                    <a:lnTo>
                      <a:pt x="42" y="48"/>
                    </a:lnTo>
                    <a:lnTo>
                      <a:pt x="42" y="60"/>
                    </a:lnTo>
                    <a:lnTo>
                      <a:pt x="42" y="48"/>
                    </a:lnTo>
                    <a:lnTo>
                      <a:pt x="42" y="66"/>
                    </a:lnTo>
                    <a:lnTo>
                      <a:pt x="42" y="54"/>
                    </a:lnTo>
                    <a:lnTo>
                      <a:pt x="42" y="90"/>
                    </a:lnTo>
                    <a:lnTo>
                      <a:pt x="42" y="42"/>
                    </a:lnTo>
                    <a:lnTo>
                      <a:pt x="42" y="12"/>
                    </a:lnTo>
                    <a:lnTo>
                      <a:pt x="42" y="60"/>
                    </a:lnTo>
                    <a:lnTo>
                      <a:pt x="42" y="84"/>
                    </a:lnTo>
                    <a:lnTo>
                      <a:pt x="42" y="36"/>
                    </a:lnTo>
                    <a:lnTo>
                      <a:pt x="42" y="78"/>
                    </a:lnTo>
                    <a:lnTo>
                      <a:pt x="42" y="72"/>
                    </a:lnTo>
                    <a:lnTo>
                      <a:pt x="42" y="84"/>
                    </a:lnTo>
                    <a:lnTo>
                      <a:pt x="42" y="30"/>
                    </a:lnTo>
                    <a:lnTo>
                      <a:pt x="42" y="42"/>
                    </a:lnTo>
                    <a:lnTo>
                      <a:pt x="42" y="54"/>
                    </a:lnTo>
                    <a:lnTo>
                      <a:pt x="42" y="66"/>
                    </a:lnTo>
                    <a:lnTo>
                      <a:pt x="42" y="36"/>
                    </a:lnTo>
                    <a:lnTo>
                      <a:pt x="42" y="72"/>
                    </a:lnTo>
                    <a:lnTo>
                      <a:pt x="42" y="42"/>
                    </a:lnTo>
                    <a:lnTo>
                      <a:pt x="42" y="42"/>
                    </a:lnTo>
                    <a:lnTo>
                      <a:pt x="42" y="54"/>
                    </a:lnTo>
                    <a:lnTo>
                      <a:pt x="42" y="30"/>
                    </a:lnTo>
                    <a:lnTo>
                      <a:pt x="42" y="72"/>
                    </a:lnTo>
                    <a:lnTo>
                      <a:pt x="42" y="60"/>
                    </a:lnTo>
                    <a:lnTo>
                      <a:pt x="42" y="72"/>
                    </a:lnTo>
                    <a:lnTo>
                      <a:pt x="42" y="66"/>
                    </a:lnTo>
                    <a:lnTo>
                      <a:pt x="42" y="42"/>
                    </a:lnTo>
                    <a:lnTo>
                      <a:pt x="42" y="108"/>
                    </a:lnTo>
                    <a:lnTo>
                      <a:pt x="42" y="90"/>
                    </a:lnTo>
                    <a:lnTo>
                      <a:pt x="42" y="66"/>
                    </a:lnTo>
                    <a:lnTo>
                      <a:pt x="42" y="60"/>
                    </a:lnTo>
                    <a:lnTo>
                      <a:pt x="42" y="60"/>
                    </a:lnTo>
                    <a:lnTo>
                      <a:pt x="42" y="42"/>
                    </a:lnTo>
                    <a:lnTo>
                      <a:pt x="42" y="60"/>
                    </a:lnTo>
                    <a:lnTo>
                      <a:pt x="42" y="72"/>
                    </a:lnTo>
                    <a:lnTo>
                      <a:pt x="42" y="96"/>
                    </a:lnTo>
                    <a:lnTo>
                      <a:pt x="42" y="54"/>
                    </a:lnTo>
                    <a:lnTo>
                      <a:pt x="42" y="78"/>
                    </a:lnTo>
                    <a:lnTo>
                      <a:pt x="42" y="30"/>
                    </a:lnTo>
                    <a:lnTo>
                      <a:pt x="42" y="84"/>
                    </a:lnTo>
                    <a:lnTo>
                      <a:pt x="42" y="42"/>
                    </a:lnTo>
                    <a:lnTo>
                      <a:pt x="42" y="60"/>
                    </a:lnTo>
                    <a:lnTo>
                      <a:pt x="42" y="72"/>
                    </a:lnTo>
                    <a:lnTo>
                      <a:pt x="42" y="48"/>
                    </a:lnTo>
                    <a:lnTo>
                      <a:pt x="42" y="48"/>
                    </a:lnTo>
                    <a:lnTo>
                      <a:pt x="42" y="72"/>
                    </a:lnTo>
                    <a:lnTo>
                      <a:pt x="42" y="42"/>
                    </a:lnTo>
                    <a:lnTo>
                      <a:pt x="42" y="6"/>
                    </a:lnTo>
                    <a:lnTo>
                      <a:pt x="42" y="54"/>
                    </a:lnTo>
                    <a:lnTo>
                      <a:pt x="42" y="30"/>
                    </a:lnTo>
                    <a:lnTo>
                      <a:pt x="42" y="24"/>
                    </a:lnTo>
                    <a:lnTo>
                      <a:pt x="42" y="60"/>
                    </a:lnTo>
                    <a:lnTo>
                      <a:pt x="42" y="42"/>
                    </a:lnTo>
                    <a:lnTo>
                      <a:pt x="42" y="66"/>
                    </a:lnTo>
                    <a:lnTo>
                      <a:pt x="42" y="60"/>
                    </a:lnTo>
                    <a:lnTo>
                      <a:pt x="42" y="72"/>
                    </a:lnTo>
                    <a:lnTo>
                      <a:pt x="42" y="72"/>
                    </a:lnTo>
                    <a:lnTo>
                      <a:pt x="42" y="66"/>
                    </a:lnTo>
                    <a:lnTo>
                      <a:pt x="42" y="60"/>
                    </a:lnTo>
                    <a:lnTo>
                      <a:pt x="42" y="78"/>
                    </a:lnTo>
                    <a:lnTo>
                      <a:pt x="42" y="72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2" y="18"/>
                    </a:lnTo>
                    <a:lnTo>
                      <a:pt x="42" y="60"/>
                    </a:lnTo>
                    <a:lnTo>
                      <a:pt x="48" y="78"/>
                    </a:lnTo>
                    <a:lnTo>
                      <a:pt x="48" y="72"/>
                    </a:lnTo>
                    <a:lnTo>
                      <a:pt x="48" y="54"/>
                    </a:lnTo>
                    <a:lnTo>
                      <a:pt x="48" y="66"/>
                    </a:lnTo>
                    <a:lnTo>
                      <a:pt x="48" y="54"/>
                    </a:lnTo>
                    <a:lnTo>
                      <a:pt x="48" y="90"/>
                    </a:lnTo>
                    <a:lnTo>
                      <a:pt x="48" y="78"/>
                    </a:lnTo>
                    <a:lnTo>
                      <a:pt x="48" y="24"/>
                    </a:lnTo>
                    <a:lnTo>
                      <a:pt x="48" y="48"/>
                    </a:lnTo>
                    <a:lnTo>
                      <a:pt x="48" y="54"/>
                    </a:lnTo>
                    <a:lnTo>
                      <a:pt x="48" y="72"/>
                    </a:lnTo>
                    <a:lnTo>
                      <a:pt x="48" y="66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48" y="42"/>
                    </a:lnTo>
                    <a:lnTo>
                      <a:pt x="48" y="36"/>
                    </a:lnTo>
                    <a:lnTo>
                      <a:pt x="48" y="66"/>
                    </a:lnTo>
                    <a:lnTo>
                      <a:pt x="48" y="48"/>
                    </a:lnTo>
                    <a:lnTo>
                      <a:pt x="48" y="48"/>
                    </a:lnTo>
                    <a:lnTo>
                      <a:pt x="48" y="60"/>
                    </a:lnTo>
                    <a:lnTo>
                      <a:pt x="48" y="60"/>
                    </a:lnTo>
                    <a:lnTo>
                      <a:pt x="48" y="48"/>
                    </a:lnTo>
                    <a:lnTo>
                      <a:pt x="48" y="42"/>
                    </a:lnTo>
                    <a:lnTo>
                      <a:pt x="48" y="42"/>
                    </a:lnTo>
                    <a:lnTo>
                      <a:pt x="48" y="60"/>
                    </a:lnTo>
                    <a:lnTo>
                      <a:pt x="48" y="66"/>
                    </a:lnTo>
                    <a:lnTo>
                      <a:pt x="48" y="60"/>
                    </a:lnTo>
                    <a:lnTo>
                      <a:pt x="48" y="60"/>
                    </a:lnTo>
                    <a:lnTo>
                      <a:pt x="48" y="60"/>
                    </a:lnTo>
                    <a:lnTo>
                      <a:pt x="48" y="78"/>
                    </a:lnTo>
                    <a:lnTo>
                      <a:pt x="48" y="42"/>
                    </a:lnTo>
                    <a:lnTo>
                      <a:pt x="48" y="90"/>
                    </a:lnTo>
                    <a:lnTo>
                      <a:pt x="48" y="60"/>
                    </a:lnTo>
                    <a:lnTo>
                      <a:pt x="48" y="42"/>
                    </a:lnTo>
                    <a:lnTo>
                      <a:pt x="48" y="78"/>
                    </a:lnTo>
                    <a:lnTo>
                      <a:pt x="48" y="66"/>
                    </a:lnTo>
                    <a:lnTo>
                      <a:pt x="48" y="36"/>
                    </a:lnTo>
                    <a:lnTo>
                      <a:pt x="48" y="66"/>
                    </a:lnTo>
                    <a:lnTo>
                      <a:pt x="48" y="72"/>
                    </a:lnTo>
                    <a:lnTo>
                      <a:pt x="48" y="60"/>
                    </a:lnTo>
                    <a:lnTo>
                      <a:pt x="48" y="42"/>
                    </a:lnTo>
                    <a:lnTo>
                      <a:pt x="48" y="60"/>
                    </a:lnTo>
                    <a:lnTo>
                      <a:pt x="48" y="66"/>
                    </a:lnTo>
                    <a:lnTo>
                      <a:pt x="48" y="54"/>
                    </a:lnTo>
                    <a:lnTo>
                      <a:pt x="48" y="42"/>
                    </a:lnTo>
                    <a:lnTo>
                      <a:pt x="48" y="18"/>
                    </a:lnTo>
                    <a:lnTo>
                      <a:pt x="48" y="84"/>
                    </a:lnTo>
                    <a:lnTo>
                      <a:pt x="48" y="60"/>
                    </a:lnTo>
                    <a:lnTo>
                      <a:pt x="48" y="54"/>
                    </a:lnTo>
                    <a:lnTo>
                      <a:pt x="48" y="42"/>
                    </a:lnTo>
                    <a:lnTo>
                      <a:pt x="48" y="66"/>
                    </a:lnTo>
                    <a:lnTo>
                      <a:pt x="48" y="84"/>
                    </a:lnTo>
                    <a:lnTo>
                      <a:pt x="48" y="54"/>
                    </a:lnTo>
                    <a:lnTo>
                      <a:pt x="48" y="66"/>
                    </a:lnTo>
                    <a:lnTo>
                      <a:pt x="48" y="54"/>
                    </a:lnTo>
                    <a:lnTo>
                      <a:pt x="48" y="72"/>
                    </a:lnTo>
                    <a:lnTo>
                      <a:pt x="48" y="48"/>
                    </a:lnTo>
                    <a:lnTo>
                      <a:pt x="48" y="60"/>
                    </a:lnTo>
                    <a:lnTo>
                      <a:pt x="48" y="54"/>
                    </a:lnTo>
                    <a:lnTo>
                      <a:pt x="48" y="24"/>
                    </a:lnTo>
                    <a:lnTo>
                      <a:pt x="48" y="66"/>
                    </a:lnTo>
                    <a:lnTo>
                      <a:pt x="48" y="84"/>
                    </a:lnTo>
                    <a:lnTo>
                      <a:pt x="48" y="66"/>
                    </a:lnTo>
                    <a:lnTo>
                      <a:pt x="48" y="60"/>
                    </a:lnTo>
                    <a:lnTo>
                      <a:pt x="48" y="48"/>
                    </a:lnTo>
                    <a:lnTo>
                      <a:pt x="48" y="0"/>
                    </a:lnTo>
                    <a:lnTo>
                      <a:pt x="48" y="36"/>
                    </a:lnTo>
                    <a:lnTo>
                      <a:pt x="48" y="30"/>
                    </a:lnTo>
                    <a:lnTo>
                      <a:pt x="48" y="60"/>
                    </a:lnTo>
                    <a:lnTo>
                      <a:pt x="48" y="48"/>
                    </a:lnTo>
                    <a:lnTo>
                      <a:pt x="48" y="12"/>
                    </a:lnTo>
                    <a:lnTo>
                      <a:pt x="48" y="78"/>
                    </a:lnTo>
                    <a:lnTo>
                      <a:pt x="48" y="24"/>
                    </a:lnTo>
                    <a:lnTo>
                      <a:pt x="48" y="66"/>
                    </a:lnTo>
                    <a:lnTo>
                      <a:pt x="48" y="108"/>
                    </a:lnTo>
                    <a:lnTo>
                      <a:pt x="48" y="6"/>
                    </a:lnTo>
                    <a:lnTo>
                      <a:pt x="48" y="78"/>
                    </a:lnTo>
                    <a:lnTo>
                      <a:pt x="48" y="42"/>
                    </a:lnTo>
                    <a:lnTo>
                      <a:pt x="48" y="66"/>
                    </a:lnTo>
                    <a:lnTo>
                      <a:pt x="48" y="42"/>
                    </a:lnTo>
                    <a:lnTo>
                      <a:pt x="48" y="72"/>
                    </a:lnTo>
                    <a:lnTo>
                      <a:pt x="48" y="24"/>
                    </a:lnTo>
                    <a:lnTo>
                      <a:pt x="48" y="66"/>
                    </a:lnTo>
                    <a:lnTo>
                      <a:pt x="48" y="24"/>
                    </a:lnTo>
                    <a:lnTo>
                      <a:pt x="48" y="54"/>
                    </a:lnTo>
                    <a:lnTo>
                      <a:pt x="48" y="78"/>
                    </a:lnTo>
                    <a:lnTo>
                      <a:pt x="48" y="18"/>
                    </a:lnTo>
                    <a:lnTo>
                      <a:pt x="48" y="30"/>
                    </a:lnTo>
                    <a:lnTo>
                      <a:pt x="48" y="48"/>
                    </a:lnTo>
                    <a:lnTo>
                      <a:pt x="48" y="48"/>
                    </a:lnTo>
                    <a:lnTo>
                      <a:pt x="48" y="42"/>
                    </a:lnTo>
                    <a:lnTo>
                      <a:pt x="48" y="30"/>
                    </a:lnTo>
                    <a:lnTo>
                      <a:pt x="48" y="54"/>
                    </a:lnTo>
                    <a:lnTo>
                      <a:pt x="48" y="48"/>
                    </a:lnTo>
                    <a:lnTo>
                      <a:pt x="48" y="30"/>
                    </a:lnTo>
                    <a:lnTo>
                      <a:pt x="48" y="48"/>
                    </a:lnTo>
                    <a:lnTo>
                      <a:pt x="48" y="60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48" y="24"/>
                    </a:lnTo>
                    <a:lnTo>
                      <a:pt x="48" y="78"/>
                    </a:lnTo>
                    <a:lnTo>
                      <a:pt x="48" y="18"/>
                    </a:lnTo>
                    <a:lnTo>
                      <a:pt x="54" y="18"/>
                    </a:lnTo>
                    <a:lnTo>
                      <a:pt x="54" y="36"/>
                    </a:lnTo>
                    <a:lnTo>
                      <a:pt x="54" y="60"/>
                    </a:lnTo>
                    <a:lnTo>
                      <a:pt x="54" y="66"/>
                    </a:lnTo>
                    <a:lnTo>
                      <a:pt x="54" y="96"/>
                    </a:lnTo>
                    <a:lnTo>
                      <a:pt x="54" y="66"/>
                    </a:lnTo>
                    <a:lnTo>
                      <a:pt x="54" y="54"/>
                    </a:lnTo>
                    <a:lnTo>
                      <a:pt x="54" y="90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54" y="36"/>
                    </a:lnTo>
                    <a:lnTo>
                      <a:pt x="54" y="30"/>
                    </a:lnTo>
                    <a:lnTo>
                      <a:pt x="54" y="48"/>
                    </a:lnTo>
                    <a:lnTo>
                      <a:pt x="54" y="36"/>
                    </a:lnTo>
                    <a:lnTo>
                      <a:pt x="54" y="48"/>
                    </a:lnTo>
                    <a:lnTo>
                      <a:pt x="54" y="36"/>
                    </a:lnTo>
                    <a:lnTo>
                      <a:pt x="54" y="84"/>
                    </a:lnTo>
                    <a:lnTo>
                      <a:pt x="54" y="78"/>
                    </a:lnTo>
                    <a:lnTo>
                      <a:pt x="54" y="54"/>
                    </a:lnTo>
                    <a:lnTo>
                      <a:pt x="54" y="42"/>
                    </a:lnTo>
                    <a:lnTo>
                      <a:pt x="54" y="54"/>
                    </a:lnTo>
                    <a:lnTo>
                      <a:pt x="54" y="84"/>
                    </a:lnTo>
                    <a:lnTo>
                      <a:pt x="54" y="96"/>
                    </a:lnTo>
                    <a:lnTo>
                      <a:pt x="54" y="48"/>
                    </a:lnTo>
                    <a:lnTo>
                      <a:pt x="54" y="42"/>
                    </a:lnTo>
                    <a:lnTo>
                      <a:pt x="54" y="36"/>
                    </a:lnTo>
                    <a:lnTo>
                      <a:pt x="54" y="24"/>
                    </a:lnTo>
                    <a:lnTo>
                      <a:pt x="54" y="72"/>
                    </a:lnTo>
                    <a:lnTo>
                      <a:pt x="54" y="60"/>
                    </a:lnTo>
                    <a:lnTo>
                      <a:pt x="54" y="90"/>
                    </a:lnTo>
                    <a:lnTo>
                      <a:pt x="54" y="90"/>
                    </a:lnTo>
                    <a:lnTo>
                      <a:pt x="54" y="78"/>
                    </a:lnTo>
                    <a:lnTo>
                      <a:pt x="54" y="78"/>
                    </a:lnTo>
                    <a:lnTo>
                      <a:pt x="54" y="60"/>
                    </a:lnTo>
                    <a:lnTo>
                      <a:pt x="54" y="66"/>
                    </a:lnTo>
                    <a:lnTo>
                      <a:pt x="54" y="24"/>
                    </a:lnTo>
                    <a:lnTo>
                      <a:pt x="54" y="48"/>
                    </a:lnTo>
                    <a:lnTo>
                      <a:pt x="54" y="72"/>
                    </a:lnTo>
                    <a:lnTo>
                      <a:pt x="54" y="60"/>
                    </a:lnTo>
                    <a:lnTo>
                      <a:pt x="54" y="42"/>
                    </a:lnTo>
                    <a:lnTo>
                      <a:pt x="54" y="24"/>
                    </a:lnTo>
                    <a:lnTo>
                      <a:pt x="54" y="72"/>
                    </a:lnTo>
                    <a:lnTo>
                      <a:pt x="54" y="24"/>
                    </a:lnTo>
                    <a:lnTo>
                      <a:pt x="54" y="84"/>
                    </a:lnTo>
                    <a:lnTo>
                      <a:pt x="54" y="54"/>
                    </a:lnTo>
                    <a:lnTo>
                      <a:pt x="54" y="60"/>
                    </a:lnTo>
                    <a:lnTo>
                      <a:pt x="54" y="72"/>
                    </a:lnTo>
                    <a:lnTo>
                      <a:pt x="54" y="48"/>
                    </a:lnTo>
                    <a:lnTo>
                      <a:pt x="54" y="60"/>
                    </a:lnTo>
                    <a:lnTo>
                      <a:pt x="54" y="42"/>
                    </a:lnTo>
                    <a:lnTo>
                      <a:pt x="54" y="72"/>
                    </a:lnTo>
                    <a:lnTo>
                      <a:pt x="54" y="48"/>
                    </a:lnTo>
                    <a:lnTo>
                      <a:pt x="54" y="78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54" y="48"/>
                    </a:lnTo>
                    <a:lnTo>
                      <a:pt x="54" y="36"/>
                    </a:lnTo>
                    <a:lnTo>
                      <a:pt x="54" y="42"/>
                    </a:lnTo>
                    <a:lnTo>
                      <a:pt x="54" y="54"/>
                    </a:lnTo>
                    <a:lnTo>
                      <a:pt x="54" y="72"/>
                    </a:lnTo>
                    <a:lnTo>
                      <a:pt x="54" y="48"/>
                    </a:lnTo>
                    <a:lnTo>
                      <a:pt x="54" y="24"/>
                    </a:lnTo>
                    <a:lnTo>
                      <a:pt x="54" y="18"/>
                    </a:lnTo>
                    <a:lnTo>
                      <a:pt x="54" y="42"/>
                    </a:lnTo>
                    <a:lnTo>
                      <a:pt x="54" y="72"/>
                    </a:lnTo>
                    <a:lnTo>
                      <a:pt x="54" y="60"/>
                    </a:lnTo>
                    <a:lnTo>
                      <a:pt x="54" y="54"/>
                    </a:lnTo>
                    <a:lnTo>
                      <a:pt x="54" y="72"/>
                    </a:lnTo>
                    <a:lnTo>
                      <a:pt x="54" y="42"/>
                    </a:lnTo>
                    <a:lnTo>
                      <a:pt x="54" y="78"/>
                    </a:lnTo>
                    <a:lnTo>
                      <a:pt x="54" y="96"/>
                    </a:lnTo>
                    <a:lnTo>
                      <a:pt x="54" y="30"/>
                    </a:lnTo>
                    <a:lnTo>
                      <a:pt x="54" y="60"/>
                    </a:lnTo>
                    <a:lnTo>
                      <a:pt x="54" y="72"/>
                    </a:lnTo>
                    <a:lnTo>
                      <a:pt x="54" y="66"/>
                    </a:lnTo>
                    <a:lnTo>
                      <a:pt x="54" y="60"/>
                    </a:lnTo>
                    <a:lnTo>
                      <a:pt x="54" y="90"/>
                    </a:lnTo>
                    <a:lnTo>
                      <a:pt x="54" y="66"/>
                    </a:lnTo>
                    <a:lnTo>
                      <a:pt x="54" y="36"/>
                    </a:lnTo>
                    <a:lnTo>
                      <a:pt x="54" y="72"/>
                    </a:lnTo>
                    <a:lnTo>
                      <a:pt x="54" y="78"/>
                    </a:lnTo>
                    <a:lnTo>
                      <a:pt x="54" y="54"/>
                    </a:lnTo>
                    <a:lnTo>
                      <a:pt x="54" y="72"/>
                    </a:lnTo>
                    <a:lnTo>
                      <a:pt x="54" y="60"/>
                    </a:lnTo>
                    <a:lnTo>
                      <a:pt x="54" y="66"/>
                    </a:lnTo>
                    <a:lnTo>
                      <a:pt x="54" y="60"/>
                    </a:lnTo>
                    <a:lnTo>
                      <a:pt x="54" y="84"/>
                    </a:lnTo>
                    <a:lnTo>
                      <a:pt x="54" y="108"/>
                    </a:lnTo>
                    <a:lnTo>
                      <a:pt x="54" y="48"/>
                    </a:lnTo>
                    <a:lnTo>
                      <a:pt x="54" y="66"/>
                    </a:lnTo>
                    <a:lnTo>
                      <a:pt x="54" y="90"/>
                    </a:lnTo>
                    <a:lnTo>
                      <a:pt x="54" y="48"/>
                    </a:lnTo>
                    <a:lnTo>
                      <a:pt x="54" y="48"/>
                    </a:lnTo>
                    <a:lnTo>
                      <a:pt x="54" y="54"/>
                    </a:lnTo>
                    <a:lnTo>
                      <a:pt x="54" y="60"/>
                    </a:lnTo>
                    <a:lnTo>
                      <a:pt x="54" y="36"/>
                    </a:lnTo>
                    <a:lnTo>
                      <a:pt x="54" y="30"/>
                    </a:lnTo>
                    <a:lnTo>
                      <a:pt x="54" y="54"/>
                    </a:lnTo>
                    <a:lnTo>
                      <a:pt x="54" y="42"/>
                    </a:lnTo>
                    <a:lnTo>
                      <a:pt x="54" y="60"/>
                    </a:lnTo>
                    <a:lnTo>
                      <a:pt x="54" y="78"/>
                    </a:lnTo>
                    <a:lnTo>
                      <a:pt x="60" y="66"/>
                    </a:lnTo>
                    <a:lnTo>
                      <a:pt x="60" y="84"/>
                    </a:lnTo>
                    <a:lnTo>
                      <a:pt x="60" y="42"/>
                    </a:lnTo>
                    <a:lnTo>
                      <a:pt x="60" y="66"/>
                    </a:lnTo>
                    <a:lnTo>
                      <a:pt x="60" y="60"/>
                    </a:lnTo>
                    <a:lnTo>
                      <a:pt x="60" y="48"/>
                    </a:lnTo>
                    <a:lnTo>
                      <a:pt x="60" y="60"/>
                    </a:lnTo>
                    <a:lnTo>
                      <a:pt x="60" y="66"/>
                    </a:lnTo>
                    <a:lnTo>
                      <a:pt x="60" y="48"/>
                    </a:lnTo>
                    <a:lnTo>
                      <a:pt x="60" y="54"/>
                    </a:lnTo>
                    <a:lnTo>
                      <a:pt x="60" y="90"/>
                    </a:lnTo>
                    <a:lnTo>
                      <a:pt x="60" y="90"/>
                    </a:lnTo>
                    <a:lnTo>
                      <a:pt x="60" y="54"/>
                    </a:lnTo>
                    <a:lnTo>
                      <a:pt x="60" y="72"/>
                    </a:lnTo>
                    <a:lnTo>
                      <a:pt x="60" y="66"/>
                    </a:lnTo>
                    <a:lnTo>
                      <a:pt x="60" y="60"/>
                    </a:lnTo>
                    <a:lnTo>
                      <a:pt x="60" y="66"/>
                    </a:lnTo>
                    <a:lnTo>
                      <a:pt x="60" y="60"/>
                    </a:lnTo>
                    <a:lnTo>
                      <a:pt x="60" y="54"/>
                    </a:lnTo>
                    <a:lnTo>
                      <a:pt x="60" y="42"/>
                    </a:lnTo>
                    <a:lnTo>
                      <a:pt x="60" y="72"/>
                    </a:lnTo>
                    <a:lnTo>
                      <a:pt x="60" y="96"/>
                    </a:lnTo>
                    <a:lnTo>
                      <a:pt x="60" y="72"/>
                    </a:lnTo>
                    <a:lnTo>
                      <a:pt x="60" y="72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19"/>
              <p:cNvSpPr>
                <a:spLocks/>
              </p:cNvSpPr>
              <p:nvPr/>
            </p:nvSpPr>
            <p:spPr bwMode="auto">
              <a:xfrm>
                <a:off x="1984375" y="7974013"/>
                <a:ext cx="95250" cy="228600"/>
              </a:xfrm>
              <a:custGeom>
                <a:avLst/>
                <a:gdLst>
                  <a:gd name="T0" fmla="*/ 0 w 60"/>
                  <a:gd name="T1" fmla="*/ 54 h 144"/>
                  <a:gd name="T2" fmla="*/ 0 w 60"/>
                  <a:gd name="T3" fmla="*/ 78 h 144"/>
                  <a:gd name="T4" fmla="*/ 0 w 60"/>
                  <a:gd name="T5" fmla="*/ 96 h 144"/>
                  <a:gd name="T6" fmla="*/ 0 w 60"/>
                  <a:gd name="T7" fmla="*/ 42 h 144"/>
                  <a:gd name="T8" fmla="*/ 6 w 60"/>
                  <a:gd name="T9" fmla="*/ 60 h 144"/>
                  <a:gd name="T10" fmla="*/ 6 w 60"/>
                  <a:gd name="T11" fmla="*/ 18 h 144"/>
                  <a:gd name="T12" fmla="*/ 6 w 60"/>
                  <a:gd name="T13" fmla="*/ 72 h 144"/>
                  <a:gd name="T14" fmla="*/ 6 w 60"/>
                  <a:gd name="T15" fmla="*/ 84 h 144"/>
                  <a:gd name="T16" fmla="*/ 6 w 60"/>
                  <a:gd name="T17" fmla="*/ 54 h 144"/>
                  <a:gd name="T18" fmla="*/ 6 w 60"/>
                  <a:gd name="T19" fmla="*/ 78 h 144"/>
                  <a:gd name="T20" fmla="*/ 6 w 60"/>
                  <a:gd name="T21" fmla="*/ 72 h 144"/>
                  <a:gd name="T22" fmla="*/ 12 w 60"/>
                  <a:gd name="T23" fmla="*/ 60 h 144"/>
                  <a:gd name="T24" fmla="*/ 12 w 60"/>
                  <a:gd name="T25" fmla="*/ 54 h 144"/>
                  <a:gd name="T26" fmla="*/ 12 w 60"/>
                  <a:gd name="T27" fmla="*/ 36 h 144"/>
                  <a:gd name="T28" fmla="*/ 12 w 60"/>
                  <a:gd name="T29" fmla="*/ 60 h 144"/>
                  <a:gd name="T30" fmla="*/ 12 w 60"/>
                  <a:gd name="T31" fmla="*/ 48 h 144"/>
                  <a:gd name="T32" fmla="*/ 12 w 60"/>
                  <a:gd name="T33" fmla="*/ 42 h 144"/>
                  <a:gd name="T34" fmla="*/ 18 w 60"/>
                  <a:gd name="T35" fmla="*/ 72 h 144"/>
                  <a:gd name="T36" fmla="*/ 18 w 60"/>
                  <a:gd name="T37" fmla="*/ 54 h 144"/>
                  <a:gd name="T38" fmla="*/ 18 w 60"/>
                  <a:gd name="T39" fmla="*/ 60 h 144"/>
                  <a:gd name="T40" fmla="*/ 18 w 60"/>
                  <a:gd name="T41" fmla="*/ 60 h 144"/>
                  <a:gd name="T42" fmla="*/ 18 w 60"/>
                  <a:gd name="T43" fmla="*/ 54 h 144"/>
                  <a:gd name="T44" fmla="*/ 18 w 60"/>
                  <a:gd name="T45" fmla="*/ 48 h 144"/>
                  <a:gd name="T46" fmla="*/ 18 w 60"/>
                  <a:gd name="T47" fmla="*/ 36 h 144"/>
                  <a:gd name="T48" fmla="*/ 24 w 60"/>
                  <a:gd name="T49" fmla="*/ 18 h 144"/>
                  <a:gd name="T50" fmla="*/ 24 w 60"/>
                  <a:gd name="T51" fmla="*/ 54 h 144"/>
                  <a:gd name="T52" fmla="*/ 24 w 60"/>
                  <a:gd name="T53" fmla="*/ 66 h 144"/>
                  <a:gd name="T54" fmla="*/ 24 w 60"/>
                  <a:gd name="T55" fmla="*/ 102 h 144"/>
                  <a:gd name="T56" fmla="*/ 24 w 60"/>
                  <a:gd name="T57" fmla="*/ 60 h 144"/>
                  <a:gd name="T58" fmla="*/ 24 w 60"/>
                  <a:gd name="T59" fmla="*/ 54 h 144"/>
                  <a:gd name="T60" fmla="*/ 30 w 60"/>
                  <a:gd name="T61" fmla="*/ 36 h 144"/>
                  <a:gd name="T62" fmla="*/ 30 w 60"/>
                  <a:gd name="T63" fmla="*/ 66 h 144"/>
                  <a:gd name="T64" fmla="*/ 30 w 60"/>
                  <a:gd name="T65" fmla="*/ 54 h 144"/>
                  <a:gd name="T66" fmla="*/ 30 w 60"/>
                  <a:gd name="T67" fmla="*/ 54 h 144"/>
                  <a:gd name="T68" fmla="*/ 30 w 60"/>
                  <a:gd name="T69" fmla="*/ 72 h 144"/>
                  <a:gd name="T70" fmla="*/ 30 w 60"/>
                  <a:gd name="T71" fmla="*/ 66 h 144"/>
                  <a:gd name="T72" fmla="*/ 36 w 60"/>
                  <a:gd name="T73" fmla="*/ 54 h 144"/>
                  <a:gd name="T74" fmla="*/ 36 w 60"/>
                  <a:gd name="T75" fmla="*/ 60 h 144"/>
                  <a:gd name="T76" fmla="*/ 36 w 60"/>
                  <a:gd name="T77" fmla="*/ 48 h 144"/>
                  <a:gd name="T78" fmla="*/ 36 w 60"/>
                  <a:gd name="T79" fmla="*/ 30 h 144"/>
                  <a:gd name="T80" fmla="*/ 36 w 60"/>
                  <a:gd name="T81" fmla="*/ 54 h 144"/>
                  <a:gd name="T82" fmla="*/ 36 w 60"/>
                  <a:gd name="T83" fmla="*/ 84 h 144"/>
                  <a:gd name="T84" fmla="*/ 36 w 60"/>
                  <a:gd name="T85" fmla="*/ 42 h 144"/>
                  <a:gd name="T86" fmla="*/ 42 w 60"/>
                  <a:gd name="T87" fmla="*/ 36 h 144"/>
                  <a:gd name="T88" fmla="*/ 42 w 60"/>
                  <a:gd name="T89" fmla="*/ 66 h 144"/>
                  <a:gd name="T90" fmla="*/ 42 w 60"/>
                  <a:gd name="T91" fmla="*/ 72 h 144"/>
                  <a:gd name="T92" fmla="*/ 42 w 60"/>
                  <a:gd name="T93" fmla="*/ 90 h 144"/>
                  <a:gd name="T94" fmla="*/ 42 w 60"/>
                  <a:gd name="T95" fmla="*/ 54 h 144"/>
                  <a:gd name="T96" fmla="*/ 42 w 60"/>
                  <a:gd name="T97" fmla="*/ 42 h 144"/>
                  <a:gd name="T98" fmla="*/ 48 w 60"/>
                  <a:gd name="T99" fmla="*/ 66 h 144"/>
                  <a:gd name="T100" fmla="*/ 48 w 60"/>
                  <a:gd name="T101" fmla="*/ 60 h 144"/>
                  <a:gd name="T102" fmla="*/ 48 w 60"/>
                  <a:gd name="T103" fmla="*/ 84 h 144"/>
                  <a:gd name="T104" fmla="*/ 48 w 60"/>
                  <a:gd name="T105" fmla="*/ 24 h 144"/>
                  <a:gd name="T106" fmla="*/ 48 w 60"/>
                  <a:gd name="T107" fmla="*/ 18 h 144"/>
                  <a:gd name="T108" fmla="*/ 48 w 60"/>
                  <a:gd name="T109" fmla="*/ 78 h 144"/>
                  <a:gd name="T110" fmla="*/ 48 w 60"/>
                  <a:gd name="T111" fmla="*/ 144 h 144"/>
                  <a:gd name="T112" fmla="*/ 54 w 60"/>
                  <a:gd name="T113" fmla="*/ 120 h 144"/>
                  <a:gd name="T114" fmla="*/ 54 w 60"/>
                  <a:gd name="T115" fmla="*/ 84 h 144"/>
                  <a:gd name="T116" fmla="*/ 54 w 60"/>
                  <a:gd name="T117" fmla="*/ 24 h 144"/>
                  <a:gd name="T118" fmla="*/ 54 w 60"/>
                  <a:gd name="T119" fmla="*/ 36 h 144"/>
                  <a:gd name="T120" fmla="*/ 54 w 60"/>
                  <a:gd name="T121" fmla="*/ 66 h 144"/>
                  <a:gd name="T122" fmla="*/ 54 w 60"/>
                  <a:gd name="T123" fmla="*/ 6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0" h="144">
                    <a:moveTo>
                      <a:pt x="0" y="72"/>
                    </a:moveTo>
                    <a:lnTo>
                      <a:pt x="0" y="48"/>
                    </a:lnTo>
                    <a:lnTo>
                      <a:pt x="0" y="84"/>
                    </a:lnTo>
                    <a:lnTo>
                      <a:pt x="0" y="54"/>
                    </a:lnTo>
                    <a:lnTo>
                      <a:pt x="0" y="42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0" y="42"/>
                    </a:lnTo>
                    <a:lnTo>
                      <a:pt x="0" y="72"/>
                    </a:lnTo>
                    <a:lnTo>
                      <a:pt x="0" y="30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0" y="78"/>
                    </a:lnTo>
                    <a:lnTo>
                      <a:pt x="0" y="54"/>
                    </a:lnTo>
                    <a:lnTo>
                      <a:pt x="0" y="24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0" y="42"/>
                    </a:lnTo>
                    <a:lnTo>
                      <a:pt x="0" y="54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0" y="60"/>
                    </a:lnTo>
                    <a:lnTo>
                      <a:pt x="0" y="78"/>
                    </a:lnTo>
                    <a:lnTo>
                      <a:pt x="0" y="54"/>
                    </a:lnTo>
                    <a:lnTo>
                      <a:pt x="0" y="36"/>
                    </a:lnTo>
                    <a:lnTo>
                      <a:pt x="0" y="78"/>
                    </a:lnTo>
                    <a:lnTo>
                      <a:pt x="0" y="54"/>
                    </a:lnTo>
                    <a:lnTo>
                      <a:pt x="0" y="36"/>
                    </a:lnTo>
                    <a:lnTo>
                      <a:pt x="0" y="78"/>
                    </a:lnTo>
                    <a:lnTo>
                      <a:pt x="0" y="54"/>
                    </a:lnTo>
                    <a:lnTo>
                      <a:pt x="0" y="48"/>
                    </a:lnTo>
                    <a:lnTo>
                      <a:pt x="0" y="84"/>
                    </a:lnTo>
                    <a:lnTo>
                      <a:pt x="0" y="78"/>
                    </a:lnTo>
                    <a:lnTo>
                      <a:pt x="0" y="72"/>
                    </a:lnTo>
                    <a:lnTo>
                      <a:pt x="0" y="36"/>
                    </a:lnTo>
                    <a:lnTo>
                      <a:pt x="0" y="108"/>
                    </a:lnTo>
                    <a:lnTo>
                      <a:pt x="0" y="54"/>
                    </a:lnTo>
                    <a:lnTo>
                      <a:pt x="0" y="30"/>
                    </a:lnTo>
                    <a:lnTo>
                      <a:pt x="0" y="72"/>
                    </a:lnTo>
                    <a:lnTo>
                      <a:pt x="0" y="6"/>
                    </a:lnTo>
                    <a:lnTo>
                      <a:pt x="0" y="36"/>
                    </a:lnTo>
                    <a:lnTo>
                      <a:pt x="0" y="48"/>
                    </a:lnTo>
                    <a:lnTo>
                      <a:pt x="0" y="72"/>
                    </a:lnTo>
                    <a:lnTo>
                      <a:pt x="0" y="84"/>
                    </a:lnTo>
                    <a:lnTo>
                      <a:pt x="0" y="96"/>
                    </a:lnTo>
                    <a:lnTo>
                      <a:pt x="0" y="42"/>
                    </a:lnTo>
                    <a:lnTo>
                      <a:pt x="0" y="78"/>
                    </a:lnTo>
                    <a:lnTo>
                      <a:pt x="0" y="84"/>
                    </a:lnTo>
                    <a:lnTo>
                      <a:pt x="0" y="6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0" y="72"/>
                    </a:lnTo>
                    <a:lnTo>
                      <a:pt x="0" y="54"/>
                    </a:lnTo>
                    <a:lnTo>
                      <a:pt x="0" y="42"/>
                    </a:lnTo>
                    <a:lnTo>
                      <a:pt x="0" y="30"/>
                    </a:lnTo>
                    <a:lnTo>
                      <a:pt x="0" y="42"/>
                    </a:lnTo>
                    <a:lnTo>
                      <a:pt x="0" y="60"/>
                    </a:lnTo>
                    <a:lnTo>
                      <a:pt x="0" y="36"/>
                    </a:lnTo>
                    <a:lnTo>
                      <a:pt x="0" y="60"/>
                    </a:lnTo>
                    <a:lnTo>
                      <a:pt x="0" y="66"/>
                    </a:lnTo>
                    <a:lnTo>
                      <a:pt x="0" y="42"/>
                    </a:lnTo>
                    <a:lnTo>
                      <a:pt x="0" y="36"/>
                    </a:lnTo>
                    <a:lnTo>
                      <a:pt x="0" y="48"/>
                    </a:lnTo>
                    <a:lnTo>
                      <a:pt x="0" y="54"/>
                    </a:lnTo>
                    <a:lnTo>
                      <a:pt x="0" y="66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0" y="48"/>
                    </a:lnTo>
                    <a:lnTo>
                      <a:pt x="0" y="12"/>
                    </a:lnTo>
                    <a:lnTo>
                      <a:pt x="0" y="42"/>
                    </a:lnTo>
                    <a:lnTo>
                      <a:pt x="0" y="30"/>
                    </a:lnTo>
                    <a:lnTo>
                      <a:pt x="0" y="54"/>
                    </a:lnTo>
                    <a:lnTo>
                      <a:pt x="0" y="78"/>
                    </a:lnTo>
                    <a:lnTo>
                      <a:pt x="0" y="42"/>
                    </a:lnTo>
                    <a:lnTo>
                      <a:pt x="0" y="72"/>
                    </a:lnTo>
                    <a:lnTo>
                      <a:pt x="0" y="48"/>
                    </a:lnTo>
                    <a:lnTo>
                      <a:pt x="6" y="60"/>
                    </a:lnTo>
                    <a:lnTo>
                      <a:pt x="6" y="36"/>
                    </a:lnTo>
                    <a:lnTo>
                      <a:pt x="6" y="72"/>
                    </a:lnTo>
                    <a:lnTo>
                      <a:pt x="6" y="84"/>
                    </a:lnTo>
                    <a:lnTo>
                      <a:pt x="6" y="78"/>
                    </a:lnTo>
                    <a:lnTo>
                      <a:pt x="6" y="48"/>
                    </a:lnTo>
                    <a:lnTo>
                      <a:pt x="6" y="78"/>
                    </a:lnTo>
                    <a:lnTo>
                      <a:pt x="6" y="96"/>
                    </a:lnTo>
                    <a:lnTo>
                      <a:pt x="6" y="66"/>
                    </a:lnTo>
                    <a:lnTo>
                      <a:pt x="6" y="66"/>
                    </a:lnTo>
                    <a:lnTo>
                      <a:pt x="6" y="78"/>
                    </a:lnTo>
                    <a:lnTo>
                      <a:pt x="6" y="60"/>
                    </a:lnTo>
                    <a:lnTo>
                      <a:pt x="6" y="54"/>
                    </a:lnTo>
                    <a:lnTo>
                      <a:pt x="6" y="78"/>
                    </a:lnTo>
                    <a:lnTo>
                      <a:pt x="6" y="42"/>
                    </a:lnTo>
                    <a:lnTo>
                      <a:pt x="6" y="60"/>
                    </a:lnTo>
                    <a:lnTo>
                      <a:pt x="6" y="18"/>
                    </a:lnTo>
                    <a:lnTo>
                      <a:pt x="6" y="36"/>
                    </a:lnTo>
                    <a:lnTo>
                      <a:pt x="6" y="78"/>
                    </a:lnTo>
                    <a:lnTo>
                      <a:pt x="6" y="54"/>
                    </a:lnTo>
                    <a:lnTo>
                      <a:pt x="6" y="78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6" y="48"/>
                    </a:lnTo>
                    <a:lnTo>
                      <a:pt x="6" y="60"/>
                    </a:lnTo>
                    <a:lnTo>
                      <a:pt x="6" y="60"/>
                    </a:lnTo>
                    <a:lnTo>
                      <a:pt x="6" y="36"/>
                    </a:lnTo>
                    <a:lnTo>
                      <a:pt x="6" y="84"/>
                    </a:lnTo>
                    <a:lnTo>
                      <a:pt x="6" y="54"/>
                    </a:lnTo>
                    <a:lnTo>
                      <a:pt x="6" y="54"/>
                    </a:lnTo>
                    <a:lnTo>
                      <a:pt x="6" y="48"/>
                    </a:lnTo>
                    <a:lnTo>
                      <a:pt x="6" y="72"/>
                    </a:lnTo>
                    <a:lnTo>
                      <a:pt x="6" y="54"/>
                    </a:lnTo>
                    <a:lnTo>
                      <a:pt x="6" y="42"/>
                    </a:lnTo>
                    <a:lnTo>
                      <a:pt x="6" y="66"/>
                    </a:lnTo>
                    <a:lnTo>
                      <a:pt x="6" y="60"/>
                    </a:lnTo>
                    <a:lnTo>
                      <a:pt x="6" y="60"/>
                    </a:lnTo>
                    <a:lnTo>
                      <a:pt x="6" y="42"/>
                    </a:lnTo>
                    <a:lnTo>
                      <a:pt x="6" y="18"/>
                    </a:lnTo>
                    <a:lnTo>
                      <a:pt x="6" y="36"/>
                    </a:lnTo>
                    <a:lnTo>
                      <a:pt x="6" y="84"/>
                    </a:lnTo>
                    <a:lnTo>
                      <a:pt x="6" y="36"/>
                    </a:lnTo>
                    <a:lnTo>
                      <a:pt x="6" y="102"/>
                    </a:lnTo>
                    <a:lnTo>
                      <a:pt x="6" y="42"/>
                    </a:lnTo>
                    <a:lnTo>
                      <a:pt x="6" y="72"/>
                    </a:lnTo>
                    <a:lnTo>
                      <a:pt x="6" y="66"/>
                    </a:lnTo>
                    <a:lnTo>
                      <a:pt x="6" y="60"/>
                    </a:lnTo>
                    <a:lnTo>
                      <a:pt x="6" y="84"/>
                    </a:lnTo>
                    <a:lnTo>
                      <a:pt x="6" y="66"/>
                    </a:lnTo>
                    <a:lnTo>
                      <a:pt x="6" y="12"/>
                    </a:lnTo>
                    <a:lnTo>
                      <a:pt x="6" y="72"/>
                    </a:lnTo>
                    <a:lnTo>
                      <a:pt x="6" y="36"/>
                    </a:lnTo>
                    <a:lnTo>
                      <a:pt x="6" y="78"/>
                    </a:lnTo>
                    <a:lnTo>
                      <a:pt x="6" y="60"/>
                    </a:lnTo>
                    <a:lnTo>
                      <a:pt x="6" y="60"/>
                    </a:lnTo>
                    <a:lnTo>
                      <a:pt x="6" y="66"/>
                    </a:lnTo>
                    <a:lnTo>
                      <a:pt x="6" y="42"/>
                    </a:lnTo>
                    <a:lnTo>
                      <a:pt x="6" y="54"/>
                    </a:lnTo>
                    <a:lnTo>
                      <a:pt x="6" y="54"/>
                    </a:lnTo>
                    <a:lnTo>
                      <a:pt x="6" y="96"/>
                    </a:lnTo>
                    <a:lnTo>
                      <a:pt x="6" y="66"/>
                    </a:lnTo>
                    <a:lnTo>
                      <a:pt x="6" y="66"/>
                    </a:lnTo>
                    <a:lnTo>
                      <a:pt x="6" y="24"/>
                    </a:lnTo>
                    <a:lnTo>
                      <a:pt x="6" y="54"/>
                    </a:lnTo>
                    <a:lnTo>
                      <a:pt x="6" y="42"/>
                    </a:lnTo>
                    <a:lnTo>
                      <a:pt x="6" y="60"/>
                    </a:lnTo>
                    <a:lnTo>
                      <a:pt x="6" y="66"/>
                    </a:lnTo>
                    <a:lnTo>
                      <a:pt x="6" y="54"/>
                    </a:lnTo>
                    <a:lnTo>
                      <a:pt x="6" y="48"/>
                    </a:lnTo>
                    <a:lnTo>
                      <a:pt x="6" y="60"/>
                    </a:lnTo>
                    <a:lnTo>
                      <a:pt x="6" y="24"/>
                    </a:lnTo>
                    <a:lnTo>
                      <a:pt x="6" y="42"/>
                    </a:lnTo>
                    <a:lnTo>
                      <a:pt x="6" y="72"/>
                    </a:lnTo>
                    <a:lnTo>
                      <a:pt x="6" y="36"/>
                    </a:lnTo>
                    <a:lnTo>
                      <a:pt x="6" y="54"/>
                    </a:lnTo>
                    <a:lnTo>
                      <a:pt x="6" y="48"/>
                    </a:lnTo>
                    <a:lnTo>
                      <a:pt x="6" y="48"/>
                    </a:lnTo>
                    <a:lnTo>
                      <a:pt x="6" y="30"/>
                    </a:lnTo>
                    <a:lnTo>
                      <a:pt x="6" y="72"/>
                    </a:lnTo>
                    <a:lnTo>
                      <a:pt x="6" y="78"/>
                    </a:lnTo>
                    <a:lnTo>
                      <a:pt x="6" y="60"/>
                    </a:lnTo>
                    <a:lnTo>
                      <a:pt x="6" y="48"/>
                    </a:lnTo>
                    <a:lnTo>
                      <a:pt x="6" y="72"/>
                    </a:lnTo>
                    <a:lnTo>
                      <a:pt x="6" y="54"/>
                    </a:lnTo>
                    <a:lnTo>
                      <a:pt x="6" y="42"/>
                    </a:lnTo>
                    <a:lnTo>
                      <a:pt x="6" y="72"/>
                    </a:lnTo>
                    <a:lnTo>
                      <a:pt x="6" y="102"/>
                    </a:lnTo>
                    <a:lnTo>
                      <a:pt x="6" y="36"/>
                    </a:lnTo>
                    <a:lnTo>
                      <a:pt x="6" y="54"/>
                    </a:lnTo>
                    <a:lnTo>
                      <a:pt x="6" y="78"/>
                    </a:lnTo>
                    <a:lnTo>
                      <a:pt x="6" y="96"/>
                    </a:lnTo>
                    <a:lnTo>
                      <a:pt x="6" y="60"/>
                    </a:lnTo>
                    <a:lnTo>
                      <a:pt x="6" y="54"/>
                    </a:lnTo>
                    <a:lnTo>
                      <a:pt x="6" y="54"/>
                    </a:lnTo>
                    <a:lnTo>
                      <a:pt x="6" y="90"/>
                    </a:lnTo>
                    <a:lnTo>
                      <a:pt x="6" y="72"/>
                    </a:lnTo>
                    <a:lnTo>
                      <a:pt x="6" y="48"/>
                    </a:lnTo>
                    <a:lnTo>
                      <a:pt x="6" y="54"/>
                    </a:lnTo>
                    <a:lnTo>
                      <a:pt x="6" y="96"/>
                    </a:lnTo>
                    <a:lnTo>
                      <a:pt x="6" y="66"/>
                    </a:lnTo>
                    <a:lnTo>
                      <a:pt x="6" y="42"/>
                    </a:lnTo>
                    <a:lnTo>
                      <a:pt x="6" y="84"/>
                    </a:lnTo>
                    <a:lnTo>
                      <a:pt x="12" y="54"/>
                    </a:lnTo>
                    <a:lnTo>
                      <a:pt x="12" y="66"/>
                    </a:lnTo>
                    <a:lnTo>
                      <a:pt x="12" y="30"/>
                    </a:lnTo>
                    <a:lnTo>
                      <a:pt x="12" y="84"/>
                    </a:lnTo>
                    <a:lnTo>
                      <a:pt x="12" y="48"/>
                    </a:lnTo>
                    <a:lnTo>
                      <a:pt x="12" y="42"/>
                    </a:lnTo>
                    <a:lnTo>
                      <a:pt x="12" y="66"/>
                    </a:lnTo>
                    <a:lnTo>
                      <a:pt x="12" y="60"/>
                    </a:lnTo>
                    <a:lnTo>
                      <a:pt x="12" y="90"/>
                    </a:lnTo>
                    <a:lnTo>
                      <a:pt x="12" y="60"/>
                    </a:lnTo>
                    <a:lnTo>
                      <a:pt x="12" y="36"/>
                    </a:lnTo>
                    <a:lnTo>
                      <a:pt x="12" y="54"/>
                    </a:lnTo>
                    <a:lnTo>
                      <a:pt x="12" y="48"/>
                    </a:lnTo>
                    <a:lnTo>
                      <a:pt x="12" y="120"/>
                    </a:lnTo>
                    <a:lnTo>
                      <a:pt x="12" y="42"/>
                    </a:lnTo>
                    <a:lnTo>
                      <a:pt x="12" y="54"/>
                    </a:lnTo>
                    <a:lnTo>
                      <a:pt x="12" y="36"/>
                    </a:lnTo>
                    <a:lnTo>
                      <a:pt x="12" y="54"/>
                    </a:lnTo>
                    <a:lnTo>
                      <a:pt x="12" y="12"/>
                    </a:lnTo>
                    <a:lnTo>
                      <a:pt x="12" y="84"/>
                    </a:lnTo>
                    <a:lnTo>
                      <a:pt x="12" y="54"/>
                    </a:lnTo>
                    <a:lnTo>
                      <a:pt x="12" y="84"/>
                    </a:lnTo>
                    <a:lnTo>
                      <a:pt x="12" y="30"/>
                    </a:lnTo>
                    <a:lnTo>
                      <a:pt x="12" y="48"/>
                    </a:lnTo>
                    <a:lnTo>
                      <a:pt x="12" y="72"/>
                    </a:lnTo>
                    <a:lnTo>
                      <a:pt x="12" y="54"/>
                    </a:lnTo>
                    <a:lnTo>
                      <a:pt x="12" y="54"/>
                    </a:lnTo>
                    <a:lnTo>
                      <a:pt x="12" y="78"/>
                    </a:lnTo>
                    <a:lnTo>
                      <a:pt x="12" y="66"/>
                    </a:lnTo>
                    <a:lnTo>
                      <a:pt x="12" y="24"/>
                    </a:lnTo>
                    <a:lnTo>
                      <a:pt x="12" y="66"/>
                    </a:lnTo>
                    <a:lnTo>
                      <a:pt x="12" y="66"/>
                    </a:lnTo>
                    <a:lnTo>
                      <a:pt x="12" y="54"/>
                    </a:lnTo>
                    <a:lnTo>
                      <a:pt x="12" y="60"/>
                    </a:lnTo>
                    <a:lnTo>
                      <a:pt x="12" y="42"/>
                    </a:lnTo>
                    <a:lnTo>
                      <a:pt x="12" y="48"/>
                    </a:lnTo>
                    <a:lnTo>
                      <a:pt x="12" y="60"/>
                    </a:lnTo>
                    <a:lnTo>
                      <a:pt x="12" y="96"/>
                    </a:lnTo>
                    <a:lnTo>
                      <a:pt x="12" y="36"/>
                    </a:lnTo>
                    <a:lnTo>
                      <a:pt x="12" y="66"/>
                    </a:lnTo>
                    <a:lnTo>
                      <a:pt x="12" y="54"/>
                    </a:lnTo>
                    <a:lnTo>
                      <a:pt x="12" y="36"/>
                    </a:lnTo>
                    <a:lnTo>
                      <a:pt x="12" y="60"/>
                    </a:lnTo>
                    <a:lnTo>
                      <a:pt x="12" y="36"/>
                    </a:lnTo>
                    <a:lnTo>
                      <a:pt x="12" y="78"/>
                    </a:lnTo>
                    <a:lnTo>
                      <a:pt x="12" y="48"/>
                    </a:lnTo>
                    <a:lnTo>
                      <a:pt x="12" y="36"/>
                    </a:lnTo>
                    <a:lnTo>
                      <a:pt x="12" y="42"/>
                    </a:lnTo>
                    <a:lnTo>
                      <a:pt x="12" y="60"/>
                    </a:lnTo>
                    <a:lnTo>
                      <a:pt x="12" y="90"/>
                    </a:lnTo>
                    <a:lnTo>
                      <a:pt x="12" y="72"/>
                    </a:lnTo>
                    <a:lnTo>
                      <a:pt x="12" y="66"/>
                    </a:lnTo>
                    <a:lnTo>
                      <a:pt x="12" y="48"/>
                    </a:lnTo>
                    <a:lnTo>
                      <a:pt x="12" y="36"/>
                    </a:lnTo>
                    <a:lnTo>
                      <a:pt x="12" y="72"/>
                    </a:lnTo>
                    <a:lnTo>
                      <a:pt x="12" y="90"/>
                    </a:lnTo>
                    <a:lnTo>
                      <a:pt x="12" y="66"/>
                    </a:lnTo>
                    <a:lnTo>
                      <a:pt x="12" y="60"/>
                    </a:lnTo>
                    <a:lnTo>
                      <a:pt x="12" y="102"/>
                    </a:lnTo>
                    <a:lnTo>
                      <a:pt x="12" y="78"/>
                    </a:lnTo>
                    <a:lnTo>
                      <a:pt x="12" y="54"/>
                    </a:lnTo>
                    <a:lnTo>
                      <a:pt x="12" y="102"/>
                    </a:lnTo>
                    <a:lnTo>
                      <a:pt x="12" y="66"/>
                    </a:lnTo>
                    <a:lnTo>
                      <a:pt x="12" y="78"/>
                    </a:lnTo>
                    <a:lnTo>
                      <a:pt x="12" y="48"/>
                    </a:lnTo>
                    <a:lnTo>
                      <a:pt x="12" y="36"/>
                    </a:lnTo>
                    <a:lnTo>
                      <a:pt x="12" y="78"/>
                    </a:lnTo>
                    <a:lnTo>
                      <a:pt x="12" y="42"/>
                    </a:lnTo>
                    <a:lnTo>
                      <a:pt x="12" y="72"/>
                    </a:lnTo>
                    <a:lnTo>
                      <a:pt x="12" y="90"/>
                    </a:lnTo>
                    <a:lnTo>
                      <a:pt x="12" y="36"/>
                    </a:lnTo>
                    <a:lnTo>
                      <a:pt x="12" y="54"/>
                    </a:lnTo>
                    <a:lnTo>
                      <a:pt x="12" y="12"/>
                    </a:lnTo>
                    <a:lnTo>
                      <a:pt x="12" y="48"/>
                    </a:lnTo>
                    <a:lnTo>
                      <a:pt x="12" y="48"/>
                    </a:lnTo>
                    <a:lnTo>
                      <a:pt x="12" y="60"/>
                    </a:lnTo>
                    <a:lnTo>
                      <a:pt x="12" y="54"/>
                    </a:lnTo>
                    <a:lnTo>
                      <a:pt x="12" y="84"/>
                    </a:lnTo>
                    <a:lnTo>
                      <a:pt x="12" y="78"/>
                    </a:lnTo>
                    <a:lnTo>
                      <a:pt x="12" y="48"/>
                    </a:lnTo>
                    <a:lnTo>
                      <a:pt x="12" y="96"/>
                    </a:lnTo>
                    <a:lnTo>
                      <a:pt x="12" y="60"/>
                    </a:lnTo>
                    <a:lnTo>
                      <a:pt x="12" y="48"/>
                    </a:lnTo>
                    <a:lnTo>
                      <a:pt x="12" y="102"/>
                    </a:lnTo>
                    <a:lnTo>
                      <a:pt x="12" y="66"/>
                    </a:lnTo>
                    <a:lnTo>
                      <a:pt x="12" y="48"/>
                    </a:lnTo>
                    <a:lnTo>
                      <a:pt x="12" y="24"/>
                    </a:lnTo>
                    <a:lnTo>
                      <a:pt x="12" y="84"/>
                    </a:lnTo>
                    <a:lnTo>
                      <a:pt x="12" y="78"/>
                    </a:lnTo>
                    <a:lnTo>
                      <a:pt x="12" y="42"/>
                    </a:lnTo>
                    <a:lnTo>
                      <a:pt x="12" y="36"/>
                    </a:lnTo>
                    <a:lnTo>
                      <a:pt x="12" y="54"/>
                    </a:lnTo>
                    <a:lnTo>
                      <a:pt x="12" y="54"/>
                    </a:lnTo>
                    <a:lnTo>
                      <a:pt x="12" y="60"/>
                    </a:lnTo>
                    <a:lnTo>
                      <a:pt x="12" y="84"/>
                    </a:lnTo>
                    <a:lnTo>
                      <a:pt x="12" y="78"/>
                    </a:lnTo>
                    <a:lnTo>
                      <a:pt x="12" y="66"/>
                    </a:lnTo>
                    <a:lnTo>
                      <a:pt x="12" y="48"/>
                    </a:lnTo>
                    <a:lnTo>
                      <a:pt x="12" y="36"/>
                    </a:lnTo>
                    <a:lnTo>
                      <a:pt x="12" y="66"/>
                    </a:lnTo>
                    <a:lnTo>
                      <a:pt x="12" y="54"/>
                    </a:lnTo>
                    <a:lnTo>
                      <a:pt x="12" y="30"/>
                    </a:lnTo>
                    <a:lnTo>
                      <a:pt x="18" y="60"/>
                    </a:lnTo>
                    <a:lnTo>
                      <a:pt x="18" y="30"/>
                    </a:lnTo>
                    <a:lnTo>
                      <a:pt x="18" y="48"/>
                    </a:lnTo>
                    <a:lnTo>
                      <a:pt x="18" y="72"/>
                    </a:lnTo>
                    <a:lnTo>
                      <a:pt x="18" y="90"/>
                    </a:lnTo>
                    <a:lnTo>
                      <a:pt x="18" y="60"/>
                    </a:lnTo>
                    <a:lnTo>
                      <a:pt x="18" y="42"/>
                    </a:lnTo>
                    <a:lnTo>
                      <a:pt x="18" y="36"/>
                    </a:lnTo>
                    <a:lnTo>
                      <a:pt x="18" y="84"/>
                    </a:lnTo>
                    <a:lnTo>
                      <a:pt x="18" y="48"/>
                    </a:lnTo>
                    <a:lnTo>
                      <a:pt x="18" y="36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18" y="78"/>
                    </a:lnTo>
                    <a:lnTo>
                      <a:pt x="18" y="60"/>
                    </a:lnTo>
                    <a:lnTo>
                      <a:pt x="18" y="72"/>
                    </a:lnTo>
                    <a:lnTo>
                      <a:pt x="18" y="54"/>
                    </a:lnTo>
                    <a:lnTo>
                      <a:pt x="18" y="48"/>
                    </a:lnTo>
                    <a:lnTo>
                      <a:pt x="18" y="54"/>
                    </a:lnTo>
                    <a:lnTo>
                      <a:pt x="18" y="54"/>
                    </a:lnTo>
                    <a:lnTo>
                      <a:pt x="18" y="78"/>
                    </a:lnTo>
                    <a:lnTo>
                      <a:pt x="18" y="48"/>
                    </a:lnTo>
                    <a:lnTo>
                      <a:pt x="18" y="78"/>
                    </a:lnTo>
                    <a:lnTo>
                      <a:pt x="18" y="72"/>
                    </a:lnTo>
                    <a:lnTo>
                      <a:pt x="18" y="48"/>
                    </a:lnTo>
                    <a:lnTo>
                      <a:pt x="18" y="96"/>
                    </a:lnTo>
                    <a:lnTo>
                      <a:pt x="18" y="66"/>
                    </a:lnTo>
                    <a:lnTo>
                      <a:pt x="18" y="90"/>
                    </a:lnTo>
                    <a:lnTo>
                      <a:pt x="18" y="90"/>
                    </a:lnTo>
                    <a:lnTo>
                      <a:pt x="18" y="66"/>
                    </a:lnTo>
                    <a:lnTo>
                      <a:pt x="18" y="24"/>
                    </a:lnTo>
                    <a:lnTo>
                      <a:pt x="18" y="72"/>
                    </a:lnTo>
                    <a:lnTo>
                      <a:pt x="18" y="24"/>
                    </a:lnTo>
                    <a:lnTo>
                      <a:pt x="18" y="66"/>
                    </a:lnTo>
                    <a:lnTo>
                      <a:pt x="18" y="84"/>
                    </a:lnTo>
                    <a:lnTo>
                      <a:pt x="18" y="60"/>
                    </a:lnTo>
                    <a:lnTo>
                      <a:pt x="18" y="78"/>
                    </a:lnTo>
                    <a:lnTo>
                      <a:pt x="18" y="60"/>
                    </a:lnTo>
                    <a:lnTo>
                      <a:pt x="18" y="54"/>
                    </a:lnTo>
                    <a:lnTo>
                      <a:pt x="18" y="60"/>
                    </a:lnTo>
                    <a:lnTo>
                      <a:pt x="18" y="78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18" y="42"/>
                    </a:lnTo>
                    <a:lnTo>
                      <a:pt x="18" y="66"/>
                    </a:lnTo>
                    <a:lnTo>
                      <a:pt x="18" y="48"/>
                    </a:lnTo>
                    <a:lnTo>
                      <a:pt x="18" y="42"/>
                    </a:lnTo>
                    <a:lnTo>
                      <a:pt x="18" y="54"/>
                    </a:lnTo>
                    <a:lnTo>
                      <a:pt x="18" y="36"/>
                    </a:lnTo>
                    <a:lnTo>
                      <a:pt x="18" y="48"/>
                    </a:lnTo>
                    <a:lnTo>
                      <a:pt x="18" y="60"/>
                    </a:lnTo>
                    <a:lnTo>
                      <a:pt x="18" y="60"/>
                    </a:lnTo>
                    <a:lnTo>
                      <a:pt x="18" y="48"/>
                    </a:lnTo>
                    <a:lnTo>
                      <a:pt x="18" y="42"/>
                    </a:lnTo>
                    <a:lnTo>
                      <a:pt x="18" y="48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18" y="48"/>
                    </a:lnTo>
                    <a:lnTo>
                      <a:pt x="18" y="60"/>
                    </a:lnTo>
                    <a:lnTo>
                      <a:pt x="18" y="36"/>
                    </a:lnTo>
                    <a:lnTo>
                      <a:pt x="18" y="54"/>
                    </a:lnTo>
                    <a:lnTo>
                      <a:pt x="18" y="60"/>
                    </a:lnTo>
                    <a:lnTo>
                      <a:pt x="18" y="60"/>
                    </a:lnTo>
                    <a:lnTo>
                      <a:pt x="18" y="72"/>
                    </a:lnTo>
                    <a:lnTo>
                      <a:pt x="18" y="66"/>
                    </a:lnTo>
                    <a:lnTo>
                      <a:pt x="18" y="54"/>
                    </a:lnTo>
                    <a:lnTo>
                      <a:pt x="18" y="48"/>
                    </a:lnTo>
                    <a:lnTo>
                      <a:pt x="18" y="54"/>
                    </a:lnTo>
                    <a:lnTo>
                      <a:pt x="18" y="54"/>
                    </a:lnTo>
                    <a:lnTo>
                      <a:pt x="18" y="24"/>
                    </a:lnTo>
                    <a:lnTo>
                      <a:pt x="18" y="66"/>
                    </a:lnTo>
                    <a:lnTo>
                      <a:pt x="18" y="48"/>
                    </a:lnTo>
                    <a:lnTo>
                      <a:pt x="18" y="36"/>
                    </a:lnTo>
                    <a:lnTo>
                      <a:pt x="18" y="72"/>
                    </a:lnTo>
                    <a:lnTo>
                      <a:pt x="18" y="90"/>
                    </a:lnTo>
                    <a:lnTo>
                      <a:pt x="18" y="48"/>
                    </a:lnTo>
                    <a:lnTo>
                      <a:pt x="18" y="48"/>
                    </a:lnTo>
                    <a:lnTo>
                      <a:pt x="18" y="42"/>
                    </a:lnTo>
                    <a:lnTo>
                      <a:pt x="18" y="48"/>
                    </a:lnTo>
                    <a:lnTo>
                      <a:pt x="18" y="30"/>
                    </a:lnTo>
                    <a:lnTo>
                      <a:pt x="18" y="66"/>
                    </a:lnTo>
                    <a:lnTo>
                      <a:pt x="18" y="48"/>
                    </a:lnTo>
                    <a:lnTo>
                      <a:pt x="18" y="36"/>
                    </a:lnTo>
                    <a:lnTo>
                      <a:pt x="18" y="48"/>
                    </a:lnTo>
                    <a:lnTo>
                      <a:pt x="18" y="78"/>
                    </a:lnTo>
                    <a:lnTo>
                      <a:pt x="18" y="48"/>
                    </a:lnTo>
                    <a:lnTo>
                      <a:pt x="18" y="54"/>
                    </a:lnTo>
                    <a:lnTo>
                      <a:pt x="18" y="90"/>
                    </a:lnTo>
                    <a:lnTo>
                      <a:pt x="18" y="48"/>
                    </a:lnTo>
                    <a:lnTo>
                      <a:pt x="18" y="48"/>
                    </a:lnTo>
                    <a:lnTo>
                      <a:pt x="18" y="78"/>
                    </a:lnTo>
                    <a:lnTo>
                      <a:pt x="18" y="60"/>
                    </a:lnTo>
                    <a:lnTo>
                      <a:pt x="18" y="90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18" y="66"/>
                    </a:lnTo>
                    <a:lnTo>
                      <a:pt x="18" y="30"/>
                    </a:lnTo>
                    <a:lnTo>
                      <a:pt x="18" y="12"/>
                    </a:lnTo>
                    <a:lnTo>
                      <a:pt x="18" y="48"/>
                    </a:lnTo>
                    <a:lnTo>
                      <a:pt x="18" y="36"/>
                    </a:lnTo>
                    <a:lnTo>
                      <a:pt x="18" y="66"/>
                    </a:lnTo>
                    <a:lnTo>
                      <a:pt x="18" y="72"/>
                    </a:lnTo>
                    <a:lnTo>
                      <a:pt x="24" y="72"/>
                    </a:lnTo>
                    <a:lnTo>
                      <a:pt x="24" y="54"/>
                    </a:lnTo>
                    <a:lnTo>
                      <a:pt x="24" y="78"/>
                    </a:lnTo>
                    <a:lnTo>
                      <a:pt x="24" y="48"/>
                    </a:lnTo>
                    <a:lnTo>
                      <a:pt x="24" y="84"/>
                    </a:lnTo>
                    <a:lnTo>
                      <a:pt x="24" y="18"/>
                    </a:lnTo>
                    <a:lnTo>
                      <a:pt x="24" y="66"/>
                    </a:lnTo>
                    <a:lnTo>
                      <a:pt x="24" y="78"/>
                    </a:lnTo>
                    <a:lnTo>
                      <a:pt x="24" y="36"/>
                    </a:lnTo>
                    <a:lnTo>
                      <a:pt x="24" y="72"/>
                    </a:lnTo>
                    <a:lnTo>
                      <a:pt x="24" y="30"/>
                    </a:lnTo>
                    <a:lnTo>
                      <a:pt x="24" y="54"/>
                    </a:lnTo>
                    <a:lnTo>
                      <a:pt x="24" y="66"/>
                    </a:lnTo>
                    <a:lnTo>
                      <a:pt x="24" y="18"/>
                    </a:lnTo>
                    <a:lnTo>
                      <a:pt x="24" y="48"/>
                    </a:lnTo>
                    <a:lnTo>
                      <a:pt x="24" y="78"/>
                    </a:lnTo>
                    <a:lnTo>
                      <a:pt x="24" y="78"/>
                    </a:lnTo>
                    <a:lnTo>
                      <a:pt x="24" y="60"/>
                    </a:lnTo>
                    <a:lnTo>
                      <a:pt x="24" y="54"/>
                    </a:lnTo>
                    <a:lnTo>
                      <a:pt x="24" y="48"/>
                    </a:lnTo>
                    <a:lnTo>
                      <a:pt x="24" y="60"/>
                    </a:lnTo>
                    <a:lnTo>
                      <a:pt x="24" y="48"/>
                    </a:lnTo>
                    <a:lnTo>
                      <a:pt x="24" y="36"/>
                    </a:lnTo>
                    <a:lnTo>
                      <a:pt x="24" y="78"/>
                    </a:lnTo>
                    <a:lnTo>
                      <a:pt x="24" y="54"/>
                    </a:lnTo>
                    <a:lnTo>
                      <a:pt x="24" y="72"/>
                    </a:lnTo>
                    <a:lnTo>
                      <a:pt x="24" y="60"/>
                    </a:lnTo>
                    <a:lnTo>
                      <a:pt x="24" y="54"/>
                    </a:lnTo>
                    <a:lnTo>
                      <a:pt x="24" y="66"/>
                    </a:lnTo>
                    <a:lnTo>
                      <a:pt x="24" y="54"/>
                    </a:lnTo>
                    <a:lnTo>
                      <a:pt x="24" y="36"/>
                    </a:lnTo>
                    <a:lnTo>
                      <a:pt x="24" y="54"/>
                    </a:lnTo>
                    <a:lnTo>
                      <a:pt x="24" y="48"/>
                    </a:lnTo>
                    <a:lnTo>
                      <a:pt x="24" y="78"/>
                    </a:lnTo>
                    <a:lnTo>
                      <a:pt x="24" y="66"/>
                    </a:lnTo>
                    <a:lnTo>
                      <a:pt x="24" y="54"/>
                    </a:lnTo>
                    <a:lnTo>
                      <a:pt x="24" y="42"/>
                    </a:lnTo>
                    <a:lnTo>
                      <a:pt x="24" y="60"/>
                    </a:lnTo>
                    <a:lnTo>
                      <a:pt x="24" y="72"/>
                    </a:lnTo>
                    <a:lnTo>
                      <a:pt x="24" y="24"/>
                    </a:lnTo>
                    <a:lnTo>
                      <a:pt x="24" y="54"/>
                    </a:lnTo>
                    <a:lnTo>
                      <a:pt x="24" y="90"/>
                    </a:lnTo>
                    <a:lnTo>
                      <a:pt x="24" y="66"/>
                    </a:lnTo>
                    <a:lnTo>
                      <a:pt x="24" y="84"/>
                    </a:lnTo>
                    <a:lnTo>
                      <a:pt x="24" y="18"/>
                    </a:lnTo>
                    <a:lnTo>
                      <a:pt x="24" y="66"/>
                    </a:lnTo>
                    <a:lnTo>
                      <a:pt x="24" y="66"/>
                    </a:lnTo>
                    <a:lnTo>
                      <a:pt x="24" y="78"/>
                    </a:lnTo>
                    <a:lnTo>
                      <a:pt x="24" y="66"/>
                    </a:lnTo>
                    <a:lnTo>
                      <a:pt x="24" y="30"/>
                    </a:lnTo>
                    <a:lnTo>
                      <a:pt x="24" y="72"/>
                    </a:lnTo>
                    <a:lnTo>
                      <a:pt x="24" y="30"/>
                    </a:lnTo>
                    <a:lnTo>
                      <a:pt x="24" y="54"/>
                    </a:lnTo>
                    <a:lnTo>
                      <a:pt x="24" y="60"/>
                    </a:lnTo>
                    <a:lnTo>
                      <a:pt x="24" y="54"/>
                    </a:lnTo>
                    <a:lnTo>
                      <a:pt x="24" y="66"/>
                    </a:lnTo>
                    <a:lnTo>
                      <a:pt x="24" y="24"/>
                    </a:lnTo>
                    <a:lnTo>
                      <a:pt x="24" y="48"/>
                    </a:lnTo>
                    <a:lnTo>
                      <a:pt x="24" y="42"/>
                    </a:lnTo>
                    <a:lnTo>
                      <a:pt x="24" y="72"/>
                    </a:lnTo>
                    <a:lnTo>
                      <a:pt x="24" y="24"/>
                    </a:lnTo>
                    <a:lnTo>
                      <a:pt x="24" y="102"/>
                    </a:lnTo>
                    <a:lnTo>
                      <a:pt x="24" y="0"/>
                    </a:lnTo>
                    <a:lnTo>
                      <a:pt x="24" y="66"/>
                    </a:lnTo>
                    <a:lnTo>
                      <a:pt x="24" y="30"/>
                    </a:lnTo>
                    <a:lnTo>
                      <a:pt x="24" y="48"/>
                    </a:lnTo>
                    <a:lnTo>
                      <a:pt x="24" y="54"/>
                    </a:lnTo>
                    <a:lnTo>
                      <a:pt x="24" y="66"/>
                    </a:lnTo>
                    <a:lnTo>
                      <a:pt x="24" y="48"/>
                    </a:lnTo>
                    <a:lnTo>
                      <a:pt x="24" y="36"/>
                    </a:lnTo>
                    <a:lnTo>
                      <a:pt x="24" y="54"/>
                    </a:lnTo>
                    <a:lnTo>
                      <a:pt x="24" y="30"/>
                    </a:lnTo>
                    <a:lnTo>
                      <a:pt x="24" y="12"/>
                    </a:lnTo>
                    <a:lnTo>
                      <a:pt x="24" y="36"/>
                    </a:lnTo>
                    <a:lnTo>
                      <a:pt x="24" y="60"/>
                    </a:lnTo>
                    <a:lnTo>
                      <a:pt x="24" y="72"/>
                    </a:lnTo>
                    <a:lnTo>
                      <a:pt x="24" y="60"/>
                    </a:lnTo>
                    <a:lnTo>
                      <a:pt x="24" y="60"/>
                    </a:lnTo>
                    <a:lnTo>
                      <a:pt x="24" y="36"/>
                    </a:lnTo>
                    <a:lnTo>
                      <a:pt x="24" y="54"/>
                    </a:lnTo>
                    <a:lnTo>
                      <a:pt x="24" y="42"/>
                    </a:lnTo>
                    <a:lnTo>
                      <a:pt x="24" y="36"/>
                    </a:lnTo>
                    <a:lnTo>
                      <a:pt x="24" y="66"/>
                    </a:lnTo>
                    <a:lnTo>
                      <a:pt x="24" y="78"/>
                    </a:lnTo>
                    <a:lnTo>
                      <a:pt x="24" y="72"/>
                    </a:lnTo>
                    <a:lnTo>
                      <a:pt x="24" y="60"/>
                    </a:lnTo>
                    <a:lnTo>
                      <a:pt x="24" y="78"/>
                    </a:lnTo>
                    <a:lnTo>
                      <a:pt x="24" y="54"/>
                    </a:lnTo>
                    <a:lnTo>
                      <a:pt x="24" y="78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24" y="66"/>
                    </a:lnTo>
                    <a:lnTo>
                      <a:pt x="24" y="54"/>
                    </a:lnTo>
                    <a:lnTo>
                      <a:pt x="24" y="78"/>
                    </a:lnTo>
                    <a:lnTo>
                      <a:pt x="24" y="42"/>
                    </a:lnTo>
                    <a:lnTo>
                      <a:pt x="24" y="78"/>
                    </a:lnTo>
                    <a:lnTo>
                      <a:pt x="24" y="60"/>
                    </a:lnTo>
                    <a:lnTo>
                      <a:pt x="24" y="48"/>
                    </a:lnTo>
                    <a:lnTo>
                      <a:pt x="24" y="60"/>
                    </a:lnTo>
                    <a:lnTo>
                      <a:pt x="24" y="12"/>
                    </a:lnTo>
                    <a:lnTo>
                      <a:pt x="24" y="66"/>
                    </a:lnTo>
                    <a:lnTo>
                      <a:pt x="30" y="36"/>
                    </a:lnTo>
                    <a:lnTo>
                      <a:pt x="30" y="66"/>
                    </a:lnTo>
                    <a:lnTo>
                      <a:pt x="30" y="36"/>
                    </a:lnTo>
                    <a:lnTo>
                      <a:pt x="30" y="78"/>
                    </a:lnTo>
                    <a:lnTo>
                      <a:pt x="30" y="66"/>
                    </a:lnTo>
                    <a:lnTo>
                      <a:pt x="30" y="108"/>
                    </a:lnTo>
                    <a:lnTo>
                      <a:pt x="30" y="48"/>
                    </a:lnTo>
                    <a:lnTo>
                      <a:pt x="30" y="36"/>
                    </a:lnTo>
                    <a:lnTo>
                      <a:pt x="30" y="96"/>
                    </a:lnTo>
                    <a:lnTo>
                      <a:pt x="30" y="42"/>
                    </a:lnTo>
                    <a:lnTo>
                      <a:pt x="30" y="54"/>
                    </a:lnTo>
                    <a:lnTo>
                      <a:pt x="30" y="78"/>
                    </a:lnTo>
                    <a:lnTo>
                      <a:pt x="30" y="48"/>
                    </a:lnTo>
                    <a:lnTo>
                      <a:pt x="30" y="72"/>
                    </a:lnTo>
                    <a:lnTo>
                      <a:pt x="30" y="72"/>
                    </a:lnTo>
                    <a:lnTo>
                      <a:pt x="30" y="48"/>
                    </a:lnTo>
                    <a:lnTo>
                      <a:pt x="30" y="72"/>
                    </a:lnTo>
                    <a:lnTo>
                      <a:pt x="30" y="90"/>
                    </a:lnTo>
                    <a:lnTo>
                      <a:pt x="30" y="60"/>
                    </a:lnTo>
                    <a:lnTo>
                      <a:pt x="30" y="42"/>
                    </a:lnTo>
                    <a:lnTo>
                      <a:pt x="30" y="36"/>
                    </a:lnTo>
                    <a:lnTo>
                      <a:pt x="30" y="48"/>
                    </a:lnTo>
                    <a:lnTo>
                      <a:pt x="30" y="54"/>
                    </a:lnTo>
                    <a:lnTo>
                      <a:pt x="30" y="66"/>
                    </a:lnTo>
                    <a:lnTo>
                      <a:pt x="30" y="54"/>
                    </a:lnTo>
                    <a:lnTo>
                      <a:pt x="30" y="42"/>
                    </a:lnTo>
                    <a:lnTo>
                      <a:pt x="30" y="48"/>
                    </a:lnTo>
                    <a:lnTo>
                      <a:pt x="30" y="18"/>
                    </a:lnTo>
                    <a:lnTo>
                      <a:pt x="30" y="72"/>
                    </a:lnTo>
                    <a:lnTo>
                      <a:pt x="30" y="54"/>
                    </a:lnTo>
                    <a:lnTo>
                      <a:pt x="30" y="78"/>
                    </a:lnTo>
                    <a:lnTo>
                      <a:pt x="30" y="66"/>
                    </a:lnTo>
                    <a:lnTo>
                      <a:pt x="30" y="24"/>
                    </a:lnTo>
                    <a:lnTo>
                      <a:pt x="30" y="30"/>
                    </a:lnTo>
                    <a:lnTo>
                      <a:pt x="30" y="30"/>
                    </a:lnTo>
                    <a:lnTo>
                      <a:pt x="30" y="36"/>
                    </a:lnTo>
                    <a:lnTo>
                      <a:pt x="30" y="78"/>
                    </a:lnTo>
                    <a:lnTo>
                      <a:pt x="30" y="36"/>
                    </a:lnTo>
                    <a:lnTo>
                      <a:pt x="30" y="78"/>
                    </a:lnTo>
                    <a:lnTo>
                      <a:pt x="30" y="54"/>
                    </a:lnTo>
                    <a:lnTo>
                      <a:pt x="30" y="114"/>
                    </a:lnTo>
                    <a:lnTo>
                      <a:pt x="30" y="54"/>
                    </a:lnTo>
                    <a:lnTo>
                      <a:pt x="30" y="36"/>
                    </a:lnTo>
                    <a:lnTo>
                      <a:pt x="30" y="42"/>
                    </a:lnTo>
                    <a:lnTo>
                      <a:pt x="30" y="66"/>
                    </a:lnTo>
                    <a:lnTo>
                      <a:pt x="30" y="60"/>
                    </a:lnTo>
                    <a:lnTo>
                      <a:pt x="30" y="12"/>
                    </a:lnTo>
                    <a:lnTo>
                      <a:pt x="30" y="24"/>
                    </a:lnTo>
                    <a:lnTo>
                      <a:pt x="30" y="78"/>
                    </a:lnTo>
                    <a:lnTo>
                      <a:pt x="30" y="60"/>
                    </a:lnTo>
                    <a:lnTo>
                      <a:pt x="30" y="18"/>
                    </a:lnTo>
                    <a:lnTo>
                      <a:pt x="30" y="72"/>
                    </a:lnTo>
                    <a:lnTo>
                      <a:pt x="30" y="96"/>
                    </a:lnTo>
                    <a:lnTo>
                      <a:pt x="30" y="54"/>
                    </a:lnTo>
                    <a:lnTo>
                      <a:pt x="30" y="42"/>
                    </a:lnTo>
                    <a:lnTo>
                      <a:pt x="30" y="54"/>
                    </a:lnTo>
                    <a:lnTo>
                      <a:pt x="30" y="90"/>
                    </a:lnTo>
                    <a:lnTo>
                      <a:pt x="30" y="84"/>
                    </a:lnTo>
                    <a:lnTo>
                      <a:pt x="30" y="48"/>
                    </a:lnTo>
                    <a:lnTo>
                      <a:pt x="30" y="42"/>
                    </a:lnTo>
                    <a:lnTo>
                      <a:pt x="30" y="36"/>
                    </a:lnTo>
                    <a:lnTo>
                      <a:pt x="30" y="12"/>
                    </a:lnTo>
                    <a:lnTo>
                      <a:pt x="30" y="30"/>
                    </a:lnTo>
                    <a:lnTo>
                      <a:pt x="30" y="42"/>
                    </a:lnTo>
                    <a:lnTo>
                      <a:pt x="30" y="42"/>
                    </a:lnTo>
                    <a:lnTo>
                      <a:pt x="30" y="60"/>
                    </a:lnTo>
                    <a:lnTo>
                      <a:pt x="30" y="36"/>
                    </a:lnTo>
                    <a:lnTo>
                      <a:pt x="30" y="42"/>
                    </a:lnTo>
                    <a:lnTo>
                      <a:pt x="30" y="54"/>
                    </a:lnTo>
                    <a:lnTo>
                      <a:pt x="30" y="54"/>
                    </a:lnTo>
                    <a:lnTo>
                      <a:pt x="30" y="66"/>
                    </a:lnTo>
                    <a:lnTo>
                      <a:pt x="30" y="72"/>
                    </a:lnTo>
                    <a:lnTo>
                      <a:pt x="30" y="72"/>
                    </a:lnTo>
                    <a:lnTo>
                      <a:pt x="30" y="36"/>
                    </a:lnTo>
                    <a:lnTo>
                      <a:pt x="30" y="48"/>
                    </a:lnTo>
                    <a:lnTo>
                      <a:pt x="30" y="36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30" y="72"/>
                    </a:lnTo>
                    <a:lnTo>
                      <a:pt x="30" y="96"/>
                    </a:lnTo>
                    <a:lnTo>
                      <a:pt x="30" y="42"/>
                    </a:lnTo>
                    <a:lnTo>
                      <a:pt x="30" y="12"/>
                    </a:lnTo>
                    <a:lnTo>
                      <a:pt x="30" y="48"/>
                    </a:lnTo>
                    <a:lnTo>
                      <a:pt x="30" y="96"/>
                    </a:lnTo>
                    <a:lnTo>
                      <a:pt x="30" y="66"/>
                    </a:lnTo>
                    <a:lnTo>
                      <a:pt x="30" y="72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60"/>
                    </a:lnTo>
                    <a:lnTo>
                      <a:pt x="30" y="84"/>
                    </a:lnTo>
                    <a:lnTo>
                      <a:pt x="30" y="30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30" y="78"/>
                    </a:lnTo>
                    <a:lnTo>
                      <a:pt x="30" y="54"/>
                    </a:lnTo>
                    <a:lnTo>
                      <a:pt x="30" y="42"/>
                    </a:lnTo>
                    <a:lnTo>
                      <a:pt x="30" y="66"/>
                    </a:lnTo>
                    <a:lnTo>
                      <a:pt x="30" y="48"/>
                    </a:lnTo>
                    <a:lnTo>
                      <a:pt x="30" y="24"/>
                    </a:lnTo>
                    <a:lnTo>
                      <a:pt x="30" y="30"/>
                    </a:lnTo>
                    <a:lnTo>
                      <a:pt x="30" y="72"/>
                    </a:lnTo>
                    <a:lnTo>
                      <a:pt x="30" y="60"/>
                    </a:lnTo>
                    <a:lnTo>
                      <a:pt x="30" y="72"/>
                    </a:lnTo>
                    <a:lnTo>
                      <a:pt x="36" y="54"/>
                    </a:lnTo>
                    <a:lnTo>
                      <a:pt x="36" y="54"/>
                    </a:lnTo>
                    <a:lnTo>
                      <a:pt x="36" y="60"/>
                    </a:lnTo>
                    <a:lnTo>
                      <a:pt x="36" y="96"/>
                    </a:lnTo>
                    <a:lnTo>
                      <a:pt x="36" y="12"/>
                    </a:lnTo>
                    <a:lnTo>
                      <a:pt x="36" y="78"/>
                    </a:lnTo>
                    <a:lnTo>
                      <a:pt x="36" y="24"/>
                    </a:lnTo>
                    <a:lnTo>
                      <a:pt x="36" y="66"/>
                    </a:lnTo>
                    <a:lnTo>
                      <a:pt x="36" y="30"/>
                    </a:lnTo>
                    <a:lnTo>
                      <a:pt x="36" y="36"/>
                    </a:lnTo>
                    <a:lnTo>
                      <a:pt x="36" y="78"/>
                    </a:lnTo>
                    <a:lnTo>
                      <a:pt x="36" y="18"/>
                    </a:lnTo>
                    <a:lnTo>
                      <a:pt x="36" y="54"/>
                    </a:lnTo>
                    <a:lnTo>
                      <a:pt x="36" y="36"/>
                    </a:lnTo>
                    <a:lnTo>
                      <a:pt x="36" y="78"/>
                    </a:lnTo>
                    <a:lnTo>
                      <a:pt x="36" y="72"/>
                    </a:lnTo>
                    <a:lnTo>
                      <a:pt x="36" y="60"/>
                    </a:lnTo>
                    <a:lnTo>
                      <a:pt x="36" y="60"/>
                    </a:lnTo>
                    <a:lnTo>
                      <a:pt x="36" y="66"/>
                    </a:lnTo>
                    <a:lnTo>
                      <a:pt x="36" y="60"/>
                    </a:lnTo>
                    <a:lnTo>
                      <a:pt x="36" y="54"/>
                    </a:lnTo>
                    <a:lnTo>
                      <a:pt x="36" y="66"/>
                    </a:lnTo>
                    <a:lnTo>
                      <a:pt x="36" y="78"/>
                    </a:lnTo>
                    <a:lnTo>
                      <a:pt x="36" y="30"/>
                    </a:lnTo>
                    <a:lnTo>
                      <a:pt x="36" y="42"/>
                    </a:lnTo>
                    <a:lnTo>
                      <a:pt x="36" y="24"/>
                    </a:lnTo>
                    <a:lnTo>
                      <a:pt x="36" y="42"/>
                    </a:lnTo>
                    <a:lnTo>
                      <a:pt x="36" y="54"/>
                    </a:lnTo>
                    <a:lnTo>
                      <a:pt x="36" y="36"/>
                    </a:lnTo>
                    <a:lnTo>
                      <a:pt x="36" y="54"/>
                    </a:lnTo>
                    <a:lnTo>
                      <a:pt x="36" y="60"/>
                    </a:lnTo>
                    <a:lnTo>
                      <a:pt x="36" y="102"/>
                    </a:lnTo>
                    <a:lnTo>
                      <a:pt x="36" y="48"/>
                    </a:lnTo>
                    <a:lnTo>
                      <a:pt x="36" y="78"/>
                    </a:lnTo>
                    <a:lnTo>
                      <a:pt x="36" y="84"/>
                    </a:lnTo>
                    <a:lnTo>
                      <a:pt x="36" y="42"/>
                    </a:lnTo>
                    <a:lnTo>
                      <a:pt x="36" y="42"/>
                    </a:lnTo>
                    <a:lnTo>
                      <a:pt x="36" y="66"/>
                    </a:lnTo>
                    <a:lnTo>
                      <a:pt x="36" y="66"/>
                    </a:lnTo>
                    <a:lnTo>
                      <a:pt x="36" y="66"/>
                    </a:lnTo>
                    <a:lnTo>
                      <a:pt x="36" y="78"/>
                    </a:lnTo>
                    <a:lnTo>
                      <a:pt x="36" y="84"/>
                    </a:lnTo>
                    <a:lnTo>
                      <a:pt x="36" y="60"/>
                    </a:lnTo>
                    <a:lnTo>
                      <a:pt x="36" y="24"/>
                    </a:lnTo>
                    <a:lnTo>
                      <a:pt x="36" y="60"/>
                    </a:lnTo>
                    <a:lnTo>
                      <a:pt x="36" y="48"/>
                    </a:lnTo>
                    <a:lnTo>
                      <a:pt x="36" y="42"/>
                    </a:lnTo>
                    <a:lnTo>
                      <a:pt x="36" y="84"/>
                    </a:lnTo>
                    <a:lnTo>
                      <a:pt x="36" y="30"/>
                    </a:lnTo>
                    <a:lnTo>
                      <a:pt x="36" y="54"/>
                    </a:lnTo>
                    <a:lnTo>
                      <a:pt x="36" y="84"/>
                    </a:lnTo>
                    <a:lnTo>
                      <a:pt x="36" y="54"/>
                    </a:lnTo>
                    <a:lnTo>
                      <a:pt x="36" y="30"/>
                    </a:lnTo>
                    <a:lnTo>
                      <a:pt x="36" y="84"/>
                    </a:lnTo>
                    <a:lnTo>
                      <a:pt x="36" y="48"/>
                    </a:lnTo>
                    <a:lnTo>
                      <a:pt x="36" y="66"/>
                    </a:lnTo>
                    <a:lnTo>
                      <a:pt x="36" y="54"/>
                    </a:lnTo>
                    <a:lnTo>
                      <a:pt x="36" y="108"/>
                    </a:lnTo>
                    <a:lnTo>
                      <a:pt x="36" y="36"/>
                    </a:lnTo>
                    <a:lnTo>
                      <a:pt x="36" y="60"/>
                    </a:lnTo>
                    <a:lnTo>
                      <a:pt x="36" y="72"/>
                    </a:lnTo>
                    <a:lnTo>
                      <a:pt x="36" y="78"/>
                    </a:lnTo>
                    <a:lnTo>
                      <a:pt x="36" y="96"/>
                    </a:lnTo>
                    <a:lnTo>
                      <a:pt x="36" y="24"/>
                    </a:lnTo>
                    <a:lnTo>
                      <a:pt x="36" y="54"/>
                    </a:lnTo>
                    <a:lnTo>
                      <a:pt x="36" y="84"/>
                    </a:lnTo>
                    <a:lnTo>
                      <a:pt x="36" y="66"/>
                    </a:lnTo>
                    <a:lnTo>
                      <a:pt x="36" y="66"/>
                    </a:lnTo>
                    <a:lnTo>
                      <a:pt x="36" y="36"/>
                    </a:lnTo>
                    <a:lnTo>
                      <a:pt x="36" y="42"/>
                    </a:lnTo>
                    <a:lnTo>
                      <a:pt x="36" y="42"/>
                    </a:lnTo>
                    <a:lnTo>
                      <a:pt x="36" y="66"/>
                    </a:lnTo>
                    <a:lnTo>
                      <a:pt x="36" y="48"/>
                    </a:lnTo>
                    <a:lnTo>
                      <a:pt x="36" y="18"/>
                    </a:lnTo>
                    <a:lnTo>
                      <a:pt x="36" y="78"/>
                    </a:lnTo>
                    <a:lnTo>
                      <a:pt x="36" y="90"/>
                    </a:lnTo>
                    <a:lnTo>
                      <a:pt x="36" y="90"/>
                    </a:lnTo>
                    <a:lnTo>
                      <a:pt x="36" y="66"/>
                    </a:lnTo>
                    <a:lnTo>
                      <a:pt x="36" y="66"/>
                    </a:lnTo>
                    <a:lnTo>
                      <a:pt x="36" y="72"/>
                    </a:lnTo>
                    <a:lnTo>
                      <a:pt x="36" y="84"/>
                    </a:lnTo>
                    <a:lnTo>
                      <a:pt x="36" y="30"/>
                    </a:lnTo>
                    <a:lnTo>
                      <a:pt x="36" y="60"/>
                    </a:lnTo>
                    <a:lnTo>
                      <a:pt x="36" y="60"/>
                    </a:lnTo>
                    <a:lnTo>
                      <a:pt x="36" y="66"/>
                    </a:lnTo>
                    <a:lnTo>
                      <a:pt x="36" y="60"/>
                    </a:lnTo>
                    <a:lnTo>
                      <a:pt x="36" y="36"/>
                    </a:lnTo>
                    <a:lnTo>
                      <a:pt x="36" y="72"/>
                    </a:lnTo>
                    <a:lnTo>
                      <a:pt x="36" y="66"/>
                    </a:lnTo>
                    <a:lnTo>
                      <a:pt x="36" y="54"/>
                    </a:lnTo>
                    <a:lnTo>
                      <a:pt x="36" y="66"/>
                    </a:lnTo>
                    <a:lnTo>
                      <a:pt x="36" y="78"/>
                    </a:lnTo>
                    <a:lnTo>
                      <a:pt x="36" y="54"/>
                    </a:lnTo>
                    <a:lnTo>
                      <a:pt x="36" y="60"/>
                    </a:lnTo>
                    <a:lnTo>
                      <a:pt x="36" y="96"/>
                    </a:lnTo>
                    <a:lnTo>
                      <a:pt x="36" y="42"/>
                    </a:lnTo>
                    <a:lnTo>
                      <a:pt x="36" y="42"/>
                    </a:lnTo>
                    <a:lnTo>
                      <a:pt x="36" y="66"/>
                    </a:lnTo>
                    <a:lnTo>
                      <a:pt x="36" y="66"/>
                    </a:lnTo>
                    <a:lnTo>
                      <a:pt x="36" y="78"/>
                    </a:lnTo>
                    <a:lnTo>
                      <a:pt x="36" y="30"/>
                    </a:lnTo>
                    <a:lnTo>
                      <a:pt x="36" y="36"/>
                    </a:lnTo>
                    <a:lnTo>
                      <a:pt x="42" y="102"/>
                    </a:lnTo>
                    <a:lnTo>
                      <a:pt x="42" y="66"/>
                    </a:lnTo>
                    <a:lnTo>
                      <a:pt x="42" y="0"/>
                    </a:lnTo>
                    <a:lnTo>
                      <a:pt x="42" y="90"/>
                    </a:lnTo>
                    <a:lnTo>
                      <a:pt x="42" y="66"/>
                    </a:lnTo>
                    <a:lnTo>
                      <a:pt x="42" y="96"/>
                    </a:lnTo>
                    <a:lnTo>
                      <a:pt x="42" y="66"/>
                    </a:lnTo>
                    <a:lnTo>
                      <a:pt x="42" y="48"/>
                    </a:lnTo>
                    <a:lnTo>
                      <a:pt x="42" y="42"/>
                    </a:lnTo>
                    <a:lnTo>
                      <a:pt x="42" y="42"/>
                    </a:lnTo>
                    <a:lnTo>
                      <a:pt x="42" y="36"/>
                    </a:lnTo>
                    <a:lnTo>
                      <a:pt x="42" y="78"/>
                    </a:lnTo>
                    <a:lnTo>
                      <a:pt x="42" y="66"/>
                    </a:lnTo>
                    <a:lnTo>
                      <a:pt x="42" y="78"/>
                    </a:lnTo>
                    <a:lnTo>
                      <a:pt x="42" y="54"/>
                    </a:lnTo>
                    <a:lnTo>
                      <a:pt x="42" y="48"/>
                    </a:lnTo>
                    <a:lnTo>
                      <a:pt x="42" y="66"/>
                    </a:lnTo>
                    <a:lnTo>
                      <a:pt x="42" y="36"/>
                    </a:lnTo>
                    <a:lnTo>
                      <a:pt x="42" y="48"/>
                    </a:lnTo>
                    <a:lnTo>
                      <a:pt x="42" y="54"/>
                    </a:lnTo>
                    <a:lnTo>
                      <a:pt x="42" y="54"/>
                    </a:lnTo>
                    <a:lnTo>
                      <a:pt x="42" y="36"/>
                    </a:lnTo>
                    <a:lnTo>
                      <a:pt x="42" y="84"/>
                    </a:lnTo>
                    <a:lnTo>
                      <a:pt x="42" y="54"/>
                    </a:lnTo>
                    <a:lnTo>
                      <a:pt x="42" y="24"/>
                    </a:lnTo>
                    <a:lnTo>
                      <a:pt x="42" y="30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2" y="60"/>
                    </a:lnTo>
                    <a:lnTo>
                      <a:pt x="42" y="60"/>
                    </a:lnTo>
                    <a:lnTo>
                      <a:pt x="42" y="60"/>
                    </a:lnTo>
                    <a:lnTo>
                      <a:pt x="42" y="72"/>
                    </a:lnTo>
                    <a:lnTo>
                      <a:pt x="42" y="60"/>
                    </a:lnTo>
                    <a:lnTo>
                      <a:pt x="42" y="42"/>
                    </a:lnTo>
                    <a:lnTo>
                      <a:pt x="42" y="78"/>
                    </a:lnTo>
                    <a:lnTo>
                      <a:pt x="42" y="36"/>
                    </a:lnTo>
                    <a:lnTo>
                      <a:pt x="42" y="54"/>
                    </a:lnTo>
                    <a:lnTo>
                      <a:pt x="42" y="60"/>
                    </a:lnTo>
                    <a:lnTo>
                      <a:pt x="42" y="42"/>
                    </a:lnTo>
                    <a:lnTo>
                      <a:pt x="42" y="12"/>
                    </a:lnTo>
                    <a:lnTo>
                      <a:pt x="42" y="96"/>
                    </a:lnTo>
                    <a:lnTo>
                      <a:pt x="42" y="42"/>
                    </a:lnTo>
                    <a:lnTo>
                      <a:pt x="42" y="72"/>
                    </a:lnTo>
                    <a:lnTo>
                      <a:pt x="42" y="96"/>
                    </a:lnTo>
                    <a:lnTo>
                      <a:pt x="42" y="72"/>
                    </a:lnTo>
                    <a:lnTo>
                      <a:pt x="42" y="72"/>
                    </a:lnTo>
                    <a:lnTo>
                      <a:pt x="42" y="18"/>
                    </a:lnTo>
                    <a:lnTo>
                      <a:pt x="42" y="54"/>
                    </a:lnTo>
                    <a:lnTo>
                      <a:pt x="42" y="48"/>
                    </a:lnTo>
                    <a:lnTo>
                      <a:pt x="42" y="30"/>
                    </a:lnTo>
                    <a:lnTo>
                      <a:pt x="42" y="60"/>
                    </a:lnTo>
                    <a:lnTo>
                      <a:pt x="42" y="42"/>
                    </a:lnTo>
                    <a:lnTo>
                      <a:pt x="42" y="48"/>
                    </a:lnTo>
                    <a:lnTo>
                      <a:pt x="42" y="54"/>
                    </a:lnTo>
                    <a:lnTo>
                      <a:pt x="42" y="60"/>
                    </a:lnTo>
                    <a:lnTo>
                      <a:pt x="42" y="48"/>
                    </a:lnTo>
                    <a:lnTo>
                      <a:pt x="42" y="36"/>
                    </a:lnTo>
                    <a:lnTo>
                      <a:pt x="42" y="42"/>
                    </a:lnTo>
                    <a:lnTo>
                      <a:pt x="42" y="90"/>
                    </a:lnTo>
                    <a:lnTo>
                      <a:pt x="42" y="108"/>
                    </a:lnTo>
                    <a:lnTo>
                      <a:pt x="42" y="36"/>
                    </a:lnTo>
                    <a:lnTo>
                      <a:pt x="42" y="54"/>
                    </a:lnTo>
                    <a:lnTo>
                      <a:pt x="42" y="78"/>
                    </a:lnTo>
                    <a:lnTo>
                      <a:pt x="42" y="90"/>
                    </a:lnTo>
                    <a:lnTo>
                      <a:pt x="42" y="78"/>
                    </a:lnTo>
                    <a:lnTo>
                      <a:pt x="42" y="66"/>
                    </a:lnTo>
                    <a:lnTo>
                      <a:pt x="42" y="48"/>
                    </a:lnTo>
                    <a:lnTo>
                      <a:pt x="42" y="48"/>
                    </a:lnTo>
                    <a:lnTo>
                      <a:pt x="42" y="102"/>
                    </a:lnTo>
                    <a:lnTo>
                      <a:pt x="42" y="72"/>
                    </a:lnTo>
                    <a:lnTo>
                      <a:pt x="42" y="66"/>
                    </a:lnTo>
                    <a:lnTo>
                      <a:pt x="42" y="78"/>
                    </a:lnTo>
                    <a:lnTo>
                      <a:pt x="42" y="102"/>
                    </a:lnTo>
                    <a:lnTo>
                      <a:pt x="42" y="66"/>
                    </a:lnTo>
                    <a:lnTo>
                      <a:pt x="42" y="54"/>
                    </a:lnTo>
                    <a:lnTo>
                      <a:pt x="42" y="60"/>
                    </a:lnTo>
                    <a:lnTo>
                      <a:pt x="42" y="54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2" y="78"/>
                    </a:lnTo>
                    <a:lnTo>
                      <a:pt x="42" y="60"/>
                    </a:lnTo>
                    <a:lnTo>
                      <a:pt x="42" y="60"/>
                    </a:lnTo>
                    <a:lnTo>
                      <a:pt x="42" y="24"/>
                    </a:lnTo>
                    <a:lnTo>
                      <a:pt x="42" y="54"/>
                    </a:lnTo>
                    <a:lnTo>
                      <a:pt x="42" y="66"/>
                    </a:lnTo>
                    <a:lnTo>
                      <a:pt x="42" y="6"/>
                    </a:lnTo>
                    <a:lnTo>
                      <a:pt x="42" y="12"/>
                    </a:lnTo>
                    <a:lnTo>
                      <a:pt x="42" y="54"/>
                    </a:lnTo>
                    <a:lnTo>
                      <a:pt x="42" y="48"/>
                    </a:lnTo>
                    <a:lnTo>
                      <a:pt x="42" y="48"/>
                    </a:lnTo>
                    <a:lnTo>
                      <a:pt x="42" y="42"/>
                    </a:lnTo>
                    <a:lnTo>
                      <a:pt x="42" y="60"/>
                    </a:lnTo>
                    <a:lnTo>
                      <a:pt x="42" y="66"/>
                    </a:lnTo>
                    <a:lnTo>
                      <a:pt x="42" y="36"/>
                    </a:lnTo>
                    <a:lnTo>
                      <a:pt x="42" y="78"/>
                    </a:lnTo>
                    <a:lnTo>
                      <a:pt x="42" y="60"/>
                    </a:lnTo>
                    <a:lnTo>
                      <a:pt x="42" y="6"/>
                    </a:lnTo>
                    <a:lnTo>
                      <a:pt x="42" y="66"/>
                    </a:lnTo>
                    <a:lnTo>
                      <a:pt x="42" y="54"/>
                    </a:lnTo>
                    <a:lnTo>
                      <a:pt x="42" y="30"/>
                    </a:lnTo>
                    <a:lnTo>
                      <a:pt x="42" y="72"/>
                    </a:lnTo>
                    <a:lnTo>
                      <a:pt x="42" y="66"/>
                    </a:lnTo>
                    <a:lnTo>
                      <a:pt x="48" y="48"/>
                    </a:lnTo>
                    <a:lnTo>
                      <a:pt x="48" y="48"/>
                    </a:lnTo>
                    <a:lnTo>
                      <a:pt x="48" y="72"/>
                    </a:lnTo>
                    <a:lnTo>
                      <a:pt x="48" y="78"/>
                    </a:lnTo>
                    <a:lnTo>
                      <a:pt x="48" y="66"/>
                    </a:lnTo>
                    <a:lnTo>
                      <a:pt x="48" y="54"/>
                    </a:lnTo>
                    <a:lnTo>
                      <a:pt x="48" y="42"/>
                    </a:lnTo>
                    <a:lnTo>
                      <a:pt x="48" y="48"/>
                    </a:lnTo>
                    <a:lnTo>
                      <a:pt x="48" y="60"/>
                    </a:lnTo>
                    <a:lnTo>
                      <a:pt x="48" y="48"/>
                    </a:lnTo>
                    <a:lnTo>
                      <a:pt x="48" y="102"/>
                    </a:lnTo>
                    <a:lnTo>
                      <a:pt x="48" y="66"/>
                    </a:lnTo>
                    <a:lnTo>
                      <a:pt x="48" y="66"/>
                    </a:lnTo>
                    <a:lnTo>
                      <a:pt x="48" y="78"/>
                    </a:lnTo>
                    <a:lnTo>
                      <a:pt x="48" y="36"/>
                    </a:lnTo>
                    <a:lnTo>
                      <a:pt x="48" y="48"/>
                    </a:lnTo>
                    <a:lnTo>
                      <a:pt x="48" y="96"/>
                    </a:lnTo>
                    <a:lnTo>
                      <a:pt x="48" y="78"/>
                    </a:lnTo>
                    <a:lnTo>
                      <a:pt x="48" y="6"/>
                    </a:lnTo>
                    <a:lnTo>
                      <a:pt x="48" y="48"/>
                    </a:lnTo>
                    <a:lnTo>
                      <a:pt x="48" y="60"/>
                    </a:lnTo>
                    <a:lnTo>
                      <a:pt x="48" y="36"/>
                    </a:lnTo>
                    <a:lnTo>
                      <a:pt x="48" y="78"/>
                    </a:lnTo>
                    <a:lnTo>
                      <a:pt x="48" y="78"/>
                    </a:lnTo>
                    <a:lnTo>
                      <a:pt x="48" y="66"/>
                    </a:lnTo>
                    <a:lnTo>
                      <a:pt x="48" y="72"/>
                    </a:lnTo>
                    <a:lnTo>
                      <a:pt x="48" y="0"/>
                    </a:lnTo>
                    <a:lnTo>
                      <a:pt x="48" y="84"/>
                    </a:lnTo>
                    <a:lnTo>
                      <a:pt x="48" y="60"/>
                    </a:lnTo>
                    <a:lnTo>
                      <a:pt x="48" y="24"/>
                    </a:lnTo>
                    <a:lnTo>
                      <a:pt x="48" y="48"/>
                    </a:lnTo>
                    <a:lnTo>
                      <a:pt x="48" y="60"/>
                    </a:lnTo>
                    <a:lnTo>
                      <a:pt x="48" y="42"/>
                    </a:lnTo>
                    <a:lnTo>
                      <a:pt x="48" y="42"/>
                    </a:lnTo>
                    <a:lnTo>
                      <a:pt x="48" y="78"/>
                    </a:lnTo>
                    <a:lnTo>
                      <a:pt x="48" y="30"/>
                    </a:lnTo>
                    <a:lnTo>
                      <a:pt x="48" y="84"/>
                    </a:lnTo>
                    <a:lnTo>
                      <a:pt x="48" y="48"/>
                    </a:lnTo>
                    <a:lnTo>
                      <a:pt x="48" y="84"/>
                    </a:lnTo>
                    <a:lnTo>
                      <a:pt x="48" y="48"/>
                    </a:lnTo>
                    <a:lnTo>
                      <a:pt x="48" y="66"/>
                    </a:lnTo>
                    <a:lnTo>
                      <a:pt x="48" y="30"/>
                    </a:lnTo>
                    <a:lnTo>
                      <a:pt x="48" y="54"/>
                    </a:lnTo>
                    <a:lnTo>
                      <a:pt x="48" y="36"/>
                    </a:lnTo>
                    <a:lnTo>
                      <a:pt x="48" y="66"/>
                    </a:lnTo>
                    <a:lnTo>
                      <a:pt x="48" y="48"/>
                    </a:lnTo>
                    <a:lnTo>
                      <a:pt x="48" y="84"/>
                    </a:lnTo>
                    <a:lnTo>
                      <a:pt x="48" y="48"/>
                    </a:lnTo>
                    <a:lnTo>
                      <a:pt x="48" y="72"/>
                    </a:lnTo>
                    <a:lnTo>
                      <a:pt x="48" y="84"/>
                    </a:lnTo>
                    <a:lnTo>
                      <a:pt x="48" y="12"/>
                    </a:lnTo>
                    <a:lnTo>
                      <a:pt x="48" y="54"/>
                    </a:lnTo>
                    <a:lnTo>
                      <a:pt x="48" y="24"/>
                    </a:lnTo>
                    <a:lnTo>
                      <a:pt x="48" y="60"/>
                    </a:lnTo>
                    <a:lnTo>
                      <a:pt x="48" y="54"/>
                    </a:lnTo>
                    <a:lnTo>
                      <a:pt x="48" y="84"/>
                    </a:lnTo>
                    <a:lnTo>
                      <a:pt x="48" y="42"/>
                    </a:lnTo>
                    <a:lnTo>
                      <a:pt x="48" y="36"/>
                    </a:lnTo>
                    <a:lnTo>
                      <a:pt x="48" y="66"/>
                    </a:lnTo>
                    <a:lnTo>
                      <a:pt x="48" y="66"/>
                    </a:lnTo>
                    <a:lnTo>
                      <a:pt x="48" y="84"/>
                    </a:lnTo>
                    <a:lnTo>
                      <a:pt x="48" y="30"/>
                    </a:lnTo>
                    <a:lnTo>
                      <a:pt x="48" y="54"/>
                    </a:lnTo>
                    <a:lnTo>
                      <a:pt x="48" y="42"/>
                    </a:lnTo>
                    <a:lnTo>
                      <a:pt x="48" y="18"/>
                    </a:lnTo>
                    <a:lnTo>
                      <a:pt x="48" y="60"/>
                    </a:lnTo>
                    <a:lnTo>
                      <a:pt x="48" y="78"/>
                    </a:lnTo>
                    <a:lnTo>
                      <a:pt x="48" y="30"/>
                    </a:lnTo>
                    <a:lnTo>
                      <a:pt x="48" y="18"/>
                    </a:lnTo>
                    <a:lnTo>
                      <a:pt x="48" y="54"/>
                    </a:lnTo>
                    <a:lnTo>
                      <a:pt x="48" y="36"/>
                    </a:lnTo>
                    <a:lnTo>
                      <a:pt x="48" y="48"/>
                    </a:lnTo>
                    <a:lnTo>
                      <a:pt x="48" y="66"/>
                    </a:lnTo>
                    <a:lnTo>
                      <a:pt x="48" y="90"/>
                    </a:lnTo>
                    <a:lnTo>
                      <a:pt x="48" y="30"/>
                    </a:lnTo>
                    <a:lnTo>
                      <a:pt x="48" y="78"/>
                    </a:lnTo>
                    <a:lnTo>
                      <a:pt x="48" y="60"/>
                    </a:lnTo>
                    <a:lnTo>
                      <a:pt x="48" y="36"/>
                    </a:lnTo>
                    <a:lnTo>
                      <a:pt x="48" y="72"/>
                    </a:lnTo>
                    <a:lnTo>
                      <a:pt x="48" y="72"/>
                    </a:lnTo>
                    <a:lnTo>
                      <a:pt x="48" y="48"/>
                    </a:lnTo>
                    <a:lnTo>
                      <a:pt x="48" y="54"/>
                    </a:lnTo>
                    <a:lnTo>
                      <a:pt x="48" y="48"/>
                    </a:lnTo>
                    <a:lnTo>
                      <a:pt x="48" y="54"/>
                    </a:lnTo>
                    <a:lnTo>
                      <a:pt x="48" y="78"/>
                    </a:lnTo>
                    <a:lnTo>
                      <a:pt x="48" y="36"/>
                    </a:lnTo>
                    <a:lnTo>
                      <a:pt x="48" y="54"/>
                    </a:lnTo>
                    <a:lnTo>
                      <a:pt x="48" y="36"/>
                    </a:lnTo>
                    <a:lnTo>
                      <a:pt x="48" y="42"/>
                    </a:lnTo>
                    <a:lnTo>
                      <a:pt x="48" y="84"/>
                    </a:lnTo>
                    <a:lnTo>
                      <a:pt x="48" y="54"/>
                    </a:lnTo>
                    <a:lnTo>
                      <a:pt x="48" y="66"/>
                    </a:lnTo>
                    <a:lnTo>
                      <a:pt x="48" y="66"/>
                    </a:lnTo>
                    <a:lnTo>
                      <a:pt x="48" y="66"/>
                    </a:lnTo>
                    <a:lnTo>
                      <a:pt x="48" y="60"/>
                    </a:lnTo>
                    <a:lnTo>
                      <a:pt x="48" y="42"/>
                    </a:lnTo>
                    <a:lnTo>
                      <a:pt x="48" y="60"/>
                    </a:lnTo>
                    <a:lnTo>
                      <a:pt x="48" y="66"/>
                    </a:lnTo>
                    <a:lnTo>
                      <a:pt x="48" y="66"/>
                    </a:lnTo>
                    <a:lnTo>
                      <a:pt x="48" y="30"/>
                    </a:lnTo>
                    <a:lnTo>
                      <a:pt x="48" y="144"/>
                    </a:lnTo>
                    <a:lnTo>
                      <a:pt x="48" y="72"/>
                    </a:lnTo>
                    <a:lnTo>
                      <a:pt x="54" y="102"/>
                    </a:lnTo>
                    <a:lnTo>
                      <a:pt x="54" y="48"/>
                    </a:lnTo>
                    <a:lnTo>
                      <a:pt x="54" y="90"/>
                    </a:lnTo>
                    <a:lnTo>
                      <a:pt x="54" y="54"/>
                    </a:lnTo>
                    <a:lnTo>
                      <a:pt x="54" y="30"/>
                    </a:lnTo>
                    <a:lnTo>
                      <a:pt x="54" y="48"/>
                    </a:lnTo>
                    <a:lnTo>
                      <a:pt x="54" y="60"/>
                    </a:lnTo>
                    <a:lnTo>
                      <a:pt x="54" y="48"/>
                    </a:lnTo>
                    <a:lnTo>
                      <a:pt x="54" y="54"/>
                    </a:lnTo>
                    <a:lnTo>
                      <a:pt x="54" y="54"/>
                    </a:lnTo>
                    <a:lnTo>
                      <a:pt x="54" y="66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54" y="18"/>
                    </a:lnTo>
                    <a:lnTo>
                      <a:pt x="54" y="120"/>
                    </a:lnTo>
                    <a:lnTo>
                      <a:pt x="54" y="54"/>
                    </a:lnTo>
                    <a:lnTo>
                      <a:pt x="54" y="42"/>
                    </a:lnTo>
                    <a:lnTo>
                      <a:pt x="54" y="24"/>
                    </a:lnTo>
                    <a:lnTo>
                      <a:pt x="54" y="60"/>
                    </a:lnTo>
                    <a:lnTo>
                      <a:pt x="54" y="54"/>
                    </a:lnTo>
                    <a:lnTo>
                      <a:pt x="54" y="48"/>
                    </a:lnTo>
                    <a:lnTo>
                      <a:pt x="54" y="54"/>
                    </a:lnTo>
                    <a:lnTo>
                      <a:pt x="54" y="36"/>
                    </a:lnTo>
                    <a:lnTo>
                      <a:pt x="54" y="66"/>
                    </a:lnTo>
                    <a:lnTo>
                      <a:pt x="54" y="66"/>
                    </a:lnTo>
                    <a:lnTo>
                      <a:pt x="54" y="72"/>
                    </a:lnTo>
                    <a:lnTo>
                      <a:pt x="54" y="42"/>
                    </a:lnTo>
                    <a:lnTo>
                      <a:pt x="54" y="6"/>
                    </a:lnTo>
                    <a:lnTo>
                      <a:pt x="54" y="54"/>
                    </a:lnTo>
                    <a:lnTo>
                      <a:pt x="54" y="54"/>
                    </a:lnTo>
                    <a:lnTo>
                      <a:pt x="54" y="84"/>
                    </a:lnTo>
                    <a:lnTo>
                      <a:pt x="54" y="114"/>
                    </a:lnTo>
                    <a:lnTo>
                      <a:pt x="54" y="78"/>
                    </a:lnTo>
                    <a:lnTo>
                      <a:pt x="54" y="102"/>
                    </a:lnTo>
                    <a:lnTo>
                      <a:pt x="54" y="66"/>
                    </a:lnTo>
                    <a:lnTo>
                      <a:pt x="54" y="42"/>
                    </a:lnTo>
                    <a:lnTo>
                      <a:pt x="54" y="78"/>
                    </a:lnTo>
                    <a:lnTo>
                      <a:pt x="54" y="54"/>
                    </a:lnTo>
                    <a:lnTo>
                      <a:pt x="54" y="72"/>
                    </a:lnTo>
                    <a:lnTo>
                      <a:pt x="54" y="66"/>
                    </a:lnTo>
                    <a:lnTo>
                      <a:pt x="54" y="60"/>
                    </a:lnTo>
                    <a:lnTo>
                      <a:pt x="54" y="78"/>
                    </a:lnTo>
                    <a:lnTo>
                      <a:pt x="54" y="30"/>
                    </a:lnTo>
                    <a:lnTo>
                      <a:pt x="54" y="36"/>
                    </a:lnTo>
                    <a:lnTo>
                      <a:pt x="54" y="18"/>
                    </a:lnTo>
                    <a:lnTo>
                      <a:pt x="54" y="36"/>
                    </a:lnTo>
                    <a:lnTo>
                      <a:pt x="54" y="24"/>
                    </a:lnTo>
                    <a:lnTo>
                      <a:pt x="54" y="72"/>
                    </a:lnTo>
                    <a:lnTo>
                      <a:pt x="54" y="84"/>
                    </a:lnTo>
                    <a:lnTo>
                      <a:pt x="54" y="54"/>
                    </a:lnTo>
                    <a:lnTo>
                      <a:pt x="54" y="84"/>
                    </a:lnTo>
                    <a:lnTo>
                      <a:pt x="54" y="42"/>
                    </a:lnTo>
                    <a:lnTo>
                      <a:pt x="54" y="66"/>
                    </a:lnTo>
                    <a:lnTo>
                      <a:pt x="54" y="48"/>
                    </a:lnTo>
                    <a:lnTo>
                      <a:pt x="54" y="48"/>
                    </a:lnTo>
                    <a:lnTo>
                      <a:pt x="54" y="54"/>
                    </a:lnTo>
                    <a:lnTo>
                      <a:pt x="54" y="54"/>
                    </a:lnTo>
                    <a:lnTo>
                      <a:pt x="54" y="42"/>
                    </a:lnTo>
                    <a:lnTo>
                      <a:pt x="54" y="42"/>
                    </a:lnTo>
                    <a:lnTo>
                      <a:pt x="54" y="0"/>
                    </a:lnTo>
                    <a:lnTo>
                      <a:pt x="54" y="66"/>
                    </a:lnTo>
                    <a:lnTo>
                      <a:pt x="54" y="66"/>
                    </a:lnTo>
                    <a:lnTo>
                      <a:pt x="54" y="36"/>
                    </a:lnTo>
                    <a:lnTo>
                      <a:pt x="54" y="24"/>
                    </a:lnTo>
                    <a:lnTo>
                      <a:pt x="54" y="66"/>
                    </a:lnTo>
                    <a:lnTo>
                      <a:pt x="54" y="90"/>
                    </a:lnTo>
                    <a:lnTo>
                      <a:pt x="54" y="60"/>
                    </a:lnTo>
                    <a:lnTo>
                      <a:pt x="54" y="36"/>
                    </a:lnTo>
                    <a:lnTo>
                      <a:pt x="54" y="66"/>
                    </a:lnTo>
                    <a:lnTo>
                      <a:pt x="54" y="36"/>
                    </a:lnTo>
                    <a:lnTo>
                      <a:pt x="54" y="78"/>
                    </a:lnTo>
                    <a:lnTo>
                      <a:pt x="54" y="90"/>
                    </a:lnTo>
                    <a:lnTo>
                      <a:pt x="54" y="96"/>
                    </a:lnTo>
                    <a:lnTo>
                      <a:pt x="54" y="60"/>
                    </a:lnTo>
                    <a:lnTo>
                      <a:pt x="54" y="48"/>
                    </a:lnTo>
                    <a:lnTo>
                      <a:pt x="54" y="66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54" y="66"/>
                    </a:lnTo>
                    <a:lnTo>
                      <a:pt x="54" y="66"/>
                    </a:lnTo>
                    <a:lnTo>
                      <a:pt x="54" y="42"/>
                    </a:lnTo>
                    <a:lnTo>
                      <a:pt x="54" y="60"/>
                    </a:lnTo>
                    <a:lnTo>
                      <a:pt x="54" y="66"/>
                    </a:lnTo>
                    <a:lnTo>
                      <a:pt x="54" y="30"/>
                    </a:lnTo>
                    <a:lnTo>
                      <a:pt x="54" y="60"/>
                    </a:lnTo>
                    <a:lnTo>
                      <a:pt x="54" y="36"/>
                    </a:lnTo>
                    <a:lnTo>
                      <a:pt x="54" y="54"/>
                    </a:lnTo>
                    <a:lnTo>
                      <a:pt x="54" y="24"/>
                    </a:lnTo>
                    <a:lnTo>
                      <a:pt x="54" y="42"/>
                    </a:lnTo>
                    <a:lnTo>
                      <a:pt x="54" y="42"/>
                    </a:lnTo>
                    <a:lnTo>
                      <a:pt x="54" y="48"/>
                    </a:lnTo>
                    <a:lnTo>
                      <a:pt x="54" y="66"/>
                    </a:lnTo>
                    <a:lnTo>
                      <a:pt x="54" y="60"/>
                    </a:lnTo>
                    <a:lnTo>
                      <a:pt x="54" y="66"/>
                    </a:lnTo>
                    <a:lnTo>
                      <a:pt x="54" y="60"/>
                    </a:lnTo>
                    <a:lnTo>
                      <a:pt x="54" y="54"/>
                    </a:lnTo>
                    <a:lnTo>
                      <a:pt x="54" y="60"/>
                    </a:lnTo>
                    <a:lnTo>
                      <a:pt x="54" y="48"/>
                    </a:lnTo>
                    <a:lnTo>
                      <a:pt x="54" y="72"/>
                    </a:lnTo>
                    <a:lnTo>
                      <a:pt x="54" y="90"/>
                    </a:lnTo>
                    <a:lnTo>
                      <a:pt x="54" y="72"/>
                    </a:lnTo>
                    <a:lnTo>
                      <a:pt x="54" y="54"/>
                    </a:lnTo>
                    <a:lnTo>
                      <a:pt x="54" y="30"/>
                    </a:lnTo>
                    <a:lnTo>
                      <a:pt x="60" y="84"/>
                    </a:lnTo>
                    <a:lnTo>
                      <a:pt x="60" y="72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0"/>
              <p:cNvSpPr>
                <a:spLocks/>
              </p:cNvSpPr>
              <p:nvPr/>
            </p:nvSpPr>
            <p:spPr bwMode="auto">
              <a:xfrm>
                <a:off x="2079625" y="7974013"/>
                <a:ext cx="85725" cy="219075"/>
              </a:xfrm>
              <a:custGeom>
                <a:avLst/>
                <a:gdLst>
                  <a:gd name="T0" fmla="*/ 0 w 54"/>
                  <a:gd name="T1" fmla="*/ 72 h 138"/>
                  <a:gd name="T2" fmla="*/ 0 w 54"/>
                  <a:gd name="T3" fmla="*/ 30 h 138"/>
                  <a:gd name="T4" fmla="*/ 0 w 54"/>
                  <a:gd name="T5" fmla="*/ 36 h 138"/>
                  <a:gd name="T6" fmla="*/ 0 w 54"/>
                  <a:gd name="T7" fmla="*/ 54 h 138"/>
                  <a:gd name="T8" fmla="*/ 0 w 54"/>
                  <a:gd name="T9" fmla="*/ 54 h 138"/>
                  <a:gd name="T10" fmla="*/ 0 w 54"/>
                  <a:gd name="T11" fmla="*/ 72 h 138"/>
                  <a:gd name="T12" fmla="*/ 6 w 54"/>
                  <a:gd name="T13" fmla="*/ 48 h 138"/>
                  <a:gd name="T14" fmla="*/ 6 w 54"/>
                  <a:gd name="T15" fmla="*/ 78 h 138"/>
                  <a:gd name="T16" fmla="*/ 6 w 54"/>
                  <a:gd name="T17" fmla="*/ 72 h 138"/>
                  <a:gd name="T18" fmla="*/ 6 w 54"/>
                  <a:gd name="T19" fmla="*/ 78 h 138"/>
                  <a:gd name="T20" fmla="*/ 6 w 54"/>
                  <a:gd name="T21" fmla="*/ 54 h 138"/>
                  <a:gd name="T22" fmla="*/ 6 w 54"/>
                  <a:gd name="T23" fmla="*/ 48 h 138"/>
                  <a:gd name="T24" fmla="*/ 12 w 54"/>
                  <a:gd name="T25" fmla="*/ 48 h 138"/>
                  <a:gd name="T26" fmla="*/ 12 w 54"/>
                  <a:gd name="T27" fmla="*/ 36 h 138"/>
                  <a:gd name="T28" fmla="*/ 12 w 54"/>
                  <a:gd name="T29" fmla="*/ 66 h 138"/>
                  <a:gd name="T30" fmla="*/ 12 w 54"/>
                  <a:gd name="T31" fmla="*/ 78 h 138"/>
                  <a:gd name="T32" fmla="*/ 12 w 54"/>
                  <a:gd name="T33" fmla="*/ 36 h 138"/>
                  <a:gd name="T34" fmla="*/ 12 w 54"/>
                  <a:gd name="T35" fmla="*/ 48 h 138"/>
                  <a:gd name="T36" fmla="*/ 12 w 54"/>
                  <a:gd name="T37" fmla="*/ 42 h 138"/>
                  <a:gd name="T38" fmla="*/ 18 w 54"/>
                  <a:gd name="T39" fmla="*/ 48 h 138"/>
                  <a:gd name="T40" fmla="*/ 18 w 54"/>
                  <a:gd name="T41" fmla="*/ 96 h 138"/>
                  <a:gd name="T42" fmla="*/ 18 w 54"/>
                  <a:gd name="T43" fmla="*/ 54 h 138"/>
                  <a:gd name="T44" fmla="*/ 18 w 54"/>
                  <a:gd name="T45" fmla="*/ 54 h 138"/>
                  <a:gd name="T46" fmla="*/ 18 w 54"/>
                  <a:gd name="T47" fmla="*/ 84 h 138"/>
                  <a:gd name="T48" fmla="*/ 18 w 54"/>
                  <a:gd name="T49" fmla="*/ 48 h 138"/>
                  <a:gd name="T50" fmla="*/ 24 w 54"/>
                  <a:gd name="T51" fmla="*/ 54 h 138"/>
                  <a:gd name="T52" fmla="*/ 24 w 54"/>
                  <a:gd name="T53" fmla="*/ 36 h 138"/>
                  <a:gd name="T54" fmla="*/ 24 w 54"/>
                  <a:gd name="T55" fmla="*/ 42 h 138"/>
                  <a:gd name="T56" fmla="*/ 24 w 54"/>
                  <a:gd name="T57" fmla="*/ 48 h 138"/>
                  <a:gd name="T58" fmla="*/ 24 w 54"/>
                  <a:gd name="T59" fmla="*/ 84 h 138"/>
                  <a:gd name="T60" fmla="*/ 24 w 54"/>
                  <a:gd name="T61" fmla="*/ 48 h 138"/>
                  <a:gd name="T62" fmla="*/ 30 w 54"/>
                  <a:gd name="T63" fmla="*/ 60 h 138"/>
                  <a:gd name="T64" fmla="*/ 30 w 54"/>
                  <a:gd name="T65" fmla="*/ 66 h 138"/>
                  <a:gd name="T66" fmla="*/ 30 w 54"/>
                  <a:gd name="T67" fmla="*/ 66 h 138"/>
                  <a:gd name="T68" fmla="*/ 30 w 54"/>
                  <a:gd name="T69" fmla="*/ 54 h 138"/>
                  <a:gd name="T70" fmla="*/ 30 w 54"/>
                  <a:gd name="T71" fmla="*/ 30 h 138"/>
                  <a:gd name="T72" fmla="*/ 30 w 54"/>
                  <a:gd name="T73" fmla="*/ 60 h 138"/>
                  <a:gd name="T74" fmla="*/ 30 w 54"/>
                  <a:gd name="T75" fmla="*/ 42 h 138"/>
                  <a:gd name="T76" fmla="*/ 36 w 54"/>
                  <a:gd name="T77" fmla="*/ 78 h 138"/>
                  <a:gd name="T78" fmla="*/ 36 w 54"/>
                  <a:gd name="T79" fmla="*/ 0 h 138"/>
                  <a:gd name="T80" fmla="*/ 36 w 54"/>
                  <a:gd name="T81" fmla="*/ 84 h 138"/>
                  <a:gd name="T82" fmla="*/ 36 w 54"/>
                  <a:gd name="T83" fmla="*/ 36 h 138"/>
                  <a:gd name="T84" fmla="*/ 36 w 54"/>
                  <a:gd name="T85" fmla="*/ 66 h 138"/>
                  <a:gd name="T86" fmla="*/ 36 w 54"/>
                  <a:gd name="T87" fmla="*/ 54 h 138"/>
                  <a:gd name="T88" fmla="*/ 42 w 54"/>
                  <a:gd name="T89" fmla="*/ 72 h 138"/>
                  <a:gd name="T90" fmla="*/ 42 w 54"/>
                  <a:gd name="T91" fmla="*/ 72 h 138"/>
                  <a:gd name="T92" fmla="*/ 42 w 54"/>
                  <a:gd name="T93" fmla="*/ 84 h 138"/>
                  <a:gd name="T94" fmla="*/ 42 w 54"/>
                  <a:gd name="T95" fmla="*/ 24 h 138"/>
                  <a:gd name="T96" fmla="*/ 42 w 54"/>
                  <a:gd name="T97" fmla="*/ 66 h 138"/>
                  <a:gd name="T98" fmla="*/ 42 w 54"/>
                  <a:gd name="T99" fmla="*/ 60 h 138"/>
                  <a:gd name="T100" fmla="*/ 42 w 54"/>
                  <a:gd name="T101" fmla="*/ 0 h 138"/>
                  <a:gd name="T102" fmla="*/ 48 w 54"/>
                  <a:gd name="T103" fmla="*/ 78 h 138"/>
                  <a:gd name="T104" fmla="*/ 48 w 54"/>
                  <a:gd name="T105" fmla="*/ 18 h 138"/>
                  <a:gd name="T106" fmla="*/ 48 w 54"/>
                  <a:gd name="T107" fmla="*/ 102 h 138"/>
                  <a:gd name="T108" fmla="*/ 48 w 54"/>
                  <a:gd name="T109" fmla="*/ 54 h 138"/>
                  <a:gd name="T110" fmla="*/ 48 w 54"/>
                  <a:gd name="T111" fmla="*/ 54 h 138"/>
                  <a:gd name="T112" fmla="*/ 48 w 54"/>
                  <a:gd name="T113" fmla="*/ 60 h 138"/>
                  <a:gd name="T114" fmla="*/ 54 w 54"/>
                  <a:gd name="T115" fmla="*/ 48 h 138"/>
                  <a:gd name="T116" fmla="*/ 54 w 54"/>
                  <a:gd name="T117" fmla="*/ 36 h 138"/>
                  <a:gd name="T118" fmla="*/ 54 w 54"/>
                  <a:gd name="T119" fmla="*/ 36 h 138"/>
                  <a:gd name="T120" fmla="*/ 54 w 54"/>
                  <a:gd name="T121" fmla="*/ 102 h 138"/>
                  <a:gd name="T122" fmla="*/ 54 w 54"/>
                  <a:gd name="T123" fmla="*/ 66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4" h="138">
                    <a:moveTo>
                      <a:pt x="0" y="72"/>
                    </a:moveTo>
                    <a:lnTo>
                      <a:pt x="0" y="60"/>
                    </a:lnTo>
                    <a:lnTo>
                      <a:pt x="0" y="24"/>
                    </a:lnTo>
                    <a:lnTo>
                      <a:pt x="0" y="4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0" y="54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0" y="84"/>
                    </a:lnTo>
                    <a:lnTo>
                      <a:pt x="0" y="36"/>
                    </a:lnTo>
                    <a:lnTo>
                      <a:pt x="0" y="96"/>
                    </a:lnTo>
                    <a:lnTo>
                      <a:pt x="0" y="36"/>
                    </a:lnTo>
                    <a:lnTo>
                      <a:pt x="0" y="78"/>
                    </a:lnTo>
                    <a:lnTo>
                      <a:pt x="0" y="60"/>
                    </a:lnTo>
                    <a:lnTo>
                      <a:pt x="0" y="72"/>
                    </a:lnTo>
                    <a:lnTo>
                      <a:pt x="0" y="66"/>
                    </a:lnTo>
                    <a:lnTo>
                      <a:pt x="0" y="48"/>
                    </a:lnTo>
                    <a:lnTo>
                      <a:pt x="0" y="78"/>
                    </a:lnTo>
                    <a:lnTo>
                      <a:pt x="0" y="108"/>
                    </a:lnTo>
                    <a:lnTo>
                      <a:pt x="0" y="54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0" y="48"/>
                    </a:lnTo>
                    <a:lnTo>
                      <a:pt x="0" y="84"/>
                    </a:lnTo>
                    <a:lnTo>
                      <a:pt x="0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0" y="48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0" y="42"/>
                    </a:lnTo>
                    <a:lnTo>
                      <a:pt x="0" y="48"/>
                    </a:lnTo>
                    <a:lnTo>
                      <a:pt x="0" y="24"/>
                    </a:lnTo>
                    <a:lnTo>
                      <a:pt x="0" y="42"/>
                    </a:lnTo>
                    <a:lnTo>
                      <a:pt x="0" y="90"/>
                    </a:lnTo>
                    <a:lnTo>
                      <a:pt x="0" y="48"/>
                    </a:lnTo>
                    <a:lnTo>
                      <a:pt x="0" y="72"/>
                    </a:lnTo>
                    <a:lnTo>
                      <a:pt x="0" y="42"/>
                    </a:lnTo>
                    <a:lnTo>
                      <a:pt x="0" y="60"/>
                    </a:lnTo>
                    <a:lnTo>
                      <a:pt x="0" y="84"/>
                    </a:lnTo>
                    <a:lnTo>
                      <a:pt x="0" y="72"/>
                    </a:lnTo>
                    <a:lnTo>
                      <a:pt x="0" y="60"/>
                    </a:lnTo>
                    <a:lnTo>
                      <a:pt x="0" y="18"/>
                    </a:lnTo>
                    <a:lnTo>
                      <a:pt x="0" y="72"/>
                    </a:lnTo>
                    <a:lnTo>
                      <a:pt x="0" y="36"/>
                    </a:lnTo>
                    <a:lnTo>
                      <a:pt x="0" y="60"/>
                    </a:lnTo>
                    <a:lnTo>
                      <a:pt x="0" y="30"/>
                    </a:lnTo>
                    <a:lnTo>
                      <a:pt x="0" y="78"/>
                    </a:lnTo>
                    <a:lnTo>
                      <a:pt x="0" y="30"/>
                    </a:lnTo>
                    <a:lnTo>
                      <a:pt x="0" y="48"/>
                    </a:lnTo>
                    <a:lnTo>
                      <a:pt x="0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0" y="30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0" y="54"/>
                    </a:lnTo>
                    <a:lnTo>
                      <a:pt x="0" y="84"/>
                    </a:lnTo>
                    <a:lnTo>
                      <a:pt x="0" y="54"/>
                    </a:lnTo>
                    <a:lnTo>
                      <a:pt x="0" y="60"/>
                    </a:lnTo>
                    <a:lnTo>
                      <a:pt x="0" y="42"/>
                    </a:lnTo>
                    <a:lnTo>
                      <a:pt x="0" y="78"/>
                    </a:lnTo>
                    <a:lnTo>
                      <a:pt x="0" y="18"/>
                    </a:lnTo>
                    <a:lnTo>
                      <a:pt x="0" y="60"/>
                    </a:lnTo>
                    <a:lnTo>
                      <a:pt x="0" y="72"/>
                    </a:lnTo>
                    <a:lnTo>
                      <a:pt x="0" y="72"/>
                    </a:lnTo>
                    <a:lnTo>
                      <a:pt x="0" y="12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0" y="42"/>
                    </a:lnTo>
                    <a:lnTo>
                      <a:pt x="0" y="72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66"/>
                    </a:lnTo>
                    <a:lnTo>
                      <a:pt x="0" y="54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0" y="48"/>
                    </a:lnTo>
                    <a:lnTo>
                      <a:pt x="0" y="54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0" y="54"/>
                    </a:lnTo>
                    <a:lnTo>
                      <a:pt x="0" y="66"/>
                    </a:lnTo>
                    <a:lnTo>
                      <a:pt x="0" y="42"/>
                    </a:lnTo>
                    <a:lnTo>
                      <a:pt x="0" y="48"/>
                    </a:lnTo>
                    <a:lnTo>
                      <a:pt x="0" y="60"/>
                    </a:lnTo>
                    <a:lnTo>
                      <a:pt x="0" y="72"/>
                    </a:lnTo>
                    <a:lnTo>
                      <a:pt x="0" y="18"/>
                    </a:lnTo>
                    <a:lnTo>
                      <a:pt x="0" y="60"/>
                    </a:lnTo>
                    <a:lnTo>
                      <a:pt x="0" y="7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0" y="54"/>
                    </a:lnTo>
                    <a:lnTo>
                      <a:pt x="0" y="36"/>
                    </a:lnTo>
                    <a:lnTo>
                      <a:pt x="0" y="96"/>
                    </a:lnTo>
                    <a:lnTo>
                      <a:pt x="6" y="30"/>
                    </a:lnTo>
                    <a:lnTo>
                      <a:pt x="6" y="78"/>
                    </a:lnTo>
                    <a:lnTo>
                      <a:pt x="6" y="66"/>
                    </a:lnTo>
                    <a:lnTo>
                      <a:pt x="6" y="48"/>
                    </a:lnTo>
                    <a:lnTo>
                      <a:pt x="6" y="36"/>
                    </a:lnTo>
                    <a:lnTo>
                      <a:pt x="6" y="60"/>
                    </a:lnTo>
                    <a:lnTo>
                      <a:pt x="6" y="72"/>
                    </a:lnTo>
                    <a:lnTo>
                      <a:pt x="6" y="24"/>
                    </a:lnTo>
                    <a:lnTo>
                      <a:pt x="6" y="30"/>
                    </a:lnTo>
                    <a:lnTo>
                      <a:pt x="6" y="120"/>
                    </a:lnTo>
                    <a:lnTo>
                      <a:pt x="6" y="48"/>
                    </a:lnTo>
                    <a:lnTo>
                      <a:pt x="6" y="30"/>
                    </a:lnTo>
                    <a:lnTo>
                      <a:pt x="6" y="66"/>
                    </a:lnTo>
                    <a:lnTo>
                      <a:pt x="6" y="78"/>
                    </a:lnTo>
                    <a:lnTo>
                      <a:pt x="6" y="72"/>
                    </a:lnTo>
                    <a:lnTo>
                      <a:pt x="6" y="60"/>
                    </a:lnTo>
                    <a:lnTo>
                      <a:pt x="6" y="48"/>
                    </a:lnTo>
                    <a:lnTo>
                      <a:pt x="6" y="42"/>
                    </a:lnTo>
                    <a:lnTo>
                      <a:pt x="6" y="48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6" y="48"/>
                    </a:lnTo>
                    <a:lnTo>
                      <a:pt x="6" y="18"/>
                    </a:lnTo>
                    <a:lnTo>
                      <a:pt x="6" y="66"/>
                    </a:lnTo>
                    <a:lnTo>
                      <a:pt x="6" y="24"/>
                    </a:lnTo>
                    <a:lnTo>
                      <a:pt x="6" y="78"/>
                    </a:lnTo>
                    <a:lnTo>
                      <a:pt x="6" y="78"/>
                    </a:lnTo>
                    <a:lnTo>
                      <a:pt x="6" y="78"/>
                    </a:lnTo>
                    <a:lnTo>
                      <a:pt x="6" y="90"/>
                    </a:lnTo>
                    <a:lnTo>
                      <a:pt x="6" y="78"/>
                    </a:lnTo>
                    <a:lnTo>
                      <a:pt x="6" y="60"/>
                    </a:lnTo>
                    <a:lnTo>
                      <a:pt x="6" y="72"/>
                    </a:lnTo>
                    <a:lnTo>
                      <a:pt x="6" y="48"/>
                    </a:lnTo>
                    <a:lnTo>
                      <a:pt x="6" y="48"/>
                    </a:lnTo>
                    <a:lnTo>
                      <a:pt x="6" y="42"/>
                    </a:lnTo>
                    <a:lnTo>
                      <a:pt x="6" y="36"/>
                    </a:lnTo>
                    <a:lnTo>
                      <a:pt x="6" y="66"/>
                    </a:lnTo>
                    <a:lnTo>
                      <a:pt x="6" y="48"/>
                    </a:lnTo>
                    <a:lnTo>
                      <a:pt x="6" y="60"/>
                    </a:lnTo>
                    <a:lnTo>
                      <a:pt x="6" y="96"/>
                    </a:lnTo>
                    <a:lnTo>
                      <a:pt x="6" y="54"/>
                    </a:lnTo>
                    <a:lnTo>
                      <a:pt x="6" y="48"/>
                    </a:lnTo>
                    <a:lnTo>
                      <a:pt x="6" y="72"/>
                    </a:lnTo>
                    <a:lnTo>
                      <a:pt x="6" y="72"/>
                    </a:lnTo>
                    <a:lnTo>
                      <a:pt x="6" y="42"/>
                    </a:lnTo>
                    <a:lnTo>
                      <a:pt x="6" y="78"/>
                    </a:lnTo>
                    <a:lnTo>
                      <a:pt x="6" y="36"/>
                    </a:lnTo>
                    <a:lnTo>
                      <a:pt x="6" y="72"/>
                    </a:lnTo>
                    <a:lnTo>
                      <a:pt x="6" y="42"/>
                    </a:lnTo>
                    <a:lnTo>
                      <a:pt x="6" y="78"/>
                    </a:lnTo>
                    <a:lnTo>
                      <a:pt x="6" y="36"/>
                    </a:lnTo>
                    <a:lnTo>
                      <a:pt x="6" y="72"/>
                    </a:lnTo>
                    <a:lnTo>
                      <a:pt x="6" y="84"/>
                    </a:lnTo>
                    <a:lnTo>
                      <a:pt x="6" y="60"/>
                    </a:lnTo>
                    <a:lnTo>
                      <a:pt x="6" y="54"/>
                    </a:lnTo>
                    <a:lnTo>
                      <a:pt x="6" y="48"/>
                    </a:lnTo>
                    <a:lnTo>
                      <a:pt x="6" y="84"/>
                    </a:lnTo>
                    <a:lnTo>
                      <a:pt x="6" y="12"/>
                    </a:lnTo>
                    <a:lnTo>
                      <a:pt x="6" y="78"/>
                    </a:lnTo>
                    <a:lnTo>
                      <a:pt x="6" y="48"/>
                    </a:lnTo>
                    <a:lnTo>
                      <a:pt x="6" y="66"/>
                    </a:lnTo>
                    <a:lnTo>
                      <a:pt x="6" y="30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6" y="84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6" y="36"/>
                    </a:lnTo>
                    <a:lnTo>
                      <a:pt x="6" y="66"/>
                    </a:lnTo>
                    <a:lnTo>
                      <a:pt x="6" y="72"/>
                    </a:lnTo>
                    <a:lnTo>
                      <a:pt x="6" y="30"/>
                    </a:lnTo>
                    <a:lnTo>
                      <a:pt x="6" y="72"/>
                    </a:lnTo>
                    <a:lnTo>
                      <a:pt x="6" y="48"/>
                    </a:lnTo>
                    <a:lnTo>
                      <a:pt x="6" y="30"/>
                    </a:lnTo>
                    <a:lnTo>
                      <a:pt x="6" y="54"/>
                    </a:lnTo>
                    <a:lnTo>
                      <a:pt x="6" y="60"/>
                    </a:lnTo>
                    <a:lnTo>
                      <a:pt x="6" y="66"/>
                    </a:lnTo>
                    <a:lnTo>
                      <a:pt x="6" y="30"/>
                    </a:lnTo>
                    <a:lnTo>
                      <a:pt x="6" y="42"/>
                    </a:lnTo>
                    <a:lnTo>
                      <a:pt x="6" y="48"/>
                    </a:lnTo>
                    <a:lnTo>
                      <a:pt x="6" y="66"/>
                    </a:lnTo>
                    <a:lnTo>
                      <a:pt x="6" y="84"/>
                    </a:lnTo>
                    <a:lnTo>
                      <a:pt x="6" y="72"/>
                    </a:lnTo>
                    <a:lnTo>
                      <a:pt x="6" y="24"/>
                    </a:lnTo>
                    <a:lnTo>
                      <a:pt x="6" y="54"/>
                    </a:lnTo>
                    <a:lnTo>
                      <a:pt x="6" y="42"/>
                    </a:lnTo>
                    <a:lnTo>
                      <a:pt x="6" y="48"/>
                    </a:lnTo>
                    <a:lnTo>
                      <a:pt x="6" y="78"/>
                    </a:lnTo>
                    <a:lnTo>
                      <a:pt x="6" y="30"/>
                    </a:lnTo>
                    <a:lnTo>
                      <a:pt x="6" y="78"/>
                    </a:lnTo>
                    <a:lnTo>
                      <a:pt x="6" y="48"/>
                    </a:lnTo>
                    <a:lnTo>
                      <a:pt x="6" y="42"/>
                    </a:lnTo>
                    <a:lnTo>
                      <a:pt x="6" y="66"/>
                    </a:lnTo>
                    <a:lnTo>
                      <a:pt x="6" y="54"/>
                    </a:lnTo>
                    <a:lnTo>
                      <a:pt x="6" y="48"/>
                    </a:lnTo>
                    <a:lnTo>
                      <a:pt x="6" y="96"/>
                    </a:lnTo>
                    <a:lnTo>
                      <a:pt x="6" y="30"/>
                    </a:lnTo>
                    <a:lnTo>
                      <a:pt x="6" y="36"/>
                    </a:lnTo>
                    <a:lnTo>
                      <a:pt x="6" y="54"/>
                    </a:lnTo>
                    <a:lnTo>
                      <a:pt x="6" y="78"/>
                    </a:lnTo>
                    <a:lnTo>
                      <a:pt x="6" y="54"/>
                    </a:lnTo>
                    <a:lnTo>
                      <a:pt x="6" y="12"/>
                    </a:lnTo>
                    <a:lnTo>
                      <a:pt x="12" y="78"/>
                    </a:lnTo>
                    <a:lnTo>
                      <a:pt x="12" y="42"/>
                    </a:lnTo>
                    <a:lnTo>
                      <a:pt x="12" y="42"/>
                    </a:lnTo>
                    <a:lnTo>
                      <a:pt x="12" y="60"/>
                    </a:lnTo>
                    <a:lnTo>
                      <a:pt x="12" y="48"/>
                    </a:lnTo>
                    <a:lnTo>
                      <a:pt x="12" y="54"/>
                    </a:lnTo>
                    <a:lnTo>
                      <a:pt x="12" y="60"/>
                    </a:lnTo>
                    <a:lnTo>
                      <a:pt x="12" y="42"/>
                    </a:lnTo>
                    <a:lnTo>
                      <a:pt x="12" y="66"/>
                    </a:lnTo>
                    <a:lnTo>
                      <a:pt x="12" y="72"/>
                    </a:lnTo>
                    <a:lnTo>
                      <a:pt x="12" y="42"/>
                    </a:lnTo>
                    <a:lnTo>
                      <a:pt x="12" y="60"/>
                    </a:lnTo>
                    <a:lnTo>
                      <a:pt x="12" y="60"/>
                    </a:lnTo>
                    <a:lnTo>
                      <a:pt x="12" y="66"/>
                    </a:lnTo>
                    <a:lnTo>
                      <a:pt x="12" y="54"/>
                    </a:lnTo>
                    <a:lnTo>
                      <a:pt x="12" y="48"/>
                    </a:lnTo>
                    <a:lnTo>
                      <a:pt x="12" y="18"/>
                    </a:lnTo>
                    <a:lnTo>
                      <a:pt x="12" y="36"/>
                    </a:lnTo>
                    <a:lnTo>
                      <a:pt x="12" y="66"/>
                    </a:lnTo>
                    <a:lnTo>
                      <a:pt x="12" y="84"/>
                    </a:lnTo>
                    <a:lnTo>
                      <a:pt x="12" y="36"/>
                    </a:lnTo>
                    <a:lnTo>
                      <a:pt x="12" y="60"/>
                    </a:lnTo>
                    <a:lnTo>
                      <a:pt x="12" y="48"/>
                    </a:lnTo>
                    <a:lnTo>
                      <a:pt x="12" y="54"/>
                    </a:lnTo>
                    <a:lnTo>
                      <a:pt x="12" y="48"/>
                    </a:lnTo>
                    <a:lnTo>
                      <a:pt x="12" y="60"/>
                    </a:lnTo>
                    <a:lnTo>
                      <a:pt x="12" y="48"/>
                    </a:lnTo>
                    <a:lnTo>
                      <a:pt x="12" y="36"/>
                    </a:lnTo>
                    <a:lnTo>
                      <a:pt x="12" y="96"/>
                    </a:lnTo>
                    <a:lnTo>
                      <a:pt x="12" y="36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2" y="78"/>
                    </a:lnTo>
                    <a:lnTo>
                      <a:pt x="12" y="42"/>
                    </a:lnTo>
                    <a:lnTo>
                      <a:pt x="12" y="60"/>
                    </a:lnTo>
                    <a:lnTo>
                      <a:pt x="12" y="108"/>
                    </a:lnTo>
                    <a:lnTo>
                      <a:pt x="12" y="66"/>
                    </a:lnTo>
                    <a:lnTo>
                      <a:pt x="12" y="78"/>
                    </a:lnTo>
                    <a:lnTo>
                      <a:pt x="12" y="48"/>
                    </a:lnTo>
                    <a:lnTo>
                      <a:pt x="12" y="84"/>
                    </a:lnTo>
                    <a:lnTo>
                      <a:pt x="12" y="48"/>
                    </a:lnTo>
                    <a:lnTo>
                      <a:pt x="12" y="72"/>
                    </a:lnTo>
                    <a:lnTo>
                      <a:pt x="12" y="72"/>
                    </a:lnTo>
                    <a:lnTo>
                      <a:pt x="12" y="30"/>
                    </a:lnTo>
                    <a:lnTo>
                      <a:pt x="12" y="84"/>
                    </a:lnTo>
                    <a:lnTo>
                      <a:pt x="12" y="42"/>
                    </a:lnTo>
                    <a:lnTo>
                      <a:pt x="12" y="42"/>
                    </a:lnTo>
                    <a:lnTo>
                      <a:pt x="12" y="96"/>
                    </a:lnTo>
                    <a:lnTo>
                      <a:pt x="12" y="30"/>
                    </a:lnTo>
                    <a:lnTo>
                      <a:pt x="12" y="60"/>
                    </a:lnTo>
                    <a:lnTo>
                      <a:pt x="12" y="108"/>
                    </a:lnTo>
                    <a:lnTo>
                      <a:pt x="12" y="78"/>
                    </a:lnTo>
                    <a:lnTo>
                      <a:pt x="12" y="78"/>
                    </a:lnTo>
                    <a:lnTo>
                      <a:pt x="12" y="72"/>
                    </a:lnTo>
                    <a:lnTo>
                      <a:pt x="12" y="48"/>
                    </a:lnTo>
                    <a:lnTo>
                      <a:pt x="12" y="66"/>
                    </a:lnTo>
                    <a:lnTo>
                      <a:pt x="12" y="48"/>
                    </a:lnTo>
                    <a:lnTo>
                      <a:pt x="12" y="66"/>
                    </a:lnTo>
                    <a:lnTo>
                      <a:pt x="12" y="24"/>
                    </a:lnTo>
                    <a:lnTo>
                      <a:pt x="12" y="54"/>
                    </a:lnTo>
                    <a:lnTo>
                      <a:pt x="12" y="42"/>
                    </a:lnTo>
                    <a:lnTo>
                      <a:pt x="12" y="78"/>
                    </a:lnTo>
                    <a:lnTo>
                      <a:pt x="12" y="66"/>
                    </a:lnTo>
                    <a:lnTo>
                      <a:pt x="12" y="84"/>
                    </a:lnTo>
                    <a:lnTo>
                      <a:pt x="12" y="78"/>
                    </a:lnTo>
                    <a:lnTo>
                      <a:pt x="12" y="0"/>
                    </a:lnTo>
                    <a:lnTo>
                      <a:pt x="12" y="72"/>
                    </a:lnTo>
                    <a:lnTo>
                      <a:pt x="12" y="78"/>
                    </a:lnTo>
                    <a:lnTo>
                      <a:pt x="12" y="36"/>
                    </a:lnTo>
                    <a:lnTo>
                      <a:pt x="12" y="48"/>
                    </a:lnTo>
                    <a:lnTo>
                      <a:pt x="12" y="42"/>
                    </a:lnTo>
                    <a:lnTo>
                      <a:pt x="12" y="54"/>
                    </a:lnTo>
                    <a:lnTo>
                      <a:pt x="12" y="60"/>
                    </a:lnTo>
                    <a:lnTo>
                      <a:pt x="12" y="36"/>
                    </a:lnTo>
                    <a:lnTo>
                      <a:pt x="12" y="36"/>
                    </a:lnTo>
                    <a:lnTo>
                      <a:pt x="12" y="54"/>
                    </a:lnTo>
                    <a:lnTo>
                      <a:pt x="12" y="72"/>
                    </a:lnTo>
                    <a:lnTo>
                      <a:pt x="12" y="36"/>
                    </a:lnTo>
                    <a:lnTo>
                      <a:pt x="12" y="102"/>
                    </a:lnTo>
                    <a:lnTo>
                      <a:pt x="12" y="42"/>
                    </a:lnTo>
                    <a:lnTo>
                      <a:pt x="12" y="90"/>
                    </a:lnTo>
                    <a:lnTo>
                      <a:pt x="12" y="48"/>
                    </a:lnTo>
                    <a:lnTo>
                      <a:pt x="12" y="72"/>
                    </a:lnTo>
                    <a:lnTo>
                      <a:pt x="12" y="36"/>
                    </a:lnTo>
                    <a:lnTo>
                      <a:pt x="12" y="48"/>
                    </a:lnTo>
                    <a:lnTo>
                      <a:pt x="12" y="42"/>
                    </a:lnTo>
                    <a:lnTo>
                      <a:pt x="12" y="60"/>
                    </a:lnTo>
                    <a:lnTo>
                      <a:pt x="12" y="78"/>
                    </a:lnTo>
                    <a:lnTo>
                      <a:pt x="12" y="42"/>
                    </a:lnTo>
                    <a:lnTo>
                      <a:pt x="12" y="66"/>
                    </a:lnTo>
                    <a:lnTo>
                      <a:pt x="12" y="54"/>
                    </a:lnTo>
                    <a:lnTo>
                      <a:pt x="12" y="42"/>
                    </a:lnTo>
                    <a:lnTo>
                      <a:pt x="12" y="54"/>
                    </a:lnTo>
                    <a:lnTo>
                      <a:pt x="12" y="108"/>
                    </a:lnTo>
                    <a:lnTo>
                      <a:pt x="12" y="78"/>
                    </a:lnTo>
                    <a:lnTo>
                      <a:pt x="12" y="48"/>
                    </a:lnTo>
                    <a:lnTo>
                      <a:pt x="12" y="84"/>
                    </a:lnTo>
                    <a:lnTo>
                      <a:pt x="12" y="36"/>
                    </a:lnTo>
                    <a:lnTo>
                      <a:pt x="12" y="72"/>
                    </a:lnTo>
                    <a:lnTo>
                      <a:pt x="12" y="54"/>
                    </a:lnTo>
                    <a:lnTo>
                      <a:pt x="12" y="42"/>
                    </a:lnTo>
                    <a:lnTo>
                      <a:pt x="12" y="30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18" y="60"/>
                    </a:lnTo>
                    <a:lnTo>
                      <a:pt x="18" y="60"/>
                    </a:lnTo>
                    <a:lnTo>
                      <a:pt x="18" y="48"/>
                    </a:lnTo>
                    <a:lnTo>
                      <a:pt x="18" y="36"/>
                    </a:lnTo>
                    <a:lnTo>
                      <a:pt x="18" y="72"/>
                    </a:lnTo>
                    <a:lnTo>
                      <a:pt x="18" y="42"/>
                    </a:lnTo>
                    <a:lnTo>
                      <a:pt x="18" y="66"/>
                    </a:lnTo>
                    <a:lnTo>
                      <a:pt x="18" y="72"/>
                    </a:lnTo>
                    <a:lnTo>
                      <a:pt x="18" y="30"/>
                    </a:lnTo>
                    <a:lnTo>
                      <a:pt x="18" y="36"/>
                    </a:lnTo>
                    <a:lnTo>
                      <a:pt x="18" y="48"/>
                    </a:lnTo>
                    <a:lnTo>
                      <a:pt x="18" y="48"/>
                    </a:lnTo>
                    <a:lnTo>
                      <a:pt x="18" y="54"/>
                    </a:lnTo>
                    <a:lnTo>
                      <a:pt x="18" y="60"/>
                    </a:lnTo>
                    <a:lnTo>
                      <a:pt x="18" y="48"/>
                    </a:lnTo>
                    <a:lnTo>
                      <a:pt x="18" y="78"/>
                    </a:lnTo>
                    <a:lnTo>
                      <a:pt x="18" y="30"/>
                    </a:lnTo>
                    <a:lnTo>
                      <a:pt x="18" y="48"/>
                    </a:lnTo>
                    <a:lnTo>
                      <a:pt x="18" y="48"/>
                    </a:lnTo>
                    <a:lnTo>
                      <a:pt x="18" y="78"/>
                    </a:lnTo>
                    <a:lnTo>
                      <a:pt x="18" y="30"/>
                    </a:lnTo>
                    <a:lnTo>
                      <a:pt x="18" y="48"/>
                    </a:lnTo>
                    <a:lnTo>
                      <a:pt x="18" y="66"/>
                    </a:lnTo>
                    <a:lnTo>
                      <a:pt x="18" y="90"/>
                    </a:lnTo>
                    <a:lnTo>
                      <a:pt x="18" y="60"/>
                    </a:lnTo>
                    <a:lnTo>
                      <a:pt x="18" y="60"/>
                    </a:lnTo>
                    <a:lnTo>
                      <a:pt x="18" y="72"/>
                    </a:lnTo>
                    <a:lnTo>
                      <a:pt x="18" y="96"/>
                    </a:lnTo>
                    <a:lnTo>
                      <a:pt x="18" y="48"/>
                    </a:lnTo>
                    <a:lnTo>
                      <a:pt x="18" y="60"/>
                    </a:lnTo>
                    <a:lnTo>
                      <a:pt x="18" y="78"/>
                    </a:lnTo>
                    <a:lnTo>
                      <a:pt x="18" y="42"/>
                    </a:lnTo>
                    <a:lnTo>
                      <a:pt x="18" y="54"/>
                    </a:lnTo>
                    <a:lnTo>
                      <a:pt x="18" y="42"/>
                    </a:lnTo>
                    <a:lnTo>
                      <a:pt x="18" y="24"/>
                    </a:lnTo>
                    <a:lnTo>
                      <a:pt x="18" y="78"/>
                    </a:lnTo>
                    <a:lnTo>
                      <a:pt x="18" y="72"/>
                    </a:lnTo>
                    <a:lnTo>
                      <a:pt x="18" y="78"/>
                    </a:lnTo>
                    <a:lnTo>
                      <a:pt x="18" y="90"/>
                    </a:lnTo>
                    <a:lnTo>
                      <a:pt x="18" y="54"/>
                    </a:lnTo>
                    <a:lnTo>
                      <a:pt x="18" y="90"/>
                    </a:lnTo>
                    <a:lnTo>
                      <a:pt x="18" y="66"/>
                    </a:lnTo>
                    <a:lnTo>
                      <a:pt x="18" y="84"/>
                    </a:lnTo>
                    <a:lnTo>
                      <a:pt x="18" y="54"/>
                    </a:lnTo>
                    <a:lnTo>
                      <a:pt x="18" y="66"/>
                    </a:lnTo>
                    <a:lnTo>
                      <a:pt x="18" y="84"/>
                    </a:lnTo>
                    <a:lnTo>
                      <a:pt x="18" y="54"/>
                    </a:lnTo>
                    <a:lnTo>
                      <a:pt x="18" y="90"/>
                    </a:lnTo>
                    <a:lnTo>
                      <a:pt x="18" y="90"/>
                    </a:lnTo>
                    <a:lnTo>
                      <a:pt x="18" y="36"/>
                    </a:lnTo>
                    <a:lnTo>
                      <a:pt x="18" y="60"/>
                    </a:lnTo>
                    <a:lnTo>
                      <a:pt x="18" y="48"/>
                    </a:lnTo>
                    <a:lnTo>
                      <a:pt x="18" y="42"/>
                    </a:lnTo>
                    <a:lnTo>
                      <a:pt x="18" y="48"/>
                    </a:lnTo>
                    <a:lnTo>
                      <a:pt x="18" y="54"/>
                    </a:lnTo>
                    <a:lnTo>
                      <a:pt x="18" y="54"/>
                    </a:lnTo>
                    <a:lnTo>
                      <a:pt x="18" y="60"/>
                    </a:lnTo>
                    <a:lnTo>
                      <a:pt x="18" y="36"/>
                    </a:lnTo>
                    <a:lnTo>
                      <a:pt x="18" y="84"/>
                    </a:lnTo>
                    <a:lnTo>
                      <a:pt x="18" y="54"/>
                    </a:lnTo>
                    <a:lnTo>
                      <a:pt x="18" y="102"/>
                    </a:lnTo>
                    <a:lnTo>
                      <a:pt x="18" y="42"/>
                    </a:lnTo>
                    <a:lnTo>
                      <a:pt x="18" y="72"/>
                    </a:lnTo>
                    <a:lnTo>
                      <a:pt x="18" y="60"/>
                    </a:lnTo>
                    <a:lnTo>
                      <a:pt x="18" y="72"/>
                    </a:lnTo>
                    <a:lnTo>
                      <a:pt x="18" y="66"/>
                    </a:lnTo>
                    <a:lnTo>
                      <a:pt x="18" y="72"/>
                    </a:lnTo>
                    <a:lnTo>
                      <a:pt x="18" y="42"/>
                    </a:lnTo>
                    <a:lnTo>
                      <a:pt x="18" y="36"/>
                    </a:lnTo>
                    <a:lnTo>
                      <a:pt x="18" y="60"/>
                    </a:lnTo>
                    <a:lnTo>
                      <a:pt x="18" y="42"/>
                    </a:lnTo>
                    <a:lnTo>
                      <a:pt x="18" y="48"/>
                    </a:lnTo>
                    <a:lnTo>
                      <a:pt x="18" y="78"/>
                    </a:lnTo>
                    <a:lnTo>
                      <a:pt x="18" y="54"/>
                    </a:lnTo>
                    <a:lnTo>
                      <a:pt x="18" y="36"/>
                    </a:lnTo>
                    <a:lnTo>
                      <a:pt x="18" y="84"/>
                    </a:lnTo>
                    <a:lnTo>
                      <a:pt x="18" y="60"/>
                    </a:lnTo>
                    <a:lnTo>
                      <a:pt x="18" y="96"/>
                    </a:lnTo>
                    <a:lnTo>
                      <a:pt x="18" y="78"/>
                    </a:lnTo>
                    <a:lnTo>
                      <a:pt x="18" y="72"/>
                    </a:lnTo>
                    <a:lnTo>
                      <a:pt x="18" y="54"/>
                    </a:lnTo>
                    <a:lnTo>
                      <a:pt x="18" y="36"/>
                    </a:lnTo>
                    <a:lnTo>
                      <a:pt x="18" y="60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18" y="60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18" y="48"/>
                    </a:lnTo>
                    <a:lnTo>
                      <a:pt x="18" y="78"/>
                    </a:lnTo>
                    <a:lnTo>
                      <a:pt x="18" y="48"/>
                    </a:lnTo>
                    <a:lnTo>
                      <a:pt x="18" y="48"/>
                    </a:lnTo>
                    <a:lnTo>
                      <a:pt x="18" y="12"/>
                    </a:lnTo>
                    <a:lnTo>
                      <a:pt x="18" y="66"/>
                    </a:lnTo>
                    <a:lnTo>
                      <a:pt x="18" y="66"/>
                    </a:lnTo>
                    <a:lnTo>
                      <a:pt x="18" y="72"/>
                    </a:lnTo>
                    <a:lnTo>
                      <a:pt x="18" y="54"/>
                    </a:lnTo>
                    <a:lnTo>
                      <a:pt x="18" y="42"/>
                    </a:lnTo>
                    <a:lnTo>
                      <a:pt x="18" y="60"/>
                    </a:lnTo>
                    <a:lnTo>
                      <a:pt x="18" y="24"/>
                    </a:lnTo>
                    <a:lnTo>
                      <a:pt x="24" y="102"/>
                    </a:lnTo>
                    <a:lnTo>
                      <a:pt x="24" y="84"/>
                    </a:lnTo>
                    <a:lnTo>
                      <a:pt x="24" y="72"/>
                    </a:lnTo>
                    <a:lnTo>
                      <a:pt x="24" y="30"/>
                    </a:lnTo>
                    <a:lnTo>
                      <a:pt x="24" y="42"/>
                    </a:lnTo>
                    <a:lnTo>
                      <a:pt x="24" y="66"/>
                    </a:lnTo>
                    <a:lnTo>
                      <a:pt x="24" y="84"/>
                    </a:lnTo>
                    <a:lnTo>
                      <a:pt x="24" y="54"/>
                    </a:lnTo>
                    <a:lnTo>
                      <a:pt x="24" y="66"/>
                    </a:lnTo>
                    <a:lnTo>
                      <a:pt x="24" y="30"/>
                    </a:lnTo>
                    <a:lnTo>
                      <a:pt x="24" y="78"/>
                    </a:lnTo>
                    <a:lnTo>
                      <a:pt x="24" y="48"/>
                    </a:lnTo>
                    <a:lnTo>
                      <a:pt x="24" y="84"/>
                    </a:lnTo>
                    <a:lnTo>
                      <a:pt x="24" y="48"/>
                    </a:lnTo>
                    <a:lnTo>
                      <a:pt x="24" y="30"/>
                    </a:lnTo>
                    <a:lnTo>
                      <a:pt x="24" y="84"/>
                    </a:lnTo>
                    <a:lnTo>
                      <a:pt x="24" y="18"/>
                    </a:lnTo>
                    <a:lnTo>
                      <a:pt x="24" y="72"/>
                    </a:lnTo>
                    <a:lnTo>
                      <a:pt x="24" y="60"/>
                    </a:lnTo>
                    <a:lnTo>
                      <a:pt x="24" y="78"/>
                    </a:lnTo>
                    <a:lnTo>
                      <a:pt x="24" y="72"/>
                    </a:lnTo>
                    <a:lnTo>
                      <a:pt x="24" y="54"/>
                    </a:lnTo>
                    <a:lnTo>
                      <a:pt x="24" y="48"/>
                    </a:lnTo>
                    <a:lnTo>
                      <a:pt x="24" y="36"/>
                    </a:lnTo>
                    <a:lnTo>
                      <a:pt x="24" y="84"/>
                    </a:lnTo>
                    <a:lnTo>
                      <a:pt x="24" y="54"/>
                    </a:lnTo>
                    <a:lnTo>
                      <a:pt x="24" y="66"/>
                    </a:lnTo>
                    <a:lnTo>
                      <a:pt x="24" y="30"/>
                    </a:lnTo>
                    <a:lnTo>
                      <a:pt x="24" y="54"/>
                    </a:lnTo>
                    <a:lnTo>
                      <a:pt x="24" y="66"/>
                    </a:lnTo>
                    <a:lnTo>
                      <a:pt x="24" y="54"/>
                    </a:lnTo>
                    <a:lnTo>
                      <a:pt x="24" y="60"/>
                    </a:lnTo>
                    <a:lnTo>
                      <a:pt x="24" y="42"/>
                    </a:lnTo>
                    <a:lnTo>
                      <a:pt x="24" y="54"/>
                    </a:lnTo>
                    <a:lnTo>
                      <a:pt x="24" y="42"/>
                    </a:lnTo>
                    <a:lnTo>
                      <a:pt x="24" y="42"/>
                    </a:lnTo>
                    <a:lnTo>
                      <a:pt x="24" y="66"/>
                    </a:lnTo>
                    <a:lnTo>
                      <a:pt x="24" y="42"/>
                    </a:lnTo>
                    <a:lnTo>
                      <a:pt x="24" y="36"/>
                    </a:lnTo>
                    <a:lnTo>
                      <a:pt x="24" y="42"/>
                    </a:lnTo>
                    <a:lnTo>
                      <a:pt x="24" y="36"/>
                    </a:lnTo>
                    <a:lnTo>
                      <a:pt x="24" y="30"/>
                    </a:lnTo>
                    <a:lnTo>
                      <a:pt x="24" y="30"/>
                    </a:lnTo>
                    <a:lnTo>
                      <a:pt x="24" y="60"/>
                    </a:lnTo>
                    <a:lnTo>
                      <a:pt x="24" y="66"/>
                    </a:lnTo>
                    <a:lnTo>
                      <a:pt x="24" y="66"/>
                    </a:lnTo>
                    <a:lnTo>
                      <a:pt x="24" y="48"/>
                    </a:lnTo>
                    <a:lnTo>
                      <a:pt x="24" y="60"/>
                    </a:lnTo>
                    <a:lnTo>
                      <a:pt x="24" y="30"/>
                    </a:lnTo>
                    <a:lnTo>
                      <a:pt x="24" y="66"/>
                    </a:lnTo>
                    <a:lnTo>
                      <a:pt x="24" y="78"/>
                    </a:lnTo>
                    <a:lnTo>
                      <a:pt x="24" y="42"/>
                    </a:lnTo>
                    <a:lnTo>
                      <a:pt x="24" y="42"/>
                    </a:lnTo>
                    <a:lnTo>
                      <a:pt x="24" y="48"/>
                    </a:lnTo>
                    <a:lnTo>
                      <a:pt x="24" y="66"/>
                    </a:lnTo>
                    <a:lnTo>
                      <a:pt x="24" y="48"/>
                    </a:lnTo>
                    <a:lnTo>
                      <a:pt x="24" y="72"/>
                    </a:lnTo>
                    <a:lnTo>
                      <a:pt x="24" y="42"/>
                    </a:lnTo>
                    <a:lnTo>
                      <a:pt x="24" y="66"/>
                    </a:lnTo>
                    <a:lnTo>
                      <a:pt x="24" y="54"/>
                    </a:lnTo>
                    <a:lnTo>
                      <a:pt x="24" y="60"/>
                    </a:lnTo>
                    <a:lnTo>
                      <a:pt x="24" y="36"/>
                    </a:lnTo>
                    <a:lnTo>
                      <a:pt x="24" y="66"/>
                    </a:lnTo>
                    <a:lnTo>
                      <a:pt x="24" y="54"/>
                    </a:lnTo>
                    <a:lnTo>
                      <a:pt x="24" y="18"/>
                    </a:lnTo>
                    <a:lnTo>
                      <a:pt x="24" y="72"/>
                    </a:lnTo>
                    <a:lnTo>
                      <a:pt x="24" y="42"/>
                    </a:lnTo>
                    <a:lnTo>
                      <a:pt x="24" y="78"/>
                    </a:lnTo>
                    <a:lnTo>
                      <a:pt x="24" y="72"/>
                    </a:lnTo>
                    <a:lnTo>
                      <a:pt x="24" y="60"/>
                    </a:lnTo>
                    <a:lnTo>
                      <a:pt x="24" y="30"/>
                    </a:lnTo>
                    <a:lnTo>
                      <a:pt x="24" y="84"/>
                    </a:lnTo>
                    <a:lnTo>
                      <a:pt x="24" y="48"/>
                    </a:lnTo>
                    <a:lnTo>
                      <a:pt x="24" y="90"/>
                    </a:lnTo>
                    <a:lnTo>
                      <a:pt x="24" y="60"/>
                    </a:lnTo>
                    <a:lnTo>
                      <a:pt x="24" y="72"/>
                    </a:lnTo>
                    <a:lnTo>
                      <a:pt x="24" y="36"/>
                    </a:lnTo>
                    <a:lnTo>
                      <a:pt x="24" y="84"/>
                    </a:lnTo>
                    <a:lnTo>
                      <a:pt x="24" y="78"/>
                    </a:lnTo>
                    <a:lnTo>
                      <a:pt x="24" y="54"/>
                    </a:lnTo>
                    <a:lnTo>
                      <a:pt x="24" y="114"/>
                    </a:lnTo>
                    <a:lnTo>
                      <a:pt x="24" y="66"/>
                    </a:lnTo>
                    <a:lnTo>
                      <a:pt x="24" y="66"/>
                    </a:lnTo>
                    <a:lnTo>
                      <a:pt x="24" y="72"/>
                    </a:lnTo>
                    <a:lnTo>
                      <a:pt x="24" y="66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24" y="48"/>
                    </a:lnTo>
                    <a:lnTo>
                      <a:pt x="24" y="66"/>
                    </a:lnTo>
                    <a:lnTo>
                      <a:pt x="24" y="90"/>
                    </a:lnTo>
                    <a:lnTo>
                      <a:pt x="24" y="60"/>
                    </a:lnTo>
                    <a:lnTo>
                      <a:pt x="24" y="72"/>
                    </a:lnTo>
                    <a:lnTo>
                      <a:pt x="24" y="30"/>
                    </a:lnTo>
                    <a:lnTo>
                      <a:pt x="24" y="54"/>
                    </a:lnTo>
                    <a:lnTo>
                      <a:pt x="24" y="60"/>
                    </a:lnTo>
                    <a:lnTo>
                      <a:pt x="24" y="48"/>
                    </a:lnTo>
                    <a:lnTo>
                      <a:pt x="24" y="42"/>
                    </a:lnTo>
                    <a:lnTo>
                      <a:pt x="24" y="66"/>
                    </a:lnTo>
                    <a:lnTo>
                      <a:pt x="24" y="108"/>
                    </a:lnTo>
                    <a:lnTo>
                      <a:pt x="24" y="96"/>
                    </a:lnTo>
                    <a:lnTo>
                      <a:pt x="24" y="30"/>
                    </a:lnTo>
                    <a:lnTo>
                      <a:pt x="24" y="54"/>
                    </a:lnTo>
                    <a:lnTo>
                      <a:pt x="30" y="36"/>
                    </a:lnTo>
                    <a:lnTo>
                      <a:pt x="30" y="60"/>
                    </a:lnTo>
                    <a:lnTo>
                      <a:pt x="30" y="72"/>
                    </a:lnTo>
                    <a:lnTo>
                      <a:pt x="30" y="42"/>
                    </a:lnTo>
                    <a:lnTo>
                      <a:pt x="30" y="54"/>
                    </a:lnTo>
                    <a:lnTo>
                      <a:pt x="30" y="66"/>
                    </a:lnTo>
                    <a:lnTo>
                      <a:pt x="30" y="48"/>
                    </a:lnTo>
                    <a:lnTo>
                      <a:pt x="30" y="54"/>
                    </a:lnTo>
                    <a:lnTo>
                      <a:pt x="30" y="90"/>
                    </a:lnTo>
                    <a:lnTo>
                      <a:pt x="30" y="54"/>
                    </a:lnTo>
                    <a:lnTo>
                      <a:pt x="30" y="30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78"/>
                    </a:lnTo>
                    <a:lnTo>
                      <a:pt x="30" y="72"/>
                    </a:lnTo>
                    <a:lnTo>
                      <a:pt x="30" y="90"/>
                    </a:lnTo>
                    <a:lnTo>
                      <a:pt x="30" y="54"/>
                    </a:lnTo>
                    <a:lnTo>
                      <a:pt x="30" y="66"/>
                    </a:lnTo>
                    <a:lnTo>
                      <a:pt x="30" y="54"/>
                    </a:lnTo>
                    <a:lnTo>
                      <a:pt x="30" y="42"/>
                    </a:lnTo>
                    <a:lnTo>
                      <a:pt x="30" y="84"/>
                    </a:lnTo>
                    <a:lnTo>
                      <a:pt x="30" y="60"/>
                    </a:lnTo>
                    <a:lnTo>
                      <a:pt x="30" y="66"/>
                    </a:lnTo>
                    <a:lnTo>
                      <a:pt x="30" y="54"/>
                    </a:lnTo>
                    <a:lnTo>
                      <a:pt x="30" y="48"/>
                    </a:lnTo>
                    <a:lnTo>
                      <a:pt x="30" y="108"/>
                    </a:lnTo>
                    <a:lnTo>
                      <a:pt x="30" y="60"/>
                    </a:lnTo>
                    <a:lnTo>
                      <a:pt x="30" y="54"/>
                    </a:lnTo>
                    <a:lnTo>
                      <a:pt x="30" y="48"/>
                    </a:lnTo>
                    <a:lnTo>
                      <a:pt x="30" y="90"/>
                    </a:lnTo>
                    <a:lnTo>
                      <a:pt x="30" y="72"/>
                    </a:lnTo>
                    <a:lnTo>
                      <a:pt x="30" y="66"/>
                    </a:lnTo>
                    <a:lnTo>
                      <a:pt x="30" y="54"/>
                    </a:lnTo>
                    <a:lnTo>
                      <a:pt x="30" y="66"/>
                    </a:lnTo>
                    <a:lnTo>
                      <a:pt x="30" y="60"/>
                    </a:lnTo>
                    <a:lnTo>
                      <a:pt x="30" y="72"/>
                    </a:lnTo>
                    <a:lnTo>
                      <a:pt x="30" y="66"/>
                    </a:lnTo>
                    <a:lnTo>
                      <a:pt x="30" y="48"/>
                    </a:lnTo>
                    <a:lnTo>
                      <a:pt x="30" y="90"/>
                    </a:lnTo>
                    <a:lnTo>
                      <a:pt x="30" y="66"/>
                    </a:lnTo>
                    <a:lnTo>
                      <a:pt x="30" y="72"/>
                    </a:lnTo>
                    <a:lnTo>
                      <a:pt x="30" y="60"/>
                    </a:lnTo>
                    <a:lnTo>
                      <a:pt x="30" y="36"/>
                    </a:lnTo>
                    <a:lnTo>
                      <a:pt x="30" y="24"/>
                    </a:lnTo>
                    <a:lnTo>
                      <a:pt x="30" y="60"/>
                    </a:lnTo>
                    <a:lnTo>
                      <a:pt x="30" y="102"/>
                    </a:lnTo>
                    <a:lnTo>
                      <a:pt x="30" y="78"/>
                    </a:lnTo>
                    <a:lnTo>
                      <a:pt x="30" y="66"/>
                    </a:lnTo>
                    <a:lnTo>
                      <a:pt x="30" y="36"/>
                    </a:lnTo>
                    <a:lnTo>
                      <a:pt x="30" y="54"/>
                    </a:lnTo>
                    <a:lnTo>
                      <a:pt x="30" y="66"/>
                    </a:lnTo>
                    <a:lnTo>
                      <a:pt x="30" y="78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30" y="36"/>
                    </a:lnTo>
                    <a:lnTo>
                      <a:pt x="30" y="60"/>
                    </a:lnTo>
                    <a:lnTo>
                      <a:pt x="30" y="78"/>
                    </a:lnTo>
                    <a:lnTo>
                      <a:pt x="30" y="78"/>
                    </a:lnTo>
                    <a:lnTo>
                      <a:pt x="30" y="12"/>
                    </a:lnTo>
                    <a:lnTo>
                      <a:pt x="30" y="42"/>
                    </a:lnTo>
                    <a:lnTo>
                      <a:pt x="30" y="48"/>
                    </a:lnTo>
                    <a:lnTo>
                      <a:pt x="30" y="24"/>
                    </a:lnTo>
                    <a:lnTo>
                      <a:pt x="30" y="48"/>
                    </a:lnTo>
                    <a:lnTo>
                      <a:pt x="30" y="54"/>
                    </a:lnTo>
                    <a:lnTo>
                      <a:pt x="30" y="66"/>
                    </a:lnTo>
                    <a:lnTo>
                      <a:pt x="30" y="30"/>
                    </a:lnTo>
                    <a:lnTo>
                      <a:pt x="30" y="72"/>
                    </a:lnTo>
                    <a:lnTo>
                      <a:pt x="30" y="18"/>
                    </a:lnTo>
                    <a:lnTo>
                      <a:pt x="30" y="66"/>
                    </a:lnTo>
                    <a:lnTo>
                      <a:pt x="30" y="30"/>
                    </a:lnTo>
                    <a:lnTo>
                      <a:pt x="30" y="60"/>
                    </a:lnTo>
                    <a:lnTo>
                      <a:pt x="30" y="12"/>
                    </a:lnTo>
                    <a:lnTo>
                      <a:pt x="30" y="54"/>
                    </a:lnTo>
                    <a:lnTo>
                      <a:pt x="30" y="72"/>
                    </a:lnTo>
                    <a:lnTo>
                      <a:pt x="30" y="66"/>
                    </a:lnTo>
                    <a:lnTo>
                      <a:pt x="30" y="30"/>
                    </a:lnTo>
                    <a:lnTo>
                      <a:pt x="30" y="72"/>
                    </a:lnTo>
                    <a:lnTo>
                      <a:pt x="30" y="36"/>
                    </a:lnTo>
                    <a:lnTo>
                      <a:pt x="30" y="42"/>
                    </a:lnTo>
                    <a:lnTo>
                      <a:pt x="30" y="12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30" y="72"/>
                    </a:lnTo>
                    <a:lnTo>
                      <a:pt x="30" y="66"/>
                    </a:lnTo>
                    <a:lnTo>
                      <a:pt x="30" y="72"/>
                    </a:lnTo>
                    <a:lnTo>
                      <a:pt x="30" y="54"/>
                    </a:lnTo>
                    <a:lnTo>
                      <a:pt x="30" y="60"/>
                    </a:lnTo>
                    <a:lnTo>
                      <a:pt x="30" y="96"/>
                    </a:lnTo>
                    <a:lnTo>
                      <a:pt x="30" y="42"/>
                    </a:lnTo>
                    <a:lnTo>
                      <a:pt x="30" y="42"/>
                    </a:lnTo>
                    <a:lnTo>
                      <a:pt x="30" y="72"/>
                    </a:lnTo>
                    <a:lnTo>
                      <a:pt x="30" y="60"/>
                    </a:lnTo>
                    <a:lnTo>
                      <a:pt x="30" y="72"/>
                    </a:lnTo>
                    <a:lnTo>
                      <a:pt x="30" y="96"/>
                    </a:lnTo>
                    <a:lnTo>
                      <a:pt x="30" y="48"/>
                    </a:lnTo>
                    <a:lnTo>
                      <a:pt x="30" y="96"/>
                    </a:lnTo>
                    <a:lnTo>
                      <a:pt x="30" y="66"/>
                    </a:lnTo>
                    <a:lnTo>
                      <a:pt x="30" y="42"/>
                    </a:lnTo>
                    <a:lnTo>
                      <a:pt x="30" y="30"/>
                    </a:lnTo>
                    <a:lnTo>
                      <a:pt x="30" y="66"/>
                    </a:lnTo>
                    <a:lnTo>
                      <a:pt x="30" y="78"/>
                    </a:lnTo>
                    <a:lnTo>
                      <a:pt x="30" y="6"/>
                    </a:lnTo>
                    <a:lnTo>
                      <a:pt x="36" y="60"/>
                    </a:lnTo>
                    <a:lnTo>
                      <a:pt x="36" y="66"/>
                    </a:lnTo>
                    <a:lnTo>
                      <a:pt x="36" y="78"/>
                    </a:lnTo>
                    <a:lnTo>
                      <a:pt x="36" y="24"/>
                    </a:lnTo>
                    <a:lnTo>
                      <a:pt x="36" y="66"/>
                    </a:lnTo>
                    <a:lnTo>
                      <a:pt x="36" y="84"/>
                    </a:lnTo>
                    <a:lnTo>
                      <a:pt x="36" y="54"/>
                    </a:lnTo>
                    <a:lnTo>
                      <a:pt x="36" y="78"/>
                    </a:lnTo>
                    <a:lnTo>
                      <a:pt x="36" y="54"/>
                    </a:lnTo>
                    <a:lnTo>
                      <a:pt x="36" y="54"/>
                    </a:lnTo>
                    <a:lnTo>
                      <a:pt x="36" y="48"/>
                    </a:lnTo>
                    <a:lnTo>
                      <a:pt x="36" y="78"/>
                    </a:lnTo>
                    <a:lnTo>
                      <a:pt x="36" y="54"/>
                    </a:lnTo>
                    <a:lnTo>
                      <a:pt x="36" y="36"/>
                    </a:lnTo>
                    <a:lnTo>
                      <a:pt x="36" y="30"/>
                    </a:lnTo>
                    <a:lnTo>
                      <a:pt x="36" y="60"/>
                    </a:lnTo>
                    <a:lnTo>
                      <a:pt x="36" y="48"/>
                    </a:lnTo>
                    <a:lnTo>
                      <a:pt x="36" y="6"/>
                    </a:lnTo>
                    <a:lnTo>
                      <a:pt x="36" y="54"/>
                    </a:lnTo>
                    <a:lnTo>
                      <a:pt x="36" y="18"/>
                    </a:lnTo>
                    <a:lnTo>
                      <a:pt x="36" y="54"/>
                    </a:lnTo>
                    <a:lnTo>
                      <a:pt x="36" y="66"/>
                    </a:lnTo>
                    <a:lnTo>
                      <a:pt x="36" y="66"/>
                    </a:lnTo>
                    <a:lnTo>
                      <a:pt x="36" y="90"/>
                    </a:lnTo>
                    <a:lnTo>
                      <a:pt x="36" y="48"/>
                    </a:lnTo>
                    <a:lnTo>
                      <a:pt x="36" y="72"/>
                    </a:lnTo>
                    <a:lnTo>
                      <a:pt x="36" y="24"/>
                    </a:lnTo>
                    <a:lnTo>
                      <a:pt x="36" y="0"/>
                    </a:lnTo>
                    <a:lnTo>
                      <a:pt x="36" y="78"/>
                    </a:lnTo>
                    <a:lnTo>
                      <a:pt x="36" y="72"/>
                    </a:lnTo>
                    <a:lnTo>
                      <a:pt x="36" y="78"/>
                    </a:lnTo>
                    <a:lnTo>
                      <a:pt x="36" y="0"/>
                    </a:lnTo>
                    <a:lnTo>
                      <a:pt x="36" y="66"/>
                    </a:lnTo>
                    <a:lnTo>
                      <a:pt x="36" y="72"/>
                    </a:lnTo>
                    <a:lnTo>
                      <a:pt x="36" y="54"/>
                    </a:lnTo>
                    <a:lnTo>
                      <a:pt x="36" y="66"/>
                    </a:lnTo>
                    <a:lnTo>
                      <a:pt x="36" y="66"/>
                    </a:lnTo>
                    <a:lnTo>
                      <a:pt x="36" y="12"/>
                    </a:lnTo>
                    <a:lnTo>
                      <a:pt x="36" y="30"/>
                    </a:lnTo>
                    <a:lnTo>
                      <a:pt x="36" y="42"/>
                    </a:lnTo>
                    <a:lnTo>
                      <a:pt x="36" y="30"/>
                    </a:lnTo>
                    <a:lnTo>
                      <a:pt x="36" y="60"/>
                    </a:lnTo>
                    <a:lnTo>
                      <a:pt x="36" y="42"/>
                    </a:lnTo>
                    <a:lnTo>
                      <a:pt x="36" y="84"/>
                    </a:lnTo>
                    <a:lnTo>
                      <a:pt x="36" y="48"/>
                    </a:lnTo>
                    <a:lnTo>
                      <a:pt x="36" y="36"/>
                    </a:lnTo>
                    <a:lnTo>
                      <a:pt x="36" y="72"/>
                    </a:lnTo>
                    <a:lnTo>
                      <a:pt x="36" y="66"/>
                    </a:lnTo>
                    <a:lnTo>
                      <a:pt x="36" y="138"/>
                    </a:lnTo>
                    <a:lnTo>
                      <a:pt x="36" y="66"/>
                    </a:lnTo>
                    <a:lnTo>
                      <a:pt x="36" y="78"/>
                    </a:lnTo>
                    <a:lnTo>
                      <a:pt x="36" y="72"/>
                    </a:lnTo>
                    <a:lnTo>
                      <a:pt x="36" y="48"/>
                    </a:lnTo>
                    <a:lnTo>
                      <a:pt x="36" y="72"/>
                    </a:lnTo>
                    <a:lnTo>
                      <a:pt x="36" y="54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6" y="60"/>
                    </a:lnTo>
                    <a:lnTo>
                      <a:pt x="36" y="42"/>
                    </a:lnTo>
                    <a:lnTo>
                      <a:pt x="36" y="36"/>
                    </a:lnTo>
                    <a:lnTo>
                      <a:pt x="36" y="60"/>
                    </a:lnTo>
                    <a:lnTo>
                      <a:pt x="36" y="48"/>
                    </a:lnTo>
                    <a:lnTo>
                      <a:pt x="36" y="54"/>
                    </a:lnTo>
                    <a:lnTo>
                      <a:pt x="36" y="42"/>
                    </a:lnTo>
                    <a:lnTo>
                      <a:pt x="36" y="90"/>
                    </a:lnTo>
                    <a:lnTo>
                      <a:pt x="36" y="30"/>
                    </a:lnTo>
                    <a:lnTo>
                      <a:pt x="36" y="60"/>
                    </a:lnTo>
                    <a:lnTo>
                      <a:pt x="36" y="66"/>
                    </a:lnTo>
                    <a:lnTo>
                      <a:pt x="36" y="66"/>
                    </a:lnTo>
                    <a:lnTo>
                      <a:pt x="36" y="78"/>
                    </a:lnTo>
                    <a:lnTo>
                      <a:pt x="36" y="18"/>
                    </a:lnTo>
                    <a:lnTo>
                      <a:pt x="36" y="12"/>
                    </a:lnTo>
                    <a:lnTo>
                      <a:pt x="36" y="30"/>
                    </a:lnTo>
                    <a:lnTo>
                      <a:pt x="36" y="54"/>
                    </a:lnTo>
                    <a:lnTo>
                      <a:pt x="36" y="48"/>
                    </a:lnTo>
                    <a:lnTo>
                      <a:pt x="36" y="66"/>
                    </a:lnTo>
                    <a:lnTo>
                      <a:pt x="36" y="84"/>
                    </a:lnTo>
                    <a:lnTo>
                      <a:pt x="36" y="72"/>
                    </a:lnTo>
                    <a:lnTo>
                      <a:pt x="36" y="36"/>
                    </a:lnTo>
                    <a:lnTo>
                      <a:pt x="36" y="12"/>
                    </a:lnTo>
                    <a:lnTo>
                      <a:pt x="36" y="60"/>
                    </a:lnTo>
                    <a:lnTo>
                      <a:pt x="36" y="48"/>
                    </a:lnTo>
                    <a:lnTo>
                      <a:pt x="36" y="60"/>
                    </a:lnTo>
                    <a:lnTo>
                      <a:pt x="36" y="78"/>
                    </a:lnTo>
                    <a:lnTo>
                      <a:pt x="36" y="72"/>
                    </a:lnTo>
                    <a:lnTo>
                      <a:pt x="36" y="18"/>
                    </a:lnTo>
                    <a:lnTo>
                      <a:pt x="36" y="54"/>
                    </a:lnTo>
                    <a:lnTo>
                      <a:pt x="36" y="30"/>
                    </a:lnTo>
                    <a:lnTo>
                      <a:pt x="36" y="54"/>
                    </a:lnTo>
                    <a:lnTo>
                      <a:pt x="36" y="54"/>
                    </a:lnTo>
                    <a:lnTo>
                      <a:pt x="36" y="84"/>
                    </a:lnTo>
                    <a:lnTo>
                      <a:pt x="36" y="54"/>
                    </a:lnTo>
                    <a:lnTo>
                      <a:pt x="36" y="102"/>
                    </a:lnTo>
                    <a:lnTo>
                      <a:pt x="36" y="108"/>
                    </a:lnTo>
                    <a:lnTo>
                      <a:pt x="36" y="78"/>
                    </a:lnTo>
                    <a:lnTo>
                      <a:pt x="36" y="54"/>
                    </a:lnTo>
                    <a:lnTo>
                      <a:pt x="36" y="60"/>
                    </a:lnTo>
                    <a:lnTo>
                      <a:pt x="36" y="48"/>
                    </a:lnTo>
                    <a:lnTo>
                      <a:pt x="36" y="78"/>
                    </a:lnTo>
                    <a:lnTo>
                      <a:pt x="36" y="42"/>
                    </a:lnTo>
                    <a:lnTo>
                      <a:pt x="36" y="54"/>
                    </a:lnTo>
                    <a:lnTo>
                      <a:pt x="36" y="60"/>
                    </a:lnTo>
                    <a:lnTo>
                      <a:pt x="42" y="60"/>
                    </a:lnTo>
                    <a:lnTo>
                      <a:pt x="42" y="66"/>
                    </a:lnTo>
                    <a:lnTo>
                      <a:pt x="42" y="120"/>
                    </a:lnTo>
                    <a:lnTo>
                      <a:pt x="42" y="72"/>
                    </a:lnTo>
                    <a:lnTo>
                      <a:pt x="42" y="66"/>
                    </a:lnTo>
                    <a:lnTo>
                      <a:pt x="42" y="72"/>
                    </a:lnTo>
                    <a:lnTo>
                      <a:pt x="42" y="30"/>
                    </a:lnTo>
                    <a:lnTo>
                      <a:pt x="42" y="60"/>
                    </a:lnTo>
                    <a:lnTo>
                      <a:pt x="42" y="72"/>
                    </a:lnTo>
                    <a:lnTo>
                      <a:pt x="42" y="36"/>
                    </a:lnTo>
                    <a:lnTo>
                      <a:pt x="42" y="60"/>
                    </a:lnTo>
                    <a:lnTo>
                      <a:pt x="42" y="48"/>
                    </a:lnTo>
                    <a:lnTo>
                      <a:pt x="42" y="90"/>
                    </a:lnTo>
                    <a:lnTo>
                      <a:pt x="42" y="42"/>
                    </a:lnTo>
                    <a:lnTo>
                      <a:pt x="42" y="42"/>
                    </a:lnTo>
                    <a:lnTo>
                      <a:pt x="42" y="42"/>
                    </a:lnTo>
                    <a:lnTo>
                      <a:pt x="42" y="54"/>
                    </a:lnTo>
                    <a:lnTo>
                      <a:pt x="42" y="54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2" y="54"/>
                    </a:lnTo>
                    <a:lnTo>
                      <a:pt x="42" y="72"/>
                    </a:lnTo>
                    <a:lnTo>
                      <a:pt x="42" y="54"/>
                    </a:lnTo>
                    <a:lnTo>
                      <a:pt x="42" y="60"/>
                    </a:lnTo>
                    <a:lnTo>
                      <a:pt x="42" y="36"/>
                    </a:lnTo>
                    <a:lnTo>
                      <a:pt x="42" y="54"/>
                    </a:lnTo>
                    <a:lnTo>
                      <a:pt x="42" y="60"/>
                    </a:lnTo>
                    <a:lnTo>
                      <a:pt x="42" y="48"/>
                    </a:lnTo>
                    <a:lnTo>
                      <a:pt x="42" y="30"/>
                    </a:lnTo>
                    <a:lnTo>
                      <a:pt x="42" y="30"/>
                    </a:lnTo>
                    <a:lnTo>
                      <a:pt x="42" y="42"/>
                    </a:lnTo>
                    <a:lnTo>
                      <a:pt x="42" y="54"/>
                    </a:lnTo>
                    <a:lnTo>
                      <a:pt x="42" y="54"/>
                    </a:lnTo>
                    <a:lnTo>
                      <a:pt x="42" y="78"/>
                    </a:lnTo>
                    <a:lnTo>
                      <a:pt x="42" y="60"/>
                    </a:lnTo>
                    <a:lnTo>
                      <a:pt x="42" y="42"/>
                    </a:lnTo>
                    <a:lnTo>
                      <a:pt x="42" y="66"/>
                    </a:lnTo>
                    <a:lnTo>
                      <a:pt x="42" y="84"/>
                    </a:lnTo>
                    <a:lnTo>
                      <a:pt x="42" y="66"/>
                    </a:lnTo>
                    <a:lnTo>
                      <a:pt x="42" y="48"/>
                    </a:lnTo>
                    <a:lnTo>
                      <a:pt x="42" y="48"/>
                    </a:lnTo>
                    <a:lnTo>
                      <a:pt x="42" y="78"/>
                    </a:lnTo>
                    <a:lnTo>
                      <a:pt x="42" y="54"/>
                    </a:lnTo>
                    <a:lnTo>
                      <a:pt x="42" y="0"/>
                    </a:lnTo>
                    <a:lnTo>
                      <a:pt x="42" y="72"/>
                    </a:lnTo>
                    <a:lnTo>
                      <a:pt x="42" y="42"/>
                    </a:lnTo>
                    <a:lnTo>
                      <a:pt x="42" y="60"/>
                    </a:lnTo>
                    <a:lnTo>
                      <a:pt x="42" y="102"/>
                    </a:lnTo>
                    <a:lnTo>
                      <a:pt x="42" y="66"/>
                    </a:lnTo>
                    <a:lnTo>
                      <a:pt x="42" y="54"/>
                    </a:lnTo>
                    <a:lnTo>
                      <a:pt x="42" y="48"/>
                    </a:lnTo>
                    <a:lnTo>
                      <a:pt x="42" y="66"/>
                    </a:lnTo>
                    <a:lnTo>
                      <a:pt x="42" y="36"/>
                    </a:lnTo>
                    <a:lnTo>
                      <a:pt x="42" y="24"/>
                    </a:lnTo>
                    <a:lnTo>
                      <a:pt x="42" y="60"/>
                    </a:lnTo>
                    <a:lnTo>
                      <a:pt x="42" y="42"/>
                    </a:lnTo>
                    <a:lnTo>
                      <a:pt x="42" y="36"/>
                    </a:lnTo>
                    <a:lnTo>
                      <a:pt x="42" y="78"/>
                    </a:lnTo>
                    <a:lnTo>
                      <a:pt x="42" y="72"/>
                    </a:lnTo>
                    <a:lnTo>
                      <a:pt x="42" y="90"/>
                    </a:lnTo>
                    <a:lnTo>
                      <a:pt x="42" y="60"/>
                    </a:lnTo>
                    <a:lnTo>
                      <a:pt x="42" y="66"/>
                    </a:lnTo>
                    <a:lnTo>
                      <a:pt x="42" y="78"/>
                    </a:lnTo>
                    <a:lnTo>
                      <a:pt x="42" y="66"/>
                    </a:lnTo>
                    <a:lnTo>
                      <a:pt x="42" y="54"/>
                    </a:lnTo>
                    <a:lnTo>
                      <a:pt x="42" y="72"/>
                    </a:lnTo>
                    <a:lnTo>
                      <a:pt x="42" y="66"/>
                    </a:lnTo>
                    <a:lnTo>
                      <a:pt x="42" y="54"/>
                    </a:lnTo>
                    <a:lnTo>
                      <a:pt x="42" y="54"/>
                    </a:lnTo>
                    <a:lnTo>
                      <a:pt x="42" y="66"/>
                    </a:lnTo>
                    <a:lnTo>
                      <a:pt x="42" y="48"/>
                    </a:lnTo>
                    <a:lnTo>
                      <a:pt x="42" y="48"/>
                    </a:lnTo>
                    <a:lnTo>
                      <a:pt x="42" y="48"/>
                    </a:lnTo>
                    <a:lnTo>
                      <a:pt x="42" y="42"/>
                    </a:lnTo>
                    <a:lnTo>
                      <a:pt x="42" y="12"/>
                    </a:lnTo>
                    <a:lnTo>
                      <a:pt x="42" y="48"/>
                    </a:lnTo>
                    <a:lnTo>
                      <a:pt x="42" y="60"/>
                    </a:lnTo>
                    <a:lnTo>
                      <a:pt x="42" y="48"/>
                    </a:lnTo>
                    <a:lnTo>
                      <a:pt x="42" y="30"/>
                    </a:lnTo>
                    <a:lnTo>
                      <a:pt x="42" y="48"/>
                    </a:lnTo>
                    <a:lnTo>
                      <a:pt x="42" y="72"/>
                    </a:lnTo>
                    <a:lnTo>
                      <a:pt x="42" y="54"/>
                    </a:lnTo>
                    <a:lnTo>
                      <a:pt x="42" y="36"/>
                    </a:lnTo>
                    <a:lnTo>
                      <a:pt x="42" y="54"/>
                    </a:lnTo>
                    <a:lnTo>
                      <a:pt x="42" y="84"/>
                    </a:lnTo>
                    <a:lnTo>
                      <a:pt x="42" y="60"/>
                    </a:lnTo>
                    <a:lnTo>
                      <a:pt x="42" y="30"/>
                    </a:lnTo>
                    <a:lnTo>
                      <a:pt x="42" y="60"/>
                    </a:lnTo>
                    <a:lnTo>
                      <a:pt x="42" y="78"/>
                    </a:lnTo>
                    <a:lnTo>
                      <a:pt x="42" y="24"/>
                    </a:lnTo>
                    <a:lnTo>
                      <a:pt x="42" y="54"/>
                    </a:lnTo>
                    <a:lnTo>
                      <a:pt x="42" y="30"/>
                    </a:lnTo>
                    <a:lnTo>
                      <a:pt x="42" y="54"/>
                    </a:lnTo>
                    <a:lnTo>
                      <a:pt x="42" y="66"/>
                    </a:lnTo>
                    <a:lnTo>
                      <a:pt x="42" y="78"/>
                    </a:lnTo>
                    <a:lnTo>
                      <a:pt x="42" y="54"/>
                    </a:lnTo>
                    <a:lnTo>
                      <a:pt x="42" y="72"/>
                    </a:lnTo>
                    <a:lnTo>
                      <a:pt x="42" y="66"/>
                    </a:lnTo>
                    <a:lnTo>
                      <a:pt x="42" y="42"/>
                    </a:lnTo>
                    <a:lnTo>
                      <a:pt x="42" y="48"/>
                    </a:lnTo>
                    <a:lnTo>
                      <a:pt x="42" y="72"/>
                    </a:lnTo>
                    <a:lnTo>
                      <a:pt x="42" y="0"/>
                    </a:lnTo>
                    <a:lnTo>
                      <a:pt x="42" y="66"/>
                    </a:lnTo>
                    <a:lnTo>
                      <a:pt x="48" y="30"/>
                    </a:lnTo>
                    <a:lnTo>
                      <a:pt x="48" y="54"/>
                    </a:lnTo>
                    <a:lnTo>
                      <a:pt x="48" y="24"/>
                    </a:lnTo>
                    <a:lnTo>
                      <a:pt x="48" y="66"/>
                    </a:lnTo>
                    <a:lnTo>
                      <a:pt x="48" y="60"/>
                    </a:lnTo>
                    <a:lnTo>
                      <a:pt x="48" y="66"/>
                    </a:lnTo>
                    <a:lnTo>
                      <a:pt x="48" y="96"/>
                    </a:lnTo>
                    <a:lnTo>
                      <a:pt x="48" y="36"/>
                    </a:lnTo>
                    <a:lnTo>
                      <a:pt x="48" y="66"/>
                    </a:lnTo>
                    <a:lnTo>
                      <a:pt x="48" y="48"/>
                    </a:lnTo>
                    <a:lnTo>
                      <a:pt x="48" y="84"/>
                    </a:lnTo>
                    <a:lnTo>
                      <a:pt x="48" y="54"/>
                    </a:lnTo>
                    <a:lnTo>
                      <a:pt x="48" y="6"/>
                    </a:lnTo>
                    <a:lnTo>
                      <a:pt x="48" y="24"/>
                    </a:lnTo>
                    <a:lnTo>
                      <a:pt x="48" y="78"/>
                    </a:lnTo>
                    <a:lnTo>
                      <a:pt x="48" y="42"/>
                    </a:lnTo>
                    <a:lnTo>
                      <a:pt x="48" y="24"/>
                    </a:lnTo>
                    <a:lnTo>
                      <a:pt x="48" y="78"/>
                    </a:lnTo>
                    <a:lnTo>
                      <a:pt x="48" y="60"/>
                    </a:lnTo>
                    <a:lnTo>
                      <a:pt x="48" y="66"/>
                    </a:lnTo>
                    <a:lnTo>
                      <a:pt x="48" y="78"/>
                    </a:lnTo>
                    <a:lnTo>
                      <a:pt x="48" y="60"/>
                    </a:lnTo>
                    <a:lnTo>
                      <a:pt x="48" y="30"/>
                    </a:lnTo>
                    <a:lnTo>
                      <a:pt x="48" y="24"/>
                    </a:lnTo>
                    <a:lnTo>
                      <a:pt x="48" y="48"/>
                    </a:lnTo>
                    <a:lnTo>
                      <a:pt x="48" y="108"/>
                    </a:lnTo>
                    <a:lnTo>
                      <a:pt x="48" y="30"/>
                    </a:lnTo>
                    <a:lnTo>
                      <a:pt x="48" y="66"/>
                    </a:lnTo>
                    <a:lnTo>
                      <a:pt x="48" y="102"/>
                    </a:lnTo>
                    <a:lnTo>
                      <a:pt x="48" y="42"/>
                    </a:lnTo>
                    <a:lnTo>
                      <a:pt x="48" y="18"/>
                    </a:lnTo>
                    <a:lnTo>
                      <a:pt x="48" y="48"/>
                    </a:lnTo>
                    <a:lnTo>
                      <a:pt x="48" y="72"/>
                    </a:lnTo>
                    <a:lnTo>
                      <a:pt x="48" y="42"/>
                    </a:lnTo>
                    <a:lnTo>
                      <a:pt x="48" y="42"/>
                    </a:lnTo>
                    <a:lnTo>
                      <a:pt x="48" y="66"/>
                    </a:lnTo>
                    <a:lnTo>
                      <a:pt x="48" y="54"/>
                    </a:lnTo>
                    <a:lnTo>
                      <a:pt x="48" y="0"/>
                    </a:lnTo>
                    <a:lnTo>
                      <a:pt x="48" y="84"/>
                    </a:lnTo>
                    <a:lnTo>
                      <a:pt x="48" y="72"/>
                    </a:lnTo>
                    <a:lnTo>
                      <a:pt x="48" y="72"/>
                    </a:lnTo>
                    <a:lnTo>
                      <a:pt x="48" y="54"/>
                    </a:lnTo>
                    <a:lnTo>
                      <a:pt x="48" y="36"/>
                    </a:lnTo>
                    <a:lnTo>
                      <a:pt x="48" y="60"/>
                    </a:lnTo>
                    <a:lnTo>
                      <a:pt x="48" y="48"/>
                    </a:lnTo>
                    <a:lnTo>
                      <a:pt x="48" y="30"/>
                    </a:lnTo>
                    <a:lnTo>
                      <a:pt x="48" y="102"/>
                    </a:lnTo>
                    <a:lnTo>
                      <a:pt x="48" y="78"/>
                    </a:lnTo>
                    <a:lnTo>
                      <a:pt x="48" y="12"/>
                    </a:lnTo>
                    <a:lnTo>
                      <a:pt x="48" y="48"/>
                    </a:lnTo>
                    <a:lnTo>
                      <a:pt x="48" y="60"/>
                    </a:lnTo>
                    <a:lnTo>
                      <a:pt x="48" y="78"/>
                    </a:lnTo>
                    <a:lnTo>
                      <a:pt x="48" y="60"/>
                    </a:lnTo>
                    <a:lnTo>
                      <a:pt x="48" y="72"/>
                    </a:lnTo>
                    <a:lnTo>
                      <a:pt x="48" y="66"/>
                    </a:lnTo>
                    <a:lnTo>
                      <a:pt x="48" y="96"/>
                    </a:lnTo>
                    <a:lnTo>
                      <a:pt x="48" y="30"/>
                    </a:lnTo>
                    <a:lnTo>
                      <a:pt x="48" y="96"/>
                    </a:lnTo>
                    <a:lnTo>
                      <a:pt x="48" y="72"/>
                    </a:lnTo>
                    <a:lnTo>
                      <a:pt x="48" y="78"/>
                    </a:lnTo>
                    <a:lnTo>
                      <a:pt x="48" y="54"/>
                    </a:lnTo>
                    <a:lnTo>
                      <a:pt x="48" y="60"/>
                    </a:lnTo>
                    <a:lnTo>
                      <a:pt x="48" y="54"/>
                    </a:lnTo>
                    <a:lnTo>
                      <a:pt x="48" y="36"/>
                    </a:lnTo>
                    <a:lnTo>
                      <a:pt x="48" y="60"/>
                    </a:lnTo>
                    <a:lnTo>
                      <a:pt x="48" y="60"/>
                    </a:lnTo>
                    <a:lnTo>
                      <a:pt x="48" y="66"/>
                    </a:lnTo>
                    <a:lnTo>
                      <a:pt x="48" y="42"/>
                    </a:lnTo>
                    <a:lnTo>
                      <a:pt x="48" y="90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48" y="60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48" y="96"/>
                    </a:lnTo>
                    <a:lnTo>
                      <a:pt x="48" y="54"/>
                    </a:lnTo>
                    <a:lnTo>
                      <a:pt x="48" y="48"/>
                    </a:lnTo>
                    <a:lnTo>
                      <a:pt x="48" y="24"/>
                    </a:lnTo>
                    <a:lnTo>
                      <a:pt x="48" y="54"/>
                    </a:lnTo>
                    <a:lnTo>
                      <a:pt x="48" y="84"/>
                    </a:lnTo>
                    <a:lnTo>
                      <a:pt x="48" y="48"/>
                    </a:lnTo>
                    <a:lnTo>
                      <a:pt x="48" y="54"/>
                    </a:lnTo>
                    <a:lnTo>
                      <a:pt x="48" y="72"/>
                    </a:lnTo>
                    <a:lnTo>
                      <a:pt x="48" y="78"/>
                    </a:lnTo>
                    <a:lnTo>
                      <a:pt x="48" y="48"/>
                    </a:lnTo>
                    <a:lnTo>
                      <a:pt x="48" y="102"/>
                    </a:lnTo>
                    <a:lnTo>
                      <a:pt x="48" y="84"/>
                    </a:lnTo>
                    <a:lnTo>
                      <a:pt x="48" y="60"/>
                    </a:lnTo>
                    <a:lnTo>
                      <a:pt x="48" y="48"/>
                    </a:lnTo>
                    <a:lnTo>
                      <a:pt x="48" y="72"/>
                    </a:lnTo>
                    <a:lnTo>
                      <a:pt x="48" y="78"/>
                    </a:lnTo>
                    <a:lnTo>
                      <a:pt x="48" y="36"/>
                    </a:lnTo>
                    <a:lnTo>
                      <a:pt x="48" y="48"/>
                    </a:lnTo>
                    <a:lnTo>
                      <a:pt x="48" y="42"/>
                    </a:lnTo>
                    <a:lnTo>
                      <a:pt x="48" y="60"/>
                    </a:lnTo>
                    <a:lnTo>
                      <a:pt x="48" y="36"/>
                    </a:lnTo>
                    <a:lnTo>
                      <a:pt x="48" y="78"/>
                    </a:lnTo>
                    <a:lnTo>
                      <a:pt x="48" y="36"/>
                    </a:lnTo>
                    <a:lnTo>
                      <a:pt x="48" y="54"/>
                    </a:lnTo>
                    <a:lnTo>
                      <a:pt x="48" y="30"/>
                    </a:lnTo>
                    <a:lnTo>
                      <a:pt x="48" y="48"/>
                    </a:lnTo>
                    <a:lnTo>
                      <a:pt x="48" y="60"/>
                    </a:lnTo>
                    <a:lnTo>
                      <a:pt x="54" y="54"/>
                    </a:lnTo>
                    <a:lnTo>
                      <a:pt x="54" y="60"/>
                    </a:lnTo>
                    <a:lnTo>
                      <a:pt x="54" y="12"/>
                    </a:lnTo>
                    <a:lnTo>
                      <a:pt x="54" y="24"/>
                    </a:lnTo>
                    <a:lnTo>
                      <a:pt x="54" y="78"/>
                    </a:lnTo>
                    <a:lnTo>
                      <a:pt x="54" y="84"/>
                    </a:lnTo>
                    <a:lnTo>
                      <a:pt x="54" y="42"/>
                    </a:lnTo>
                    <a:lnTo>
                      <a:pt x="54" y="24"/>
                    </a:lnTo>
                    <a:lnTo>
                      <a:pt x="54" y="48"/>
                    </a:lnTo>
                    <a:lnTo>
                      <a:pt x="54" y="78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54" y="18"/>
                    </a:lnTo>
                    <a:lnTo>
                      <a:pt x="54" y="78"/>
                    </a:lnTo>
                    <a:lnTo>
                      <a:pt x="54" y="48"/>
                    </a:lnTo>
                    <a:lnTo>
                      <a:pt x="54" y="60"/>
                    </a:lnTo>
                    <a:lnTo>
                      <a:pt x="54" y="84"/>
                    </a:lnTo>
                    <a:lnTo>
                      <a:pt x="54" y="48"/>
                    </a:lnTo>
                    <a:lnTo>
                      <a:pt x="54" y="72"/>
                    </a:lnTo>
                    <a:lnTo>
                      <a:pt x="54" y="60"/>
                    </a:lnTo>
                    <a:lnTo>
                      <a:pt x="54" y="42"/>
                    </a:lnTo>
                    <a:lnTo>
                      <a:pt x="54" y="42"/>
                    </a:lnTo>
                    <a:lnTo>
                      <a:pt x="54" y="60"/>
                    </a:lnTo>
                    <a:lnTo>
                      <a:pt x="54" y="42"/>
                    </a:lnTo>
                    <a:lnTo>
                      <a:pt x="54" y="36"/>
                    </a:lnTo>
                    <a:lnTo>
                      <a:pt x="54" y="78"/>
                    </a:lnTo>
                    <a:lnTo>
                      <a:pt x="54" y="30"/>
                    </a:lnTo>
                    <a:lnTo>
                      <a:pt x="54" y="18"/>
                    </a:lnTo>
                    <a:lnTo>
                      <a:pt x="54" y="48"/>
                    </a:lnTo>
                    <a:lnTo>
                      <a:pt x="54" y="48"/>
                    </a:lnTo>
                    <a:lnTo>
                      <a:pt x="54" y="36"/>
                    </a:lnTo>
                    <a:lnTo>
                      <a:pt x="54" y="60"/>
                    </a:lnTo>
                    <a:lnTo>
                      <a:pt x="54" y="66"/>
                    </a:lnTo>
                    <a:lnTo>
                      <a:pt x="54" y="90"/>
                    </a:lnTo>
                    <a:lnTo>
                      <a:pt x="54" y="84"/>
                    </a:lnTo>
                    <a:lnTo>
                      <a:pt x="54" y="54"/>
                    </a:lnTo>
                    <a:lnTo>
                      <a:pt x="54" y="24"/>
                    </a:lnTo>
                    <a:lnTo>
                      <a:pt x="54" y="90"/>
                    </a:lnTo>
                    <a:lnTo>
                      <a:pt x="54" y="36"/>
                    </a:lnTo>
                    <a:lnTo>
                      <a:pt x="54" y="48"/>
                    </a:lnTo>
                    <a:lnTo>
                      <a:pt x="54" y="36"/>
                    </a:lnTo>
                    <a:lnTo>
                      <a:pt x="54" y="90"/>
                    </a:lnTo>
                    <a:lnTo>
                      <a:pt x="54" y="42"/>
                    </a:lnTo>
                    <a:lnTo>
                      <a:pt x="54" y="108"/>
                    </a:lnTo>
                    <a:lnTo>
                      <a:pt x="54" y="48"/>
                    </a:lnTo>
                    <a:lnTo>
                      <a:pt x="54" y="48"/>
                    </a:lnTo>
                    <a:lnTo>
                      <a:pt x="54" y="54"/>
                    </a:lnTo>
                    <a:lnTo>
                      <a:pt x="54" y="66"/>
                    </a:lnTo>
                    <a:lnTo>
                      <a:pt x="54" y="60"/>
                    </a:lnTo>
                    <a:lnTo>
                      <a:pt x="54" y="78"/>
                    </a:lnTo>
                    <a:lnTo>
                      <a:pt x="54" y="48"/>
                    </a:lnTo>
                    <a:lnTo>
                      <a:pt x="54" y="78"/>
                    </a:lnTo>
                    <a:lnTo>
                      <a:pt x="54" y="30"/>
                    </a:lnTo>
                    <a:lnTo>
                      <a:pt x="54" y="54"/>
                    </a:lnTo>
                    <a:lnTo>
                      <a:pt x="54" y="54"/>
                    </a:lnTo>
                    <a:lnTo>
                      <a:pt x="54" y="84"/>
                    </a:lnTo>
                    <a:lnTo>
                      <a:pt x="54" y="102"/>
                    </a:lnTo>
                    <a:lnTo>
                      <a:pt x="54" y="54"/>
                    </a:lnTo>
                    <a:lnTo>
                      <a:pt x="54" y="78"/>
                    </a:lnTo>
                    <a:lnTo>
                      <a:pt x="54" y="36"/>
                    </a:lnTo>
                    <a:lnTo>
                      <a:pt x="54" y="30"/>
                    </a:lnTo>
                    <a:lnTo>
                      <a:pt x="54" y="30"/>
                    </a:lnTo>
                    <a:lnTo>
                      <a:pt x="54" y="72"/>
                    </a:lnTo>
                    <a:lnTo>
                      <a:pt x="54" y="42"/>
                    </a:lnTo>
                    <a:lnTo>
                      <a:pt x="54" y="102"/>
                    </a:lnTo>
                    <a:lnTo>
                      <a:pt x="54" y="36"/>
                    </a:lnTo>
                    <a:lnTo>
                      <a:pt x="54" y="54"/>
                    </a:lnTo>
                    <a:lnTo>
                      <a:pt x="54" y="36"/>
                    </a:lnTo>
                    <a:lnTo>
                      <a:pt x="54" y="60"/>
                    </a:lnTo>
                    <a:lnTo>
                      <a:pt x="54" y="72"/>
                    </a:lnTo>
                    <a:lnTo>
                      <a:pt x="54" y="60"/>
                    </a:lnTo>
                    <a:lnTo>
                      <a:pt x="54" y="54"/>
                    </a:lnTo>
                    <a:lnTo>
                      <a:pt x="54" y="66"/>
                    </a:lnTo>
                    <a:lnTo>
                      <a:pt x="54" y="48"/>
                    </a:lnTo>
                    <a:lnTo>
                      <a:pt x="54" y="36"/>
                    </a:lnTo>
                    <a:lnTo>
                      <a:pt x="54" y="48"/>
                    </a:lnTo>
                    <a:lnTo>
                      <a:pt x="54" y="54"/>
                    </a:lnTo>
                    <a:lnTo>
                      <a:pt x="54" y="72"/>
                    </a:lnTo>
                    <a:lnTo>
                      <a:pt x="54" y="48"/>
                    </a:lnTo>
                    <a:lnTo>
                      <a:pt x="54" y="84"/>
                    </a:lnTo>
                    <a:lnTo>
                      <a:pt x="54" y="30"/>
                    </a:lnTo>
                    <a:lnTo>
                      <a:pt x="54" y="54"/>
                    </a:lnTo>
                    <a:lnTo>
                      <a:pt x="54" y="54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1"/>
              <p:cNvSpPr>
                <a:spLocks/>
              </p:cNvSpPr>
              <p:nvPr/>
            </p:nvSpPr>
            <p:spPr bwMode="auto">
              <a:xfrm>
                <a:off x="2165350" y="7964488"/>
                <a:ext cx="95250" cy="209550"/>
              </a:xfrm>
              <a:custGeom>
                <a:avLst/>
                <a:gdLst>
                  <a:gd name="T0" fmla="*/ 0 w 60"/>
                  <a:gd name="T1" fmla="*/ 66 h 132"/>
                  <a:gd name="T2" fmla="*/ 6 w 60"/>
                  <a:gd name="T3" fmla="*/ 66 h 132"/>
                  <a:gd name="T4" fmla="*/ 6 w 60"/>
                  <a:gd name="T5" fmla="*/ 42 h 132"/>
                  <a:gd name="T6" fmla="*/ 6 w 60"/>
                  <a:gd name="T7" fmla="*/ 72 h 132"/>
                  <a:gd name="T8" fmla="*/ 6 w 60"/>
                  <a:gd name="T9" fmla="*/ 36 h 132"/>
                  <a:gd name="T10" fmla="*/ 6 w 60"/>
                  <a:gd name="T11" fmla="*/ 48 h 132"/>
                  <a:gd name="T12" fmla="*/ 6 w 60"/>
                  <a:gd name="T13" fmla="*/ 96 h 132"/>
                  <a:gd name="T14" fmla="*/ 12 w 60"/>
                  <a:gd name="T15" fmla="*/ 66 h 132"/>
                  <a:gd name="T16" fmla="*/ 12 w 60"/>
                  <a:gd name="T17" fmla="*/ 96 h 132"/>
                  <a:gd name="T18" fmla="*/ 12 w 60"/>
                  <a:gd name="T19" fmla="*/ 78 h 132"/>
                  <a:gd name="T20" fmla="*/ 12 w 60"/>
                  <a:gd name="T21" fmla="*/ 12 h 132"/>
                  <a:gd name="T22" fmla="*/ 12 w 60"/>
                  <a:gd name="T23" fmla="*/ 30 h 132"/>
                  <a:gd name="T24" fmla="*/ 12 w 60"/>
                  <a:gd name="T25" fmla="*/ 90 h 132"/>
                  <a:gd name="T26" fmla="*/ 12 w 60"/>
                  <a:gd name="T27" fmla="*/ 78 h 132"/>
                  <a:gd name="T28" fmla="*/ 18 w 60"/>
                  <a:gd name="T29" fmla="*/ 60 h 132"/>
                  <a:gd name="T30" fmla="*/ 18 w 60"/>
                  <a:gd name="T31" fmla="*/ 60 h 132"/>
                  <a:gd name="T32" fmla="*/ 18 w 60"/>
                  <a:gd name="T33" fmla="*/ 36 h 132"/>
                  <a:gd name="T34" fmla="*/ 18 w 60"/>
                  <a:gd name="T35" fmla="*/ 54 h 132"/>
                  <a:gd name="T36" fmla="*/ 18 w 60"/>
                  <a:gd name="T37" fmla="*/ 36 h 132"/>
                  <a:gd name="T38" fmla="*/ 18 w 60"/>
                  <a:gd name="T39" fmla="*/ 66 h 132"/>
                  <a:gd name="T40" fmla="*/ 24 w 60"/>
                  <a:gd name="T41" fmla="*/ 54 h 132"/>
                  <a:gd name="T42" fmla="*/ 24 w 60"/>
                  <a:gd name="T43" fmla="*/ 72 h 132"/>
                  <a:gd name="T44" fmla="*/ 24 w 60"/>
                  <a:gd name="T45" fmla="*/ 42 h 132"/>
                  <a:gd name="T46" fmla="*/ 24 w 60"/>
                  <a:gd name="T47" fmla="*/ 72 h 132"/>
                  <a:gd name="T48" fmla="*/ 24 w 60"/>
                  <a:gd name="T49" fmla="*/ 60 h 132"/>
                  <a:gd name="T50" fmla="*/ 24 w 60"/>
                  <a:gd name="T51" fmla="*/ 72 h 132"/>
                  <a:gd name="T52" fmla="*/ 30 w 60"/>
                  <a:gd name="T53" fmla="*/ 72 h 132"/>
                  <a:gd name="T54" fmla="*/ 30 w 60"/>
                  <a:gd name="T55" fmla="*/ 36 h 132"/>
                  <a:gd name="T56" fmla="*/ 30 w 60"/>
                  <a:gd name="T57" fmla="*/ 60 h 132"/>
                  <a:gd name="T58" fmla="*/ 30 w 60"/>
                  <a:gd name="T59" fmla="*/ 78 h 132"/>
                  <a:gd name="T60" fmla="*/ 30 w 60"/>
                  <a:gd name="T61" fmla="*/ 84 h 132"/>
                  <a:gd name="T62" fmla="*/ 30 w 60"/>
                  <a:gd name="T63" fmla="*/ 60 h 132"/>
                  <a:gd name="T64" fmla="*/ 30 w 60"/>
                  <a:gd name="T65" fmla="*/ 102 h 132"/>
                  <a:gd name="T66" fmla="*/ 36 w 60"/>
                  <a:gd name="T67" fmla="*/ 54 h 132"/>
                  <a:gd name="T68" fmla="*/ 36 w 60"/>
                  <a:gd name="T69" fmla="*/ 60 h 132"/>
                  <a:gd name="T70" fmla="*/ 36 w 60"/>
                  <a:gd name="T71" fmla="*/ 60 h 132"/>
                  <a:gd name="T72" fmla="*/ 36 w 60"/>
                  <a:gd name="T73" fmla="*/ 54 h 132"/>
                  <a:gd name="T74" fmla="*/ 36 w 60"/>
                  <a:gd name="T75" fmla="*/ 60 h 132"/>
                  <a:gd name="T76" fmla="*/ 36 w 60"/>
                  <a:gd name="T77" fmla="*/ 132 h 132"/>
                  <a:gd name="T78" fmla="*/ 42 w 60"/>
                  <a:gd name="T79" fmla="*/ 90 h 132"/>
                  <a:gd name="T80" fmla="*/ 42 w 60"/>
                  <a:gd name="T81" fmla="*/ 36 h 132"/>
                  <a:gd name="T82" fmla="*/ 42 w 60"/>
                  <a:gd name="T83" fmla="*/ 36 h 132"/>
                  <a:gd name="T84" fmla="*/ 42 w 60"/>
                  <a:gd name="T85" fmla="*/ 60 h 132"/>
                  <a:gd name="T86" fmla="*/ 42 w 60"/>
                  <a:gd name="T87" fmla="*/ 42 h 132"/>
                  <a:gd name="T88" fmla="*/ 42 w 60"/>
                  <a:gd name="T89" fmla="*/ 54 h 132"/>
                  <a:gd name="T90" fmla="*/ 42 w 60"/>
                  <a:gd name="T91" fmla="*/ 72 h 132"/>
                  <a:gd name="T92" fmla="*/ 48 w 60"/>
                  <a:gd name="T93" fmla="*/ 54 h 132"/>
                  <a:gd name="T94" fmla="*/ 48 w 60"/>
                  <a:gd name="T95" fmla="*/ 42 h 132"/>
                  <a:gd name="T96" fmla="*/ 48 w 60"/>
                  <a:gd name="T97" fmla="*/ 72 h 132"/>
                  <a:gd name="T98" fmla="*/ 48 w 60"/>
                  <a:gd name="T99" fmla="*/ 24 h 132"/>
                  <a:gd name="T100" fmla="*/ 48 w 60"/>
                  <a:gd name="T101" fmla="*/ 18 h 132"/>
                  <a:gd name="T102" fmla="*/ 48 w 60"/>
                  <a:gd name="T103" fmla="*/ 90 h 132"/>
                  <a:gd name="T104" fmla="*/ 54 w 60"/>
                  <a:gd name="T105" fmla="*/ 66 h 132"/>
                  <a:gd name="T106" fmla="*/ 54 w 60"/>
                  <a:gd name="T107" fmla="*/ 66 h 132"/>
                  <a:gd name="T108" fmla="*/ 54 w 60"/>
                  <a:gd name="T109" fmla="*/ 48 h 132"/>
                  <a:gd name="T110" fmla="*/ 54 w 60"/>
                  <a:gd name="T111" fmla="*/ 42 h 132"/>
                  <a:gd name="T112" fmla="*/ 54 w 60"/>
                  <a:gd name="T113" fmla="*/ 60 h 132"/>
                  <a:gd name="T114" fmla="*/ 54 w 60"/>
                  <a:gd name="T115" fmla="*/ 48 h 132"/>
                  <a:gd name="T116" fmla="*/ 60 w 60"/>
                  <a:gd name="T117" fmla="*/ 60 h 132"/>
                  <a:gd name="T118" fmla="*/ 60 w 60"/>
                  <a:gd name="T119" fmla="*/ 54 h 132"/>
                  <a:gd name="T120" fmla="*/ 60 w 60"/>
                  <a:gd name="T121" fmla="*/ 60 h 132"/>
                  <a:gd name="T122" fmla="*/ 60 w 60"/>
                  <a:gd name="T123" fmla="*/ 6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0" h="132">
                    <a:moveTo>
                      <a:pt x="0" y="60"/>
                    </a:moveTo>
                    <a:lnTo>
                      <a:pt x="0" y="48"/>
                    </a:lnTo>
                    <a:lnTo>
                      <a:pt x="0" y="42"/>
                    </a:lnTo>
                    <a:lnTo>
                      <a:pt x="0" y="72"/>
                    </a:lnTo>
                    <a:lnTo>
                      <a:pt x="0" y="66"/>
                    </a:lnTo>
                    <a:lnTo>
                      <a:pt x="0" y="78"/>
                    </a:lnTo>
                    <a:lnTo>
                      <a:pt x="0" y="54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0" y="78"/>
                    </a:lnTo>
                    <a:lnTo>
                      <a:pt x="0" y="60"/>
                    </a:lnTo>
                    <a:lnTo>
                      <a:pt x="0" y="54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0" y="54"/>
                    </a:lnTo>
                    <a:lnTo>
                      <a:pt x="0" y="66"/>
                    </a:lnTo>
                    <a:lnTo>
                      <a:pt x="0" y="36"/>
                    </a:lnTo>
                    <a:lnTo>
                      <a:pt x="0" y="60"/>
                    </a:lnTo>
                    <a:lnTo>
                      <a:pt x="0" y="72"/>
                    </a:lnTo>
                    <a:lnTo>
                      <a:pt x="0" y="54"/>
                    </a:lnTo>
                    <a:lnTo>
                      <a:pt x="6" y="54"/>
                    </a:lnTo>
                    <a:lnTo>
                      <a:pt x="6" y="78"/>
                    </a:lnTo>
                    <a:lnTo>
                      <a:pt x="6" y="66"/>
                    </a:lnTo>
                    <a:lnTo>
                      <a:pt x="6" y="54"/>
                    </a:lnTo>
                    <a:lnTo>
                      <a:pt x="6" y="66"/>
                    </a:lnTo>
                    <a:lnTo>
                      <a:pt x="6" y="102"/>
                    </a:lnTo>
                    <a:lnTo>
                      <a:pt x="6" y="54"/>
                    </a:lnTo>
                    <a:lnTo>
                      <a:pt x="6" y="90"/>
                    </a:lnTo>
                    <a:lnTo>
                      <a:pt x="6" y="54"/>
                    </a:lnTo>
                    <a:lnTo>
                      <a:pt x="6" y="66"/>
                    </a:lnTo>
                    <a:lnTo>
                      <a:pt x="6" y="78"/>
                    </a:lnTo>
                    <a:lnTo>
                      <a:pt x="6" y="66"/>
                    </a:lnTo>
                    <a:lnTo>
                      <a:pt x="6" y="84"/>
                    </a:lnTo>
                    <a:lnTo>
                      <a:pt x="6" y="66"/>
                    </a:lnTo>
                    <a:lnTo>
                      <a:pt x="6" y="42"/>
                    </a:lnTo>
                    <a:lnTo>
                      <a:pt x="6" y="102"/>
                    </a:lnTo>
                    <a:lnTo>
                      <a:pt x="6" y="54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6" y="54"/>
                    </a:lnTo>
                    <a:lnTo>
                      <a:pt x="6" y="78"/>
                    </a:lnTo>
                    <a:lnTo>
                      <a:pt x="6" y="54"/>
                    </a:lnTo>
                    <a:lnTo>
                      <a:pt x="6" y="66"/>
                    </a:lnTo>
                    <a:lnTo>
                      <a:pt x="6" y="54"/>
                    </a:lnTo>
                    <a:lnTo>
                      <a:pt x="6" y="78"/>
                    </a:lnTo>
                    <a:lnTo>
                      <a:pt x="6" y="66"/>
                    </a:lnTo>
                    <a:lnTo>
                      <a:pt x="6" y="78"/>
                    </a:lnTo>
                    <a:lnTo>
                      <a:pt x="6" y="42"/>
                    </a:lnTo>
                    <a:lnTo>
                      <a:pt x="6" y="90"/>
                    </a:lnTo>
                    <a:lnTo>
                      <a:pt x="6" y="60"/>
                    </a:lnTo>
                    <a:lnTo>
                      <a:pt x="6" y="42"/>
                    </a:lnTo>
                    <a:lnTo>
                      <a:pt x="6" y="84"/>
                    </a:lnTo>
                    <a:lnTo>
                      <a:pt x="6" y="72"/>
                    </a:lnTo>
                    <a:lnTo>
                      <a:pt x="6" y="66"/>
                    </a:lnTo>
                    <a:lnTo>
                      <a:pt x="6" y="60"/>
                    </a:lnTo>
                    <a:lnTo>
                      <a:pt x="6" y="48"/>
                    </a:lnTo>
                    <a:lnTo>
                      <a:pt x="6" y="48"/>
                    </a:lnTo>
                    <a:lnTo>
                      <a:pt x="6" y="66"/>
                    </a:lnTo>
                    <a:lnTo>
                      <a:pt x="6" y="48"/>
                    </a:lnTo>
                    <a:lnTo>
                      <a:pt x="6" y="36"/>
                    </a:lnTo>
                    <a:lnTo>
                      <a:pt x="6" y="66"/>
                    </a:lnTo>
                    <a:lnTo>
                      <a:pt x="6" y="42"/>
                    </a:lnTo>
                    <a:lnTo>
                      <a:pt x="6" y="72"/>
                    </a:lnTo>
                    <a:lnTo>
                      <a:pt x="6" y="72"/>
                    </a:lnTo>
                    <a:lnTo>
                      <a:pt x="6" y="72"/>
                    </a:lnTo>
                    <a:lnTo>
                      <a:pt x="6" y="102"/>
                    </a:lnTo>
                    <a:lnTo>
                      <a:pt x="6" y="42"/>
                    </a:lnTo>
                    <a:lnTo>
                      <a:pt x="6" y="24"/>
                    </a:lnTo>
                    <a:lnTo>
                      <a:pt x="6" y="72"/>
                    </a:lnTo>
                    <a:lnTo>
                      <a:pt x="6" y="30"/>
                    </a:lnTo>
                    <a:lnTo>
                      <a:pt x="6" y="54"/>
                    </a:lnTo>
                    <a:lnTo>
                      <a:pt x="6" y="78"/>
                    </a:lnTo>
                    <a:lnTo>
                      <a:pt x="6" y="78"/>
                    </a:lnTo>
                    <a:lnTo>
                      <a:pt x="6" y="48"/>
                    </a:lnTo>
                    <a:lnTo>
                      <a:pt x="6" y="66"/>
                    </a:lnTo>
                    <a:lnTo>
                      <a:pt x="6" y="54"/>
                    </a:lnTo>
                    <a:lnTo>
                      <a:pt x="6" y="42"/>
                    </a:lnTo>
                    <a:lnTo>
                      <a:pt x="6" y="78"/>
                    </a:lnTo>
                    <a:lnTo>
                      <a:pt x="6" y="36"/>
                    </a:lnTo>
                    <a:lnTo>
                      <a:pt x="6" y="36"/>
                    </a:lnTo>
                    <a:lnTo>
                      <a:pt x="6" y="54"/>
                    </a:lnTo>
                    <a:lnTo>
                      <a:pt x="6" y="54"/>
                    </a:lnTo>
                    <a:lnTo>
                      <a:pt x="6" y="96"/>
                    </a:lnTo>
                    <a:lnTo>
                      <a:pt x="6" y="78"/>
                    </a:lnTo>
                    <a:lnTo>
                      <a:pt x="6" y="48"/>
                    </a:lnTo>
                    <a:lnTo>
                      <a:pt x="6" y="102"/>
                    </a:lnTo>
                    <a:lnTo>
                      <a:pt x="6" y="72"/>
                    </a:lnTo>
                    <a:lnTo>
                      <a:pt x="6" y="36"/>
                    </a:lnTo>
                    <a:lnTo>
                      <a:pt x="6" y="102"/>
                    </a:lnTo>
                    <a:lnTo>
                      <a:pt x="6" y="66"/>
                    </a:lnTo>
                    <a:lnTo>
                      <a:pt x="6" y="126"/>
                    </a:lnTo>
                    <a:lnTo>
                      <a:pt x="6" y="48"/>
                    </a:lnTo>
                    <a:lnTo>
                      <a:pt x="6" y="30"/>
                    </a:lnTo>
                    <a:lnTo>
                      <a:pt x="6" y="72"/>
                    </a:lnTo>
                    <a:lnTo>
                      <a:pt x="6" y="42"/>
                    </a:lnTo>
                    <a:lnTo>
                      <a:pt x="6" y="48"/>
                    </a:lnTo>
                    <a:lnTo>
                      <a:pt x="6" y="36"/>
                    </a:lnTo>
                    <a:lnTo>
                      <a:pt x="6" y="42"/>
                    </a:lnTo>
                    <a:lnTo>
                      <a:pt x="6" y="36"/>
                    </a:lnTo>
                    <a:lnTo>
                      <a:pt x="6" y="78"/>
                    </a:lnTo>
                    <a:lnTo>
                      <a:pt x="6" y="96"/>
                    </a:lnTo>
                    <a:lnTo>
                      <a:pt x="6" y="120"/>
                    </a:lnTo>
                    <a:lnTo>
                      <a:pt x="6" y="78"/>
                    </a:lnTo>
                    <a:lnTo>
                      <a:pt x="6" y="78"/>
                    </a:lnTo>
                    <a:lnTo>
                      <a:pt x="6" y="72"/>
                    </a:lnTo>
                    <a:lnTo>
                      <a:pt x="6" y="78"/>
                    </a:lnTo>
                    <a:lnTo>
                      <a:pt x="6" y="54"/>
                    </a:lnTo>
                    <a:lnTo>
                      <a:pt x="6" y="18"/>
                    </a:lnTo>
                    <a:lnTo>
                      <a:pt x="6" y="42"/>
                    </a:lnTo>
                    <a:lnTo>
                      <a:pt x="6" y="72"/>
                    </a:lnTo>
                    <a:lnTo>
                      <a:pt x="6" y="36"/>
                    </a:lnTo>
                    <a:lnTo>
                      <a:pt x="6" y="96"/>
                    </a:lnTo>
                    <a:lnTo>
                      <a:pt x="6" y="90"/>
                    </a:lnTo>
                    <a:lnTo>
                      <a:pt x="6" y="84"/>
                    </a:lnTo>
                    <a:lnTo>
                      <a:pt x="6" y="48"/>
                    </a:lnTo>
                    <a:lnTo>
                      <a:pt x="6" y="30"/>
                    </a:lnTo>
                    <a:lnTo>
                      <a:pt x="6" y="42"/>
                    </a:lnTo>
                    <a:lnTo>
                      <a:pt x="6" y="78"/>
                    </a:lnTo>
                    <a:lnTo>
                      <a:pt x="6" y="78"/>
                    </a:lnTo>
                    <a:lnTo>
                      <a:pt x="6" y="60"/>
                    </a:lnTo>
                    <a:lnTo>
                      <a:pt x="6" y="60"/>
                    </a:lnTo>
                    <a:lnTo>
                      <a:pt x="6" y="18"/>
                    </a:lnTo>
                    <a:lnTo>
                      <a:pt x="12" y="66"/>
                    </a:lnTo>
                    <a:lnTo>
                      <a:pt x="12" y="48"/>
                    </a:lnTo>
                    <a:lnTo>
                      <a:pt x="12" y="66"/>
                    </a:lnTo>
                    <a:lnTo>
                      <a:pt x="12" y="72"/>
                    </a:lnTo>
                    <a:lnTo>
                      <a:pt x="12" y="42"/>
                    </a:lnTo>
                    <a:lnTo>
                      <a:pt x="12" y="66"/>
                    </a:lnTo>
                    <a:lnTo>
                      <a:pt x="12" y="54"/>
                    </a:lnTo>
                    <a:lnTo>
                      <a:pt x="12" y="66"/>
                    </a:lnTo>
                    <a:lnTo>
                      <a:pt x="12" y="66"/>
                    </a:lnTo>
                    <a:lnTo>
                      <a:pt x="12" y="24"/>
                    </a:lnTo>
                    <a:lnTo>
                      <a:pt x="12" y="48"/>
                    </a:lnTo>
                    <a:lnTo>
                      <a:pt x="12" y="84"/>
                    </a:lnTo>
                    <a:lnTo>
                      <a:pt x="12" y="48"/>
                    </a:lnTo>
                    <a:lnTo>
                      <a:pt x="12" y="24"/>
                    </a:lnTo>
                    <a:lnTo>
                      <a:pt x="12" y="60"/>
                    </a:lnTo>
                    <a:lnTo>
                      <a:pt x="12" y="78"/>
                    </a:lnTo>
                    <a:lnTo>
                      <a:pt x="12" y="60"/>
                    </a:lnTo>
                    <a:lnTo>
                      <a:pt x="12" y="72"/>
                    </a:lnTo>
                    <a:lnTo>
                      <a:pt x="12" y="42"/>
                    </a:lnTo>
                    <a:lnTo>
                      <a:pt x="12" y="48"/>
                    </a:lnTo>
                    <a:lnTo>
                      <a:pt x="12" y="78"/>
                    </a:lnTo>
                    <a:lnTo>
                      <a:pt x="12" y="96"/>
                    </a:lnTo>
                    <a:lnTo>
                      <a:pt x="12" y="78"/>
                    </a:lnTo>
                    <a:lnTo>
                      <a:pt x="12" y="60"/>
                    </a:lnTo>
                    <a:lnTo>
                      <a:pt x="12" y="54"/>
                    </a:lnTo>
                    <a:lnTo>
                      <a:pt x="12" y="90"/>
                    </a:lnTo>
                    <a:lnTo>
                      <a:pt x="12" y="66"/>
                    </a:lnTo>
                    <a:lnTo>
                      <a:pt x="12" y="90"/>
                    </a:lnTo>
                    <a:lnTo>
                      <a:pt x="12" y="114"/>
                    </a:lnTo>
                    <a:lnTo>
                      <a:pt x="12" y="78"/>
                    </a:lnTo>
                    <a:lnTo>
                      <a:pt x="12" y="72"/>
                    </a:lnTo>
                    <a:lnTo>
                      <a:pt x="12" y="42"/>
                    </a:lnTo>
                    <a:lnTo>
                      <a:pt x="12" y="96"/>
                    </a:lnTo>
                    <a:lnTo>
                      <a:pt x="12" y="60"/>
                    </a:lnTo>
                    <a:lnTo>
                      <a:pt x="12" y="72"/>
                    </a:lnTo>
                    <a:lnTo>
                      <a:pt x="12" y="66"/>
                    </a:lnTo>
                    <a:lnTo>
                      <a:pt x="12" y="54"/>
                    </a:lnTo>
                    <a:lnTo>
                      <a:pt x="12" y="78"/>
                    </a:lnTo>
                    <a:lnTo>
                      <a:pt x="12" y="108"/>
                    </a:lnTo>
                    <a:lnTo>
                      <a:pt x="12" y="36"/>
                    </a:lnTo>
                    <a:lnTo>
                      <a:pt x="12" y="78"/>
                    </a:lnTo>
                    <a:lnTo>
                      <a:pt x="12" y="90"/>
                    </a:lnTo>
                    <a:lnTo>
                      <a:pt x="12" y="30"/>
                    </a:lnTo>
                    <a:lnTo>
                      <a:pt x="12" y="66"/>
                    </a:lnTo>
                    <a:lnTo>
                      <a:pt x="12" y="54"/>
                    </a:lnTo>
                    <a:lnTo>
                      <a:pt x="12" y="36"/>
                    </a:lnTo>
                    <a:lnTo>
                      <a:pt x="12" y="66"/>
                    </a:lnTo>
                    <a:lnTo>
                      <a:pt x="12" y="84"/>
                    </a:lnTo>
                    <a:lnTo>
                      <a:pt x="12" y="72"/>
                    </a:lnTo>
                    <a:lnTo>
                      <a:pt x="12" y="78"/>
                    </a:lnTo>
                    <a:lnTo>
                      <a:pt x="12" y="72"/>
                    </a:lnTo>
                    <a:lnTo>
                      <a:pt x="12" y="78"/>
                    </a:lnTo>
                    <a:lnTo>
                      <a:pt x="12" y="72"/>
                    </a:lnTo>
                    <a:lnTo>
                      <a:pt x="12" y="12"/>
                    </a:lnTo>
                    <a:lnTo>
                      <a:pt x="12" y="72"/>
                    </a:lnTo>
                    <a:lnTo>
                      <a:pt x="12" y="60"/>
                    </a:lnTo>
                    <a:lnTo>
                      <a:pt x="12" y="36"/>
                    </a:lnTo>
                    <a:lnTo>
                      <a:pt x="12" y="30"/>
                    </a:lnTo>
                    <a:lnTo>
                      <a:pt x="12" y="66"/>
                    </a:lnTo>
                    <a:lnTo>
                      <a:pt x="12" y="84"/>
                    </a:lnTo>
                    <a:lnTo>
                      <a:pt x="12" y="84"/>
                    </a:lnTo>
                    <a:lnTo>
                      <a:pt x="12" y="24"/>
                    </a:lnTo>
                    <a:lnTo>
                      <a:pt x="12" y="78"/>
                    </a:lnTo>
                    <a:lnTo>
                      <a:pt x="12" y="96"/>
                    </a:lnTo>
                    <a:lnTo>
                      <a:pt x="12" y="84"/>
                    </a:lnTo>
                    <a:lnTo>
                      <a:pt x="12" y="90"/>
                    </a:lnTo>
                    <a:lnTo>
                      <a:pt x="12" y="72"/>
                    </a:lnTo>
                    <a:lnTo>
                      <a:pt x="12" y="90"/>
                    </a:lnTo>
                    <a:lnTo>
                      <a:pt x="12" y="36"/>
                    </a:lnTo>
                    <a:lnTo>
                      <a:pt x="12" y="30"/>
                    </a:lnTo>
                    <a:lnTo>
                      <a:pt x="12" y="48"/>
                    </a:lnTo>
                    <a:lnTo>
                      <a:pt x="12" y="84"/>
                    </a:lnTo>
                    <a:lnTo>
                      <a:pt x="12" y="72"/>
                    </a:lnTo>
                    <a:lnTo>
                      <a:pt x="12" y="72"/>
                    </a:lnTo>
                    <a:lnTo>
                      <a:pt x="12" y="66"/>
                    </a:lnTo>
                    <a:lnTo>
                      <a:pt x="12" y="30"/>
                    </a:lnTo>
                    <a:lnTo>
                      <a:pt x="12" y="42"/>
                    </a:lnTo>
                    <a:lnTo>
                      <a:pt x="12" y="48"/>
                    </a:lnTo>
                    <a:lnTo>
                      <a:pt x="12" y="78"/>
                    </a:lnTo>
                    <a:lnTo>
                      <a:pt x="12" y="78"/>
                    </a:lnTo>
                    <a:lnTo>
                      <a:pt x="12" y="78"/>
                    </a:lnTo>
                    <a:lnTo>
                      <a:pt x="12" y="84"/>
                    </a:lnTo>
                    <a:lnTo>
                      <a:pt x="12" y="60"/>
                    </a:lnTo>
                    <a:lnTo>
                      <a:pt x="12" y="54"/>
                    </a:lnTo>
                    <a:lnTo>
                      <a:pt x="12" y="60"/>
                    </a:lnTo>
                    <a:lnTo>
                      <a:pt x="12" y="90"/>
                    </a:lnTo>
                    <a:lnTo>
                      <a:pt x="12" y="30"/>
                    </a:lnTo>
                    <a:lnTo>
                      <a:pt x="12" y="66"/>
                    </a:lnTo>
                    <a:lnTo>
                      <a:pt x="12" y="54"/>
                    </a:lnTo>
                    <a:lnTo>
                      <a:pt x="12" y="78"/>
                    </a:lnTo>
                    <a:lnTo>
                      <a:pt x="12" y="60"/>
                    </a:lnTo>
                    <a:lnTo>
                      <a:pt x="12" y="108"/>
                    </a:lnTo>
                    <a:lnTo>
                      <a:pt x="12" y="42"/>
                    </a:lnTo>
                    <a:lnTo>
                      <a:pt x="12" y="48"/>
                    </a:lnTo>
                    <a:lnTo>
                      <a:pt x="12" y="54"/>
                    </a:lnTo>
                    <a:lnTo>
                      <a:pt x="12" y="60"/>
                    </a:lnTo>
                    <a:lnTo>
                      <a:pt x="12" y="108"/>
                    </a:lnTo>
                    <a:lnTo>
                      <a:pt x="12" y="48"/>
                    </a:lnTo>
                    <a:lnTo>
                      <a:pt x="12" y="48"/>
                    </a:lnTo>
                    <a:lnTo>
                      <a:pt x="12" y="48"/>
                    </a:lnTo>
                    <a:lnTo>
                      <a:pt x="12" y="72"/>
                    </a:lnTo>
                    <a:lnTo>
                      <a:pt x="12" y="78"/>
                    </a:lnTo>
                    <a:lnTo>
                      <a:pt x="12" y="6"/>
                    </a:lnTo>
                    <a:lnTo>
                      <a:pt x="18" y="72"/>
                    </a:lnTo>
                    <a:lnTo>
                      <a:pt x="18" y="42"/>
                    </a:lnTo>
                    <a:lnTo>
                      <a:pt x="18" y="18"/>
                    </a:lnTo>
                    <a:lnTo>
                      <a:pt x="18" y="60"/>
                    </a:lnTo>
                    <a:lnTo>
                      <a:pt x="18" y="72"/>
                    </a:lnTo>
                    <a:lnTo>
                      <a:pt x="18" y="96"/>
                    </a:lnTo>
                    <a:lnTo>
                      <a:pt x="18" y="24"/>
                    </a:lnTo>
                    <a:lnTo>
                      <a:pt x="18" y="36"/>
                    </a:lnTo>
                    <a:lnTo>
                      <a:pt x="18" y="78"/>
                    </a:lnTo>
                    <a:lnTo>
                      <a:pt x="18" y="66"/>
                    </a:lnTo>
                    <a:lnTo>
                      <a:pt x="18" y="36"/>
                    </a:lnTo>
                    <a:lnTo>
                      <a:pt x="18" y="90"/>
                    </a:lnTo>
                    <a:lnTo>
                      <a:pt x="18" y="66"/>
                    </a:lnTo>
                    <a:lnTo>
                      <a:pt x="18" y="96"/>
                    </a:lnTo>
                    <a:lnTo>
                      <a:pt x="18" y="60"/>
                    </a:lnTo>
                    <a:lnTo>
                      <a:pt x="18" y="60"/>
                    </a:lnTo>
                    <a:lnTo>
                      <a:pt x="18" y="66"/>
                    </a:lnTo>
                    <a:lnTo>
                      <a:pt x="18" y="102"/>
                    </a:lnTo>
                    <a:lnTo>
                      <a:pt x="18" y="66"/>
                    </a:lnTo>
                    <a:lnTo>
                      <a:pt x="18" y="60"/>
                    </a:lnTo>
                    <a:lnTo>
                      <a:pt x="18" y="60"/>
                    </a:lnTo>
                    <a:lnTo>
                      <a:pt x="18" y="36"/>
                    </a:lnTo>
                    <a:lnTo>
                      <a:pt x="18" y="78"/>
                    </a:lnTo>
                    <a:lnTo>
                      <a:pt x="18" y="72"/>
                    </a:lnTo>
                    <a:lnTo>
                      <a:pt x="18" y="66"/>
                    </a:lnTo>
                    <a:lnTo>
                      <a:pt x="18" y="78"/>
                    </a:lnTo>
                    <a:lnTo>
                      <a:pt x="18" y="72"/>
                    </a:lnTo>
                    <a:lnTo>
                      <a:pt x="18" y="66"/>
                    </a:lnTo>
                    <a:lnTo>
                      <a:pt x="18" y="42"/>
                    </a:lnTo>
                    <a:lnTo>
                      <a:pt x="18" y="54"/>
                    </a:lnTo>
                    <a:lnTo>
                      <a:pt x="18" y="60"/>
                    </a:lnTo>
                    <a:lnTo>
                      <a:pt x="18" y="54"/>
                    </a:lnTo>
                    <a:lnTo>
                      <a:pt x="18" y="12"/>
                    </a:lnTo>
                    <a:lnTo>
                      <a:pt x="18" y="66"/>
                    </a:lnTo>
                    <a:lnTo>
                      <a:pt x="18" y="60"/>
                    </a:lnTo>
                    <a:lnTo>
                      <a:pt x="18" y="48"/>
                    </a:lnTo>
                    <a:lnTo>
                      <a:pt x="18" y="96"/>
                    </a:lnTo>
                    <a:lnTo>
                      <a:pt x="18" y="78"/>
                    </a:lnTo>
                    <a:lnTo>
                      <a:pt x="18" y="90"/>
                    </a:lnTo>
                    <a:lnTo>
                      <a:pt x="18" y="48"/>
                    </a:lnTo>
                    <a:lnTo>
                      <a:pt x="18" y="78"/>
                    </a:lnTo>
                    <a:lnTo>
                      <a:pt x="18" y="84"/>
                    </a:lnTo>
                    <a:lnTo>
                      <a:pt x="18" y="54"/>
                    </a:lnTo>
                    <a:lnTo>
                      <a:pt x="18" y="84"/>
                    </a:lnTo>
                    <a:lnTo>
                      <a:pt x="18" y="60"/>
                    </a:lnTo>
                    <a:lnTo>
                      <a:pt x="18" y="72"/>
                    </a:lnTo>
                    <a:lnTo>
                      <a:pt x="18" y="36"/>
                    </a:lnTo>
                    <a:lnTo>
                      <a:pt x="18" y="66"/>
                    </a:lnTo>
                    <a:lnTo>
                      <a:pt x="18" y="66"/>
                    </a:lnTo>
                    <a:lnTo>
                      <a:pt x="18" y="54"/>
                    </a:lnTo>
                    <a:lnTo>
                      <a:pt x="18" y="42"/>
                    </a:lnTo>
                    <a:lnTo>
                      <a:pt x="18" y="60"/>
                    </a:lnTo>
                    <a:lnTo>
                      <a:pt x="18" y="54"/>
                    </a:lnTo>
                    <a:lnTo>
                      <a:pt x="18" y="78"/>
                    </a:lnTo>
                    <a:lnTo>
                      <a:pt x="18" y="54"/>
                    </a:lnTo>
                    <a:lnTo>
                      <a:pt x="18" y="54"/>
                    </a:lnTo>
                    <a:lnTo>
                      <a:pt x="18" y="54"/>
                    </a:lnTo>
                    <a:lnTo>
                      <a:pt x="18" y="48"/>
                    </a:lnTo>
                    <a:lnTo>
                      <a:pt x="18" y="30"/>
                    </a:lnTo>
                    <a:lnTo>
                      <a:pt x="18" y="42"/>
                    </a:lnTo>
                    <a:lnTo>
                      <a:pt x="18" y="54"/>
                    </a:lnTo>
                    <a:lnTo>
                      <a:pt x="18" y="102"/>
                    </a:lnTo>
                    <a:lnTo>
                      <a:pt x="18" y="54"/>
                    </a:lnTo>
                    <a:lnTo>
                      <a:pt x="18" y="72"/>
                    </a:lnTo>
                    <a:lnTo>
                      <a:pt x="18" y="90"/>
                    </a:lnTo>
                    <a:lnTo>
                      <a:pt x="18" y="42"/>
                    </a:lnTo>
                    <a:lnTo>
                      <a:pt x="18" y="84"/>
                    </a:lnTo>
                    <a:lnTo>
                      <a:pt x="18" y="66"/>
                    </a:lnTo>
                    <a:lnTo>
                      <a:pt x="18" y="84"/>
                    </a:lnTo>
                    <a:lnTo>
                      <a:pt x="18" y="66"/>
                    </a:lnTo>
                    <a:lnTo>
                      <a:pt x="18" y="48"/>
                    </a:lnTo>
                    <a:lnTo>
                      <a:pt x="18" y="90"/>
                    </a:lnTo>
                    <a:lnTo>
                      <a:pt x="18" y="96"/>
                    </a:lnTo>
                    <a:lnTo>
                      <a:pt x="18" y="48"/>
                    </a:lnTo>
                    <a:lnTo>
                      <a:pt x="18" y="48"/>
                    </a:lnTo>
                    <a:lnTo>
                      <a:pt x="18" y="102"/>
                    </a:lnTo>
                    <a:lnTo>
                      <a:pt x="18" y="72"/>
                    </a:lnTo>
                    <a:lnTo>
                      <a:pt x="18" y="78"/>
                    </a:lnTo>
                    <a:lnTo>
                      <a:pt x="18" y="36"/>
                    </a:lnTo>
                    <a:lnTo>
                      <a:pt x="18" y="90"/>
                    </a:lnTo>
                    <a:lnTo>
                      <a:pt x="18" y="72"/>
                    </a:lnTo>
                    <a:lnTo>
                      <a:pt x="18" y="48"/>
                    </a:lnTo>
                    <a:lnTo>
                      <a:pt x="18" y="6"/>
                    </a:lnTo>
                    <a:lnTo>
                      <a:pt x="18" y="66"/>
                    </a:lnTo>
                    <a:lnTo>
                      <a:pt x="18" y="42"/>
                    </a:lnTo>
                    <a:lnTo>
                      <a:pt x="18" y="72"/>
                    </a:lnTo>
                    <a:lnTo>
                      <a:pt x="18" y="48"/>
                    </a:lnTo>
                    <a:lnTo>
                      <a:pt x="18" y="66"/>
                    </a:lnTo>
                    <a:lnTo>
                      <a:pt x="18" y="42"/>
                    </a:lnTo>
                    <a:lnTo>
                      <a:pt x="18" y="60"/>
                    </a:lnTo>
                    <a:lnTo>
                      <a:pt x="18" y="48"/>
                    </a:lnTo>
                    <a:lnTo>
                      <a:pt x="18" y="54"/>
                    </a:lnTo>
                    <a:lnTo>
                      <a:pt x="18" y="60"/>
                    </a:lnTo>
                    <a:lnTo>
                      <a:pt x="18" y="78"/>
                    </a:lnTo>
                    <a:lnTo>
                      <a:pt x="18" y="66"/>
                    </a:lnTo>
                    <a:lnTo>
                      <a:pt x="18" y="84"/>
                    </a:lnTo>
                    <a:lnTo>
                      <a:pt x="18" y="60"/>
                    </a:lnTo>
                    <a:lnTo>
                      <a:pt x="18" y="36"/>
                    </a:lnTo>
                    <a:lnTo>
                      <a:pt x="18" y="78"/>
                    </a:lnTo>
                    <a:lnTo>
                      <a:pt x="18" y="30"/>
                    </a:lnTo>
                    <a:lnTo>
                      <a:pt x="18" y="66"/>
                    </a:lnTo>
                    <a:lnTo>
                      <a:pt x="18" y="84"/>
                    </a:lnTo>
                    <a:lnTo>
                      <a:pt x="24" y="66"/>
                    </a:lnTo>
                    <a:lnTo>
                      <a:pt x="24" y="54"/>
                    </a:lnTo>
                    <a:lnTo>
                      <a:pt x="24" y="6"/>
                    </a:lnTo>
                    <a:lnTo>
                      <a:pt x="24" y="66"/>
                    </a:lnTo>
                    <a:lnTo>
                      <a:pt x="24" y="54"/>
                    </a:lnTo>
                    <a:lnTo>
                      <a:pt x="24" y="42"/>
                    </a:lnTo>
                    <a:lnTo>
                      <a:pt x="24" y="90"/>
                    </a:lnTo>
                    <a:lnTo>
                      <a:pt x="24" y="84"/>
                    </a:lnTo>
                    <a:lnTo>
                      <a:pt x="24" y="54"/>
                    </a:lnTo>
                    <a:lnTo>
                      <a:pt x="24" y="72"/>
                    </a:lnTo>
                    <a:lnTo>
                      <a:pt x="24" y="60"/>
                    </a:lnTo>
                    <a:lnTo>
                      <a:pt x="24" y="78"/>
                    </a:lnTo>
                    <a:lnTo>
                      <a:pt x="24" y="90"/>
                    </a:lnTo>
                    <a:lnTo>
                      <a:pt x="24" y="18"/>
                    </a:lnTo>
                    <a:lnTo>
                      <a:pt x="24" y="66"/>
                    </a:lnTo>
                    <a:lnTo>
                      <a:pt x="24" y="78"/>
                    </a:lnTo>
                    <a:lnTo>
                      <a:pt x="24" y="90"/>
                    </a:lnTo>
                    <a:lnTo>
                      <a:pt x="24" y="78"/>
                    </a:lnTo>
                    <a:lnTo>
                      <a:pt x="24" y="72"/>
                    </a:lnTo>
                    <a:lnTo>
                      <a:pt x="24" y="72"/>
                    </a:lnTo>
                    <a:lnTo>
                      <a:pt x="24" y="48"/>
                    </a:lnTo>
                    <a:lnTo>
                      <a:pt x="24" y="36"/>
                    </a:lnTo>
                    <a:lnTo>
                      <a:pt x="24" y="60"/>
                    </a:lnTo>
                    <a:lnTo>
                      <a:pt x="24" y="42"/>
                    </a:lnTo>
                    <a:lnTo>
                      <a:pt x="24" y="72"/>
                    </a:lnTo>
                    <a:lnTo>
                      <a:pt x="24" y="72"/>
                    </a:lnTo>
                    <a:lnTo>
                      <a:pt x="24" y="54"/>
                    </a:lnTo>
                    <a:lnTo>
                      <a:pt x="24" y="72"/>
                    </a:lnTo>
                    <a:lnTo>
                      <a:pt x="24" y="36"/>
                    </a:lnTo>
                    <a:lnTo>
                      <a:pt x="24" y="66"/>
                    </a:lnTo>
                    <a:lnTo>
                      <a:pt x="24" y="66"/>
                    </a:lnTo>
                    <a:lnTo>
                      <a:pt x="24" y="96"/>
                    </a:lnTo>
                    <a:lnTo>
                      <a:pt x="24" y="72"/>
                    </a:lnTo>
                    <a:lnTo>
                      <a:pt x="24" y="54"/>
                    </a:lnTo>
                    <a:lnTo>
                      <a:pt x="24" y="72"/>
                    </a:lnTo>
                    <a:lnTo>
                      <a:pt x="24" y="78"/>
                    </a:lnTo>
                    <a:lnTo>
                      <a:pt x="24" y="48"/>
                    </a:lnTo>
                    <a:lnTo>
                      <a:pt x="24" y="90"/>
                    </a:lnTo>
                    <a:lnTo>
                      <a:pt x="24" y="102"/>
                    </a:lnTo>
                    <a:lnTo>
                      <a:pt x="24" y="108"/>
                    </a:lnTo>
                    <a:lnTo>
                      <a:pt x="24" y="42"/>
                    </a:lnTo>
                    <a:lnTo>
                      <a:pt x="24" y="78"/>
                    </a:lnTo>
                    <a:lnTo>
                      <a:pt x="24" y="72"/>
                    </a:lnTo>
                    <a:lnTo>
                      <a:pt x="24" y="24"/>
                    </a:lnTo>
                    <a:lnTo>
                      <a:pt x="24" y="66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24" y="18"/>
                    </a:lnTo>
                    <a:lnTo>
                      <a:pt x="24" y="0"/>
                    </a:lnTo>
                    <a:lnTo>
                      <a:pt x="24" y="78"/>
                    </a:lnTo>
                    <a:lnTo>
                      <a:pt x="24" y="42"/>
                    </a:lnTo>
                    <a:lnTo>
                      <a:pt x="24" y="84"/>
                    </a:lnTo>
                    <a:lnTo>
                      <a:pt x="24" y="78"/>
                    </a:lnTo>
                    <a:lnTo>
                      <a:pt x="24" y="84"/>
                    </a:lnTo>
                    <a:lnTo>
                      <a:pt x="24" y="90"/>
                    </a:lnTo>
                    <a:lnTo>
                      <a:pt x="24" y="48"/>
                    </a:lnTo>
                    <a:lnTo>
                      <a:pt x="24" y="72"/>
                    </a:lnTo>
                    <a:lnTo>
                      <a:pt x="24" y="78"/>
                    </a:lnTo>
                    <a:lnTo>
                      <a:pt x="24" y="54"/>
                    </a:lnTo>
                    <a:lnTo>
                      <a:pt x="24" y="96"/>
                    </a:lnTo>
                    <a:lnTo>
                      <a:pt x="24" y="78"/>
                    </a:lnTo>
                    <a:lnTo>
                      <a:pt x="24" y="78"/>
                    </a:lnTo>
                    <a:lnTo>
                      <a:pt x="24" y="60"/>
                    </a:lnTo>
                    <a:lnTo>
                      <a:pt x="24" y="72"/>
                    </a:lnTo>
                    <a:lnTo>
                      <a:pt x="24" y="36"/>
                    </a:lnTo>
                    <a:lnTo>
                      <a:pt x="24" y="96"/>
                    </a:lnTo>
                    <a:lnTo>
                      <a:pt x="24" y="42"/>
                    </a:lnTo>
                    <a:lnTo>
                      <a:pt x="24" y="66"/>
                    </a:lnTo>
                    <a:lnTo>
                      <a:pt x="24" y="60"/>
                    </a:lnTo>
                    <a:lnTo>
                      <a:pt x="24" y="66"/>
                    </a:lnTo>
                    <a:lnTo>
                      <a:pt x="24" y="66"/>
                    </a:lnTo>
                    <a:lnTo>
                      <a:pt x="24" y="96"/>
                    </a:lnTo>
                    <a:lnTo>
                      <a:pt x="24" y="60"/>
                    </a:lnTo>
                    <a:lnTo>
                      <a:pt x="24" y="96"/>
                    </a:lnTo>
                    <a:lnTo>
                      <a:pt x="24" y="66"/>
                    </a:lnTo>
                    <a:lnTo>
                      <a:pt x="24" y="30"/>
                    </a:lnTo>
                    <a:lnTo>
                      <a:pt x="24" y="66"/>
                    </a:lnTo>
                    <a:lnTo>
                      <a:pt x="24" y="84"/>
                    </a:lnTo>
                    <a:lnTo>
                      <a:pt x="24" y="54"/>
                    </a:lnTo>
                    <a:lnTo>
                      <a:pt x="24" y="66"/>
                    </a:lnTo>
                    <a:lnTo>
                      <a:pt x="24" y="54"/>
                    </a:lnTo>
                    <a:lnTo>
                      <a:pt x="24" y="78"/>
                    </a:lnTo>
                    <a:lnTo>
                      <a:pt x="24" y="60"/>
                    </a:lnTo>
                    <a:lnTo>
                      <a:pt x="24" y="60"/>
                    </a:lnTo>
                    <a:lnTo>
                      <a:pt x="24" y="36"/>
                    </a:lnTo>
                    <a:lnTo>
                      <a:pt x="24" y="66"/>
                    </a:lnTo>
                    <a:lnTo>
                      <a:pt x="24" y="96"/>
                    </a:lnTo>
                    <a:lnTo>
                      <a:pt x="24" y="66"/>
                    </a:lnTo>
                    <a:lnTo>
                      <a:pt x="24" y="72"/>
                    </a:lnTo>
                    <a:lnTo>
                      <a:pt x="24" y="36"/>
                    </a:lnTo>
                    <a:lnTo>
                      <a:pt x="24" y="36"/>
                    </a:lnTo>
                    <a:lnTo>
                      <a:pt x="24" y="66"/>
                    </a:lnTo>
                    <a:lnTo>
                      <a:pt x="24" y="54"/>
                    </a:lnTo>
                    <a:lnTo>
                      <a:pt x="24" y="60"/>
                    </a:lnTo>
                    <a:lnTo>
                      <a:pt x="24" y="60"/>
                    </a:lnTo>
                    <a:lnTo>
                      <a:pt x="24" y="54"/>
                    </a:lnTo>
                    <a:lnTo>
                      <a:pt x="24" y="66"/>
                    </a:lnTo>
                    <a:lnTo>
                      <a:pt x="24" y="66"/>
                    </a:lnTo>
                    <a:lnTo>
                      <a:pt x="24" y="78"/>
                    </a:lnTo>
                    <a:lnTo>
                      <a:pt x="24" y="66"/>
                    </a:lnTo>
                    <a:lnTo>
                      <a:pt x="24" y="24"/>
                    </a:lnTo>
                    <a:lnTo>
                      <a:pt x="24" y="78"/>
                    </a:lnTo>
                    <a:lnTo>
                      <a:pt x="30" y="108"/>
                    </a:lnTo>
                    <a:lnTo>
                      <a:pt x="30" y="84"/>
                    </a:lnTo>
                    <a:lnTo>
                      <a:pt x="30" y="72"/>
                    </a:lnTo>
                    <a:lnTo>
                      <a:pt x="30" y="96"/>
                    </a:lnTo>
                    <a:lnTo>
                      <a:pt x="30" y="42"/>
                    </a:lnTo>
                    <a:lnTo>
                      <a:pt x="30" y="60"/>
                    </a:lnTo>
                    <a:lnTo>
                      <a:pt x="30" y="18"/>
                    </a:lnTo>
                    <a:lnTo>
                      <a:pt x="30" y="60"/>
                    </a:lnTo>
                    <a:lnTo>
                      <a:pt x="30" y="96"/>
                    </a:lnTo>
                    <a:lnTo>
                      <a:pt x="30" y="72"/>
                    </a:lnTo>
                    <a:lnTo>
                      <a:pt x="30" y="60"/>
                    </a:lnTo>
                    <a:lnTo>
                      <a:pt x="30" y="54"/>
                    </a:lnTo>
                    <a:lnTo>
                      <a:pt x="30" y="18"/>
                    </a:lnTo>
                    <a:lnTo>
                      <a:pt x="30" y="36"/>
                    </a:lnTo>
                    <a:lnTo>
                      <a:pt x="30" y="42"/>
                    </a:lnTo>
                    <a:lnTo>
                      <a:pt x="30" y="48"/>
                    </a:lnTo>
                    <a:lnTo>
                      <a:pt x="30" y="54"/>
                    </a:lnTo>
                    <a:lnTo>
                      <a:pt x="30" y="30"/>
                    </a:lnTo>
                    <a:lnTo>
                      <a:pt x="30" y="36"/>
                    </a:lnTo>
                    <a:lnTo>
                      <a:pt x="30" y="54"/>
                    </a:lnTo>
                    <a:lnTo>
                      <a:pt x="30" y="72"/>
                    </a:lnTo>
                    <a:lnTo>
                      <a:pt x="30" y="48"/>
                    </a:lnTo>
                    <a:lnTo>
                      <a:pt x="30" y="84"/>
                    </a:lnTo>
                    <a:lnTo>
                      <a:pt x="30" y="72"/>
                    </a:lnTo>
                    <a:lnTo>
                      <a:pt x="30" y="96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30" y="42"/>
                    </a:lnTo>
                    <a:lnTo>
                      <a:pt x="30" y="48"/>
                    </a:lnTo>
                    <a:lnTo>
                      <a:pt x="30" y="36"/>
                    </a:lnTo>
                    <a:lnTo>
                      <a:pt x="30" y="60"/>
                    </a:lnTo>
                    <a:lnTo>
                      <a:pt x="30" y="78"/>
                    </a:lnTo>
                    <a:lnTo>
                      <a:pt x="30" y="66"/>
                    </a:lnTo>
                    <a:lnTo>
                      <a:pt x="30" y="78"/>
                    </a:lnTo>
                    <a:lnTo>
                      <a:pt x="30" y="60"/>
                    </a:lnTo>
                    <a:lnTo>
                      <a:pt x="30" y="84"/>
                    </a:lnTo>
                    <a:lnTo>
                      <a:pt x="30" y="48"/>
                    </a:lnTo>
                    <a:lnTo>
                      <a:pt x="30" y="36"/>
                    </a:lnTo>
                    <a:lnTo>
                      <a:pt x="30" y="54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30" y="72"/>
                    </a:lnTo>
                    <a:lnTo>
                      <a:pt x="30" y="60"/>
                    </a:lnTo>
                    <a:lnTo>
                      <a:pt x="30" y="48"/>
                    </a:lnTo>
                    <a:lnTo>
                      <a:pt x="30" y="24"/>
                    </a:lnTo>
                    <a:lnTo>
                      <a:pt x="30" y="66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30" y="90"/>
                    </a:lnTo>
                    <a:lnTo>
                      <a:pt x="30" y="78"/>
                    </a:lnTo>
                    <a:lnTo>
                      <a:pt x="30" y="72"/>
                    </a:lnTo>
                    <a:lnTo>
                      <a:pt x="30" y="66"/>
                    </a:lnTo>
                    <a:lnTo>
                      <a:pt x="30" y="96"/>
                    </a:lnTo>
                    <a:lnTo>
                      <a:pt x="30" y="66"/>
                    </a:lnTo>
                    <a:lnTo>
                      <a:pt x="30" y="84"/>
                    </a:lnTo>
                    <a:lnTo>
                      <a:pt x="30" y="60"/>
                    </a:lnTo>
                    <a:lnTo>
                      <a:pt x="30" y="72"/>
                    </a:lnTo>
                    <a:lnTo>
                      <a:pt x="30" y="66"/>
                    </a:lnTo>
                    <a:lnTo>
                      <a:pt x="30" y="90"/>
                    </a:lnTo>
                    <a:lnTo>
                      <a:pt x="30" y="48"/>
                    </a:lnTo>
                    <a:lnTo>
                      <a:pt x="30" y="60"/>
                    </a:lnTo>
                    <a:lnTo>
                      <a:pt x="30" y="30"/>
                    </a:lnTo>
                    <a:lnTo>
                      <a:pt x="30" y="30"/>
                    </a:lnTo>
                    <a:lnTo>
                      <a:pt x="30" y="72"/>
                    </a:lnTo>
                    <a:lnTo>
                      <a:pt x="30" y="60"/>
                    </a:lnTo>
                    <a:lnTo>
                      <a:pt x="30" y="84"/>
                    </a:lnTo>
                    <a:lnTo>
                      <a:pt x="30" y="42"/>
                    </a:lnTo>
                    <a:lnTo>
                      <a:pt x="30" y="66"/>
                    </a:lnTo>
                    <a:lnTo>
                      <a:pt x="30" y="72"/>
                    </a:lnTo>
                    <a:lnTo>
                      <a:pt x="30" y="54"/>
                    </a:lnTo>
                    <a:lnTo>
                      <a:pt x="30" y="72"/>
                    </a:lnTo>
                    <a:lnTo>
                      <a:pt x="30" y="84"/>
                    </a:lnTo>
                    <a:lnTo>
                      <a:pt x="30" y="48"/>
                    </a:lnTo>
                    <a:lnTo>
                      <a:pt x="30" y="36"/>
                    </a:lnTo>
                    <a:lnTo>
                      <a:pt x="30" y="0"/>
                    </a:lnTo>
                    <a:lnTo>
                      <a:pt x="30" y="72"/>
                    </a:lnTo>
                    <a:lnTo>
                      <a:pt x="30" y="48"/>
                    </a:lnTo>
                    <a:lnTo>
                      <a:pt x="30" y="66"/>
                    </a:lnTo>
                    <a:lnTo>
                      <a:pt x="30" y="42"/>
                    </a:lnTo>
                    <a:lnTo>
                      <a:pt x="30" y="90"/>
                    </a:lnTo>
                    <a:lnTo>
                      <a:pt x="30" y="84"/>
                    </a:lnTo>
                    <a:lnTo>
                      <a:pt x="30" y="60"/>
                    </a:lnTo>
                    <a:lnTo>
                      <a:pt x="30" y="84"/>
                    </a:lnTo>
                    <a:lnTo>
                      <a:pt x="30" y="84"/>
                    </a:lnTo>
                    <a:lnTo>
                      <a:pt x="30" y="84"/>
                    </a:lnTo>
                    <a:lnTo>
                      <a:pt x="30" y="66"/>
                    </a:lnTo>
                    <a:lnTo>
                      <a:pt x="30" y="24"/>
                    </a:lnTo>
                    <a:lnTo>
                      <a:pt x="30" y="54"/>
                    </a:lnTo>
                    <a:lnTo>
                      <a:pt x="30" y="48"/>
                    </a:lnTo>
                    <a:lnTo>
                      <a:pt x="30" y="78"/>
                    </a:lnTo>
                    <a:lnTo>
                      <a:pt x="30" y="78"/>
                    </a:lnTo>
                    <a:lnTo>
                      <a:pt x="30" y="72"/>
                    </a:lnTo>
                    <a:lnTo>
                      <a:pt x="30" y="36"/>
                    </a:lnTo>
                    <a:lnTo>
                      <a:pt x="30" y="48"/>
                    </a:lnTo>
                    <a:lnTo>
                      <a:pt x="30" y="54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30" y="102"/>
                    </a:lnTo>
                    <a:lnTo>
                      <a:pt x="30" y="60"/>
                    </a:lnTo>
                    <a:lnTo>
                      <a:pt x="30" y="78"/>
                    </a:lnTo>
                    <a:lnTo>
                      <a:pt x="30" y="84"/>
                    </a:lnTo>
                    <a:lnTo>
                      <a:pt x="36" y="36"/>
                    </a:lnTo>
                    <a:lnTo>
                      <a:pt x="36" y="72"/>
                    </a:lnTo>
                    <a:lnTo>
                      <a:pt x="36" y="48"/>
                    </a:lnTo>
                    <a:lnTo>
                      <a:pt x="36" y="36"/>
                    </a:lnTo>
                    <a:lnTo>
                      <a:pt x="36" y="54"/>
                    </a:lnTo>
                    <a:lnTo>
                      <a:pt x="36" y="102"/>
                    </a:lnTo>
                    <a:lnTo>
                      <a:pt x="36" y="90"/>
                    </a:lnTo>
                    <a:lnTo>
                      <a:pt x="36" y="84"/>
                    </a:lnTo>
                    <a:lnTo>
                      <a:pt x="36" y="48"/>
                    </a:lnTo>
                    <a:lnTo>
                      <a:pt x="36" y="78"/>
                    </a:lnTo>
                    <a:lnTo>
                      <a:pt x="36" y="54"/>
                    </a:lnTo>
                    <a:lnTo>
                      <a:pt x="36" y="60"/>
                    </a:lnTo>
                    <a:lnTo>
                      <a:pt x="36" y="54"/>
                    </a:lnTo>
                    <a:lnTo>
                      <a:pt x="36" y="66"/>
                    </a:lnTo>
                    <a:lnTo>
                      <a:pt x="36" y="60"/>
                    </a:lnTo>
                    <a:lnTo>
                      <a:pt x="36" y="72"/>
                    </a:lnTo>
                    <a:lnTo>
                      <a:pt x="36" y="132"/>
                    </a:lnTo>
                    <a:lnTo>
                      <a:pt x="36" y="42"/>
                    </a:lnTo>
                    <a:lnTo>
                      <a:pt x="36" y="72"/>
                    </a:lnTo>
                    <a:lnTo>
                      <a:pt x="36" y="60"/>
                    </a:lnTo>
                    <a:lnTo>
                      <a:pt x="36" y="42"/>
                    </a:lnTo>
                    <a:lnTo>
                      <a:pt x="36" y="78"/>
                    </a:lnTo>
                    <a:lnTo>
                      <a:pt x="36" y="90"/>
                    </a:lnTo>
                    <a:lnTo>
                      <a:pt x="36" y="48"/>
                    </a:lnTo>
                    <a:lnTo>
                      <a:pt x="36" y="102"/>
                    </a:lnTo>
                    <a:lnTo>
                      <a:pt x="36" y="96"/>
                    </a:lnTo>
                    <a:lnTo>
                      <a:pt x="36" y="66"/>
                    </a:lnTo>
                    <a:lnTo>
                      <a:pt x="36" y="48"/>
                    </a:lnTo>
                    <a:lnTo>
                      <a:pt x="36" y="60"/>
                    </a:lnTo>
                    <a:lnTo>
                      <a:pt x="36" y="72"/>
                    </a:lnTo>
                    <a:lnTo>
                      <a:pt x="36" y="42"/>
                    </a:lnTo>
                    <a:lnTo>
                      <a:pt x="36" y="54"/>
                    </a:lnTo>
                    <a:lnTo>
                      <a:pt x="36" y="54"/>
                    </a:lnTo>
                    <a:lnTo>
                      <a:pt x="36" y="30"/>
                    </a:lnTo>
                    <a:lnTo>
                      <a:pt x="36" y="48"/>
                    </a:lnTo>
                    <a:lnTo>
                      <a:pt x="36" y="66"/>
                    </a:lnTo>
                    <a:lnTo>
                      <a:pt x="36" y="54"/>
                    </a:lnTo>
                    <a:lnTo>
                      <a:pt x="36" y="36"/>
                    </a:lnTo>
                    <a:lnTo>
                      <a:pt x="36" y="36"/>
                    </a:lnTo>
                    <a:lnTo>
                      <a:pt x="36" y="90"/>
                    </a:lnTo>
                    <a:lnTo>
                      <a:pt x="36" y="42"/>
                    </a:lnTo>
                    <a:lnTo>
                      <a:pt x="36" y="54"/>
                    </a:lnTo>
                    <a:lnTo>
                      <a:pt x="36" y="102"/>
                    </a:lnTo>
                    <a:lnTo>
                      <a:pt x="36" y="48"/>
                    </a:lnTo>
                    <a:lnTo>
                      <a:pt x="36" y="60"/>
                    </a:lnTo>
                    <a:lnTo>
                      <a:pt x="36" y="66"/>
                    </a:lnTo>
                    <a:lnTo>
                      <a:pt x="36" y="24"/>
                    </a:lnTo>
                    <a:lnTo>
                      <a:pt x="36" y="60"/>
                    </a:lnTo>
                    <a:lnTo>
                      <a:pt x="36" y="30"/>
                    </a:lnTo>
                    <a:lnTo>
                      <a:pt x="36" y="48"/>
                    </a:lnTo>
                    <a:lnTo>
                      <a:pt x="36" y="66"/>
                    </a:lnTo>
                    <a:lnTo>
                      <a:pt x="36" y="78"/>
                    </a:lnTo>
                    <a:lnTo>
                      <a:pt x="36" y="60"/>
                    </a:lnTo>
                    <a:lnTo>
                      <a:pt x="36" y="48"/>
                    </a:lnTo>
                    <a:lnTo>
                      <a:pt x="36" y="30"/>
                    </a:lnTo>
                    <a:lnTo>
                      <a:pt x="36" y="48"/>
                    </a:lnTo>
                    <a:lnTo>
                      <a:pt x="36" y="54"/>
                    </a:lnTo>
                    <a:lnTo>
                      <a:pt x="36" y="96"/>
                    </a:lnTo>
                    <a:lnTo>
                      <a:pt x="36" y="96"/>
                    </a:lnTo>
                    <a:lnTo>
                      <a:pt x="36" y="18"/>
                    </a:lnTo>
                    <a:lnTo>
                      <a:pt x="36" y="54"/>
                    </a:lnTo>
                    <a:lnTo>
                      <a:pt x="36" y="78"/>
                    </a:lnTo>
                    <a:lnTo>
                      <a:pt x="36" y="84"/>
                    </a:lnTo>
                    <a:lnTo>
                      <a:pt x="36" y="60"/>
                    </a:lnTo>
                    <a:lnTo>
                      <a:pt x="36" y="78"/>
                    </a:lnTo>
                    <a:lnTo>
                      <a:pt x="36" y="42"/>
                    </a:lnTo>
                    <a:lnTo>
                      <a:pt x="36" y="72"/>
                    </a:lnTo>
                    <a:lnTo>
                      <a:pt x="36" y="102"/>
                    </a:lnTo>
                    <a:lnTo>
                      <a:pt x="36" y="66"/>
                    </a:lnTo>
                    <a:lnTo>
                      <a:pt x="36" y="42"/>
                    </a:lnTo>
                    <a:lnTo>
                      <a:pt x="36" y="72"/>
                    </a:lnTo>
                    <a:lnTo>
                      <a:pt x="36" y="36"/>
                    </a:lnTo>
                    <a:lnTo>
                      <a:pt x="36" y="54"/>
                    </a:lnTo>
                    <a:lnTo>
                      <a:pt x="36" y="102"/>
                    </a:lnTo>
                    <a:lnTo>
                      <a:pt x="36" y="60"/>
                    </a:lnTo>
                    <a:lnTo>
                      <a:pt x="36" y="90"/>
                    </a:lnTo>
                    <a:lnTo>
                      <a:pt x="36" y="60"/>
                    </a:lnTo>
                    <a:lnTo>
                      <a:pt x="36" y="72"/>
                    </a:lnTo>
                    <a:lnTo>
                      <a:pt x="36" y="78"/>
                    </a:lnTo>
                    <a:lnTo>
                      <a:pt x="36" y="66"/>
                    </a:lnTo>
                    <a:lnTo>
                      <a:pt x="36" y="60"/>
                    </a:lnTo>
                    <a:lnTo>
                      <a:pt x="36" y="42"/>
                    </a:lnTo>
                    <a:lnTo>
                      <a:pt x="36" y="96"/>
                    </a:lnTo>
                    <a:lnTo>
                      <a:pt x="36" y="102"/>
                    </a:lnTo>
                    <a:lnTo>
                      <a:pt x="36" y="60"/>
                    </a:lnTo>
                    <a:lnTo>
                      <a:pt x="36" y="66"/>
                    </a:lnTo>
                    <a:lnTo>
                      <a:pt x="36" y="84"/>
                    </a:lnTo>
                    <a:lnTo>
                      <a:pt x="36" y="96"/>
                    </a:lnTo>
                    <a:lnTo>
                      <a:pt x="36" y="42"/>
                    </a:lnTo>
                    <a:lnTo>
                      <a:pt x="36" y="90"/>
                    </a:lnTo>
                    <a:lnTo>
                      <a:pt x="36" y="66"/>
                    </a:lnTo>
                    <a:lnTo>
                      <a:pt x="36" y="84"/>
                    </a:lnTo>
                    <a:lnTo>
                      <a:pt x="36" y="132"/>
                    </a:lnTo>
                    <a:lnTo>
                      <a:pt x="36" y="90"/>
                    </a:lnTo>
                    <a:lnTo>
                      <a:pt x="36" y="36"/>
                    </a:lnTo>
                    <a:lnTo>
                      <a:pt x="36" y="114"/>
                    </a:lnTo>
                    <a:lnTo>
                      <a:pt x="36" y="30"/>
                    </a:lnTo>
                    <a:lnTo>
                      <a:pt x="36" y="84"/>
                    </a:lnTo>
                    <a:lnTo>
                      <a:pt x="36" y="48"/>
                    </a:lnTo>
                    <a:lnTo>
                      <a:pt x="36" y="72"/>
                    </a:lnTo>
                    <a:lnTo>
                      <a:pt x="36" y="78"/>
                    </a:lnTo>
                    <a:lnTo>
                      <a:pt x="36" y="66"/>
                    </a:lnTo>
                    <a:lnTo>
                      <a:pt x="36" y="90"/>
                    </a:lnTo>
                    <a:lnTo>
                      <a:pt x="42" y="90"/>
                    </a:lnTo>
                    <a:lnTo>
                      <a:pt x="42" y="66"/>
                    </a:lnTo>
                    <a:lnTo>
                      <a:pt x="42" y="42"/>
                    </a:lnTo>
                    <a:lnTo>
                      <a:pt x="42" y="66"/>
                    </a:lnTo>
                    <a:lnTo>
                      <a:pt x="42" y="36"/>
                    </a:lnTo>
                    <a:lnTo>
                      <a:pt x="42" y="90"/>
                    </a:lnTo>
                    <a:lnTo>
                      <a:pt x="42" y="54"/>
                    </a:lnTo>
                    <a:lnTo>
                      <a:pt x="42" y="72"/>
                    </a:lnTo>
                    <a:lnTo>
                      <a:pt x="42" y="54"/>
                    </a:lnTo>
                    <a:lnTo>
                      <a:pt x="42" y="108"/>
                    </a:lnTo>
                    <a:lnTo>
                      <a:pt x="42" y="36"/>
                    </a:lnTo>
                    <a:lnTo>
                      <a:pt x="42" y="6"/>
                    </a:lnTo>
                    <a:lnTo>
                      <a:pt x="42" y="60"/>
                    </a:lnTo>
                    <a:lnTo>
                      <a:pt x="42" y="96"/>
                    </a:lnTo>
                    <a:lnTo>
                      <a:pt x="42" y="24"/>
                    </a:lnTo>
                    <a:lnTo>
                      <a:pt x="42" y="48"/>
                    </a:lnTo>
                    <a:lnTo>
                      <a:pt x="42" y="78"/>
                    </a:lnTo>
                    <a:lnTo>
                      <a:pt x="42" y="66"/>
                    </a:lnTo>
                    <a:lnTo>
                      <a:pt x="42" y="90"/>
                    </a:lnTo>
                    <a:lnTo>
                      <a:pt x="42" y="48"/>
                    </a:lnTo>
                    <a:lnTo>
                      <a:pt x="42" y="42"/>
                    </a:lnTo>
                    <a:lnTo>
                      <a:pt x="42" y="36"/>
                    </a:lnTo>
                    <a:lnTo>
                      <a:pt x="42" y="60"/>
                    </a:lnTo>
                    <a:lnTo>
                      <a:pt x="42" y="66"/>
                    </a:lnTo>
                    <a:lnTo>
                      <a:pt x="42" y="54"/>
                    </a:lnTo>
                    <a:lnTo>
                      <a:pt x="42" y="60"/>
                    </a:lnTo>
                    <a:lnTo>
                      <a:pt x="42" y="72"/>
                    </a:lnTo>
                    <a:lnTo>
                      <a:pt x="42" y="0"/>
                    </a:lnTo>
                    <a:lnTo>
                      <a:pt x="42" y="60"/>
                    </a:lnTo>
                    <a:lnTo>
                      <a:pt x="42" y="54"/>
                    </a:lnTo>
                    <a:lnTo>
                      <a:pt x="42" y="108"/>
                    </a:lnTo>
                    <a:lnTo>
                      <a:pt x="42" y="90"/>
                    </a:lnTo>
                    <a:lnTo>
                      <a:pt x="42" y="60"/>
                    </a:lnTo>
                    <a:lnTo>
                      <a:pt x="42" y="78"/>
                    </a:lnTo>
                    <a:lnTo>
                      <a:pt x="42" y="54"/>
                    </a:lnTo>
                    <a:lnTo>
                      <a:pt x="42" y="66"/>
                    </a:lnTo>
                    <a:lnTo>
                      <a:pt x="42" y="48"/>
                    </a:lnTo>
                    <a:lnTo>
                      <a:pt x="42" y="36"/>
                    </a:lnTo>
                    <a:lnTo>
                      <a:pt x="42" y="78"/>
                    </a:lnTo>
                    <a:lnTo>
                      <a:pt x="42" y="78"/>
                    </a:lnTo>
                    <a:lnTo>
                      <a:pt x="42" y="30"/>
                    </a:lnTo>
                    <a:lnTo>
                      <a:pt x="42" y="66"/>
                    </a:lnTo>
                    <a:lnTo>
                      <a:pt x="42" y="72"/>
                    </a:lnTo>
                    <a:lnTo>
                      <a:pt x="42" y="60"/>
                    </a:lnTo>
                    <a:lnTo>
                      <a:pt x="42" y="30"/>
                    </a:lnTo>
                    <a:lnTo>
                      <a:pt x="42" y="42"/>
                    </a:lnTo>
                    <a:lnTo>
                      <a:pt x="42" y="48"/>
                    </a:lnTo>
                    <a:lnTo>
                      <a:pt x="42" y="18"/>
                    </a:lnTo>
                    <a:lnTo>
                      <a:pt x="42" y="48"/>
                    </a:lnTo>
                    <a:lnTo>
                      <a:pt x="42" y="60"/>
                    </a:lnTo>
                    <a:lnTo>
                      <a:pt x="42" y="96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2" y="60"/>
                    </a:lnTo>
                    <a:lnTo>
                      <a:pt x="42" y="42"/>
                    </a:lnTo>
                    <a:lnTo>
                      <a:pt x="42" y="42"/>
                    </a:lnTo>
                    <a:lnTo>
                      <a:pt x="42" y="78"/>
                    </a:lnTo>
                    <a:lnTo>
                      <a:pt x="42" y="84"/>
                    </a:lnTo>
                    <a:lnTo>
                      <a:pt x="42" y="66"/>
                    </a:lnTo>
                    <a:lnTo>
                      <a:pt x="42" y="54"/>
                    </a:lnTo>
                    <a:lnTo>
                      <a:pt x="42" y="84"/>
                    </a:lnTo>
                    <a:lnTo>
                      <a:pt x="42" y="72"/>
                    </a:lnTo>
                    <a:lnTo>
                      <a:pt x="42" y="54"/>
                    </a:lnTo>
                    <a:lnTo>
                      <a:pt x="42" y="60"/>
                    </a:lnTo>
                    <a:lnTo>
                      <a:pt x="42" y="42"/>
                    </a:lnTo>
                    <a:lnTo>
                      <a:pt x="42" y="54"/>
                    </a:lnTo>
                    <a:lnTo>
                      <a:pt x="42" y="48"/>
                    </a:lnTo>
                    <a:lnTo>
                      <a:pt x="42" y="72"/>
                    </a:lnTo>
                    <a:lnTo>
                      <a:pt x="42" y="72"/>
                    </a:lnTo>
                    <a:lnTo>
                      <a:pt x="42" y="42"/>
                    </a:lnTo>
                    <a:lnTo>
                      <a:pt x="42" y="72"/>
                    </a:lnTo>
                    <a:lnTo>
                      <a:pt x="42" y="36"/>
                    </a:lnTo>
                    <a:lnTo>
                      <a:pt x="42" y="78"/>
                    </a:lnTo>
                    <a:lnTo>
                      <a:pt x="42" y="60"/>
                    </a:lnTo>
                    <a:lnTo>
                      <a:pt x="42" y="24"/>
                    </a:lnTo>
                    <a:lnTo>
                      <a:pt x="42" y="48"/>
                    </a:lnTo>
                    <a:lnTo>
                      <a:pt x="42" y="102"/>
                    </a:lnTo>
                    <a:lnTo>
                      <a:pt x="42" y="48"/>
                    </a:lnTo>
                    <a:lnTo>
                      <a:pt x="42" y="96"/>
                    </a:lnTo>
                    <a:lnTo>
                      <a:pt x="42" y="90"/>
                    </a:lnTo>
                    <a:lnTo>
                      <a:pt x="42" y="60"/>
                    </a:lnTo>
                    <a:lnTo>
                      <a:pt x="42" y="60"/>
                    </a:lnTo>
                    <a:lnTo>
                      <a:pt x="42" y="48"/>
                    </a:lnTo>
                    <a:lnTo>
                      <a:pt x="42" y="12"/>
                    </a:lnTo>
                    <a:lnTo>
                      <a:pt x="42" y="72"/>
                    </a:lnTo>
                    <a:lnTo>
                      <a:pt x="42" y="54"/>
                    </a:lnTo>
                    <a:lnTo>
                      <a:pt x="42" y="66"/>
                    </a:lnTo>
                    <a:lnTo>
                      <a:pt x="42" y="60"/>
                    </a:lnTo>
                    <a:lnTo>
                      <a:pt x="42" y="42"/>
                    </a:lnTo>
                    <a:lnTo>
                      <a:pt x="42" y="66"/>
                    </a:lnTo>
                    <a:lnTo>
                      <a:pt x="42" y="72"/>
                    </a:lnTo>
                    <a:lnTo>
                      <a:pt x="42" y="96"/>
                    </a:lnTo>
                    <a:lnTo>
                      <a:pt x="42" y="60"/>
                    </a:lnTo>
                    <a:lnTo>
                      <a:pt x="42" y="48"/>
                    </a:lnTo>
                    <a:lnTo>
                      <a:pt x="42" y="90"/>
                    </a:lnTo>
                    <a:lnTo>
                      <a:pt x="42" y="90"/>
                    </a:lnTo>
                    <a:lnTo>
                      <a:pt x="42" y="66"/>
                    </a:lnTo>
                    <a:lnTo>
                      <a:pt x="42" y="42"/>
                    </a:lnTo>
                    <a:lnTo>
                      <a:pt x="42" y="60"/>
                    </a:lnTo>
                    <a:lnTo>
                      <a:pt x="42" y="54"/>
                    </a:lnTo>
                    <a:lnTo>
                      <a:pt x="42" y="42"/>
                    </a:lnTo>
                    <a:lnTo>
                      <a:pt x="42" y="72"/>
                    </a:lnTo>
                    <a:lnTo>
                      <a:pt x="48" y="78"/>
                    </a:lnTo>
                    <a:lnTo>
                      <a:pt x="48" y="60"/>
                    </a:lnTo>
                    <a:lnTo>
                      <a:pt x="48" y="60"/>
                    </a:lnTo>
                    <a:lnTo>
                      <a:pt x="48" y="36"/>
                    </a:lnTo>
                    <a:lnTo>
                      <a:pt x="48" y="60"/>
                    </a:lnTo>
                    <a:lnTo>
                      <a:pt x="48" y="84"/>
                    </a:lnTo>
                    <a:lnTo>
                      <a:pt x="48" y="72"/>
                    </a:lnTo>
                    <a:lnTo>
                      <a:pt x="48" y="54"/>
                    </a:lnTo>
                    <a:lnTo>
                      <a:pt x="48" y="42"/>
                    </a:lnTo>
                    <a:lnTo>
                      <a:pt x="48" y="12"/>
                    </a:lnTo>
                    <a:lnTo>
                      <a:pt x="48" y="72"/>
                    </a:lnTo>
                    <a:lnTo>
                      <a:pt x="48" y="78"/>
                    </a:lnTo>
                    <a:lnTo>
                      <a:pt x="48" y="90"/>
                    </a:lnTo>
                    <a:lnTo>
                      <a:pt x="48" y="48"/>
                    </a:lnTo>
                    <a:lnTo>
                      <a:pt x="48" y="60"/>
                    </a:lnTo>
                    <a:lnTo>
                      <a:pt x="48" y="54"/>
                    </a:lnTo>
                    <a:lnTo>
                      <a:pt x="48" y="48"/>
                    </a:lnTo>
                    <a:lnTo>
                      <a:pt x="48" y="72"/>
                    </a:lnTo>
                    <a:lnTo>
                      <a:pt x="48" y="108"/>
                    </a:lnTo>
                    <a:lnTo>
                      <a:pt x="48" y="78"/>
                    </a:lnTo>
                    <a:lnTo>
                      <a:pt x="48" y="72"/>
                    </a:lnTo>
                    <a:lnTo>
                      <a:pt x="48" y="54"/>
                    </a:lnTo>
                    <a:lnTo>
                      <a:pt x="48" y="60"/>
                    </a:lnTo>
                    <a:lnTo>
                      <a:pt x="48" y="42"/>
                    </a:lnTo>
                    <a:lnTo>
                      <a:pt x="48" y="84"/>
                    </a:lnTo>
                    <a:lnTo>
                      <a:pt x="48" y="60"/>
                    </a:lnTo>
                    <a:lnTo>
                      <a:pt x="48" y="42"/>
                    </a:lnTo>
                    <a:lnTo>
                      <a:pt x="48" y="78"/>
                    </a:lnTo>
                    <a:lnTo>
                      <a:pt x="48" y="54"/>
                    </a:lnTo>
                    <a:lnTo>
                      <a:pt x="48" y="48"/>
                    </a:lnTo>
                    <a:lnTo>
                      <a:pt x="48" y="72"/>
                    </a:lnTo>
                    <a:lnTo>
                      <a:pt x="48" y="42"/>
                    </a:lnTo>
                    <a:lnTo>
                      <a:pt x="48" y="72"/>
                    </a:lnTo>
                    <a:lnTo>
                      <a:pt x="48" y="42"/>
                    </a:lnTo>
                    <a:lnTo>
                      <a:pt x="48" y="60"/>
                    </a:lnTo>
                    <a:lnTo>
                      <a:pt x="48" y="48"/>
                    </a:lnTo>
                    <a:lnTo>
                      <a:pt x="48" y="66"/>
                    </a:lnTo>
                    <a:lnTo>
                      <a:pt x="48" y="66"/>
                    </a:lnTo>
                    <a:lnTo>
                      <a:pt x="48" y="60"/>
                    </a:lnTo>
                    <a:lnTo>
                      <a:pt x="48" y="60"/>
                    </a:lnTo>
                    <a:lnTo>
                      <a:pt x="48" y="66"/>
                    </a:lnTo>
                    <a:lnTo>
                      <a:pt x="48" y="60"/>
                    </a:lnTo>
                    <a:lnTo>
                      <a:pt x="48" y="120"/>
                    </a:lnTo>
                    <a:lnTo>
                      <a:pt x="48" y="48"/>
                    </a:lnTo>
                    <a:lnTo>
                      <a:pt x="48" y="66"/>
                    </a:lnTo>
                    <a:lnTo>
                      <a:pt x="48" y="78"/>
                    </a:lnTo>
                    <a:lnTo>
                      <a:pt x="48" y="72"/>
                    </a:lnTo>
                    <a:lnTo>
                      <a:pt x="48" y="72"/>
                    </a:lnTo>
                    <a:lnTo>
                      <a:pt x="48" y="84"/>
                    </a:lnTo>
                    <a:lnTo>
                      <a:pt x="48" y="66"/>
                    </a:lnTo>
                    <a:lnTo>
                      <a:pt x="48" y="90"/>
                    </a:lnTo>
                    <a:lnTo>
                      <a:pt x="48" y="60"/>
                    </a:lnTo>
                    <a:lnTo>
                      <a:pt x="48" y="48"/>
                    </a:lnTo>
                    <a:lnTo>
                      <a:pt x="48" y="66"/>
                    </a:lnTo>
                    <a:lnTo>
                      <a:pt x="48" y="60"/>
                    </a:lnTo>
                    <a:lnTo>
                      <a:pt x="48" y="60"/>
                    </a:lnTo>
                    <a:lnTo>
                      <a:pt x="48" y="54"/>
                    </a:lnTo>
                    <a:lnTo>
                      <a:pt x="48" y="66"/>
                    </a:lnTo>
                    <a:lnTo>
                      <a:pt x="48" y="72"/>
                    </a:lnTo>
                    <a:lnTo>
                      <a:pt x="48" y="54"/>
                    </a:lnTo>
                    <a:lnTo>
                      <a:pt x="48" y="102"/>
                    </a:lnTo>
                    <a:lnTo>
                      <a:pt x="48" y="60"/>
                    </a:lnTo>
                    <a:lnTo>
                      <a:pt x="48" y="48"/>
                    </a:lnTo>
                    <a:lnTo>
                      <a:pt x="48" y="24"/>
                    </a:lnTo>
                    <a:lnTo>
                      <a:pt x="48" y="24"/>
                    </a:lnTo>
                    <a:lnTo>
                      <a:pt x="48" y="48"/>
                    </a:lnTo>
                    <a:lnTo>
                      <a:pt x="48" y="60"/>
                    </a:lnTo>
                    <a:lnTo>
                      <a:pt x="48" y="54"/>
                    </a:lnTo>
                    <a:lnTo>
                      <a:pt x="48" y="72"/>
                    </a:lnTo>
                    <a:lnTo>
                      <a:pt x="48" y="96"/>
                    </a:lnTo>
                    <a:lnTo>
                      <a:pt x="48" y="60"/>
                    </a:lnTo>
                    <a:lnTo>
                      <a:pt x="48" y="54"/>
                    </a:lnTo>
                    <a:lnTo>
                      <a:pt x="48" y="30"/>
                    </a:lnTo>
                    <a:lnTo>
                      <a:pt x="48" y="84"/>
                    </a:lnTo>
                    <a:lnTo>
                      <a:pt x="48" y="84"/>
                    </a:lnTo>
                    <a:lnTo>
                      <a:pt x="48" y="48"/>
                    </a:lnTo>
                    <a:lnTo>
                      <a:pt x="48" y="60"/>
                    </a:lnTo>
                    <a:lnTo>
                      <a:pt x="48" y="48"/>
                    </a:lnTo>
                    <a:lnTo>
                      <a:pt x="48" y="90"/>
                    </a:lnTo>
                    <a:lnTo>
                      <a:pt x="48" y="18"/>
                    </a:lnTo>
                    <a:lnTo>
                      <a:pt x="48" y="60"/>
                    </a:lnTo>
                    <a:lnTo>
                      <a:pt x="48" y="42"/>
                    </a:lnTo>
                    <a:lnTo>
                      <a:pt x="48" y="30"/>
                    </a:lnTo>
                    <a:lnTo>
                      <a:pt x="48" y="48"/>
                    </a:lnTo>
                    <a:lnTo>
                      <a:pt x="48" y="36"/>
                    </a:lnTo>
                    <a:lnTo>
                      <a:pt x="48" y="42"/>
                    </a:lnTo>
                    <a:lnTo>
                      <a:pt x="48" y="60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48" y="66"/>
                    </a:lnTo>
                    <a:lnTo>
                      <a:pt x="48" y="102"/>
                    </a:lnTo>
                    <a:lnTo>
                      <a:pt x="48" y="42"/>
                    </a:lnTo>
                    <a:lnTo>
                      <a:pt x="48" y="72"/>
                    </a:lnTo>
                    <a:lnTo>
                      <a:pt x="48" y="54"/>
                    </a:lnTo>
                    <a:lnTo>
                      <a:pt x="48" y="60"/>
                    </a:lnTo>
                    <a:lnTo>
                      <a:pt x="48" y="90"/>
                    </a:lnTo>
                    <a:lnTo>
                      <a:pt x="48" y="60"/>
                    </a:lnTo>
                    <a:lnTo>
                      <a:pt x="48" y="102"/>
                    </a:lnTo>
                    <a:lnTo>
                      <a:pt x="48" y="78"/>
                    </a:lnTo>
                    <a:lnTo>
                      <a:pt x="48" y="60"/>
                    </a:lnTo>
                    <a:lnTo>
                      <a:pt x="48" y="78"/>
                    </a:lnTo>
                    <a:lnTo>
                      <a:pt x="48" y="72"/>
                    </a:lnTo>
                    <a:lnTo>
                      <a:pt x="54" y="72"/>
                    </a:lnTo>
                    <a:lnTo>
                      <a:pt x="54" y="48"/>
                    </a:lnTo>
                    <a:lnTo>
                      <a:pt x="54" y="72"/>
                    </a:lnTo>
                    <a:lnTo>
                      <a:pt x="54" y="42"/>
                    </a:lnTo>
                    <a:lnTo>
                      <a:pt x="54" y="66"/>
                    </a:lnTo>
                    <a:lnTo>
                      <a:pt x="54" y="54"/>
                    </a:lnTo>
                    <a:lnTo>
                      <a:pt x="54" y="60"/>
                    </a:lnTo>
                    <a:lnTo>
                      <a:pt x="54" y="78"/>
                    </a:lnTo>
                    <a:lnTo>
                      <a:pt x="54" y="66"/>
                    </a:lnTo>
                    <a:lnTo>
                      <a:pt x="54" y="66"/>
                    </a:lnTo>
                    <a:lnTo>
                      <a:pt x="54" y="42"/>
                    </a:lnTo>
                    <a:lnTo>
                      <a:pt x="54" y="72"/>
                    </a:lnTo>
                    <a:lnTo>
                      <a:pt x="54" y="66"/>
                    </a:lnTo>
                    <a:lnTo>
                      <a:pt x="54" y="66"/>
                    </a:lnTo>
                    <a:lnTo>
                      <a:pt x="54" y="72"/>
                    </a:lnTo>
                    <a:lnTo>
                      <a:pt x="54" y="78"/>
                    </a:lnTo>
                    <a:lnTo>
                      <a:pt x="54" y="90"/>
                    </a:lnTo>
                    <a:lnTo>
                      <a:pt x="54" y="48"/>
                    </a:lnTo>
                    <a:lnTo>
                      <a:pt x="54" y="36"/>
                    </a:lnTo>
                    <a:lnTo>
                      <a:pt x="54" y="54"/>
                    </a:lnTo>
                    <a:lnTo>
                      <a:pt x="54" y="48"/>
                    </a:lnTo>
                    <a:lnTo>
                      <a:pt x="54" y="42"/>
                    </a:lnTo>
                    <a:lnTo>
                      <a:pt x="54" y="72"/>
                    </a:lnTo>
                    <a:lnTo>
                      <a:pt x="54" y="96"/>
                    </a:lnTo>
                    <a:lnTo>
                      <a:pt x="54" y="84"/>
                    </a:lnTo>
                    <a:lnTo>
                      <a:pt x="54" y="66"/>
                    </a:lnTo>
                    <a:lnTo>
                      <a:pt x="54" y="78"/>
                    </a:lnTo>
                    <a:lnTo>
                      <a:pt x="54" y="78"/>
                    </a:lnTo>
                    <a:lnTo>
                      <a:pt x="54" y="90"/>
                    </a:lnTo>
                    <a:lnTo>
                      <a:pt x="54" y="84"/>
                    </a:lnTo>
                    <a:lnTo>
                      <a:pt x="54" y="96"/>
                    </a:lnTo>
                    <a:lnTo>
                      <a:pt x="54" y="66"/>
                    </a:lnTo>
                    <a:lnTo>
                      <a:pt x="54" y="54"/>
                    </a:lnTo>
                    <a:lnTo>
                      <a:pt x="54" y="72"/>
                    </a:lnTo>
                    <a:lnTo>
                      <a:pt x="54" y="60"/>
                    </a:lnTo>
                    <a:lnTo>
                      <a:pt x="54" y="90"/>
                    </a:lnTo>
                    <a:lnTo>
                      <a:pt x="54" y="102"/>
                    </a:lnTo>
                    <a:lnTo>
                      <a:pt x="54" y="36"/>
                    </a:lnTo>
                    <a:lnTo>
                      <a:pt x="54" y="72"/>
                    </a:lnTo>
                    <a:lnTo>
                      <a:pt x="54" y="54"/>
                    </a:lnTo>
                    <a:lnTo>
                      <a:pt x="54" y="66"/>
                    </a:lnTo>
                    <a:lnTo>
                      <a:pt x="54" y="48"/>
                    </a:lnTo>
                    <a:lnTo>
                      <a:pt x="54" y="72"/>
                    </a:lnTo>
                    <a:lnTo>
                      <a:pt x="54" y="66"/>
                    </a:lnTo>
                    <a:lnTo>
                      <a:pt x="54" y="54"/>
                    </a:lnTo>
                    <a:lnTo>
                      <a:pt x="54" y="90"/>
                    </a:lnTo>
                    <a:lnTo>
                      <a:pt x="54" y="72"/>
                    </a:lnTo>
                    <a:lnTo>
                      <a:pt x="54" y="60"/>
                    </a:lnTo>
                    <a:lnTo>
                      <a:pt x="54" y="102"/>
                    </a:lnTo>
                    <a:lnTo>
                      <a:pt x="54" y="54"/>
                    </a:lnTo>
                    <a:lnTo>
                      <a:pt x="54" y="90"/>
                    </a:lnTo>
                    <a:lnTo>
                      <a:pt x="54" y="60"/>
                    </a:lnTo>
                    <a:lnTo>
                      <a:pt x="54" y="102"/>
                    </a:lnTo>
                    <a:lnTo>
                      <a:pt x="54" y="96"/>
                    </a:lnTo>
                    <a:lnTo>
                      <a:pt x="54" y="78"/>
                    </a:lnTo>
                    <a:lnTo>
                      <a:pt x="54" y="60"/>
                    </a:lnTo>
                    <a:lnTo>
                      <a:pt x="54" y="72"/>
                    </a:lnTo>
                    <a:lnTo>
                      <a:pt x="54" y="42"/>
                    </a:lnTo>
                    <a:lnTo>
                      <a:pt x="54" y="48"/>
                    </a:lnTo>
                    <a:lnTo>
                      <a:pt x="54" y="54"/>
                    </a:lnTo>
                    <a:lnTo>
                      <a:pt x="54" y="96"/>
                    </a:lnTo>
                    <a:lnTo>
                      <a:pt x="54" y="48"/>
                    </a:lnTo>
                    <a:lnTo>
                      <a:pt x="54" y="72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54" y="54"/>
                    </a:lnTo>
                    <a:lnTo>
                      <a:pt x="54" y="48"/>
                    </a:lnTo>
                    <a:lnTo>
                      <a:pt x="54" y="66"/>
                    </a:lnTo>
                    <a:lnTo>
                      <a:pt x="54" y="54"/>
                    </a:lnTo>
                    <a:lnTo>
                      <a:pt x="54" y="72"/>
                    </a:lnTo>
                    <a:lnTo>
                      <a:pt x="54" y="72"/>
                    </a:lnTo>
                    <a:lnTo>
                      <a:pt x="54" y="30"/>
                    </a:lnTo>
                    <a:lnTo>
                      <a:pt x="54" y="72"/>
                    </a:lnTo>
                    <a:lnTo>
                      <a:pt x="54" y="60"/>
                    </a:lnTo>
                    <a:lnTo>
                      <a:pt x="54" y="48"/>
                    </a:lnTo>
                    <a:lnTo>
                      <a:pt x="54" y="90"/>
                    </a:lnTo>
                    <a:lnTo>
                      <a:pt x="54" y="42"/>
                    </a:lnTo>
                    <a:lnTo>
                      <a:pt x="54" y="66"/>
                    </a:lnTo>
                    <a:lnTo>
                      <a:pt x="54" y="42"/>
                    </a:lnTo>
                    <a:lnTo>
                      <a:pt x="54" y="66"/>
                    </a:lnTo>
                    <a:lnTo>
                      <a:pt x="54" y="42"/>
                    </a:lnTo>
                    <a:lnTo>
                      <a:pt x="54" y="60"/>
                    </a:lnTo>
                    <a:lnTo>
                      <a:pt x="54" y="72"/>
                    </a:lnTo>
                    <a:lnTo>
                      <a:pt x="54" y="72"/>
                    </a:lnTo>
                    <a:lnTo>
                      <a:pt x="54" y="48"/>
                    </a:lnTo>
                    <a:lnTo>
                      <a:pt x="54" y="60"/>
                    </a:lnTo>
                    <a:lnTo>
                      <a:pt x="54" y="54"/>
                    </a:lnTo>
                    <a:lnTo>
                      <a:pt x="54" y="54"/>
                    </a:lnTo>
                    <a:lnTo>
                      <a:pt x="54" y="78"/>
                    </a:lnTo>
                    <a:lnTo>
                      <a:pt x="54" y="48"/>
                    </a:lnTo>
                    <a:lnTo>
                      <a:pt x="54" y="42"/>
                    </a:lnTo>
                    <a:lnTo>
                      <a:pt x="54" y="48"/>
                    </a:lnTo>
                    <a:lnTo>
                      <a:pt x="54" y="12"/>
                    </a:lnTo>
                    <a:lnTo>
                      <a:pt x="54" y="36"/>
                    </a:lnTo>
                    <a:lnTo>
                      <a:pt x="54" y="90"/>
                    </a:lnTo>
                    <a:lnTo>
                      <a:pt x="54" y="30"/>
                    </a:lnTo>
                    <a:lnTo>
                      <a:pt x="54" y="60"/>
                    </a:lnTo>
                    <a:lnTo>
                      <a:pt x="54" y="66"/>
                    </a:lnTo>
                    <a:lnTo>
                      <a:pt x="54" y="54"/>
                    </a:lnTo>
                    <a:lnTo>
                      <a:pt x="54" y="72"/>
                    </a:lnTo>
                    <a:lnTo>
                      <a:pt x="54" y="84"/>
                    </a:lnTo>
                    <a:lnTo>
                      <a:pt x="54" y="78"/>
                    </a:lnTo>
                    <a:lnTo>
                      <a:pt x="60" y="72"/>
                    </a:lnTo>
                    <a:lnTo>
                      <a:pt x="60" y="96"/>
                    </a:lnTo>
                    <a:lnTo>
                      <a:pt x="60" y="54"/>
                    </a:lnTo>
                    <a:lnTo>
                      <a:pt x="60" y="60"/>
                    </a:lnTo>
                    <a:lnTo>
                      <a:pt x="60" y="42"/>
                    </a:lnTo>
                    <a:lnTo>
                      <a:pt x="60" y="60"/>
                    </a:lnTo>
                    <a:lnTo>
                      <a:pt x="60" y="84"/>
                    </a:lnTo>
                    <a:lnTo>
                      <a:pt x="60" y="66"/>
                    </a:lnTo>
                    <a:lnTo>
                      <a:pt x="60" y="36"/>
                    </a:lnTo>
                    <a:lnTo>
                      <a:pt x="60" y="78"/>
                    </a:lnTo>
                    <a:lnTo>
                      <a:pt x="60" y="60"/>
                    </a:lnTo>
                    <a:lnTo>
                      <a:pt x="60" y="66"/>
                    </a:lnTo>
                    <a:lnTo>
                      <a:pt x="60" y="72"/>
                    </a:lnTo>
                    <a:lnTo>
                      <a:pt x="60" y="90"/>
                    </a:lnTo>
                    <a:lnTo>
                      <a:pt x="60" y="72"/>
                    </a:lnTo>
                    <a:lnTo>
                      <a:pt x="60" y="48"/>
                    </a:lnTo>
                    <a:lnTo>
                      <a:pt x="60" y="66"/>
                    </a:lnTo>
                    <a:lnTo>
                      <a:pt x="60" y="66"/>
                    </a:lnTo>
                    <a:lnTo>
                      <a:pt x="60" y="36"/>
                    </a:lnTo>
                    <a:lnTo>
                      <a:pt x="60" y="54"/>
                    </a:lnTo>
                    <a:lnTo>
                      <a:pt x="60" y="78"/>
                    </a:lnTo>
                    <a:lnTo>
                      <a:pt x="60" y="36"/>
                    </a:lnTo>
                    <a:lnTo>
                      <a:pt x="60" y="78"/>
                    </a:lnTo>
                    <a:lnTo>
                      <a:pt x="60" y="66"/>
                    </a:lnTo>
                    <a:lnTo>
                      <a:pt x="60" y="96"/>
                    </a:lnTo>
                    <a:lnTo>
                      <a:pt x="60" y="48"/>
                    </a:lnTo>
                    <a:lnTo>
                      <a:pt x="60" y="60"/>
                    </a:lnTo>
                    <a:lnTo>
                      <a:pt x="60" y="48"/>
                    </a:lnTo>
                    <a:lnTo>
                      <a:pt x="60" y="60"/>
                    </a:lnTo>
                    <a:lnTo>
                      <a:pt x="60" y="90"/>
                    </a:lnTo>
                    <a:lnTo>
                      <a:pt x="60" y="60"/>
                    </a:lnTo>
                    <a:lnTo>
                      <a:pt x="60" y="42"/>
                    </a:lnTo>
                    <a:lnTo>
                      <a:pt x="60" y="54"/>
                    </a:lnTo>
                    <a:lnTo>
                      <a:pt x="60" y="42"/>
                    </a:lnTo>
                    <a:lnTo>
                      <a:pt x="60" y="84"/>
                    </a:lnTo>
                    <a:lnTo>
                      <a:pt x="60" y="60"/>
                    </a:lnTo>
                    <a:lnTo>
                      <a:pt x="60" y="18"/>
                    </a:lnTo>
                    <a:lnTo>
                      <a:pt x="60" y="60"/>
                    </a:lnTo>
                    <a:lnTo>
                      <a:pt x="60" y="42"/>
                    </a:lnTo>
                    <a:lnTo>
                      <a:pt x="60" y="54"/>
                    </a:lnTo>
                    <a:lnTo>
                      <a:pt x="60" y="84"/>
                    </a:lnTo>
                    <a:lnTo>
                      <a:pt x="60" y="18"/>
                    </a:lnTo>
                    <a:lnTo>
                      <a:pt x="60" y="96"/>
                    </a:lnTo>
                    <a:lnTo>
                      <a:pt x="60" y="60"/>
                    </a:lnTo>
                    <a:lnTo>
                      <a:pt x="60" y="96"/>
                    </a:lnTo>
                    <a:lnTo>
                      <a:pt x="60" y="54"/>
                    </a:lnTo>
                    <a:lnTo>
                      <a:pt x="60" y="48"/>
                    </a:lnTo>
                    <a:lnTo>
                      <a:pt x="60" y="60"/>
                    </a:lnTo>
                    <a:lnTo>
                      <a:pt x="60" y="72"/>
                    </a:lnTo>
                    <a:lnTo>
                      <a:pt x="60" y="96"/>
                    </a:lnTo>
                    <a:lnTo>
                      <a:pt x="60" y="78"/>
                    </a:lnTo>
                    <a:lnTo>
                      <a:pt x="60" y="60"/>
                    </a:lnTo>
                    <a:lnTo>
                      <a:pt x="60" y="78"/>
                    </a:lnTo>
                    <a:lnTo>
                      <a:pt x="60" y="84"/>
                    </a:lnTo>
                    <a:lnTo>
                      <a:pt x="60" y="30"/>
                    </a:lnTo>
                    <a:lnTo>
                      <a:pt x="60" y="84"/>
                    </a:lnTo>
                    <a:lnTo>
                      <a:pt x="60" y="48"/>
                    </a:lnTo>
                    <a:lnTo>
                      <a:pt x="60" y="42"/>
                    </a:lnTo>
                    <a:lnTo>
                      <a:pt x="60" y="42"/>
                    </a:lnTo>
                    <a:lnTo>
                      <a:pt x="60" y="72"/>
                    </a:lnTo>
                    <a:lnTo>
                      <a:pt x="60" y="36"/>
                    </a:lnTo>
                    <a:lnTo>
                      <a:pt x="60" y="42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2"/>
              <p:cNvSpPr>
                <a:spLocks/>
              </p:cNvSpPr>
              <p:nvPr/>
            </p:nvSpPr>
            <p:spPr bwMode="auto">
              <a:xfrm>
                <a:off x="2260600" y="7974013"/>
                <a:ext cx="95250" cy="190500"/>
              </a:xfrm>
              <a:custGeom>
                <a:avLst/>
                <a:gdLst>
                  <a:gd name="T0" fmla="*/ 0 w 60"/>
                  <a:gd name="T1" fmla="*/ 18 h 120"/>
                  <a:gd name="T2" fmla="*/ 0 w 60"/>
                  <a:gd name="T3" fmla="*/ 30 h 120"/>
                  <a:gd name="T4" fmla="*/ 6 w 60"/>
                  <a:gd name="T5" fmla="*/ 42 h 120"/>
                  <a:gd name="T6" fmla="*/ 6 w 60"/>
                  <a:gd name="T7" fmla="*/ 66 h 120"/>
                  <a:gd name="T8" fmla="*/ 6 w 60"/>
                  <a:gd name="T9" fmla="*/ 66 h 120"/>
                  <a:gd name="T10" fmla="*/ 6 w 60"/>
                  <a:gd name="T11" fmla="*/ 66 h 120"/>
                  <a:gd name="T12" fmla="*/ 6 w 60"/>
                  <a:gd name="T13" fmla="*/ 36 h 120"/>
                  <a:gd name="T14" fmla="*/ 6 w 60"/>
                  <a:gd name="T15" fmla="*/ 72 h 120"/>
                  <a:gd name="T16" fmla="*/ 6 w 60"/>
                  <a:gd name="T17" fmla="*/ 102 h 120"/>
                  <a:gd name="T18" fmla="*/ 12 w 60"/>
                  <a:gd name="T19" fmla="*/ 42 h 120"/>
                  <a:gd name="T20" fmla="*/ 12 w 60"/>
                  <a:gd name="T21" fmla="*/ 78 h 120"/>
                  <a:gd name="T22" fmla="*/ 12 w 60"/>
                  <a:gd name="T23" fmla="*/ 60 h 120"/>
                  <a:gd name="T24" fmla="*/ 12 w 60"/>
                  <a:gd name="T25" fmla="*/ 60 h 120"/>
                  <a:gd name="T26" fmla="*/ 12 w 60"/>
                  <a:gd name="T27" fmla="*/ 66 h 120"/>
                  <a:gd name="T28" fmla="*/ 12 w 60"/>
                  <a:gd name="T29" fmla="*/ 48 h 120"/>
                  <a:gd name="T30" fmla="*/ 18 w 60"/>
                  <a:gd name="T31" fmla="*/ 72 h 120"/>
                  <a:gd name="T32" fmla="*/ 18 w 60"/>
                  <a:gd name="T33" fmla="*/ 48 h 120"/>
                  <a:gd name="T34" fmla="*/ 18 w 60"/>
                  <a:gd name="T35" fmla="*/ 54 h 120"/>
                  <a:gd name="T36" fmla="*/ 18 w 60"/>
                  <a:gd name="T37" fmla="*/ 48 h 120"/>
                  <a:gd name="T38" fmla="*/ 18 w 60"/>
                  <a:gd name="T39" fmla="*/ 54 h 120"/>
                  <a:gd name="T40" fmla="*/ 18 w 60"/>
                  <a:gd name="T41" fmla="*/ 54 h 120"/>
                  <a:gd name="T42" fmla="*/ 24 w 60"/>
                  <a:gd name="T43" fmla="*/ 54 h 120"/>
                  <a:gd name="T44" fmla="*/ 24 w 60"/>
                  <a:gd name="T45" fmla="*/ 78 h 120"/>
                  <a:gd name="T46" fmla="*/ 24 w 60"/>
                  <a:gd name="T47" fmla="*/ 66 h 120"/>
                  <a:gd name="T48" fmla="*/ 24 w 60"/>
                  <a:gd name="T49" fmla="*/ 36 h 120"/>
                  <a:gd name="T50" fmla="*/ 24 w 60"/>
                  <a:gd name="T51" fmla="*/ 66 h 120"/>
                  <a:gd name="T52" fmla="*/ 24 w 60"/>
                  <a:gd name="T53" fmla="*/ 108 h 120"/>
                  <a:gd name="T54" fmla="*/ 24 w 60"/>
                  <a:gd name="T55" fmla="*/ 24 h 120"/>
                  <a:gd name="T56" fmla="*/ 30 w 60"/>
                  <a:gd name="T57" fmla="*/ 48 h 120"/>
                  <a:gd name="T58" fmla="*/ 30 w 60"/>
                  <a:gd name="T59" fmla="*/ 72 h 120"/>
                  <a:gd name="T60" fmla="*/ 30 w 60"/>
                  <a:gd name="T61" fmla="*/ 54 h 120"/>
                  <a:gd name="T62" fmla="*/ 30 w 60"/>
                  <a:gd name="T63" fmla="*/ 66 h 120"/>
                  <a:gd name="T64" fmla="*/ 30 w 60"/>
                  <a:gd name="T65" fmla="*/ 30 h 120"/>
                  <a:gd name="T66" fmla="*/ 30 w 60"/>
                  <a:gd name="T67" fmla="*/ 48 h 120"/>
                  <a:gd name="T68" fmla="*/ 36 w 60"/>
                  <a:gd name="T69" fmla="*/ 36 h 120"/>
                  <a:gd name="T70" fmla="*/ 36 w 60"/>
                  <a:gd name="T71" fmla="*/ 60 h 120"/>
                  <a:gd name="T72" fmla="*/ 36 w 60"/>
                  <a:gd name="T73" fmla="*/ 48 h 120"/>
                  <a:gd name="T74" fmla="*/ 36 w 60"/>
                  <a:gd name="T75" fmla="*/ 54 h 120"/>
                  <a:gd name="T76" fmla="*/ 36 w 60"/>
                  <a:gd name="T77" fmla="*/ 48 h 120"/>
                  <a:gd name="T78" fmla="*/ 36 w 60"/>
                  <a:gd name="T79" fmla="*/ 30 h 120"/>
                  <a:gd name="T80" fmla="*/ 42 w 60"/>
                  <a:gd name="T81" fmla="*/ 30 h 120"/>
                  <a:gd name="T82" fmla="*/ 42 w 60"/>
                  <a:gd name="T83" fmla="*/ 54 h 120"/>
                  <a:gd name="T84" fmla="*/ 42 w 60"/>
                  <a:gd name="T85" fmla="*/ 66 h 120"/>
                  <a:gd name="T86" fmla="*/ 42 w 60"/>
                  <a:gd name="T87" fmla="*/ 96 h 120"/>
                  <a:gd name="T88" fmla="*/ 42 w 60"/>
                  <a:gd name="T89" fmla="*/ 30 h 120"/>
                  <a:gd name="T90" fmla="*/ 42 w 60"/>
                  <a:gd name="T91" fmla="*/ 54 h 120"/>
                  <a:gd name="T92" fmla="*/ 42 w 60"/>
                  <a:gd name="T93" fmla="*/ 60 h 120"/>
                  <a:gd name="T94" fmla="*/ 48 w 60"/>
                  <a:gd name="T95" fmla="*/ 84 h 120"/>
                  <a:gd name="T96" fmla="*/ 48 w 60"/>
                  <a:gd name="T97" fmla="*/ 60 h 120"/>
                  <a:gd name="T98" fmla="*/ 48 w 60"/>
                  <a:gd name="T99" fmla="*/ 72 h 120"/>
                  <a:gd name="T100" fmla="*/ 48 w 60"/>
                  <a:gd name="T101" fmla="*/ 78 h 120"/>
                  <a:gd name="T102" fmla="*/ 48 w 60"/>
                  <a:gd name="T103" fmla="*/ 54 h 120"/>
                  <a:gd name="T104" fmla="*/ 48 w 60"/>
                  <a:gd name="T105" fmla="*/ 48 h 120"/>
                  <a:gd name="T106" fmla="*/ 54 w 60"/>
                  <a:gd name="T107" fmla="*/ 66 h 120"/>
                  <a:gd name="T108" fmla="*/ 54 w 60"/>
                  <a:gd name="T109" fmla="*/ 54 h 120"/>
                  <a:gd name="T110" fmla="*/ 54 w 60"/>
                  <a:gd name="T111" fmla="*/ 54 h 120"/>
                  <a:gd name="T112" fmla="*/ 54 w 60"/>
                  <a:gd name="T113" fmla="*/ 78 h 120"/>
                  <a:gd name="T114" fmla="*/ 54 w 60"/>
                  <a:gd name="T115" fmla="*/ 78 h 120"/>
                  <a:gd name="T116" fmla="*/ 54 w 60"/>
                  <a:gd name="T117" fmla="*/ 48 h 120"/>
                  <a:gd name="T118" fmla="*/ 54 w 60"/>
                  <a:gd name="T119" fmla="*/ 42 h 120"/>
                  <a:gd name="T120" fmla="*/ 60 w 60"/>
                  <a:gd name="T121" fmla="*/ 42 h 120"/>
                  <a:gd name="T122" fmla="*/ 60 w 60"/>
                  <a:gd name="T123" fmla="*/ 66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0" h="120">
                    <a:moveTo>
                      <a:pt x="0" y="36"/>
                    </a:moveTo>
                    <a:lnTo>
                      <a:pt x="0" y="84"/>
                    </a:lnTo>
                    <a:lnTo>
                      <a:pt x="0" y="18"/>
                    </a:lnTo>
                    <a:lnTo>
                      <a:pt x="0" y="60"/>
                    </a:lnTo>
                    <a:lnTo>
                      <a:pt x="0" y="36"/>
                    </a:lnTo>
                    <a:lnTo>
                      <a:pt x="0" y="54"/>
                    </a:lnTo>
                    <a:lnTo>
                      <a:pt x="0" y="60"/>
                    </a:lnTo>
                    <a:lnTo>
                      <a:pt x="0" y="78"/>
                    </a:lnTo>
                    <a:lnTo>
                      <a:pt x="0" y="72"/>
                    </a:lnTo>
                    <a:lnTo>
                      <a:pt x="0" y="66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0" y="36"/>
                    </a:lnTo>
                    <a:lnTo>
                      <a:pt x="0" y="42"/>
                    </a:lnTo>
                    <a:lnTo>
                      <a:pt x="0" y="18"/>
                    </a:lnTo>
                    <a:lnTo>
                      <a:pt x="0" y="84"/>
                    </a:lnTo>
                    <a:lnTo>
                      <a:pt x="0" y="36"/>
                    </a:lnTo>
                    <a:lnTo>
                      <a:pt x="0" y="60"/>
                    </a:lnTo>
                    <a:lnTo>
                      <a:pt x="0" y="48"/>
                    </a:lnTo>
                    <a:lnTo>
                      <a:pt x="0" y="24"/>
                    </a:lnTo>
                    <a:lnTo>
                      <a:pt x="0" y="72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0" y="60"/>
                    </a:lnTo>
                    <a:lnTo>
                      <a:pt x="0" y="36"/>
                    </a:lnTo>
                    <a:lnTo>
                      <a:pt x="0" y="54"/>
                    </a:lnTo>
                    <a:lnTo>
                      <a:pt x="0" y="72"/>
                    </a:lnTo>
                    <a:lnTo>
                      <a:pt x="0" y="72"/>
                    </a:lnTo>
                    <a:lnTo>
                      <a:pt x="0" y="60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0" y="60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0" y="72"/>
                    </a:lnTo>
                    <a:lnTo>
                      <a:pt x="0" y="48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0" y="54"/>
                    </a:lnTo>
                    <a:lnTo>
                      <a:pt x="0" y="12"/>
                    </a:lnTo>
                    <a:lnTo>
                      <a:pt x="0" y="72"/>
                    </a:lnTo>
                    <a:lnTo>
                      <a:pt x="6" y="54"/>
                    </a:lnTo>
                    <a:lnTo>
                      <a:pt x="6" y="72"/>
                    </a:lnTo>
                    <a:lnTo>
                      <a:pt x="6" y="78"/>
                    </a:lnTo>
                    <a:lnTo>
                      <a:pt x="6" y="60"/>
                    </a:lnTo>
                    <a:lnTo>
                      <a:pt x="6" y="48"/>
                    </a:lnTo>
                    <a:lnTo>
                      <a:pt x="6" y="42"/>
                    </a:lnTo>
                    <a:lnTo>
                      <a:pt x="6" y="36"/>
                    </a:lnTo>
                    <a:lnTo>
                      <a:pt x="6" y="60"/>
                    </a:lnTo>
                    <a:lnTo>
                      <a:pt x="6" y="48"/>
                    </a:lnTo>
                    <a:lnTo>
                      <a:pt x="6" y="54"/>
                    </a:lnTo>
                    <a:lnTo>
                      <a:pt x="6" y="66"/>
                    </a:lnTo>
                    <a:lnTo>
                      <a:pt x="6" y="96"/>
                    </a:lnTo>
                    <a:lnTo>
                      <a:pt x="6" y="96"/>
                    </a:lnTo>
                    <a:lnTo>
                      <a:pt x="6" y="84"/>
                    </a:lnTo>
                    <a:lnTo>
                      <a:pt x="6" y="30"/>
                    </a:lnTo>
                    <a:lnTo>
                      <a:pt x="6" y="30"/>
                    </a:lnTo>
                    <a:lnTo>
                      <a:pt x="6" y="48"/>
                    </a:lnTo>
                    <a:lnTo>
                      <a:pt x="6" y="42"/>
                    </a:lnTo>
                    <a:lnTo>
                      <a:pt x="6" y="72"/>
                    </a:lnTo>
                    <a:lnTo>
                      <a:pt x="6" y="66"/>
                    </a:lnTo>
                    <a:lnTo>
                      <a:pt x="6" y="60"/>
                    </a:lnTo>
                    <a:lnTo>
                      <a:pt x="6" y="66"/>
                    </a:lnTo>
                    <a:lnTo>
                      <a:pt x="6" y="36"/>
                    </a:lnTo>
                    <a:lnTo>
                      <a:pt x="6" y="72"/>
                    </a:lnTo>
                    <a:lnTo>
                      <a:pt x="6" y="78"/>
                    </a:lnTo>
                    <a:lnTo>
                      <a:pt x="6" y="18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6" y="36"/>
                    </a:lnTo>
                    <a:lnTo>
                      <a:pt x="6" y="48"/>
                    </a:lnTo>
                    <a:lnTo>
                      <a:pt x="6" y="54"/>
                    </a:lnTo>
                    <a:lnTo>
                      <a:pt x="6" y="48"/>
                    </a:lnTo>
                    <a:lnTo>
                      <a:pt x="6" y="30"/>
                    </a:lnTo>
                    <a:lnTo>
                      <a:pt x="6" y="78"/>
                    </a:lnTo>
                    <a:lnTo>
                      <a:pt x="6" y="42"/>
                    </a:lnTo>
                    <a:lnTo>
                      <a:pt x="6" y="54"/>
                    </a:lnTo>
                    <a:lnTo>
                      <a:pt x="6" y="90"/>
                    </a:lnTo>
                    <a:lnTo>
                      <a:pt x="6" y="66"/>
                    </a:lnTo>
                    <a:lnTo>
                      <a:pt x="6" y="78"/>
                    </a:lnTo>
                    <a:lnTo>
                      <a:pt x="6" y="54"/>
                    </a:lnTo>
                    <a:lnTo>
                      <a:pt x="6" y="54"/>
                    </a:lnTo>
                    <a:lnTo>
                      <a:pt x="6" y="54"/>
                    </a:lnTo>
                    <a:lnTo>
                      <a:pt x="6" y="108"/>
                    </a:lnTo>
                    <a:lnTo>
                      <a:pt x="6" y="54"/>
                    </a:lnTo>
                    <a:lnTo>
                      <a:pt x="6" y="72"/>
                    </a:lnTo>
                    <a:lnTo>
                      <a:pt x="6" y="18"/>
                    </a:lnTo>
                    <a:lnTo>
                      <a:pt x="6" y="66"/>
                    </a:lnTo>
                    <a:lnTo>
                      <a:pt x="6" y="60"/>
                    </a:lnTo>
                    <a:lnTo>
                      <a:pt x="6" y="42"/>
                    </a:lnTo>
                    <a:lnTo>
                      <a:pt x="6" y="30"/>
                    </a:lnTo>
                    <a:lnTo>
                      <a:pt x="6" y="84"/>
                    </a:lnTo>
                    <a:lnTo>
                      <a:pt x="6" y="0"/>
                    </a:lnTo>
                    <a:lnTo>
                      <a:pt x="6" y="54"/>
                    </a:lnTo>
                    <a:lnTo>
                      <a:pt x="6" y="66"/>
                    </a:lnTo>
                    <a:lnTo>
                      <a:pt x="6" y="54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6" y="36"/>
                    </a:lnTo>
                    <a:lnTo>
                      <a:pt x="6" y="54"/>
                    </a:lnTo>
                    <a:lnTo>
                      <a:pt x="6" y="54"/>
                    </a:lnTo>
                    <a:lnTo>
                      <a:pt x="6" y="54"/>
                    </a:lnTo>
                    <a:lnTo>
                      <a:pt x="6" y="30"/>
                    </a:lnTo>
                    <a:lnTo>
                      <a:pt x="6" y="42"/>
                    </a:lnTo>
                    <a:lnTo>
                      <a:pt x="6" y="54"/>
                    </a:lnTo>
                    <a:lnTo>
                      <a:pt x="6" y="48"/>
                    </a:lnTo>
                    <a:lnTo>
                      <a:pt x="6" y="48"/>
                    </a:lnTo>
                    <a:lnTo>
                      <a:pt x="6" y="72"/>
                    </a:lnTo>
                    <a:lnTo>
                      <a:pt x="6" y="36"/>
                    </a:lnTo>
                    <a:lnTo>
                      <a:pt x="6" y="54"/>
                    </a:lnTo>
                    <a:lnTo>
                      <a:pt x="6" y="36"/>
                    </a:lnTo>
                    <a:lnTo>
                      <a:pt x="6" y="54"/>
                    </a:lnTo>
                    <a:lnTo>
                      <a:pt x="6" y="102"/>
                    </a:lnTo>
                    <a:lnTo>
                      <a:pt x="6" y="72"/>
                    </a:lnTo>
                    <a:lnTo>
                      <a:pt x="6" y="48"/>
                    </a:lnTo>
                    <a:lnTo>
                      <a:pt x="6" y="66"/>
                    </a:lnTo>
                    <a:lnTo>
                      <a:pt x="6" y="6"/>
                    </a:lnTo>
                    <a:lnTo>
                      <a:pt x="6" y="84"/>
                    </a:lnTo>
                    <a:lnTo>
                      <a:pt x="6" y="48"/>
                    </a:lnTo>
                    <a:lnTo>
                      <a:pt x="6" y="66"/>
                    </a:lnTo>
                    <a:lnTo>
                      <a:pt x="6" y="84"/>
                    </a:lnTo>
                    <a:lnTo>
                      <a:pt x="6" y="36"/>
                    </a:lnTo>
                    <a:lnTo>
                      <a:pt x="6" y="66"/>
                    </a:lnTo>
                    <a:lnTo>
                      <a:pt x="6" y="60"/>
                    </a:lnTo>
                    <a:lnTo>
                      <a:pt x="6" y="66"/>
                    </a:lnTo>
                    <a:lnTo>
                      <a:pt x="6" y="60"/>
                    </a:lnTo>
                    <a:lnTo>
                      <a:pt x="6" y="72"/>
                    </a:lnTo>
                    <a:lnTo>
                      <a:pt x="6" y="60"/>
                    </a:lnTo>
                    <a:lnTo>
                      <a:pt x="6" y="54"/>
                    </a:lnTo>
                    <a:lnTo>
                      <a:pt x="6" y="48"/>
                    </a:lnTo>
                    <a:lnTo>
                      <a:pt x="6" y="66"/>
                    </a:lnTo>
                    <a:lnTo>
                      <a:pt x="6" y="66"/>
                    </a:lnTo>
                    <a:lnTo>
                      <a:pt x="6" y="42"/>
                    </a:lnTo>
                    <a:lnTo>
                      <a:pt x="6" y="60"/>
                    </a:lnTo>
                    <a:lnTo>
                      <a:pt x="6" y="84"/>
                    </a:lnTo>
                    <a:lnTo>
                      <a:pt x="6" y="78"/>
                    </a:lnTo>
                    <a:lnTo>
                      <a:pt x="6" y="36"/>
                    </a:lnTo>
                    <a:lnTo>
                      <a:pt x="6" y="48"/>
                    </a:lnTo>
                    <a:lnTo>
                      <a:pt x="6" y="54"/>
                    </a:lnTo>
                    <a:lnTo>
                      <a:pt x="6" y="102"/>
                    </a:lnTo>
                    <a:lnTo>
                      <a:pt x="6" y="66"/>
                    </a:lnTo>
                    <a:lnTo>
                      <a:pt x="6" y="84"/>
                    </a:lnTo>
                    <a:lnTo>
                      <a:pt x="6" y="102"/>
                    </a:lnTo>
                    <a:lnTo>
                      <a:pt x="12" y="78"/>
                    </a:lnTo>
                    <a:lnTo>
                      <a:pt x="12" y="42"/>
                    </a:lnTo>
                    <a:lnTo>
                      <a:pt x="12" y="72"/>
                    </a:lnTo>
                    <a:lnTo>
                      <a:pt x="12" y="48"/>
                    </a:lnTo>
                    <a:lnTo>
                      <a:pt x="12" y="24"/>
                    </a:lnTo>
                    <a:lnTo>
                      <a:pt x="12" y="102"/>
                    </a:lnTo>
                    <a:lnTo>
                      <a:pt x="12" y="54"/>
                    </a:lnTo>
                    <a:lnTo>
                      <a:pt x="12" y="30"/>
                    </a:lnTo>
                    <a:lnTo>
                      <a:pt x="12" y="72"/>
                    </a:lnTo>
                    <a:lnTo>
                      <a:pt x="12" y="78"/>
                    </a:lnTo>
                    <a:lnTo>
                      <a:pt x="12" y="60"/>
                    </a:lnTo>
                    <a:lnTo>
                      <a:pt x="12" y="66"/>
                    </a:lnTo>
                    <a:lnTo>
                      <a:pt x="12" y="60"/>
                    </a:lnTo>
                    <a:lnTo>
                      <a:pt x="12" y="66"/>
                    </a:lnTo>
                    <a:lnTo>
                      <a:pt x="12" y="60"/>
                    </a:lnTo>
                    <a:lnTo>
                      <a:pt x="12" y="42"/>
                    </a:lnTo>
                    <a:lnTo>
                      <a:pt x="12" y="78"/>
                    </a:lnTo>
                    <a:lnTo>
                      <a:pt x="12" y="42"/>
                    </a:lnTo>
                    <a:lnTo>
                      <a:pt x="12" y="78"/>
                    </a:lnTo>
                    <a:lnTo>
                      <a:pt x="12" y="30"/>
                    </a:lnTo>
                    <a:lnTo>
                      <a:pt x="12" y="54"/>
                    </a:lnTo>
                    <a:lnTo>
                      <a:pt x="12" y="30"/>
                    </a:lnTo>
                    <a:lnTo>
                      <a:pt x="12" y="42"/>
                    </a:lnTo>
                    <a:lnTo>
                      <a:pt x="12" y="66"/>
                    </a:lnTo>
                    <a:lnTo>
                      <a:pt x="12" y="66"/>
                    </a:lnTo>
                    <a:lnTo>
                      <a:pt x="12" y="78"/>
                    </a:lnTo>
                    <a:lnTo>
                      <a:pt x="12" y="60"/>
                    </a:lnTo>
                    <a:lnTo>
                      <a:pt x="12" y="72"/>
                    </a:lnTo>
                    <a:lnTo>
                      <a:pt x="12" y="78"/>
                    </a:lnTo>
                    <a:lnTo>
                      <a:pt x="12" y="60"/>
                    </a:lnTo>
                    <a:lnTo>
                      <a:pt x="12" y="84"/>
                    </a:lnTo>
                    <a:lnTo>
                      <a:pt x="12" y="78"/>
                    </a:lnTo>
                    <a:lnTo>
                      <a:pt x="12" y="36"/>
                    </a:lnTo>
                    <a:lnTo>
                      <a:pt x="12" y="66"/>
                    </a:lnTo>
                    <a:lnTo>
                      <a:pt x="12" y="54"/>
                    </a:lnTo>
                    <a:lnTo>
                      <a:pt x="12" y="84"/>
                    </a:lnTo>
                    <a:lnTo>
                      <a:pt x="12" y="60"/>
                    </a:lnTo>
                    <a:lnTo>
                      <a:pt x="12" y="48"/>
                    </a:lnTo>
                    <a:lnTo>
                      <a:pt x="12" y="42"/>
                    </a:lnTo>
                    <a:lnTo>
                      <a:pt x="12" y="84"/>
                    </a:lnTo>
                    <a:lnTo>
                      <a:pt x="12" y="60"/>
                    </a:lnTo>
                    <a:lnTo>
                      <a:pt x="12" y="66"/>
                    </a:lnTo>
                    <a:lnTo>
                      <a:pt x="12" y="36"/>
                    </a:lnTo>
                    <a:lnTo>
                      <a:pt x="12" y="48"/>
                    </a:lnTo>
                    <a:lnTo>
                      <a:pt x="12" y="60"/>
                    </a:lnTo>
                    <a:lnTo>
                      <a:pt x="12" y="42"/>
                    </a:lnTo>
                    <a:lnTo>
                      <a:pt x="12" y="84"/>
                    </a:lnTo>
                    <a:lnTo>
                      <a:pt x="12" y="60"/>
                    </a:lnTo>
                    <a:lnTo>
                      <a:pt x="12" y="30"/>
                    </a:lnTo>
                    <a:lnTo>
                      <a:pt x="12" y="84"/>
                    </a:lnTo>
                    <a:lnTo>
                      <a:pt x="12" y="30"/>
                    </a:lnTo>
                    <a:lnTo>
                      <a:pt x="12" y="96"/>
                    </a:lnTo>
                    <a:lnTo>
                      <a:pt x="12" y="60"/>
                    </a:lnTo>
                    <a:lnTo>
                      <a:pt x="12" y="72"/>
                    </a:lnTo>
                    <a:lnTo>
                      <a:pt x="12" y="54"/>
                    </a:lnTo>
                    <a:lnTo>
                      <a:pt x="12" y="84"/>
                    </a:lnTo>
                    <a:lnTo>
                      <a:pt x="12" y="42"/>
                    </a:lnTo>
                    <a:lnTo>
                      <a:pt x="12" y="36"/>
                    </a:lnTo>
                    <a:lnTo>
                      <a:pt x="12" y="60"/>
                    </a:lnTo>
                    <a:lnTo>
                      <a:pt x="12" y="72"/>
                    </a:lnTo>
                    <a:lnTo>
                      <a:pt x="12" y="66"/>
                    </a:lnTo>
                    <a:lnTo>
                      <a:pt x="12" y="36"/>
                    </a:lnTo>
                    <a:lnTo>
                      <a:pt x="12" y="72"/>
                    </a:lnTo>
                    <a:lnTo>
                      <a:pt x="12" y="60"/>
                    </a:lnTo>
                    <a:lnTo>
                      <a:pt x="12" y="48"/>
                    </a:lnTo>
                    <a:lnTo>
                      <a:pt x="12" y="66"/>
                    </a:lnTo>
                    <a:lnTo>
                      <a:pt x="12" y="48"/>
                    </a:lnTo>
                    <a:lnTo>
                      <a:pt x="12" y="42"/>
                    </a:lnTo>
                    <a:lnTo>
                      <a:pt x="12" y="78"/>
                    </a:lnTo>
                    <a:lnTo>
                      <a:pt x="12" y="30"/>
                    </a:lnTo>
                    <a:lnTo>
                      <a:pt x="12" y="36"/>
                    </a:lnTo>
                    <a:lnTo>
                      <a:pt x="12" y="24"/>
                    </a:lnTo>
                    <a:lnTo>
                      <a:pt x="12" y="72"/>
                    </a:lnTo>
                    <a:lnTo>
                      <a:pt x="12" y="30"/>
                    </a:lnTo>
                    <a:lnTo>
                      <a:pt x="12" y="84"/>
                    </a:lnTo>
                    <a:lnTo>
                      <a:pt x="12" y="66"/>
                    </a:lnTo>
                    <a:lnTo>
                      <a:pt x="12" y="72"/>
                    </a:lnTo>
                    <a:lnTo>
                      <a:pt x="12" y="78"/>
                    </a:lnTo>
                    <a:lnTo>
                      <a:pt x="12" y="36"/>
                    </a:lnTo>
                    <a:lnTo>
                      <a:pt x="12" y="66"/>
                    </a:lnTo>
                    <a:lnTo>
                      <a:pt x="12" y="36"/>
                    </a:lnTo>
                    <a:lnTo>
                      <a:pt x="12" y="42"/>
                    </a:lnTo>
                    <a:lnTo>
                      <a:pt x="12" y="66"/>
                    </a:lnTo>
                    <a:lnTo>
                      <a:pt x="12" y="66"/>
                    </a:lnTo>
                    <a:lnTo>
                      <a:pt x="12" y="36"/>
                    </a:lnTo>
                    <a:lnTo>
                      <a:pt x="12" y="48"/>
                    </a:lnTo>
                    <a:lnTo>
                      <a:pt x="12" y="60"/>
                    </a:lnTo>
                    <a:lnTo>
                      <a:pt x="12" y="66"/>
                    </a:lnTo>
                    <a:lnTo>
                      <a:pt x="12" y="48"/>
                    </a:lnTo>
                    <a:lnTo>
                      <a:pt x="12" y="60"/>
                    </a:lnTo>
                    <a:lnTo>
                      <a:pt x="12" y="84"/>
                    </a:lnTo>
                    <a:lnTo>
                      <a:pt x="12" y="48"/>
                    </a:lnTo>
                    <a:lnTo>
                      <a:pt x="12" y="72"/>
                    </a:lnTo>
                    <a:lnTo>
                      <a:pt x="12" y="60"/>
                    </a:lnTo>
                    <a:lnTo>
                      <a:pt x="12" y="60"/>
                    </a:lnTo>
                    <a:lnTo>
                      <a:pt x="12" y="48"/>
                    </a:lnTo>
                    <a:lnTo>
                      <a:pt x="12" y="96"/>
                    </a:lnTo>
                    <a:lnTo>
                      <a:pt x="12" y="66"/>
                    </a:lnTo>
                    <a:lnTo>
                      <a:pt x="12" y="90"/>
                    </a:lnTo>
                    <a:lnTo>
                      <a:pt x="12" y="60"/>
                    </a:lnTo>
                    <a:lnTo>
                      <a:pt x="12" y="72"/>
                    </a:lnTo>
                    <a:lnTo>
                      <a:pt x="12" y="36"/>
                    </a:lnTo>
                    <a:lnTo>
                      <a:pt x="18" y="60"/>
                    </a:lnTo>
                    <a:lnTo>
                      <a:pt x="18" y="42"/>
                    </a:lnTo>
                    <a:lnTo>
                      <a:pt x="18" y="30"/>
                    </a:lnTo>
                    <a:lnTo>
                      <a:pt x="18" y="48"/>
                    </a:lnTo>
                    <a:lnTo>
                      <a:pt x="18" y="54"/>
                    </a:lnTo>
                    <a:lnTo>
                      <a:pt x="18" y="36"/>
                    </a:lnTo>
                    <a:lnTo>
                      <a:pt x="18" y="120"/>
                    </a:lnTo>
                    <a:lnTo>
                      <a:pt x="18" y="36"/>
                    </a:lnTo>
                    <a:lnTo>
                      <a:pt x="18" y="54"/>
                    </a:lnTo>
                    <a:lnTo>
                      <a:pt x="18" y="72"/>
                    </a:lnTo>
                    <a:lnTo>
                      <a:pt x="18" y="60"/>
                    </a:lnTo>
                    <a:lnTo>
                      <a:pt x="18" y="42"/>
                    </a:lnTo>
                    <a:lnTo>
                      <a:pt x="18" y="72"/>
                    </a:lnTo>
                    <a:lnTo>
                      <a:pt x="18" y="78"/>
                    </a:lnTo>
                    <a:lnTo>
                      <a:pt x="18" y="66"/>
                    </a:lnTo>
                    <a:lnTo>
                      <a:pt x="18" y="36"/>
                    </a:lnTo>
                    <a:lnTo>
                      <a:pt x="18" y="72"/>
                    </a:lnTo>
                    <a:lnTo>
                      <a:pt x="18" y="96"/>
                    </a:lnTo>
                    <a:lnTo>
                      <a:pt x="18" y="54"/>
                    </a:lnTo>
                    <a:lnTo>
                      <a:pt x="18" y="60"/>
                    </a:lnTo>
                    <a:lnTo>
                      <a:pt x="18" y="54"/>
                    </a:lnTo>
                    <a:lnTo>
                      <a:pt x="18" y="12"/>
                    </a:lnTo>
                    <a:lnTo>
                      <a:pt x="18" y="30"/>
                    </a:lnTo>
                    <a:lnTo>
                      <a:pt x="18" y="54"/>
                    </a:lnTo>
                    <a:lnTo>
                      <a:pt x="18" y="18"/>
                    </a:lnTo>
                    <a:lnTo>
                      <a:pt x="18" y="48"/>
                    </a:lnTo>
                    <a:lnTo>
                      <a:pt x="18" y="24"/>
                    </a:lnTo>
                    <a:lnTo>
                      <a:pt x="18" y="66"/>
                    </a:lnTo>
                    <a:lnTo>
                      <a:pt x="18" y="78"/>
                    </a:lnTo>
                    <a:lnTo>
                      <a:pt x="18" y="54"/>
                    </a:lnTo>
                    <a:lnTo>
                      <a:pt x="18" y="60"/>
                    </a:lnTo>
                    <a:lnTo>
                      <a:pt x="18" y="60"/>
                    </a:lnTo>
                    <a:lnTo>
                      <a:pt x="18" y="54"/>
                    </a:lnTo>
                    <a:lnTo>
                      <a:pt x="18" y="48"/>
                    </a:lnTo>
                    <a:lnTo>
                      <a:pt x="18" y="90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18" y="84"/>
                    </a:lnTo>
                    <a:lnTo>
                      <a:pt x="18" y="48"/>
                    </a:lnTo>
                    <a:lnTo>
                      <a:pt x="18" y="54"/>
                    </a:lnTo>
                    <a:lnTo>
                      <a:pt x="18" y="36"/>
                    </a:lnTo>
                    <a:lnTo>
                      <a:pt x="18" y="54"/>
                    </a:lnTo>
                    <a:lnTo>
                      <a:pt x="18" y="60"/>
                    </a:lnTo>
                    <a:lnTo>
                      <a:pt x="18" y="48"/>
                    </a:lnTo>
                    <a:lnTo>
                      <a:pt x="18" y="42"/>
                    </a:lnTo>
                    <a:lnTo>
                      <a:pt x="18" y="66"/>
                    </a:lnTo>
                    <a:lnTo>
                      <a:pt x="18" y="48"/>
                    </a:lnTo>
                    <a:lnTo>
                      <a:pt x="18" y="84"/>
                    </a:lnTo>
                    <a:lnTo>
                      <a:pt x="18" y="84"/>
                    </a:lnTo>
                    <a:lnTo>
                      <a:pt x="18" y="66"/>
                    </a:lnTo>
                    <a:lnTo>
                      <a:pt x="18" y="48"/>
                    </a:lnTo>
                    <a:lnTo>
                      <a:pt x="18" y="66"/>
                    </a:lnTo>
                    <a:lnTo>
                      <a:pt x="18" y="54"/>
                    </a:lnTo>
                    <a:lnTo>
                      <a:pt x="18" y="60"/>
                    </a:lnTo>
                    <a:lnTo>
                      <a:pt x="18" y="54"/>
                    </a:lnTo>
                    <a:lnTo>
                      <a:pt x="18" y="66"/>
                    </a:lnTo>
                    <a:lnTo>
                      <a:pt x="18" y="42"/>
                    </a:lnTo>
                    <a:lnTo>
                      <a:pt x="18" y="48"/>
                    </a:lnTo>
                    <a:lnTo>
                      <a:pt x="18" y="30"/>
                    </a:lnTo>
                    <a:lnTo>
                      <a:pt x="18" y="72"/>
                    </a:lnTo>
                    <a:lnTo>
                      <a:pt x="18" y="66"/>
                    </a:lnTo>
                    <a:lnTo>
                      <a:pt x="18" y="84"/>
                    </a:lnTo>
                    <a:lnTo>
                      <a:pt x="18" y="48"/>
                    </a:lnTo>
                    <a:lnTo>
                      <a:pt x="18" y="48"/>
                    </a:lnTo>
                    <a:lnTo>
                      <a:pt x="18" y="6"/>
                    </a:lnTo>
                    <a:lnTo>
                      <a:pt x="18" y="96"/>
                    </a:lnTo>
                    <a:lnTo>
                      <a:pt x="18" y="36"/>
                    </a:lnTo>
                    <a:lnTo>
                      <a:pt x="18" y="42"/>
                    </a:lnTo>
                    <a:lnTo>
                      <a:pt x="18" y="66"/>
                    </a:lnTo>
                    <a:lnTo>
                      <a:pt x="18" y="78"/>
                    </a:lnTo>
                    <a:lnTo>
                      <a:pt x="18" y="48"/>
                    </a:lnTo>
                    <a:lnTo>
                      <a:pt x="18" y="18"/>
                    </a:lnTo>
                    <a:lnTo>
                      <a:pt x="18" y="60"/>
                    </a:lnTo>
                    <a:lnTo>
                      <a:pt x="18" y="54"/>
                    </a:lnTo>
                    <a:lnTo>
                      <a:pt x="18" y="54"/>
                    </a:lnTo>
                    <a:lnTo>
                      <a:pt x="18" y="48"/>
                    </a:lnTo>
                    <a:lnTo>
                      <a:pt x="18" y="78"/>
                    </a:lnTo>
                    <a:lnTo>
                      <a:pt x="18" y="54"/>
                    </a:lnTo>
                    <a:lnTo>
                      <a:pt x="18" y="60"/>
                    </a:lnTo>
                    <a:lnTo>
                      <a:pt x="18" y="60"/>
                    </a:lnTo>
                    <a:lnTo>
                      <a:pt x="18" y="84"/>
                    </a:lnTo>
                    <a:lnTo>
                      <a:pt x="18" y="54"/>
                    </a:lnTo>
                    <a:lnTo>
                      <a:pt x="18" y="30"/>
                    </a:lnTo>
                    <a:lnTo>
                      <a:pt x="18" y="54"/>
                    </a:lnTo>
                    <a:lnTo>
                      <a:pt x="18" y="36"/>
                    </a:lnTo>
                    <a:lnTo>
                      <a:pt x="18" y="96"/>
                    </a:lnTo>
                    <a:lnTo>
                      <a:pt x="18" y="84"/>
                    </a:lnTo>
                    <a:lnTo>
                      <a:pt x="18" y="30"/>
                    </a:lnTo>
                    <a:lnTo>
                      <a:pt x="18" y="78"/>
                    </a:lnTo>
                    <a:lnTo>
                      <a:pt x="18" y="54"/>
                    </a:lnTo>
                    <a:lnTo>
                      <a:pt x="18" y="48"/>
                    </a:lnTo>
                    <a:lnTo>
                      <a:pt x="18" y="60"/>
                    </a:lnTo>
                    <a:lnTo>
                      <a:pt x="18" y="30"/>
                    </a:lnTo>
                    <a:lnTo>
                      <a:pt x="18" y="54"/>
                    </a:lnTo>
                    <a:lnTo>
                      <a:pt x="18" y="66"/>
                    </a:lnTo>
                    <a:lnTo>
                      <a:pt x="18" y="48"/>
                    </a:lnTo>
                    <a:lnTo>
                      <a:pt x="18" y="90"/>
                    </a:lnTo>
                    <a:lnTo>
                      <a:pt x="18" y="60"/>
                    </a:lnTo>
                    <a:lnTo>
                      <a:pt x="18" y="54"/>
                    </a:lnTo>
                    <a:lnTo>
                      <a:pt x="18" y="72"/>
                    </a:lnTo>
                    <a:lnTo>
                      <a:pt x="18" y="48"/>
                    </a:lnTo>
                    <a:lnTo>
                      <a:pt x="18" y="54"/>
                    </a:lnTo>
                    <a:lnTo>
                      <a:pt x="24" y="30"/>
                    </a:lnTo>
                    <a:lnTo>
                      <a:pt x="24" y="54"/>
                    </a:lnTo>
                    <a:lnTo>
                      <a:pt x="24" y="42"/>
                    </a:lnTo>
                    <a:lnTo>
                      <a:pt x="24" y="54"/>
                    </a:lnTo>
                    <a:lnTo>
                      <a:pt x="24" y="48"/>
                    </a:lnTo>
                    <a:lnTo>
                      <a:pt x="24" y="54"/>
                    </a:lnTo>
                    <a:lnTo>
                      <a:pt x="24" y="78"/>
                    </a:lnTo>
                    <a:lnTo>
                      <a:pt x="24" y="96"/>
                    </a:lnTo>
                    <a:lnTo>
                      <a:pt x="24" y="12"/>
                    </a:lnTo>
                    <a:lnTo>
                      <a:pt x="24" y="48"/>
                    </a:lnTo>
                    <a:lnTo>
                      <a:pt x="24" y="60"/>
                    </a:lnTo>
                    <a:lnTo>
                      <a:pt x="24" y="72"/>
                    </a:lnTo>
                    <a:lnTo>
                      <a:pt x="24" y="108"/>
                    </a:lnTo>
                    <a:lnTo>
                      <a:pt x="24" y="36"/>
                    </a:lnTo>
                    <a:lnTo>
                      <a:pt x="24" y="42"/>
                    </a:lnTo>
                    <a:lnTo>
                      <a:pt x="24" y="30"/>
                    </a:lnTo>
                    <a:lnTo>
                      <a:pt x="24" y="48"/>
                    </a:lnTo>
                    <a:lnTo>
                      <a:pt x="24" y="72"/>
                    </a:lnTo>
                    <a:lnTo>
                      <a:pt x="24" y="48"/>
                    </a:lnTo>
                    <a:lnTo>
                      <a:pt x="24" y="78"/>
                    </a:lnTo>
                    <a:lnTo>
                      <a:pt x="24" y="48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24" y="90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24" y="66"/>
                    </a:lnTo>
                    <a:lnTo>
                      <a:pt x="24" y="60"/>
                    </a:lnTo>
                    <a:lnTo>
                      <a:pt x="24" y="66"/>
                    </a:lnTo>
                    <a:lnTo>
                      <a:pt x="24" y="72"/>
                    </a:lnTo>
                    <a:lnTo>
                      <a:pt x="24" y="48"/>
                    </a:lnTo>
                    <a:lnTo>
                      <a:pt x="24" y="66"/>
                    </a:lnTo>
                    <a:lnTo>
                      <a:pt x="24" y="66"/>
                    </a:lnTo>
                    <a:lnTo>
                      <a:pt x="24" y="48"/>
                    </a:lnTo>
                    <a:lnTo>
                      <a:pt x="24" y="30"/>
                    </a:lnTo>
                    <a:lnTo>
                      <a:pt x="24" y="54"/>
                    </a:lnTo>
                    <a:lnTo>
                      <a:pt x="24" y="42"/>
                    </a:lnTo>
                    <a:lnTo>
                      <a:pt x="24" y="66"/>
                    </a:lnTo>
                    <a:lnTo>
                      <a:pt x="24" y="36"/>
                    </a:lnTo>
                    <a:lnTo>
                      <a:pt x="24" y="60"/>
                    </a:lnTo>
                    <a:lnTo>
                      <a:pt x="24" y="18"/>
                    </a:lnTo>
                    <a:lnTo>
                      <a:pt x="24" y="78"/>
                    </a:lnTo>
                    <a:lnTo>
                      <a:pt x="24" y="42"/>
                    </a:lnTo>
                    <a:lnTo>
                      <a:pt x="24" y="96"/>
                    </a:lnTo>
                    <a:lnTo>
                      <a:pt x="24" y="108"/>
                    </a:lnTo>
                    <a:lnTo>
                      <a:pt x="24" y="48"/>
                    </a:lnTo>
                    <a:lnTo>
                      <a:pt x="24" y="42"/>
                    </a:lnTo>
                    <a:lnTo>
                      <a:pt x="24" y="60"/>
                    </a:lnTo>
                    <a:lnTo>
                      <a:pt x="24" y="36"/>
                    </a:lnTo>
                    <a:lnTo>
                      <a:pt x="24" y="66"/>
                    </a:lnTo>
                    <a:lnTo>
                      <a:pt x="24" y="60"/>
                    </a:lnTo>
                    <a:lnTo>
                      <a:pt x="24" y="6"/>
                    </a:lnTo>
                    <a:lnTo>
                      <a:pt x="24" y="60"/>
                    </a:lnTo>
                    <a:lnTo>
                      <a:pt x="24" y="78"/>
                    </a:lnTo>
                    <a:lnTo>
                      <a:pt x="24" y="48"/>
                    </a:lnTo>
                    <a:lnTo>
                      <a:pt x="24" y="96"/>
                    </a:lnTo>
                    <a:lnTo>
                      <a:pt x="24" y="72"/>
                    </a:lnTo>
                    <a:lnTo>
                      <a:pt x="24" y="54"/>
                    </a:lnTo>
                    <a:lnTo>
                      <a:pt x="24" y="66"/>
                    </a:lnTo>
                    <a:lnTo>
                      <a:pt x="24" y="48"/>
                    </a:lnTo>
                    <a:lnTo>
                      <a:pt x="24" y="42"/>
                    </a:lnTo>
                    <a:lnTo>
                      <a:pt x="24" y="60"/>
                    </a:lnTo>
                    <a:lnTo>
                      <a:pt x="24" y="102"/>
                    </a:lnTo>
                    <a:lnTo>
                      <a:pt x="24" y="60"/>
                    </a:lnTo>
                    <a:lnTo>
                      <a:pt x="24" y="66"/>
                    </a:lnTo>
                    <a:lnTo>
                      <a:pt x="24" y="42"/>
                    </a:lnTo>
                    <a:lnTo>
                      <a:pt x="24" y="60"/>
                    </a:lnTo>
                    <a:lnTo>
                      <a:pt x="24" y="12"/>
                    </a:lnTo>
                    <a:lnTo>
                      <a:pt x="24" y="42"/>
                    </a:lnTo>
                    <a:lnTo>
                      <a:pt x="24" y="60"/>
                    </a:lnTo>
                    <a:lnTo>
                      <a:pt x="24" y="54"/>
                    </a:lnTo>
                    <a:lnTo>
                      <a:pt x="24" y="42"/>
                    </a:lnTo>
                    <a:lnTo>
                      <a:pt x="24" y="42"/>
                    </a:lnTo>
                    <a:lnTo>
                      <a:pt x="24" y="84"/>
                    </a:lnTo>
                    <a:lnTo>
                      <a:pt x="24" y="54"/>
                    </a:lnTo>
                    <a:lnTo>
                      <a:pt x="24" y="60"/>
                    </a:lnTo>
                    <a:lnTo>
                      <a:pt x="24" y="42"/>
                    </a:lnTo>
                    <a:lnTo>
                      <a:pt x="24" y="36"/>
                    </a:lnTo>
                    <a:lnTo>
                      <a:pt x="24" y="66"/>
                    </a:lnTo>
                    <a:lnTo>
                      <a:pt x="24" y="54"/>
                    </a:lnTo>
                    <a:lnTo>
                      <a:pt x="24" y="108"/>
                    </a:lnTo>
                    <a:lnTo>
                      <a:pt x="24" y="36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24" y="24"/>
                    </a:lnTo>
                    <a:lnTo>
                      <a:pt x="24" y="72"/>
                    </a:lnTo>
                    <a:lnTo>
                      <a:pt x="24" y="72"/>
                    </a:lnTo>
                    <a:lnTo>
                      <a:pt x="24" y="48"/>
                    </a:lnTo>
                    <a:lnTo>
                      <a:pt x="24" y="30"/>
                    </a:lnTo>
                    <a:lnTo>
                      <a:pt x="24" y="18"/>
                    </a:lnTo>
                    <a:lnTo>
                      <a:pt x="24" y="60"/>
                    </a:lnTo>
                    <a:lnTo>
                      <a:pt x="24" y="48"/>
                    </a:lnTo>
                    <a:lnTo>
                      <a:pt x="24" y="36"/>
                    </a:lnTo>
                    <a:lnTo>
                      <a:pt x="24" y="96"/>
                    </a:lnTo>
                    <a:lnTo>
                      <a:pt x="24" y="72"/>
                    </a:lnTo>
                    <a:lnTo>
                      <a:pt x="24" y="48"/>
                    </a:lnTo>
                    <a:lnTo>
                      <a:pt x="24" y="24"/>
                    </a:lnTo>
                    <a:lnTo>
                      <a:pt x="24" y="78"/>
                    </a:lnTo>
                    <a:lnTo>
                      <a:pt x="24" y="48"/>
                    </a:lnTo>
                    <a:lnTo>
                      <a:pt x="24" y="72"/>
                    </a:lnTo>
                    <a:lnTo>
                      <a:pt x="30" y="66"/>
                    </a:lnTo>
                    <a:lnTo>
                      <a:pt x="30" y="24"/>
                    </a:lnTo>
                    <a:lnTo>
                      <a:pt x="30" y="60"/>
                    </a:lnTo>
                    <a:lnTo>
                      <a:pt x="30" y="48"/>
                    </a:lnTo>
                    <a:lnTo>
                      <a:pt x="30" y="30"/>
                    </a:lnTo>
                    <a:lnTo>
                      <a:pt x="30" y="60"/>
                    </a:lnTo>
                    <a:lnTo>
                      <a:pt x="30" y="42"/>
                    </a:lnTo>
                    <a:lnTo>
                      <a:pt x="30" y="42"/>
                    </a:lnTo>
                    <a:lnTo>
                      <a:pt x="30" y="84"/>
                    </a:lnTo>
                    <a:lnTo>
                      <a:pt x="30" y="60"/>
                    </a:lnTo>
                    <a:lnTo>
                      <a:pt x="30" y="54"/>
                    </a:lnTo>
                    <a:lnTo>
                      <a:pt x="30" y="66"/>
                    </a:lnTo>
                    <a:lnTo>
                      <a:pt x="30" y="48"/>
                    </a:lnTo>
                    <a:lnTo>
                      <a:pt x="30" y="72"/>
                    </a:lnTo>
                    <a:lnTo>
                      <a:pt x="30" y="60"/>
                    </a:lnTo>
                    <a:lnTo>
                      <a:pt x="30" y="36"/>
                    </a:lnTo>
                    <a:lnTo>
                      <a:pt x="30" y="72"/>
                    </a:lnTo>
                    <a:lnTo>
                      <a:pt x="30" y="30"/>
                    </a:lnTo>
                    <a:lnTo>
                      <a:pt x="30" y="42"/>
                    </a:lnTo>
                    <a:lnTo>
                      <a:pt x="30" y="48"/>
                    </a:lnTo>
                    <a:lnTo>
                      <a:pt x="30" y="30"/>
                    </a:lnTo>
                    <a:lnTo>
                      <a:pt x="30" y="36"/>
                    </a:lnTo>
                    <a:lnTo>
                      <a:pt x="30" y="66"/>
                    </a:lnTo>
                    <a:lnTo>
                      <a:pt x="30" y="36"/>
                    </a:lnTo>
                    <a:lnTo>
                      <a:pt x="30" y="48"/>
                    </a:lnTo>
                    <a:lnTo>
                      <a:pt x="30" y="42"/>
                    </a:lnTo>
                    <a:lnTo>
                      <a:pt x="30" y="54"/>
                    </a:lnTo>
                    <a:lnTo>
                      <a:pt x="30" y="42"/>
                    </a:lnTo>
                    <a:lnTo>
                      <a:pt x="30" y="72"/>
                    </a:lnTo>
                    <a:lnTo>
                      <a:pt x="30" y="48"/>
                    </a:lnTo>
                    <a:lnTo>
                      <a:pt x="30" y="42"/>
                    </a:lnTo>
                    <a:lnTo>
                      <a:pt x="30" y="84"/>
                    </a:lnTo>
                    <a:lnTo>
                      <a:pt x="30" y="72"/>
                    </a:lnTo>
                    <a:lnTo>
                      <a:pt x="30" y="60"/>
                    </a:lnTo>
                    <a:lnTo>
                      <a:pt x="30" y="66"/>
                    </a:lnTo>
                    <a:lnTo>
                      <a:pt x="30" y="36"/>
                    </a:lnTo>
                    <a:lnTo>
                      <a:pt x="30" y="42"/>
                    </a:lnTo>
                    <a:lnTo>
                      <a:pt x="30" y="48"/>
                    </a:lnTo>
                    <a:lnTo>
                      <a:pt x="30" y="72"/>
                    </a:lnTo>
                    <a:lnTo>
                      <a:pt x="30" y="66"/>
                    </a:lnTo>
                    <a:lnTo>
                      <a:pt x="30" y="78"/>
                    </a:lnTo>
                    <a:lnTo>
                      <a:pt x="30" y="42"/>
                    </a:lnTo>
                    <a:lnTo>
                      <a:pt x="30" y="78"/>
                    </a:lnTo>
                    <a:lnTo>
                      <a:pt x="30" y="36"/>
                    </a:lnTo>
                    <a:lnTo>
                      <a:pt x="30" y="54"/>
                    </a:lnTo>
                    <a:lnTo>
                      <a:pt x="30" y="60"/>
                    </a:lnTo>
                    <a:lnTo>
                      <a:pt x="30" y="66"/>
                    </a:lnTo>
                    <a:lnTo>
                      <a:pt x="30" y="72"/>
                    </a:lnTo>
                    <a:lnTo>
                      <a:pt x="30" y="48"/>
                    </a:lnTo>
                    <a:lnTo>
                      <a:pt x="30" y="36"/>
                    </a:lnTo>
                    <a:lnTo>
                      <a:pt x="30" y="66"/>
                    </a:lnTo>
                    <a:lnTo>
                      <a:pt x="30" y="48"/>
                    </a:lnTo>
                    <a:lnTo>
                      <a:pt x="30" y="36"/>
                    </a:lnTo>
                    <a:lnTo>
                      <a:pt x="30" y="18"/>
                    </a:lnTo>
                    <a:lnTo>
                      <a:pt x="30" y="60"/>
                    </a:lnTo>
                    <a:lnTo>
                      <a:pt x="30" y="90"/>
                    </a:lnTo>
                    <a:lnTo>
                      <a:pt x="30" y="30"/>
                    </a:lnTo>
                    <a:lnTo>
                      <a:pt x="30" y="54"/>
                    </a:lnTo>
                    <a:lnTo>
                      <a:pt x="30" y="54"/>
                    </a:lnTo>
                    <a:lnTo>
                      <a:pt x="30" y="60"/>
                    </a:lnTo>
                    <a:lnTo>
                      <a:pt x="30" y="66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30" y="72"/>
                    </a:lnTo>
                    <a:lnTo>
                      <a:pt x="30" y="72"/>
                    </a:lnTo>
                    <a:lnTo>
                      <a:pt x="30" y="36"/>
                    </a:lnTo>
                    <a:lnTo>
                      <a:pt x="30" y="54"/>
                    </a:lnTo>
                    <a:lnTo>
                      <a:pt x="30" y="60"/>
                    </a:lnTo>
                    <a:lnTo>
                      <a:pt x="30" y="36"/>
                    </a:lnTo>
                    <a:lnTo>
                      <a:pt x="30" y="78"/>
                    </a:lnTo>
                    <a:lnTo>
                      <a:pt x="30" y="66"/>
                    </a:lnTo>
                    <a:lnTo>
                      <a:pt x="30" y="42"/>
                    </a:lnTo>
                    <a:lnTo>
                      <a:pt x="30" y="60"/>
                    </a:lnTo>
                    <a:lnTo>
                      <a:pt x="30" y="96"/>
                    </a:lnTo>
                    <a:lnTo>
                      <a:pt x="30" y="90"/>
                    </a:lnTo>
                    <a:lnTo>
                      <a:pt x="30" y="48"/>
                    </a:lnTo>
                    <a:lnTo>
                      <a:pt x="30" y="30"/>
                    </a:lnTo>
                    <a:lnTo>
                      <a:pt x="30" y="66"/>
                    </a:lnTo>
                    <a:lnTo>
                      <a:pt x="30" y="72"/>
                    </a:lnTo>
                    <a:lnTo>
                      <a:pt x="30" y="48"/>
                    </a:lnTo>
                    <a:lnTo>
                      <a:pt x="30" y="72"/>
                    </a:lnTo>
                    <a:lnTo>
                      <a:pt x="30" y="78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30" y="84"/>
                    </a:lnTo>
                    <a:lnTo>
                      <a:pt x="30" y="78"/>
                    </a:lnTo>
                    <a:lnTo>
                      <a:pt x="30" y="48"/>
                    </a:lnTo>
                    <a:lnTo>
                      <a:pt x="30" y="78"/>
                    </a:lnTo>
                    <a:lnTo>
                      <a:pt x="30" y="72"/>
                    </a:lnTo>
                    <a:lnTo>
                      <a:pt x="30" y="48"/>
                    </a:lnTo>
                    <a:lnTo>
                      <a:pt x="30" y="42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30" y="72"/>
                    </a:lnTo>
                    <a:lnTo>
                      <a:pt x="30" y="60"/>
                    </a:lnTo>
                    <a:lnTo>
                      <a:pt x="30" y="66"/>
                    </a:lnTo>
                    <a:lnTo>
                      <a:pt x="30" y="96"/>
                    </a:lnTo>
                    <a:lnTo>
                      <a:pt x="30" y="90"/>
                    </a:lnTo>
                    <a:lnTo>
                      <a:pt x="30" y="54"/>
                    </a:lnTo>
                    <a:lnTo>
                      <a:pt x="30" y="42"/>
                    </a:lnTo>
                    <a:lnTo>
                      <a:pt x="30" y="54"/>
                    </a:lnTo>
                    <a:lnTo>
                      <a:pt x="30" y="54"/>
                    </a:lnTo>
                    <a:lnTo>
                      <a:pt x="36" y="54"/>
                    </a:lnTo>
                    <a:lnTo>
                      <a:pt x="36" y="60"/>
                    </a:lnTo>
                    <a:lnTo>
                      <a:pt x="36" y="66"/>
                    </a:lnTo>
                    <a:lnTo>
                      <a:pt x="36" y="60"/>
                    </a:lnTo>
                    <a:lnTo>
                      <a:pt x="36" y="78"/>
                    </a:lnTo>
                    <a:lnTo>
                      <a:pt x="36" y="66"/>
                    </a:lnTo>
                    <a:lnTo>
                      <a:pt x="36" y="36"/>
                    </a:lnTo>
                    <a:lnTo>
                      <a:pt x="36" y="36"/>
                    </a:lnTo>
                    <a:lnTo>
                      <a:pt x="36" y="96"/>
                    </a:lnTo>
                    <a:lnTo>
                      <a:pt x="36" y="72"/>
                    </a:lnTo>
                    <a:lnTo>
                      <a:pt x="36" y="54"/>
                    </a:lnTo>
                    <a:lnTo>
                      <a:pt x="36" y="90"/>
                    </a:lnTo>
                    <a:lnTo>
                      <a:pt x="36" y="24"/>
                    </a:lnTo>
                    <a:lnTo>
                      <a:pt x="36" y="24"/>
                    </a:lnTo>
                    <a:lnTo>
                      <a:pt x="36" y="54"/>
                    </a:lnTo>
                    <a:lnTo>
                      <a:pt x="36" y="84"/>
                    </a:lnTo>
                    <a:lnTo>
                      <a:pt x="36" y="36"/>
                    </a:lnTo>
                    <a:lnTo>
                      <a:pt x="36" y="42"/>
                    </a:lnTo>
                    <a:lnTo>
                      <a:pt x="36" y="48"/>
                    </a:lnTo>
                    <a:lnTo>
                      <a:pt x="36" y="78"/>
                    </a:lnTo>
                    <a:lnTo>
                      <a:pt x="36" y="96"/>
                    </a:lnTo>
                    <a:lnTo>
                      <a:pt x="36" y="54"/>
                    </a:lnTo>
                    <a:lnTo>
                      <a:pt x="36" y="60"/>
                    </a:lnTo>
                    <a:lnTo>
                      <a:pt x="36" y="78"/>
                    </a:lnTo>
                    <a:lnTo>
                      <a:pt x="36" y="72"/>
                    </a:lnTo>
                    <a:lnTo>
                      <a:pt x="36" y="48"/>
                    </a:lnTo>
                    <a:lnTo>
                      <a:pt x="36" y="72"/>
                    </a:lnTo>
                    <a:lnTo>
                      <a:pt x="36" y="78"/>
                    </a:lnTo>
                    <a:lnTo>
                      <a:pt x="36" y="54"/>
                    </a:lnTo>
                    <a:lnTo>
                      <a:pt x="36" y="24"/>
                    </a:lnTo>
                    <a:lnTo>
                      <a:pt x="36" y="36"/>
                    </a:lnTo>
                    <a:lnTo>
                      <a:pt x="36" y="66"/>
                    </a:lnTo>
                    <a:lnTo>
                      <a:pt x="36" y="84"/>
                    </a:lnTo>
                    <a:lnTo>
                      <a:pt x="36" y="66"/>
                    </a:lnTo>
                    <a:lnTo>
                      <a:pt x="36" y="72"/>
                    </a:lnTo>
                    <a:lnTo>
                      <a:pt x="36" y="60"/>
                    </a:lnTo>
                    <a:lnTo>
                      <a:pt x="36" y="48"/>
                    </a:lnTo>
                    <a:lnTo>
                      <a:pt x="36" y="42"/>
                    </a:lnTo>
                    <a:lnTo>
                      <a:pt x="36" y="48"/>
                    </a:lnTo>
                    <a:lnTo>
                      <a:pt x="36" y="66"/>
                    </a:lnTo>
                    <a:lnTo>
                      <a:pt x="36" y="24"/>
                    </a:lnTo>
                    <a:lnTo>
                      <a:pt x="36" y="54"/>
                    </a:lnTo>
                    <a:lnTo>
                      <a:pt x="36" y="54"/>
                    </a:lnTo>
                    <a:lnTo>
                      <a:pt x="36" y="72"/>
                    </a:lnTo>
                    <a:lnTo>
                      <a:pt x="36" y="60"/>
                    </a:lnTo>
                    <a:lnTo>
                      <a:pt x="36" y="30"/>
                    </a:lnTo>
                    <a:lnTo>
                      <a:pt x="36" y="30"/>
                    </a:lnTo>
                    <a:lnTo>
                      <a:pt x="36" y="60"/>
                    </a:lnTo>
                    <a:lnTo>
                      <a:pt x="36" y="42"/>
                    </a:lnTo>
                    <a:lnTo>
                      <a:pt x="36" y="60"/>
                    </a:lnTo>
                    <a:lnTo>
                      <a:pt x="36" y="96"/>
                    </a:lnTo>
                    <a:lnTo>
                      <a:pt x="36" y="42"/>
                    </a:lnTo>
                    <a:lnTo>
                      <a:pt x="36" y="18"/>
                    </a:lnTo>
                    <a:lnTo>
                      <a:pt x="36" y="60"/>
                    </a:lnTo>
                    <a:lnTo>
                      <a:pt x="36" y="54"/>
                    </a:lnTo>
                    <a:lnTo>
                      <a:pt x="36" y="18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6" y="42"/>
                    </a:lnTo>
                    <a:lnTo>
                      <a:pt x="36" y="42"/>
                    </a:lnTo>
                    <a:lnTo>
                      <a:pt x="36" y="30"/>
                    </a:lnTo>
                    <a:lnTo>
                      <a:pt x="36" y="90"/>
                    </a:lnTo>
                    <a:lnTo>
                      <a:pt x="36" y="72"/>
                    </a:lnTo>
                    <a:lnTo>
                      <a:pt x="36" y="24"/>
                    </a:lnTo>
                    <a:lnTo>
                      <a:pt x="36" y="54"/>
                    </a:lnTo>
                    <a:lnTo>
                      <a:pt x="36" y="42"/>
                    </a:lnTo>
                    <a:lnTo>
                      <a:pt x="36" y="18"/>
                    </a:lnTo>
                    <a:lnTo>
                      <a:pt x="36" y="54"/>
                    </a:lnTo>
                    <a:lnTo>
                      <a:pt x="36" y="36"/>
                    </a:lnTo>
                    <a:lnTo>
                      <a:pt x="36" y="66"/>
                    </a:lnTo>
                    <a:lnTo>
                      <a:pt x="36" y="48"/>
                    </a:lnTo>
                    <a:lnTo>
                      <a:pt x="36" y="66"/>
                    </a:lnTo>
                    <a:lnTo>
                      <a:pt x="36" y="72"/>
                    </a:lnTo>
                    <a:lnTo>
                      <a:pt x="36" y="0"/>
                    </a:lnTo>
                    <a:lnTo>
                      <a:pt x="36" y="48"/>
                    </a:lnTo>
                    <a:lnTo>
                      <a:pt x="36" y="78"/>
                    </a:lnTo>
                    <a:lnTo>
                      <a:pt x="36" y="54"/>
                    </a:lnTo>
                    <a:lnTo>
                      <a:pt x="36" y="12"/>
                    </a:lnTo>
                    <a:lnTo>
                      <a:pt x="36" y="54"/>
                    </a:lnTo>
                    <a:lnTo>
                      <a:pt x="36" y="48"/>
                    </a:lnTo>
                    <a:lnTo>
                      <a:pt x="36" y="54"/>
                    </a:lnTo>
                    <a:lnTo>
                      <a:pt x="36" y="42"/>
                    </a:lnTo>
                    <a:lnTo>
                      <a:pt x="36" y="54"/>
                    </a:lnTo>
                    <a:lnTo>
                      <a:pt x="36" y="36"/>
                    </a:lnTo>
                    <a:lnTo>
                      <a:pt x="36" y="42"/>
                    </a:lnTo>
                    <a:lnTo>
                      <a:pt x="36" y="72"/>
                    </a:lnTo>
                    <a:lnTo>
                      <a:pt x="36" y="30"/>
                    </a:lnTo>
                    <a:lnTo>
                      <a:pt x="36" y="30"/>
                    </a:lnTo>
                    <a:lnTo>
                      <a:pt x="36" y="72"/>
                    </a:lnTo>
                    <a:lnTo>
                      <a:pt x="36" y="78"/>
                    </a:lnTo>
                    <a:lnTo>
                      <a:pt x="36" y="90"/>
                    </a:lnTo>
                    <a:lnTo>
                      <a:pt x="36" y="66"/>
                    </a:lnTo>
                    <a:lnTo>
                      <a:pt x="36" y="42"/>
                    </a:lnTo>
                    <a:lnTo>
                      <a:pt x="36" y="72"/>
                    </a:lnTo>
                    <a:lnTo>
                      <a:pt x="36" y="48"/>
                    </a:lnTo>
                    <a:lnTo>
                      <a:pt x="36" y="6"/>
                    </a:lnTo>
                    <a:lnTo>
                      <a:pt x="36" y="66"/>
                    </a:lnTo>
                    <a:lnTo>
                      <a:pt x="36" y="66"/>
                    </a:lnTo>
                    <a:lnTo>
                      <a:pt x="36" y="48"/>
                    </a:lnTo>
                    <a:lnTo>
                      <a:pt x="36" y="78"/>
                    </a:lnTo>
                    <a:lnTo>
                      <a:pt x="36" y="24"/>
                    </a:lnTo>
                    <a:lnTo>
                      <a:pt x="36" y="54"/>
                    </a:lnTo>
                    <a:lnTo>
                      <a:pt x="42" y="30"/>
                    </a:lnTo>
                    <a:lnTo>
                      <a:pt x="42" y="36"/>
                    </a:lnTo>
                    <a:lnTo>
                      <a:pt x="42" y="48"/>
                    </a:lnTo>
                    <a:lnTo>
                      <a:pt x="42" y="42"/>
                    </a:lnTo>
                    <a:lnTo>
                      <a:pt x="42" y="42"/>
                    </a:lnTo>
                    <a:lnTo>
                      <a:pt x="42" y="18"/>
                    </a:lnTo>
                    <a:lnTo>
                      <a:pt x="42" y="54"/>
                    </a:lnTo>
                    <a:lnTo>
                      <a:pt x="42" y="78"/>
                    </a:lnTo>
                    <a:lnTo>
                      <a:pt x="42" y="54"/>
                    </a:lnTo>
                    <a:lnTo>
                      <a:pt x="42" y="30"/>
                    </a:lnTo>
                    <a:lnTo>
                      <a:pt x="42" y="36"/>
                    </a:lnTo>
                    <a:lnTo>
                      <a:pt x="42" y="66"/>
                    </a:lnTo>
                    <a:lnTo>
                      <a:pt x="42" y="42"/>
                    </a:lnTo>
                    <a:lnTo>
                      <a:pt x="42" y="72"/>
                    </a:lnTo>
                    <a:lnTo>
                      <a:pt x="42" y="36"/>
                    </a:lnTo>
                    <a:lnTo>
                      <a:pt x="42" y="66"/>
                    </a:lnTo>
                    <a:lnTo>
                      <a:pt x="42" y="54"/>
                    </a:lnTo>
                    <a:lnTo>
                      <a:pt x="42" y="48"/>
                    </a:lnTo>
                    <a:lnTo>
                      <a:pt x="42" y="66"/>
                    </a:lnTo>
                    <a:lnTo>
                      <a:pt x="42" y="54"/>
                    </a:lnTo>
                    <a:lnTo>
                      <a:pt x="42" y="66"/>
                    </a:lnTo>
                    <a:lnTo>
                      <a:pt x="42" y="42"/>
                    </a:lnTo>
                    <a:lnTo>
                      <a:pt x="42" y="36"/>
                    </a:lnTo>
                    <a:lnTo>
                      <a:pt x="42" y="24"/>
                    </a:lnTo>
                    <a:lnTo>
                      <a:pt x="42" y="102"/>
                    </a:lnTo>
                    <a:lnTo>
                      <a:pt x="42" y="36"/>
                    </a:lnTo>
                    <a:lnTo>
                      <a:pt x="42" y="84"/>
                    </a:lnTo>
                    <a:lnTo>
                      <a:pt x="42" y="72"/>
                    </a:lnTo>
                    <a:lnTo>
                      <a:pt x="42" y="54"/>
                    </a:lnTo>
                    <a:lnTo>
                      <a:pt x="42" y="54"/>
                    </a:lnTo>
                    <a:lnTo>
                      <a:pt x="42" y="72"/>
                    </a:lnTo>
                    <a:lnTo>
                      <a:pt x="42" y="90"/>
                    </a:lnTo>
                    <a:lnTo>
                      <a:pt x="42" y="66"/>
                    </a:lnTo>
                    <a:lnTo>
                      <a:pt x="42" y="36"/>
                    </a:lnTo>
                    <a:lnTo>
                      <a:pt x="42" y="42"/>
                    </a:lnTo>
                    <a:lnTo>
                      <a:pt x="42" y="48"/>
                    </a:lnTo>
                    <a:lnTo>
                      <a:pt x="42" y="66"/>
                    </a:lnTo>
                    <a:lnTo>
                      <a:pt x="42" y="48"/>
                    </a:lnTo>
                    <a:lnTo>
                      <a:pt x="42" y="54"/>
                    </a:lnTo>
                    <a:lnTo>
                      <a:pt x="42" y="30"/>
                    </a:lnTo>
                    <a:lnTo>
                      <a:pt x="42" y="66"/>
                    </a:lnTo>
                    <a:lnTo>
                      <a:pt x="42" y="42"/>
                    </a:lnTo>
                    <a:lnTo>
                      <a:pt x="42" y="72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2" y="48"/>
                    </a:lnTo>
                    <a:lnTo>
                      <a:pt x="42" y="60"/>
                    </a:lnTo>
                    <a:lnTo>
                      <a:pt x="42" y="96"/>
                    </a:lnTo>
                    <a:lnTo>
                      <a:pt x="42" y="42"/>
                    </a:lnTo>
                    <a:lnTo>
                      <a:pt x="42" y="24"/>
                    </a:lnTo>
                    <a:lnTo>
                      <a:pt x="42" y="90"/>
                    </a:lnTo>
                    <a:lnTo>
                      <a:pt x="42" y="60"/>
                    </a:lnTo>
                    <a:lnTo>
                      <a:pt x="42" y="66"/>
                    </a:lnTo>
                    <a:lnTo>
                      <a:pt x="42" y="90"/>
                    </a:lnTo>
                    <a:lnTo>
                      <a:pt x="42" y="84"/>
                    </a:lnTo>
                    <a:lnTo>
                      <a:pt x="42" y="12"/>
                    </a:lnTo>
                    <a:lnTo>
                      <a:pt x="42" y="42"/>
                    </a:lnTo>
                    <a:lnTo>
                      <a:pt x="42" y="60"/>
                    </a:lnTo>
                    <a:lnTo>
                      <a:pt x="42" y="54"/>
                    </a:lnTo>
                    <a:lnTo>
                      <a:pt x="42" y="42"/>
                    </a:lnTo>
                    <a:lnTo>
                      <a:pt x="42" y="78"/>
                    </a:lnTo>
                    <a:lnTo>
                      <a:pt x="42" y="42"/>
                    </a:lnTo>
                    <a:lnTo>
                      <a:pt x="42" y="48"/>
                    </a:lnTo>
                    <a:lnTo>
                      <a:pt x="42" y="30"/>
                    </a:lnTo>
                    <a:lnTo>
                      <a:pt x="42" y="54"/>
                    </a:lnTo>
                    <a:lnTo>
                      <a:pt x="42" y="66"/>
                    </a:lnTo>
                    <a:lnTo>
                      <a:pt x="42" y="30"/>
                    </a:lnTo>
                    <a:lnTo>
                      <a:pt x="42" y="84"/>
                    </a:lnTo>
                    <a:lnTo>
                      <a:pt x="42" y="42"/>
                    </a:lnTo>
                    <a:lnTo>
                      <a:pt x="42" y="78"/>
                    </a:lnTo>
                    <a:lnTo>
                      <a:pt x="42" y="36"/>
                    </a:lnTo>
                    <a:lnTo>
                      <a:pt x="42" y="48"/>
                    </a:lnTo>
                    <a:lnTo>
                      <a:pt x="42" y="6"/>
                    </a:lnTo>
                    <a:lnTo>
                      <a:pt x="42" y="54"/>
                    </a:lnTo>
                    <a:lnTo>
                      <a:pt x="42" y="48"/>
                    </a:lnTo>
                    <a:lnTo>
                      <a:pt x="42" y="48"/>
                    </a:lnTo>
                    <a:lnTo>
                      <a:pt x="42" y="36"/>
                    </a:lnTo>
                    <a:lnTo>
                      <a:pt x="42" y="54"/>
                    </a:lnTo>
                    <a:lnTo>
                      <a:pt x="42" y="72"/>
                    </a:lnTo>
                    <a:lnTo>
                      <a:pt x="42" y="54"/>
                    </a:lnTo>
                    <a:lnTo>
                      <a:pt x="42" y="66"/>
                    </a:lnTo>
                    <a:lnTo>
                      <a:pt x="42" y="30"/>
                    </a:lnTo>
                    <a:lnTo>
                      <a:pt x="42" y="78"/>
                    </a:lnTo>
                    <a:lnTo>
                      <a:pt x="42" y="72"/>
                    </a:lnTo>
                    <a:lnTo>
                      <a:pt x="42" y="42"/>
                    </a:lnTo>
                    <a:lnTo>
                      <a:pt x="42" y="72"/>
                    </a:lnTo>
                    <a:lnTo>
                      <a:pt x="42" y="72"/>
                    </a:lnTo>
                    <a:lnTo>
                      <a:pt x="42" y="60"/>
                    </a:lnTo>
                    <a:lnTo>
                      <a:pt x="42" y="60"/>
                    </a:lnTo>
                    <a:lnTo>
                      <a:pt x="42" y="36"/>
                    </a:lnTo>
                    <a:lnTo>
                      <a:pt x="42" y="54"/>
                    </a:lnTo>
                    <a:lnTo>
                      <a:pt x="42" y="12"/>
                    </a:lnTo>
                    <a:lnTo>
                      <a:pt x="42" y="96"/>
                    </a:lnTo>
                    <a:lnTo>
                      <a:pt x="42" y="66"/>
                    </a:lnTo>
                    <a:lnTo>
                      <a:pt x="42" y="48"/>
                    </a:lnTo>
                    <a:lnTo>
                      <a:pt x="42" y="60"/>
                    </a:lnTo>
                    <a:lnTo>
                      <a:pt x="42" y="54"/>
                    </a:lnTo>
                    <a:lnTo>
                      <a:pt x="42" y="84"/>
                    </a:lnTo>
                    <a:lnTo>
                      <a:pt x="42" y="60"/>
                    </a:lnTo>
                    <a:lnTo>
                      <a:pt x="42" y="66"/>
                    </a:lnTo>
                    <a:lnTo>
                      <a:pt x="42" y="96"/>
                    </a:lnTo>
                    <a:lnTo>
                      <a:pt x="48" y="54"/>
                    </a:lnTo>
                    <a:lnTo>
                      <a:pt x="48" y="18"/>
                    </a:lnTo>
                    <a:lnTo>
                      <a:pt x="48" y="66"/>
                    </a:lnTo>
                    <a:lnTo>
                      <a:pt x="48" y="78"/>
                    </a:lnTo>
                    <a:lnTo>
                      <a:pt x="48" y="42"/>
                    </a:lnTo>
                    <a:lnTo>
                      <a:pt x="48" y="18"/>
                    </a:lnTo>
                    <a:lnTo>
                      <a:pt x="48" y="54"/>
                    </a:lnTo>
                    <a:lnTo>
                      <a:pt x="48" y="36"/>
                    </a:lnTo>
                    <a:lnTo>
                      <a:pt x="48" y="54"/>
                    </a:lnTo>
                    <a:lnTo>
                      <a:pt x="48" y="66"/>
                    </a:lnTo>
                    <a:lnTo>
                      <a:pt x="48" y="84"/>
                    </a:lnTo>
                    <a:lnTo>
                      <a:pt x="48" y="78"/>
                    </a:lnTo>
                    <a:lnTo>
                      <a:pt x="48" y="84"/>
                    </a:lnTo>
                    <a:lnTo>
                      <a:pt x="48" y="66"/>
                    </a:lnTo>
                    <a:lnTo>
                      <a:pt x="48" y="24"/>
                    </a:lnTo>
                    <a:lnTo>
                      <a:pt x="48" y="78"/>
                    </a:lnTo>
                    <a:lnTo>
                      <a:pt x="48" y="60"/>
                    </a:lnTo>
                    <a:lnTo>
                      <a:pt x="48" y="78"/>
                    </a:lnTo>
                    <a:lnTo>
                      <a:pt x="48" y="54"/>
                    </a:lnTo>
                    <a:lnTo>
                      <a:pt x="48" y="24"/>
                    </a:lnTo>
                    <a:lnTo>
                      <a:pt x="48" y="54"/>
                    </a:lnTo>
                    <a:lnTo>
                      <a:pt x="48" y="66"/>
                    </a:lnTo>
                    <a:lnTo>
                      <a:pt x="48" y="78"/>
                    </a:lnTo>
                    <a:lnTo>
                      <a:pt x="48" y="66"/>
                    </a:lnTo>
                    <a:lnTo>
                      <a:pt x="48" y="54"/>
                    </a:lnTo>
                    <a:lnTo>
                      <a:pt x="48" y="66"/>
                    </a:lnTo>
                    <a:lnTo>
                      <a:pt x="48" y="60"/>
                    </a:lnTo>
                    <a:lnTo>
                      <a:pt x="48" y="60"/>
                    </a:lnTo>
                    <a:lnTo>
                      <a:pt x="48" y="24"/>
                    </a:lnTo>
                    <a:lnTo>
                      <a:pt x="48" y="102"/>
                    </a:lnTo>
                    <a:lnTo>
                      <a:pt x="48" y="66"/>
                    </a:lnTo>
                    <a:lnTo>
                      <a:pt x="48" y="54"/>
                    </a:lnTo>
                    <a:lnTo>
                      <a:pt x="48" y="78"/>
                    </a:lnTo>
                    <a:lnTo>
                      <a:pt x="48" y="66"/>
                    </a:lnTo>
                    <a:lnTo>
                      <a:pt x="48" y="60"/>
                    </a:lnTo>
                    <a:lnTo>
                      <a:pt x="48" y="54"/>
                    </a:lnTo>
                    <a:lnTo>
                      <a:pt x="48" y="72"/>
                    </a:lnTo>
                    <a:lnTo>
                      <a:pt x="48" y="78"/>
                    </a:lnTo>
                    <a:lnTo>
                      <a:pt x="48" y="24"/>
                    </a:lnTo>
                    <a:lnTo>
                      <a:pt x="48" y="42"/>
                    </a:lnTo>
                    <a:lnTo>
                      <a:pt x="48" y="66"/>
                    </a:lnTo>
                    <a:lnTo>
                      <a:pt x="48" y="54"/>
                    </a:lnTo>
                    <a:lnTo>
                      <a:pt x="48" y="72"/>
                    </a:lnTo>
                    <a:lnTo>
                      <a:pt x="48" y="42"/>
                    </a:lnTo>
                    <a:lnTo>
                      <a:pt x="48" y="42"/>
                    </a:lnTo>
                    <a:lnTo>
                      <a:pt x="48" y="78"/>
                    </a:lnTo>
                    <a:lnTo>
                      <a:pt x="48" y="42"/>
                    </a:lnTo>
                    <a:lnTo>
                      <a:pt x="48" y="48"/>
                    </a:lnTo>
                    <a:lnTo>
                      <a:pt x="48" y="36"/>
                    </a:lnTo>
                    <a:lnTo>
                      <a:pt x="48" y="72"/>
                    </a:lnTo>
                    <a:lnTo>
                      <a:pt x="48" y="30"/>
                    </a:lnTo>
                    <a:lnTo>
                      <a:pt x="48" y="36"/>
                    </a:lnTo>
                    <a:lnTo>
                      <a:pt x="48" y="54"/>
                    </a:lnTo>
                    <a:lnTo>
                      <a:pt x="48" y="84"/>
                    </a:lnTo>
                    <a:lnTo>
                      <a:pt x="48" y="42"/>
                    </a:lnTo>
                    <a:lnTo>
                      <a:pt x="48" y="42"/>
                    </a:lnTo>
                    <a:lnTo>
                      <a:pt x="48" y="78"/>
                    </a:lnTo>
                    <a:lnTo>
                      <a:pt x="48" y="114"/>
                    </a:lnTo>
                    <a:lnTo>
                      <a:pt x="48" y="78"/>
                    </a:lnTo>
                    <a:lnTo>
                      <a:pt x="48" y="42"/>
                    </a:lnTo>
                    <a:lnTo>
                      <a:pt x="48" y="60"/>
                    </a:lnTo>
                    <a:lnTo>
                      <a:pt x="48" y="54"/>
                    </a:lnTo>
                    <a:lnTo>
                      <a:pt x="48" y="72"/>
                    </a:lnTo>
                    <a:lnTo>
                      <a:pt x="48" y="60"/>
                    </a:lnTo>
                    <a:lnTo>
                      <a:pt x="48" y="72"/>
                    </a:lnTo>
                    <a:lnTo>
                      <a:pt x="48" y="54"/>
                    </a:lnTo>
                    <a:lnTo>
                      <a:pt x="48" y="60"/>
                    </a:lnTo>
                    <a:lnTo>
                      <a:pt x="48" y="48"/>
                    </a:lnTo>
                    <a:lnTo>
                      <a:pt x="48" y="54"/>
                    </a:lnTo>
                    <a:lnTo>
                      <a:pt x="48" y="72"/>
                    </a:lnTo>
                    <a:lnTo>
                      <a:pt x="48" y="36"/>
                    </a:lnTo>
                    <a:lnTo>
                      <a:pt x="48" y="66"/>
                    </a:lnTo>
                    <a:lnTo>
                      <a:pt x="48" y="48"/>
                    </a:lnTo>
                    <a:lnTo>
                      <a:pt x="48" y="66"/>
                    </a:lnTo>
                    <a:lnTo>
                      <a:pt x="48" y="54"/>
                    </a:lnTo>
                    <a:lnTo>
                      <a:pt x="48" y="84"/>
                    </a:lnTo>
                    <a:lnTo>
                      <a:pt x="48" y="72"/>
                    </a:lnTo>
                    <a:lnTo>
                      <a:pt x="48" y="48"/>
                    </a:lnTo>
                    <a:lnTo>
                      <a:pt x="48" y="60"/>
                    </a:lnTo>
                    <a:lnTo>
                      <a:pt x="48" y="72"/>
                    </a:lnTo>
                    <a:lnTo>
                      <a:pt x="48" y="60"/>
                    </a:lnTo>
                    <a:lnTo>
                      <a:pt x="48" y="60"/>
                    </a:lnTo>
                    <a:lnTo>
                      <a:pt x="48" y="60"/>
                    </a:lnTo>
                    <a:lnTo>
                      <a:pt x="48" y="30"/>
                    </a:lnTo>
                    <a:lnTo>
                      <a:pt x="48" y="54"/>
                    </a:lnTo>
                    <a:lnTo>
                      <a:pt x="48" y="78"/>
                    </a:lnTo>
                    <a:lnTo>
                      <a:pt x="48" y="48"/>
                    </a:lnTo>
                    <a:lnTo>
                      <a:pt x="48" y="60"/>
                    </a:lnTo>
                    <a:lnTo>
                      <a:pt x="48" y="72"/>
                    </a:lnTo>
                    <a:lnTo>
                      <a:pt x="48" y="72"/>
                    </a:lnTo>
                    <a:lnTo>
                      <a:pt x="48" y="48"/>
                    </a:lnTo>
                    <a:lnTo>
                      <a:pt x="48" y="42"/>
                    </a:lnTo>
                    <a:lnTo>
                      <a:pt x="48" y="48"/>
                    </a:lnTo>
                    <a:lnTo>
                      <a:pt x="48" y="78"/>
                    </a:lnTo>
                    <a:lnTo>
                      <a:pt x="48" y="36"/>
                    </a:lnTo>
                    <a:lnTo>
                      <a:pt x="48" y="24"/>
                    </a:lnTo>
                    <a:lnTo>
                      <a:pt x="48" y="42"/>
                    </a:lnTo>
                    <a:lnTo>
                      <a:pt x="48" y="42"/>
                    </a:lnTo>
                    <a:lnTo>
                      <a:pt x="48" y="78"/>
                    </a:lnTo>
                    <a:lnTo>
                      <a:pt x="48" y="30"/>
                    </a:lnTo>
                    <a:lnTo>
                      <a:pt x="48" y="66"/>
                    </a:lnTo>
                    <a:lnTo>
                      <a:pt x="48" y="90"/>
                    </a:lnTo>
                    <a:lnTo>
                      <a:pt x="48" y="60"/>
                    </a:lnTo>
                    <a:lnTo>
                      <a:pt x="54" y="78"/>
                    </a:lnTo>
                    <a:lnTo>
                      <a:pt x="54" y="42"/>
                    </a:lnTo>
                    <a:lnTo>
                      <a:pt x="54" y="66"/>
                    </a:lnTo>
                    <a:lnTo>
                      <a:pt x="54" y="66"/>
                    </a:lnTo>
                    <a:lnTo>
                      <a:pt x="54" y="54"/>
                    </a:lnTo>
                    <a:lnTo>
                      <a:pt x="54" y="48"/>
                    </a:lnTo>
                    <a:lnTo>
                      <a:pt x="54" y="54"/>
                    </a:lnTo>
                    <a:lnTo>
                      <a:pt x="54" y="42"/>
                    </a:lnTo>
                    <a:lnTo>
                      <a:pt x="54" y="60"/>
                    </a:lnTo>
                    <a:lnTo>
                      <a:pt x="54" y="66"/>
                    </a:lnTo>
                    <a:lnTo>
                      <a:pt x="54" y="84"/>
                    </a:lnTo>
                    <a:lnTo>
                      <a:pt x="54" y="60"/>
                    </a:lnTo>
                    <a:lnTo>
                      <a:pt x="54" y="84"/>
                    </a:lnTo>
                    <a:lnTo>
                      <a:pt x="54" y="66"/>
                    </a:lnTo>
                    <a:lnTo>
                      <a:pt x="54" y="102"/>
                    </a:lnTo>
                    <a:lnTo>
                      <a:pt x="54" y="60"/>
                    </a:lnTo>
                    <a:lnTo>
                      <a:pt x="54" y="54"/>
                    </a:lnTo>
                    <a:lnTo>
                      <a:pt x="54" y="36"/>
                    </a:lnTo>
                    <a:lnTo>
                      <a:pt x="54" y="60"/>
                    </a:lnTo>
                    <a:lnTo>
                      <a:pt x="54" y="54"/>
                    </a:lnTo>
                    <a:lnTo>
                      <a:pt x="54" y="48"/>
                    </a:lnTo>
                    <a:lnTo>
                      <a:pt x="54" y="36"/>
                    </a:lnTo>
                    <a:lnTo>
                      <a:pt x="54" y="54"/>
                    </a:lnTo>
                    <a:lnTo>
                      <a:pt x="54" y="36"/>
                    </a:lnTo>
                    <a:lnTo>
                      <a:pt x="54" y="48"/>
                    </a:lnTo>
                    <a:lnTo>
                      <a:pt x="54" y="48"/>
                    </a:lnTo>
                    <a:lnTo>
                      <a:pt x="54" y="60"/>
                    </a:lnTo>
                    <a:lnTo>
                      <a:pt x="54" y="54"/>
                    </a:lnTo>
                    <a:lnTo>
                      <a:pt x="54" y="36"/>
                    </a:lnTo>
                    <a:lnTo>
                      <a:pt x="54" y="66"/>
                    </a:lnTo>
                    <a:lnTo>
                      <a:pt x="54" y="90"/>
                    </a:lnTo>
                    <a:lnTo>
                      <a:pt x="54" y="24"/>
                    </a:lnTo>
                    <a:lnTo>
                      <a:pt x="54" y="78"/>
                    </a:lnTo>
                    <a:lnTo>
                      <a:pt x="54" y="60"/>
                    </a:lnTo>
                    <a:lnTo>
                      <a:pt x="54" y="30"/>
                    </a:lnTo>
                    <a:lnTo>
                      <a:pt x="54" y="54"/>
                    </a:lnTo>
                    <a:lnTo>
                      <a:pt x="54" y="54"/>
                    </a:lnTo>
                    <a:lnTo>
                      <a:pt x="54" y="36"/>
                    </a:lnTo>
                    <a:lnTo>
                      <a:pt x="54" y="72"/>
                    </a:lnTo>
                    <a:lnTo>
                      <a:pt x="54" y="84"/>
                    </a:lnTo>
                    <a:lnTo>
                      <a:pt x="54" y="48"/>
                    </a:lnTo>
                    <a:lnTo>
                      <a:pt x="54" y="12"/>
                    </a:lnTo>
                    <a:lnTo>
                      <a:pt x="54" y="78"/>
                    </a:lnTo>
                    <a:lnTo>
                      <a:pt x="54" y="54"/>
                    </a:lnTo>
                    <a:lnTo>
                      <a:pt x="54" y="72"/>
                    </a:lnTo>
                    <a:lnTo>
                      <a:pt x="54" y="84"/>
                    </a:lnTo>
                    <a:lnTo>
                      <a:pt x="54" y="24"/>
                    </a:lnTo>
                    <a:lnTo>
                      <a:pt x="54" y="42"/>
                    </a:lnTo>
                    <a:lnTo>
                      <a:pt x="54" y="66"/>
                    </a:lnTo>
                    <a:lnTo>
                      <a:pt x="54" y="54"/>
                    </a:lnTo>
                    <a:lnTo>
                      <a:pt x="54" y="60"/>
                    </a:lnTo>
                    <a:lnTo>
                      <a:pt x="54" y="78"/>
                    </a:lnTo>
                    <a:lnTo>
                      <a:pt x="54" y="36"/>
                    </a:lnTo>
                    <a:lnTo>
                      <a:pt x="54" y="54"/>
                    </a:lnTo>
                    <a:lnTo>
                      <a:pt x="54" y="48"/>
                    </a:lnTo>
                    <a:lnTo>
                      <a:pt x="54" y="60"/>
                    </a:lnTo>
                    <a:lnTo>
                      <a:pt x="54" y="54"/>
                    </a:lnTo>
                    <a:lnTo>
                      <a:pt x="54" y="54"/>
                    </a:lnTo>
                    <a:lnTo>
                      <a:pt x="54" y="72"/>
                    </a:lnTo>
                    <a:lnTo>
                      <a:pt x="54" y="66"/>
                    </a:lnTo>
                    <a:lnTo>
                      <a:pt x="54" y="96"/>
                    </a:lnTo>
                    <a:lnTo>
                      <a:pt x="54" y="54"/>
                    </a:lnTo>
                    <a:lnTo>
                      <a:pt x="54" y="54"/>
                    </a:lnTo>
                    <a:lnTo>
                      <a:pt x="54" y="54"/>
                    </a:lnTo>
                    <a:lnTo>
                      <a:pt x="54" y="42"/>
                    </a:lnTo>
                    <a:lnTo>
                      <a:pt x="54" y="78"/>
                    </a:lnTo>
                    <a:lnTo>
                      <a:pt x="54" y="48"/>
                    </a:lnTo>
                    <a:lnTo>
                      <a:pt x="54" y="78"/>
                    </a:lnTo>
                    <a:lnTo>
                      <a:pt x="54" y="60"/>
                    </a:lnTo>
                    <a:lnTo>
                      <a:pt x="54" y="36"/>
                    </a:lnTo>
                    <a:lnTo>
                      <a:pt x="54" y="36"/>
                    </a:lnTo>
                    <a:lnTo>
                      <a:pt x="54" y="12"/>
                    </a:lnTo>
                    <a:lnTo>
                      <a:pt x="54" y="18"/>
                    </a:lnTo>
                    <a:lnTo>
                      <a:pt x="54" y="18"/>
                    </a:lnTo>
                    <a:lnTo>
                      <a:pt x="54" y="72"/>
                    </a:lnTo>
                    <a:lnTo>
                      <a:pt x="54" y="36"/>
                    </a:lnTo>
                    <a:lnTo>
                      <a:pt x="54" y="72"/>
                    </a:lnTo>
                    <a:lnTo>
                      <a:pt x="54" y="84"/>
                    </a:lnTo>
                    <a:lnTo>
                      <a:pt x="54" y="60"/>
                    </a:lnTo>
                    <a:lnTo>
                      <a:pt x="54" y="42"/>
                    </a:lnTo>
                    <a:lnTo>
                      <a:pt x="54" y="60"/>
                    </a:lnTo>
                    <a:lnTo>
                      <a:pt x="54" y="78"/>
                    </a:lnTo>
                    <a:lnTo>
                      <a:pt x="54" y="48"/>
                    </a:lnTo>
                    <a:lnTo>
                      <a:pt x="54" y="48"/>
                    </a:lnTo>
                    <a:lnTo>
                      <a:pt x="54" y="78"/>
                    </a:lnTo>
                    <a:lnTo>
                      <a:pt x="54" y="54"/>
                    </a:lnTo>
                    <a:lnTo>
                      <a:pt x="54" y="54"/>
                    </a:lnTo>
                    <a:lnTo>
                      <a:pt x="54" y="90"/>
                    </a:lnTo>
                    <a:lnTo>
                      <a:pt x="54" y="54"/>
                    </a:lnTo>
                    <a:lnTo>
                      <a:pt x="54" y="30"/>
                    </a:lnTo>
                    <a:lnTo>
                      <a:pt x="54" y="36"/>
                    </a:lnTo>
                    <a:lnTo>
                      <a:pt x="54" y="72"/>
                    </a:lnTo>
                    <a:lnTo>
                      <a:pt x="54" y="84"/>
                    </a:lnTo>
                    <a:lnTo>
                      <a:pt x="54" y="60"/>
                    </a:lnTo>
                    <a:lnTo>
                      <a:pt x="54" y="78"/>
                    </a:lnTo>
                    <a:lnTo>
                      <a:pt x="54" y="90"/>
                    </a:lnTo>
                    <a:lnTo>
                      <a:pt x="54" y="84"/>
                    </a:lnTo>
                    <a:lnTo>
                      <a:pt x="54" y="72"/>
                    </a:lnTo>
                    <a:lnTo>
                      <a:pt x="54" y="60"/>
                    </a:lnTo>
                    <a:lnTo>
                      <a:pt x="54" y="42"/>
                    </a:lnTo>
                    <a:lnTo>
                      <a:pt x="54" y="54"/>
                    </a:lnTo>
                    <a:lnTo>
                      <a:pt x="54" y="60"/>
                    </a:lnTo>
                    <a:lnTo>
                      <a:pt x="60" y="66"/>
                    </a:lnTo>
                    <a:lnTo>
                      <a:pt x="60" y="60"/>
                    </a:lnTo>
                    <a:lnTo>
                      <a:pt x="60" y="78"/>
                    </a:lnTo>
                    <a:lnTo>
                      <a:pt x="60" y="60"/>
                    </a:lnTo>
                    <a:lnTo>
                      <a:pt x="60" y="36"/>
                    </a:lnTo>
                    <a:lnTo>
                      <a:pt x="60" y="60"/>
                    </a:lnTo>
                    <a:lnTo>
                      <a:pt x="60" y="48"/>
                    </a:lnTo>
                    <a:lnTo>
                      <a:pt x="60" y="36"/>
                    </a:lnTo>
                    <a:lnTo>
                      <a:pt x="60" y="42"/>
                    </a:lnTo>
                    <a:lnTo>
                      <a:pt x="60" y="36"/>
                    </a:lnTo>
                    <a:lnTo>
                      <a:pt x="60" y="42"/>
                    </a:lnTo>
                    <a:lnTo>
                      <a:pt x="60" y="54"/>
                    </a:lnTo>
                    <a:lnTo>
                      <a:pt x="60" y="84"/>
                    </a:lnTo>
                    <a:lnTo>
                      <a:pt x="60" y="42"/>
                    </a:lnTo>
                    <a:lnTo>
                      <a:pt x="60" y="96"/>
                    </a:lnTo>
                    <a:lnTo>
                      <a:pt x="60" y="72"/>
                    </a:lnTo>
                    <a:lnTo>
                      <a:pt x="60" y="36"/>
                    </a:lnTo>
                    <a:lnTo>
                      <a:pt x="60" y="48"/>
                    </a:lnTo>
                    <a:lnTo>
                      <a:pt x="60" y="48"/>
                    </a:lnTo>
                    <a:lnTo>
                      <a:pt x="60" y="12"/>
                    </a:lnTo>
                    <a:lnTo>
                      <a:pt x="60" y="96"/>
                    </a:lnTo>
                    <a:lnTo>
                      <a:pt x="60" y="72"/>
                    </a:lnTo>
                    <a:lnTo>
                      <a:pt x="60" y="66"/>
                    </a:lnTo>
                    <a:lnTo>
                      <a:pt x="60" y="78"/>
                    </a:lnTo>
                    <a:lnTo>
                      <a:pt x="60" y="72"/>
                    </a:lnTo>
                    <a:lnTo>
                      <a:pt x="60" y="54"/>
                    </a:lnTo>
                    <a:lnTo>
                      <a:pt x="60" y="48"/>
                    </a:lnTo>
                    <a:lnTo>
                      <a:pt x="60" y="78"/>
                    </a:lnTo>
                    <a:lnTo>
                      <a:pt x="60" y="30"/>
                    </a:lnTo>
                    <a:lnTo>
                      <a:pt x="60" y="66"/>
                    </a:lnTo>
                    <a:lnTo>
                      <a:pt x="60" y="72"/>
                    </a:lnTo>
                    <a:lnTo>
                      <a:pt x="60" y="60"/>
                    </a:lnTo>
                    <a:lnTo>
                      <a:pt x="60" y="66"/>
                    </a:lnTo>
                    <a:lnTo>
                      <a:pt x="60" y="84"/>
                    </a:lnTo>
                    <a:lnTo>
                      <a:pt x="60" y="102"/>
                    </a:lnTo>
                    <a:lnTo>
                      <a:pt x="60" y="42"/>
                    </a:lnTo>
                    <a:lnTo>
                      <a:pt x="60" y="78"/>
                    </a:lnTo>
                    <a:lnTo>
                      <a:pt x="60" y="108"/>
                    </a:lnTo>
                    <a:lnTo>
                      <a:pt x="60" y="78"/>
                    </a:lnTo>
                    <a:lnTo>
                      <a:pt x="60" y="42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3"/>
              <p:cNvSpPr>
                <a:spLocks/>
              </p:cNvSpPr>
              <p:nvPr/>
            </p:nvSpPr>
            <p:spPr bwMode="auto">
              <a:xfrm>
                <a:off x="2355850" y="7983538"/>
                <a:ext cx="95250" cy="180975"/>
              </a:xfrm>
              <a:custGeom>
                <a:avLst/>
                <a:gdLst>
                  <a:gd name="T0" fmla="*/ 0 w 60"/>
                  <a:gd name="T1" fmla="*/ 48 h 114"/>
                  <a:gd name="T2" fmla="*/ 0 w 60"/>
                  <a:gd name="T3" fmla="*/ 84 h 114"/>
                  <a:gd name="T4" fmla="*/ 0 w 60"/>
                  <a:gd name="T5" fmla="*/ 30 h 114"/>
                  <a:gd name="T6" fmla="*/ 6 w 60"/>
                  <a:gd name="T7" fmla="*/ 30 h 114"/>
                  <a:gd name="T8" fmla="*/ 6 w 60"/>
                  <a:gd name="T9" fmla="*/ 54 h 114"/>
                  <a:gd name="T10" fmla="*/ 6 w 60"/>
                  <a:gd name="T11" fmla="*/ 18 h 114"/>
                  <a:gd name="T12" fmla="*/ 6 w 60"/>
                  <a:gd name="T13" fmla="*/ 48 h 114"/>
                  <a:gd name="T14" fmla="*/ 6 w 60"/>
                  <a:gd name="T15" fmla="*/ 60 h 114"/>
                  <a:gd name="T16" fmla="*/ 6 w 60"/>
                  <a:gd name="T17" fmla="*/ 90 h 114"/>
                  <a:gd name="T18" fmla="*/ 6 w 60"/>
                  <a:gd name="T19" fmla="*/ 54 h 114"/>
                  <a:gd name="T20" fmla="*/ 12 w 60"/>
                  <a:gd name="T21" fmla="*/ 78 h 114"/>
                  <a:gd name="T22" fmla="*/ 12 w 60"/>
                  <a:gd name="T23" fmla="*/ 72 h 114"/>
                  <a:gd name="T24" fmla="*/ 12 w 60"/>
                  <a:gd name="T25" fmla="*/ 60 h 114"/>
                  <a:gd name="T26" fmla="*/ 12 w 60"/>
                  <a:gd name="T27" fmla="*/ 12 h 114"/>
                  <a:gd name="T28" fmla="*/ 12 w 60"/>
                  <a:gd name="T29" fmla="*/ 90 h 114"/>
                  <a:gd name="T30" fmla="*/ 12 w 60"/>
                  <a:gd name="T31" fmla="*/ 66 h 114"/>
                  <a:gd name="T32" fmla="*/ 18 w 60"/>
                  <a:gd name="T33" fmla="*/ 78 h 114"/>
                  <a:gd name="T34" fmla="*/ 18 w 60"/>
                  <a:gd name="T35" fmla="*/ 42 h 114"/>
                  <a:gd name="T36" fmla="*/ 18 w 60"/>
                  <a:gd name="T37" fmla="*/ 66 h 114"/>
                  <a:gd name="T38" fmla="*/ 18 w 60"/>
                  <a:gd name="T39" fmla="*/ 54 h 114"/>
                  <a:gd name="T40" fmla="*/ 18 w 60"/>
                  <a:gd name="T41" fmla="*/ 42 h 114"/>
                  <a:gd name="T42" fmla="*/ 18 w 60"/>
                  <a:gd name="T43" fmla="*/ 36 h 114"/>
                  <a:gd name="T44" fmla="*/ 18 w 60"/>
                  <a:gd name="T45" fmla="*/ 54 h 114"/>
                  <a:gd name="T46" fmla="*/ 24 w 60"/>
                  <a:gd name="T47" fmla="*/ 60 h 114"/>
                  <a:gd name="T48" fmla="*/ 24 w 60"/>
                  <a:gd name="T49" fmla="*/ 48 h 114"/>
                  <a:gd name="T50" fmla="*/ 24 w 60"/>
                  <a:gd name="T51" fmla="*/ 60 h 114"/>
                  <a:gd name="T52" fmla="*/ 24 w 60"/>
                  <a:gd name="T53" fmla="*/ 66 h 114"/>
                  <a:gd name="T54" fmla="*/ 24 w 60"/>
                  <a:gd name="T55" fmla="*/ 24 h 114"/>
                  <a:gd name="T56" fmla="*/ 24 w 60"/>
                  <a:gd name="T57" fmla="*/ 60 h 114"/>
                  <a:gd name="T58" fmla="*/ 30 w 60"/>
                  <a:gd name="T59" fmla="*/ 30 h 114"/>
                  <a:gd name="T60" fmla="*/ 30 w 60"/>
                  <a:gd name="T61" fmla="*/ 54 h 114"/>
                  <a:gd name="T62" fmla="*/ 30 w 60"/>
                  <a:gd name="T63" fmla="*/ 54 h 114"/>
                  <a:gd name="T64" fmla="*/ 30 w 60"/>
                  <a:gd name="T65" fmla="*/ 78 h 114"/>
                  <a:gd name="T66" fmla="*/ 30 w 60"/>
                  <a:gd name="T67" fmla="*/ 36 h 114"/>
                  <a:gd name="T68" fmla="*/ 30 w 60"/>
                  <a:gd name="T69" fmla="*/ 66 h 114"/>
                  <a:gd name="T70" fmla="*/ 36 w 60"/>
                  <a:gd name="T71" fmla="*/ 42 h 114"/>
                  <a:gd name="T72" fmla="*/ 36 w 60"/>
                  <a:gd name="T73" fmla="*/ 24 h 114"/>
                  <a:gd name="T74" fmla="*/ 36 w 60"/>
                  <a:gd name="T75" fmla="*/ 54 h 114"/>
                  <a:gd name="T76" fmla="*/ 36 w 60"/>
                  <a:gd name="T77" fmla="*/ 54 h 114"/>
                  <a:gd name="T78" fmla="*/ 36 w 60"/>
                  <a:gd name="T79" fmla="*/ 54 h 114"/>
                  <a:gd name="T80" fmla="*/ 36 w 60"/>
                  <a:gd name="T81" fmla="*/ 72 h 114"/>
                  <a:gd name="T82" fmla="*/ 36 w 60"/>
                  <a:gd name="T83" fmla="*/ 42 h 114"/>
                  <a:gd name="T84" fmla="*/ 42 w 60"/>
                  <a:gd name="T85" fmla="*/ 30 h 114"/>
                  <a:gd name="T86" fmla="*/ 42 w 60"/>
                  <a:gd name="T87" fmla="*/ 36 h 114"/>
                  <a:gd name="T88" fmla="*/ 42 w 60"/>
                  <a:gd name="T89" fmla="*/ 48 h 114"/>
                  <a:gd name="T90" fmla="*/ 42 w 60"/>
                  <a:gd name="T91" fmla="*/ 12 h 114"/>
                  <a:gd name="T92" fmla="*/ 42 w 60"/>
                  <a:gd name="T93" fmla="*/ 96 h 114"/>
                  <a:gd name="T94" fmla="*/ 42 w 60"/>
                  <a:gd name="T95" fmla="*/ 72 h 114"/>
                  <a:gd name="T96" fmla="*/ 48 w 60"/>
                  <a:gd name="T97" fmla="*/ 48 h 114"/>
                  <a:gd name="T98" fmla="*/ 48 w 60"/>
                  <a:gd name="T99" fmla="*/ 84 h 114"/>
                  <a:gd name="T100" fmla="*/ 48 w 60"/>
                  <a:gd name="T101" fmla="*/ 42 h 114"/>
                  <a:gd name="T102" fmla="*/ 48 w 60"/>
                  <a:gd name="T103" fmla="*/ 42 h 114"/>
                  <a:gd name="T104" fmla="*/ 48 w 60"/>
                  <a:gd name="T105" fmla="*/ 48 h 114"/>
                  <a:gd name="T106" fmla="*/ 48 w 60"/>
                  <a:gd name="T107" fmla="*/ 42 h 114"/>
                  <a:gd name="T108" fmla="*/ 48 w 60"/>
                  <a:gd name="T109" fmla="*/ 66 h 114"/>
                  <a:gd name="T110" fmla="*/ 54 w 60"/>
                  <a:gd name="T111" fmla="*/ 48 h 114"/>
                  <a:gd name="T112" fmla="*/ 54 w 60"/>
                  <a:gd name="T113" fmla="*/ 66 h 114"/>
                  <a:gd name="T114" fmla="*/ 54 w 60"/>
                  <a:gd name="T115" fmla="*/ 6 h 114"/>
                  <a:gd name="T116" fmla="*/ 54 w 60"/>
                  <a:gd name="T117" fmla="*/ 54 h 114"/>
                  <a:gd name="T118" fmla="*/ 54 w 60"/>
                  <a:gd name="T119" fmla="*/ 36 h 114"/>
                  <a:gd name="T120" fmla="*/ 54 w 60"/>
                  <a:gd name="T121" fmla="*/ 48 h 114"/>
                  <a:gd name="T122" fmla="*/ 60 w 60"/>
                  <a:gd name="T123" fmla="*/ 36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0" h="114">
                    <a:moveTo>
                      <a:pt x="0" y="36"/>
                    </a:moveTo>
                    <a:lnTo>
                      <a:pt x="0" y="48"/>
                    </a:lnTo>
                    <a:lnTo>
                      <a:pt x="0" y="54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0" y="84"/>
                    </a:lnTo>
                    <a:lnTo>
                      <a:pt x="0" y="72"/>
                    </a:lnTo>
                    <a:lnTo>
                      <a:pt x="0" y="96"/>
                    </a:lnTo>
                    <a:lnTo>
                      <a:pt x="0" y="60"/>
                    </a:lnTo>
                    <a:lnTo>
                      <a:pt x="0" y="72"/>
                    </a:lnTo>
                    <a:lnTo>
                      <a:pt x="0" y="66"/>
                    </a:lnTo>
                    <a:lnTo>
                      <a:pt x="0" y="36"/>
                    </a:lnTo>
                    <a:lnTo>
                      <a:pt x="0" y="48"/>
                    </a:lnTo>
                    <a:lnTo>
                      <a:pt x="0" y="42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36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0" y="54"/>
                    </a:lnTo>
                    <a:lnTo>
                      <a:pt x="0" y="72"/>
                    </a:lnTo>
                    <a:lnTo>
                      <a:pt x="0" y="66"/>
                    </a:lnTo>
                    <a:lnTo>
                      <a:pt x="0" y="24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0" y="84"/>
                    </a:lnTo>
                    <a:lnTo>
                      <a:pt x="0" y="1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0" y="36"/>
                    </a:lnTo>
                    <a:lnTo>
                      <a:pt x="0" y="24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0" y="60"/>
                    </a:lnTo>
                    <a:lnTo>
                      <a:pt x="0" y="54"/>
                    </a:lnTo>
                    <a:lnTo>
                      <a:pt x="0" y="48"/>
                    </a:lnTo>
                    <a:lnTo>
                      <a:pt x="0" y="30"/>
                    </a:lnTo>
                    <a:lnTo>
                      <a:pt x="0" y="24"/>
                    </a:lnTo>
                    <a:lnTo>
                      <a:pt x="0" y="48"/>
                    </a:lnTo>
                    <a:lnTo>
                      <a:pt x="0" y="30"/>
                    </a:lnTo>
                    <a:lnTo>
                      <a:pt x="0" y="12"/>
                    </a:lnTo>
                    <a:lnTo>
                      <a:pt x="0" y="42"/>
                    </a:lnTo>
                    <a:lnTo>
                      <a:pt x="0" y="60"/>
                    </a:lnTo>
                    <a:lnTo>
                      <a:pt x="0" y="42"/>
                    </a:lnTo>
                    <a:lnTo>
                      <a:pt x="0" y="84"/>
                    </a:lnTo>
                    <a:lnTo>
                      <a:pt x="0" y="18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0" y="42"/>
                    </a:lnTo>
                    <a:lnTo>
                      <a:pt x="0" y="54"/>
                    </a:lnTo>
                    <a:lnTo>
                      <a:pt x="0" y="72"/>
                    </a:lnTo>
                    <a:lnTo>
                      <a:pt x="0" y="42"/>
                    </a:lnTo>
                    <a:lnTo>
                      <a:pt x="0" y="54"/>
                    </a:lnTo>
                    <a:lnTo>
                      <a:pt x="0" y="60"/>
                    </a:lnTo>
                    <a:lnTo>
                      <a:pt x="0" y="30"/>
                    </a:lnTo>
                    <a:lnTo>
                      <a:pt x="6" y="30"/>
                    </a:lnTo>
                    <a:lnTo>
                      <a:pt x="6" y="36"/>
                    </a:lnTo>
                    <a:lnTo>
                      <a:pt x="6" y="36"/>
                    </a:lnTo>
                    <a:lnTo>
                      <a:pt x="6" y="66"/>
                    </a:lnTo>
                    <a:lnTo>
                      <a:pt x="6" y="36"/>
                    </a:lnTo>
                    <a:lnTo>
                      <a:pt x="6" y="42"/>
                    </a:lnTo>
                    <a:lnTo>
                      <a:pt x="6" y="78"/>
                    </a:lnTo>
                    <a:lnTo>
                      <a:pt x="6" y="78"/>
                    </a:lnTo>
                    <a:lnTo>
                      <a:pt x="6" y="60"/>
                    </a:lnTo>
                    <a:lnTo>
                      <a:pt x="6" y="72"/>
                    </a:lnTo>
                    <a:lnTo>
                      <a:pt x="6" y="78"/>
                    </a:lnTo>
                    <a:lnTo>
                      <a:pt x="6" y="66"/>
                    </a:lnTo>
                    <a:lnTo>
                      <a:pt x="6" y="60"/>
                    </a:lnTo>
                    <a:lnTo>
                      <a:pt x="6" y="54"/>
                    </a:lnTo>
                    <a:lnTo>
                      <a:pt x="6" y="60"/>
                    </a:lnTo>
                    <a:lnTo>
                      <a:pt x="6" y="0"/>
                    </a:lnTo>
                    <a:lnTo>
                      <a:pt x="6" y="54"/>
                    </a:lnTo>
                    <a:lnTo>
                      <a:pt x="6" y="30"/>
                    </a:lnTo>
                    <a:lnTo>
                      <a:pt x="6" y="84"/>
                    </a:lnTo>
                    <a:lnTo>
                      <a:pt x="6" y="66"/>
                    </a:lnTo>
                    <a:lnTo>
                      <a:pt x="6" y="84"/>
                    </a:lnTo>
                    <a:lnTo>
                      <a:pt x="6" y="30"/>
                    </a:lnTo>
                    <a:lnTo>
                      <a:pt x="6" y="42"/>
                    </a:lnTo>
                    <a:lnTo>
                      <a:pt x="6" y="36"/>
                    </a:lnTo>
                    <a:lnTo>
                      <a:pt x="6" y="24"/>
                    </a:lnTo>
                    <a:lnTo>
                      <a:pt x="6" y="30"/>
                    </a:lnTo>
                    <a:lnTo>
                      <a:pt x="6" y="60"/>
                    </a:lnTo>
                    <a:lnTo>
                      <a:pt x="6" y="48"/>
                    </a:lnTo>
                    <a:lnTo>
                      <a:pt x="6" y="42"/>
                    </a:lnTo>
                    <a:lnTo>
                      <a:pt x="6" y="60"/>
                    </a:lnTo>
                    <a:lnTo>
                      <a:pt x="6" y="72"/>
                    </a:lnTo>
                    <a:lnTo>
                      <a:pt x="6" y="42"/>
                    </a:lnTo>
                    <a:lnTo>
                      <a:pt x="6" y="18"/>
                    </a:lnTo>
                    <a:lnTo>
                      <a:pt x="6" y="30"/>
                    </a:lnTo>
                    <a:lnTo>
                      <a:pt x="6" y="60"/>
                    </a:lnTo>
                    <a:lnTo>
                      <a:pt x="6" y="30"/>
                    </a:lnTo>
                    <a:lnTo>
                      <a:pt x="6" y="66"/>
                    </a:lnTo>
                    <a:lnTo>
                      <a:pt x="6" y="72"/>
                    </a:lnTo>
                    <a:lnTo>
                      <a:pt x="6" y="24"/>
                    </a:lnTo>
                    <a:lnTo>
                      <a:pt x="6" y="60"/>
                    </a:lnTo>
                    <a:lnTo>
                      <a:pt x="6" y="72"/>
                    </a:lnTo>
                    <a:lnTo>
                      <a:pt x="6" y="60"/>
                    </a:lnTo>
                    <a:lnTo>
                      <a:pt x="6" y="48"/>
                    </a:lnTo>
                    <a:lnTo>
                      <a:pt x="6" y="72"/>
                    </a:lnTo>
                    <a:lnTo>
                      <a:pt x="6" y="36"/>
                    </a:lnTo>
                    <a:lnTo>
                      <a:pt x="6" y="54"/>
                    </a:lnTo>
                    <a:lnTo>
                      <a:pt x="6" y="30"/>
                    </a:lnTo>
                    <a:lnTo>
                      <a:pt x="6" y="18"/>
                    </a:lnTo>
                    <a:lnTo>
                      <a:pt x="6" y="48"/>
                    </a:lnTo>
                    <a:lnTo>
                      <a:pt x="6" y="60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6" y="48"/>
                    </a:lnTo>
                    <a:lnTo>
                      <a:pt x="6" y="42"/>
                    </a:lnTo>
                    <a:lnTo>
                      <a:pt x="6" y="54"/>
                    </a:lnTo>
                    <a:lnTo>
                      <a:pt x="6" y="30"/>
                    </a:lnTo>
                    <a:lnTo>
                      <a:pt x="6" y="66"/>
                    </a:lnTo>
                    <a:lnTo>
                      <a:pt x="6" y="42"/>
                    </a:lnTo>
                    <a:lnTo>
                      <a:pt x="6" y="36"/>
                    </a:lnTo>
                    <a:lnTo>
                      <a:pt x="6" y="54"/>
                    </a:lnTo>
                    <a:lnTo>
                      <a:pt x="6" y="30"/>
                    </a:lnTo>
                    <a:lnTo>
                      <a:pt x="6" y="48"/>
                    </a:lnTo>
                    <a:lnTo>
                      <a:pt x="6" y="66"/>
                    </a:lnTo>
                    <a:lnTo>
                      <a:pt x="6" y="84"/>
                    </a:lnTo>
                    <a:lnTo>
                      <a:pt x="6" y="60"/>
                    </a:lnTo>
                    <a:lnTo>
                      <a:pt x="6" y="30"/>
                    </a:lnTo>
                    <a:lnTo>
                      <a:pt x="6" y="78"/>
                    </a:lnTo>
                    <a:lnTo>
                      <a:pt x="6" y="60"/>
                    </a:lnTo>
                    <a:lnTo>
                      <a:pt x="6" y="48"/>
                    </a:lnTo>
                    <a:lnTo>
                      <a:pt x="6" y="30"/>
                    </a:lnTo>
                    <a:lnTo>
                      <a:pt x="6" y="36"/>
                    </a:lnTo>
                    <a:lnTo>
                      <a:pt x="6" y="6"/>
                    </a:lnTo>
                    <a:lnTo>
                      <a:pt x="6" y="48"/>
                    </a:lnTo>
                    <a:lnTo>
                      <a:pt x="6" y="72"/>
                    </a:lnTo>
                    <a:lnTo>
                      <a:pt x="6" y="48"/>
                    </a:lnTo>
                    <a:lnTo>
                      <a:pt x="6" y="72"/>
                    </a:lnTo>
                    <a:lnTo>
                      <a:pt x="6" y="114"/>
                    </a:lnTo>
                    <a:lnTo>
                      <a:pt x="6" y="42"/>
                    </a:lnTo>
                    <a:lnTo>
                      <a:pt x="6" y="60"/>
                    </a:lnTo>
                    <a:lnTo>
                      <a:pt x="6" y="84"/>
                    </a:lnTo>
                    <a:lnTo>
                      <a:pt x="6" y="90"/>
                    </a:lnTo>
                    <a:lnTo>
                      <a:pt x="6" y="60"/>
                    </a:lnTo>
                    <a:lnTo>
                      <a:pt x="6" y="60"/>
                    </a:lnTo>
                    <a:lnTo>
                      <a:pt x="6" y="24"/>
                    </a:lnTo>
                    <a:lnTo>
                      <a:pt x="6" y="54"/>
                    </a:lnTo>
                    <a:lnTo>
                      <a:pt x="6" y="60"/>
                    </a:lnTo>
                    <a:lnTo>
                      <a:pt x="6" y="78"/>
                    </a:lnTo>
                    <a:lnTo>
                      <a:pt x="6" y="18"/>
                    </a:lnTo>
                    <a:lnTo>
                      <a:pt x="6" y="54"/>
                    </a:lnTo>
                    <a:lnTo>
                      <a:pt x="6" y="72"/>
                    </a:lnTo>
                    <a:lnTo>
                      <a:pt x="6" y="18"/>
                    </a:lnTo>
                    <a:lnTo>
                      <a:pt x="6" y="66"/>
                    </a:lnTo>
                    <a:lnTo>
                      <a:pt x="6" y="60"/>
                    </a:lnTo>
                    <a:lnTo>
                      <a:pt x="6" y="48"/>
                    </a:lnTo>
                    <a:lnTo>
                      <a:pt x="6" y="54"/>
                    </a:lnTo>
                    <a:lnTo>
                      <a:pt x="6" y="60"/>
                    </a:lnTo>
                    <a:lnTo>
                      <a:pt x="6" y="54"/>
                    </a:lnTo>
                    <a:lnTo>
                      <a:pt x="6" y="90"/>
                    </a:lnTo>
                    <a:lnTo>
                      <a:pt x="6" y="30"/>
                    </a:lnTo>
                    <a:lnTo>
                      <a:pt x="6" y="36"/>
                    </a:lnTo>
                    <a:lnTo>
                      <a:pt x="6" y="36"/>
                    </a:lnTo>
                    <a:lnTo>
                      <a:pt x="6" y="42"/>
                    </a:lnTo>
                    <a:lnTo>
                      <a:pt x="12" y="54"/>
                    </a:lnTo>
                    <a:lnTo>
                      <a:pt x="12" y="24"/>
                    </a:lnTo>
                    <a:lnTo>
                      <a:pt x="12" y="12"/>
                    </a:lnTo>
                    <a:lnTo>
                      <a:pt x="12" y="78"/>
                    </a:lnTo>
                    <a:lnTo>
                      <a:pt x="12" y="48"/>
                    </a:lnTo>
                    <a:lnTo>
                      <a:pt x="12" y="66"/>
                    </a:lnTo>
                    <a:lnTo>
                      <a:pt x="12" y="48"/>
                    </a:lnTo>
                    <a:lnTo>
                      <a:pt x="12" y="36"/>
                    </a:lnTo>
                    <a:lnTo>
                      <a:pt x="12" y="42"/>
                    </a:lnTo>
                    <a:lnTo>
                      <a:pt x="12" y="78"/>
                    </a:lnTo>
                    <a:lnTo>
                      <a:pt x="12" y="78"/>
                    </a:lnTo>
                    <a:lnTo>
                      <a:pt x="12" y="48"/>
                    </a:lnTo>
                    <a:lnTo>
                      <a:pt x="12" y="96"/>
                    </a:lnTo>
                    <a:lnTo>
                      <a:pt x="12" y="72"/>
                    </a:lnTo>
                    <a:lnTo>
                      <a:pt x="12" y="60"/>
                    </a:lnTo>
                    <a:lnTo>
                      <a:pt x="12" y="36"/>
                    </a:lnTo>
                    <a:lnTo>
                      <a:pt x="12" y="36"/>
                    </a:lnTo>
                    <a:lnTo>
                      <a:pt x="12" y="48"/>
                    </a:lnTo>
                    <a:lnTo>
                      <a:pt x="12" y="66"/>
                    </a:lnTo>
                    <a:lnTo>
                      <a:pt x="12" y="60"/>
                    </a:lnTo>
                    <a:lnTo>
                      <a:pt x="12" y="72"/>
                    </a:lnTo>
                    <a:lnTo>
                      <a:pt x="12" y="54"/>
                    </a:lnTo>
                    <a:lnTo>
                      <a:pt x="12" y="66"/>
                    </a:lnTo>
                    <a:lnTo>
                      <a:pt x="12" y="66"/>
                    </a:lnTo>
                    <a:lnTo>
                      <a:pt x="12" y="78"/>
                    </a:lnTo>
                    <a:lnTo>
                      <a:pt x="12" y="42"/>
                    </a:lnTo>
                    <a:lnTo>
                      <a:pt x="12" y="72"/>
                    </a:lnTo>
                    <a:lnTo>
                      <a:pt x="12" y="36"/>
                    </a:lnTo>
                    <a:lnTo>
                      <a:pt x="12" y="90"/>
                    </a:lnTo>
                    <a:lnTo>
                      <a:pt x="12" y="84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2" y="72"/>
                    </a:lnTo>
                    <a:lnTo>
                      <a:pt x="12" y="66"/>
                    </a:lnTo>
                    <a:lnTo>
                      <a:pt x="12" y="54"/>
                    </a:lnTo>
                    <a:lnTo>
                      <a:pt x="12" y="24"/>
                    </a:lnTo>
                    <a:lnTo>
                      <a:pt x="12" y="42"/>
                    </a:lnTo>
                    <a:lnTo>
                      <a:pt x="12" y="30"/>
                    </a:lnTo>
                    <a:lnTo>
                      <a:pt x="12" y="36"/>
                    </a:lnTo>
                    <a:lnTo>
                      <a:pt x="12" y="42"/>
                    </a:lnTo>
                    <a:lnTo>
                      <a:pt x="12" y="30"/>
                    </a:lnTo>
                    <a:lnTo>
                      <a:pt x="12" y="12"/>
                    </a:lnTo>
                    <a:lnTo>
                      <a:pt x="12" y="60"/>
                    </a:lnTo>
                    <a:lnTo>
                      <a:pt x="12" y="54"/>
                    </a:lnTo>
                    <a:lnTo>
                      <a:pt x="12" y="72"/>
                    </a:lnTo>
                    <a:lnTo>
                      <a:pt x="12" y="30"/>
                    </a:lnTo>
                    <a:lnTo>
                      <a:pt x="12" y="66"/>
                    </a:lnTo>
                    <a:lnTo>
                      <a:pt x="12" y="54"/>
                    </a:lnTo>
                    <a:lnTo>
                      <a:pt x="12" y="36"/>
                    </a:lnTo>
                    <a:lnTo>
                      <a:pt x="12" y="78"/>
                    </a:lnTo>
                    <a:lnTo>
                      <a:pt x="12" y="54"/>
                    </a:lnTo>
                    <a:lnTo>
                      <a:pt x="12" y="18"/>
                    </a:lnTo>
                    <a:lnTo>
                      <a:pt x="12" y="48"/>
                    </a:lnTo>
                    <a:lnTo>
                      <a:pt x="12" y="72"/>
                    </a:lnTo>
                    <a:lnTo>
                      <a:pt x="12" y="54"/>
                    </a:lnTo>
                    <a:lnTo>
                      <a:pt x="12" y="48"/>
                    </a:lnTo>
                    <a:lnTo>
                      <a:pt x="12" y="60"/>
                    </a:lnTo>
                    <a:lnTo>
                      <a:pt x="12" y="72"/>
                    </a:lnTo>
                    <a:lnTo>
                      <a:pt x="12" y="12"/>
                    </a:lnTo>
                    <a:lnTo>
                      <a:pt x="12" y="54"/>
                    </a:lnTo>
                    <a:lnTo>
                      <a:pt x="12" y="60"/>
                    </a:lnTo>
                    <a:lnTo>
                      <a:pt x="12" y="48"/>
                    </a:lnTo>
                    <a:lnTo>
                      <a:pt x="12" y="78"/>
                    </a:lnTo>
                    <a:lnTo>
                      <a:pt x="12" y="48"/>
                    </a:lnTo>
                    <a:lnTo>
                      <a:pt x="12" y="24"/>
                    </a:lnTo>
                    <a:lnTo>
                      <a:pt x="12" y="42"/>
                    </a:lnTo>
                    <a:lnTo>
                      <a:pt x="12" y="30"/>
                    </a:lnTo>
                    <a:lnTo>
                      <a:pt x="12" y="78"/>
                    </a:lnTo>
                    <a:lnTo>
                      <a:pt x="12" y="36"/>
                    </a:lnTo>
                    <a:lnTo>
                      <a:pt x="12" y="66"/>
                    </a:lnTo>
                    <a:lnTo>
                      <a:pt x="12" y="72"/>
                    </a:lnTo>
                    <a:lnTo>
                      <a:pt x="12" y="30"/>
                    </a:lnTo>
                    <a:lnTo>
                      <a:pt x="12" y="60"/>
                    </a:lnTo>
                    <a:lnTo>
                      <a:pt x="12" y="48"/>
                    </a:lnTo>
                    <a:lnTo>
                      <a:pt x="12" y="90"/>
                    </a:lnTo>
                    <a:lnTo>
                      <a:pt x="12" y="54"/>
                    </a:lnTo>
                    <a:lnTo>
                      <a:pt x="12" y="60"/>
                    </a:lnTo>
                    <a:lnTo>
                      <a:pt x="12" y="84"/>
                    </a:lnTo>
                    <a:lnTo>
                      <a:pt x="12" y="60"/>
                    </a:lnTo>
                    <a:lnTo>
                      <a:pt x="12" y="36"/>
                    </a:lnTo>
                    <a:lnTo>
                      <a:pt x="12" y="72"/>
                    </a:lnTo>
                    <a:lnTo>
                      <a:pt x="12" y="60"/>
                    </a:lnTo>
                    <a:lnTo>
                      <a:pt x="12" y="96"/>
                    </a:lnTo>
                    <a:lnTo>
                      <a:pt x="12" y="84"/>
                    </a:lnTo>
                    <a:lnTo>
                      <a:pt x="12" y="36"/>
                    </a:lnTo>
                    <a:lnTo>
                      <a:pt x="12" y="36"/>
                    </a:lnTo>
                    <a:lnTo>
                      <a:pt x="12" y="48"/>
                    </a:lnTo>
                    <a:lnTo>
                      <a:pt x="12" y="54"/>
                    </a:lnTo>
                    <a:lnTo>
                      <a:pt x="12" y="36"/>
                    </a:lnTo>
                    <a:lnTo>
                      <a:pt x="12" y="54"/>
                    </a:lnTo>
                    <a:lnTo>
                      <a:pt x="12" y="66"/>
                    </a:lnTo>
                    <a:lnTo>
                      <a:pt x="12" y="30"/>
                    </a:lnTo>
                    <a:lnTo>
                      <a:pt x="12" y="48"/>
                    </a:lnTo>
                    <a:lnTo>
                      <a:pt x="12" y="96"/>
                    </a:lnTo>
                    <a:lnTo>
                      <a:pt x="12" y="78"/>
                    </a:lnTo>
                    <a:lnTo>
                      <a:pt x="12" y="72"/>
                    </a:lnTo>
                    <a:lnTo>
                      <a:pt x="12" y="60"/>
                    </a:lnTo>
                    <a:lnTo>
                      <a:pt x="12" y="48"/>
                    </a:lnTo>
                    <a:lnTo>
                      <a:pt x="12" y="96"/>
                    </a:lnTo>
                    <a:lnTo>
                      <a:pt x="12" y="36"/>
                    </a:lnTo>
                    <a:lnTo>
                      <a:pt x="12" y="30"/>
                    </a:lnTo>
                    <a:lnTo>
                      <a:pt x="12" y="72"/>
                    </a:lnTo>
                    <a:lnTo>
                      <a:pt x="12" y="66"/>
                    </a:lnTo>
                    <a:lnTo>
                      <a:pt x="18" y="36"/>
                    </a:lnTo>
                    <a:lnTo>
                      <a:pt x="18" y="78"/>
                    </a:lnTo>
                    <a:lnTo>
                      <a:pt x="18" y="78"/>
                    </a:lnTo>
                    <a:lnTo>
                      <a:pt x="18" y="78"/>
                    </a:lnTo>
                    <a:lnTo>
                      <a:pt x="18" y="48"/>
                    </a:lnTo>
                    <a:lnTo>
                      <a:pt x="18" y="96"/>
                    </a:lnTo>
                    <a:lnTo>
                      <a:pt x="18" y="24"/>
                    </a:lnTo>
                    <a:lnTo>
                      <a:pt x="18" y="36"/>
                    </a:lnTo>
                    <a:lnTo>
                      <a:pt x="18" y="54"/>
                    </a:lnTo>
                    <a:lnTo>
                      <a:pt x="18" y="60"/>
                    </a:lnTo>
                    <a:lnTo>
                      <a:pt x="18" y="42"/>
                    </a:lnTo>
                    <a:lnTo>
                      <a:pt x="18" y="72"/>
                    </a:lnTo>
                    <a:lnTo>
                      <a:pt x="18" y="48"/>
                    </a:lnTo>
                    <a:lnTo>
                      <a:pt x="18" y="54"/>
                    </a:lnTo>
                    <a:lnTo>
                      <a:pt x="18" y="54"/>
                    </a:lnTo>
                    <a:lnTo>
                      <a:pt x="18" y="72"/>
                    </a:lnTo>
                    <a:lnTo>
                      <a:pt x="18" y="48"/>
                    </a:lnTo>
                    <a:lnTo>
                      <a:pt x="18" y="54"/>
                    </a:lnTo>
                    <a:lnTo>
                      <a:pt x="18" y="24"/>
                    </a:lnTo>
                    <a:lnTo>
                      <a:pt x="18" y="42"/>
                    </a:lnTo>
                    <a:lnTo>
                      <a:pt x="18" y="72"/>
                    </a:lnTo>
                    <a:lnTo>
                      <a:pt x="18" y="60"/>
                    </a:lnTo>
                    <a:lnTo>
                      <a:pt x="18" y="60"/>
                    </a:lnTo>
                    <a:lnTo>
                      <a:pt x="18" y="66"/>
                    </a:lnTo>
                    <a:lnTo>
                      <a:pt x="18" y="30"/>
                    </a:lnTo>
                    <a:lnTo>
                      <a:pt x="18" y="48"/>
                    </a:lnTo>
                    <a:lnTo>
                      <a:pt x="18" y="72"/>
                    </a:lnTo>
                    <a:lnTo>
                      <a:pt x="18" y="36"/>
                    </a:lnTo>
                    <a:lnTo>
                      <a:pt x="18" y="60"/>
                    </a:lnTo>
                    <a:lnTo>
                      <a:pt x="18" y="42"/>
                    </a:lnTo>
                    <a:lnTo>
                      <a:pt x="18" y="72"/>
                    </a:lnTo>
                    <a:lnTo>
                      <a:pt x="18" y="48"/>
                    </a:lnTo>
                    <a:lnTo>
                      <a:pt x="18" y="60"/>
                    </a:lnTo>
                    <a:lnTo>
                      <a:pt x="18" y="72"/>
                    </a:lnTo>
                    <a:lnTo>
                      <a:pt x="18" y="60"/>
                    </a:lnTo>
                    <a:lnTo>
                      <a:pt x="18" y="66"/>
                    </a:lnTo>
                    <a:lnTo>
                      <a:pt x="18" y="78"/>
                    </a:lnTo>
                    <a:lnTo>
                      <a:pt x="18" y="30"/>
                    </a:lnTo>
                    <a:lnTo>
                      <a:pt x="18" y="72"/>
                    </a:lnTo>
                    <a:lnTo>
                      <a:pt x="18" y="60"/>
                    </a:lnTo>
                    <a:lnTo>
                      <a:pt x="18" y="96"/>
                    </a:lnTo>
                    <a:lnTo>
                      <a:pt x="18" y="114"/>
                    </a:lnTo>
                    <a:lnTo>
                      <a:pt x="18" y="54"/>
                    </a:lnTo>
                    <a:lnTo>
                      <a:pt x="18" y="24"/>
                    </a:lnTo>
                    <a:lnTo>
                      <a:pt x="18" y="60"/>
                    </a:lnTo>
                    <a:lnTo>
                      <a:pt x="18" y="24"/>
                    </a:lnTo>
                    <a:lnTo>
                      <a:pt x="18" y="48"/>
                    </a:lnTo>
                    <a:lnTo>
                      <a:pt x="18" y="12"/>
                    </a:lnTo>
                    <a:lnTo>
                      <a:pt x="18" y="60"/>
                    </a:lnTo>
                    <a:lnTo>
                      <a:pt x="18" y="24"/>
                    </a:lnTo>
                    <a:lnTo>
                      <a:pt x="18" y="42"/>
                    </a:lnTo>
                    <a:lnTo>
                      <a:pt x="18" y="54"/>
                    </a:lnTo>
                    <a:lnTo>
                      <a:pt x="18" y="36"/>
                    </a:lnTo>
                    <a:lnTo>
                      <a:pt x="18" y="54"/>
                    </a:lnTo>
                    <a:lnTo>
                      <a:pt x="18" y="54"/>
                    </a:lnTo>
                    <a:lnTo>
                      <a:pt x="18" y="72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18" y="48"/>
                    </a:lnTo>
                    <a:lnTo>
                      <a:pt x="18" y="36"/>
                    </a:lnTo>
                    <a:lnTo>
                      <a:pt x="18" y="48"/>
                    </a:lnTo>
                    <a:lnTo>
                      <a:pt x="18" y="54"/>
                    </a:lnTo>
                    <a:lnTo>
                      <a:pt x="18" y="54"/>
                    </a:lnTo>
                    <a:lnTo>
                      <a:pt x="18" y="18"/>
                    </a:lnTo>
                    <a:lnTo>
                      <a:pt x="18" y="78"/>
                    </a:lnTo>
                    <a:lnTo>
                      <a:pt x="18" y="66"/>
                    </a:lnTo>
                    <a:lnTo>
                      <a:pt x="18" y="54"/>
                    </a:lnTo>
                    <a:lnTo>
                      <a:pt x="18" y="42"/>
                    </a:lnTo>
                    <a:lnTo>
                      <a:pt x="18" y="48"/>
                    </a:lnTo>
                    <a:lnTo>
                      <a:pt x="18" y="18"/>
                    </a:lnTo>
                    <a:lnTo>
                      <a:pt x="18" y="72"/>
                    </a:lnTo>
                    <a:lnTo>
                      <a:pt x="18" y="30"/>
                    </a:lnTo>
                    <a:lnTo>
                      <a:pt x="18" y="42"/>
                    </a:lnTo>
                    <a:lnTo>
                      <a:pt x="18" y="48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18" y="54"/>
                    </a:lnTo>
                    <a:lnTo>
                      <a:pt x="18" y="72"/>
                    </a:lnTo>
                    <a:lnTo>
                      <a:pt x="18" y="54"/>
                    </a:lnTo>
                    <a:lnTo>
                      <a:pt x="18" y="30"/>
                    </a:lnTo>
                    <a:lnTo>
                      <a:pt x="18" y="66"/>
                    </a:lnTo>
                    <a:lnTo>
                      <a:pt x="18" y="18"/>
                    </a:lnTo>
                    <a:lnTo>
                      <a:pt x="18" y="12"/>
                    </a:lnTo>
                    <a:lnTo>
                      <a:pt x="18" y="36"/>
                    </a:lnTo>
                    <a:lnTo>
                      <a:pt x="18" y="54"/>
                    </a:lnTo>
                    <a:lnTo>
                      <a:pt x="18" y="36"/>
                    </a:lnTo>
                    <a:lnTo>
                      <a:pt x="18" y="30"/>
                    </a:lnTo>
                    <a:lnTo>
                      <a:pt x="18" y="84"/>
                    </a:lnTo>
                    <a:lnTo>
                      <a:pt x="18" y="24"/>
                    </a:lnTo>
                    <a:lnTo>
                      <a:pt x="18" y="0"/>
                    </a:lnTo>
                    <a:lnTo>
                      <a:pt x="18" y="90"/>
                    </a:lnTo>
                    <a:lnTo>
                      <a:pt x="18" y="30"/>
                    </a:lnTo>
                    <a:lnTo>
                      <a:pt x="18" y="42"/>
                    </a:lnTo>
                    <a:lnTo>
                      <a:pt x="18" y="72"/>
                    </a:lnTo>
                    <a:lnTo>
                      <a:pt x="18" y="78"/>
                    </a:lnTo>
                    <a:lnTo>
                      <a:pt x="18" y="66"/>
                    </a:lnTo>
                    <a:lnTo>
                      <a:pt x="18" y="48"/>
                    </a:lnTo>
                    <a:lnTo>
                      <a:pt x="18" y="78"/>
                    </a:lnTo>
                    <a:lnTo>
                      <a:pt x="18" y="48"/>
                    </a:lnTo>
                    <a:lnTo>
                      <a:pt x="18" y="54"/>
                    </a:lnTo>
                    <a:lnTo>
                      <a:pt x="18" y="36"/>
                    </a:lnTo>
                    <a:lnTo>
                      <a:pt x="18" y="66"/>
                    </a:lnTo>
                    <a:lnTo>
                      <a:pt x="24" y="6"/>
                    </a:lnTo>
                    <a:lnTo>
                      <a:pt x="24" y="102"/>
                    </a:lnTo>
                    <a:lnTo>
                      <a:pt x="24" y="48"/>
                    </a:lnTo>
                    <a:lnTo>
                      <a:pt x="24" y="60"/>
                    </a:lnTo>
                    <a:lnTo>
                      <a:pt x="24" y="78"/>
                    </a:lnTo>
                    <a:lnTo>
                      <a:pt x="24" y="42"/>
                    </a:lnTo>
                    <a:lnTo>
                      <a:pt x="24" y="36"/>
                    </a:lnTo>
                    <a:lnTo>
                      <a:pt x="24" y="0"/>
                    </a:lnTo>
                    <a:lnTo>
                      <a:pt x="24" y="72"/>
                    </a:lnTo>
                    <a:lnTo>
                      <a:pt x="24" y="36"/>
                    </a:lnTo>
                    <a:lnTo>
                      <a:pt x="24" y="30"/>
                    </a:lnTo>
                    <a:lnTo>
                      <a:pt x="24" y="72"/>
                    </a:lnTo>
                    <a:lnTo>
                      <a:pt x="24" y="60"/>
                    </a:lnTo>
                    <a:lnTo>
                      <a:pt x="24" y="60"/>
                    </a:lnTo>
                    <a:lnTo>
                      <a:pt x="24" y="48"/>
                    </a:lnTo>
                    <a:lnTo>
                      <a:pt x="24" y="24"/>
                    </a:lnTo>
                    <a:lnTo>
                      <a:pt x="24" y="42"/>
                    </a:lnTo>
                    <a:lnTo>
                      <a:pt x="24" y="78"/>
                    </a:lnTo>
                    <a:lnTo>
                      <a:pt x="24" y="54"/>
                    </a:lnTo>
                    <a:lnTo>
                      <a:pt x="24" y="36"/>
                    </a:lnTo>
                    <a:lnTo>
                      <a:pt x="24" y="54"/>
                    </a:lnTo>
                    <a:lnTo>
                      <a:pt x="24" y="42"/>
                    </a:lnTo>
                    <a:lnTo>
                      <a:pt x="24" y="30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24" y="42"/>
                    </a:lnTo>
                    <a:lnTo>
                      <a:pt x="24" y="84"/>
                    </a:lnTo>
                    <a:lnTo>
                      <a:pt x="24" y="48"/>
                    </a:lnTo>
                    <a:lnTo>
                      <a:pt x="24" y="66"/>
                    </a:lnTo>
                    <a:lnTo>
                      <a:pt x="24" y="66"/>
                    </a:lnTo>
                    <a:lnTo>
                      <a:pt x="24" y="72"/>
                    </a:lnTo>
                    <a:lnTo>
                      <a:pt x="24" y="60"/>
                    </a:lnTo>
                    <a:lnTo>
                      <a:pt x="24" y="54"/>
                    </a:lnTo>
                    <a:lnTo>
                      <a:pt x="24" y="36"/>
                    </a:lnTo>
                    <a:lnTo>
                      <a:pt x="24" y="36"/>
                    </a:lnTo>
                    <a:lnTo>
                      <a:pt x="24" y="54"/>
                    </a:lnTo>
                    <a:lnTo>
                      <a:pt x="24" y="48"/>
                    </a:lnTo>
                    <a:lnTo>
                      <a:pt x="24" y="12"/>
                    </a:lnTo>
                    <a:lnTo>
                      <a:pt x="24" y="24"/>
                    </a:lnTo>
                    <a:lnTo>
                      <a:pt x="24" y="42"/>
                    </a:lnTo>
                    <a:lnTo>
                      <a:pt x="24" y="78"/>
                    </a:lnTo>
                    <a:lnTo>
                      <a:pt x="24" y="42"/>
                    </a:lnTo>
                    <a:lnTo>
                      <a:pt x="24" y="72"/>
                    </a:lnTo>
                    <a:lnTo>
                      <a:pt x="24" y="60"/>
                    </a:lnTo>
                    <a:lnTo>
                      <a:pt x="24" y="42"/>
                    </a:lnTo>
                    <a:lnTo>
                      <a:pt x="24" y="60"/>
                    </a:lnTo>
                    <a:lnTo>
                      <a:pt x="24" y="48"/>
                    </a:lnTo>
                    <a:lnTo>
                      <a:pt x="24" y="42"/>
                    </a:lnTo>
                    <a:lnTo>
                      <a:pt x="24" y="42"/>
                    </a:lnTo>
                    <a:lnTo>
                      <a:pt x="24" y="60"/>
                    </a:lnTo>
                    <a:lnTo>
                      <a:pt x="24" y="60"/>
                    </a:lnTo>
                    <a:lnTo>
                      <a:pt x="24" y="48"/>
                    </a:lnTo>
                    <a:lnTo>
                      <a:pt x="24" y="60"/>
                    </a:lnTo>
                    <a:lnTo>
                      <a:pt x="24" y="78"/>
                    </a:lnTo>
                    <a:lnTo>
                      <a:pt x="24" y="30"/>
                    </a:lnTo>
                    <a:lnTo>
                      <a:pt x="24" y="48"/>
                    </a:lnTo>
                    <a:lnTo>
                      <a:pt x="24" y="66"/>
                    </a:lnTo>
                    <a:lnTo>
                      <a:pt x="24" y="102"/>
                    </a:lnTo>
                    <a:lnTo>
                      <a:pt x="24" y="48"/>
                    </a:lnTo>
                    <a:lnTo>
                      <a:pt x="24" y="66"/>
                    </a:lnTo>
                    <a:lnTo>
                      <a:pt x="24" y="48"/>
                    </a:lnTo>
                    <a:lnTo>
                      <a:pt x="24" y="30"/>
                    </a:lnTo>
                    <a:lnTo>
                      <a:pt x="24" y="48"/>
                    </a:lnTo>
                    <a:lnTo>
                      <a:pt x="24" y="54"/>
                    </a:lnTo>
                    <a:lnTo>
                      <a:pt x="24" y="42"/>
                    </a:lnTo>
                    <a:lnTo>
                      <a:pt x="24" y="84"/>
                    </a:lnTo>
                    <a:lnTo>
                      <a:pt x="24" y="30"/>
                    </a:lnTo>
                    <a:lnTo>
                      <a:pt x="24" y="72"/>
                    </a:lnTo>
                    <a:lnTo>
                      <a:pt x="24" y="48"/>
                    </a:lnTo>
                    <a:lnTo>
                      <a:pt x="24" y="54"/>
                    </a:lnTo>
                    <a:lnTo>
                      <a:pt x="24" y="24"/>
                    </a:lnTo>
                    <a:lnTo>
                      <a:pt x="24" y="66"/>
                    </a:lnTo>
                    <a:lnTo>
                      <a:pt x="24" y="84"/>
                    </a:lnTo>
                    <a:lnTo>
                      <a:pt x="24" y="90"/>
                    </a:lnTo>
                    <a:lnTo>
                      <a:pt x="24" y="54"/>
                    </a:lnTo>
                    <a:lnTo>
                      <a:pt x="24" y="24"/>
                    </a:lnTo>
                    <a:lnTo>
                      <a:pt x="24" y="42"/>
                    </a:lnTo>
                    <a:lnTo>
                      <a:pt x="24" y="24"/>
                    </a:lnTo>
                    <a:lnTo>
                      <a:pt x="24" y="48"/>
                    </a:lnTo>
                    <a:lnTo>
                      <a:pt x="24" y="36"/>
                    </a:lnTo>
                    <a:lnTo>
                      <a:pt x="24" y="18"/>
                    </a:lnTo>
                    <a:lnTo>
                      <a:pt x="24" y="60"/>
                    </a:lnTo>
                    <a:lnTo>
                      <a:pt x="24" y="48"/>
                    </a:lnTo>
                    <a:lnTo>
                      <a:pt x="24" y="78"/>
                    </a:lnTo>
                    <a:lnTo>
                      <a:pt x="24" y="54"/>
                    </a:lnTo>
                    <a:lnTo>
                      <a:pt x="24" y="60"/>
                    </a:lnTo>
                    <a:lnTo>
                      <a:pt x="24" y="42"/>
                    </a:lnTo>
                    <a:lnTo>
                      <a:pt x="24" y="60"/>
                    </a:lnTo>
                    <a:lnTo>
                      <a:pt x="24" y="48"/>
                    </a:lnTo>
                    <a:lnTo>
                      <a:pt x="24" y="36"/>
                    </a:lnTo>
                    <a:lnTo>
                      <a:pt x="24" y="66"/>
                    </a:lnTo>
                    <a:lnTo>
                      <a:pt x="24" y="60"/>
                    </a:lnTo>
                    <a:lnTo>
                      <a:pt x="24" y="36"/>
                    </a:lnTo>
                    <a:lnTo>
                      <a:pt x="24" y="54"/>
                    </a:lnTo>
                    <a:lnTo>
                      <a:pt x="24" y="36"/>
                    </a:lnTo>
                    <a:lnTo>
                      <a:pt x="24" y="24"/>
                    </a:lnTo>
                    <a:lnTo>
                      <a:pt x="24" y="78"/>
                    </a:lnTo>
                    <a:lnTo>
                      <a:pt x="24" y="66"/>
                    </a:lnTo>
                    <a:lnTo>
                      <a:pt x="24" y="54"/>
                    </a:lnTo>
                    <a:lnTo>
                      <a:pt x="24" y="42"/>
                    </a:lnTo>
                    <a:lnTo>
                      <a:pt x="30" y="18"/>
                    </a:lnTo>
                    <a:lnTo>
                      <a:pt x="30" y="54"/>
                    </a:lnTo>
                    <a:lnTo>
                      <a:pt x="30" y="36"/>
                    </a:lnTo>
                    <a:lnTo>
                      <a:pt x="30" y="72"/>
                    </a:lnTo>
                    <a:lnTo>
                      <a:pt x="30" y="102"/>
                    </a:lnTo>
                    <a:lnTo>
                      <a:pt x="30" y="48"/>
                    </a:lnTo>
                    <a:lnTo>
                      <a:pt x="30" y="30"/>
                    </a:lnTo>
                    <a:lnTo>
                      <a:pt x="30" y="30"/>
                    </a:lnTo>
                    <a:lnTo>
                      <a:pt x="30" y="72"/>
                    </a:lnTo>
                    <a:lnTo>
                      <a:pt x="30" y="72"/>
                    </a:lnTo>
                    <a:lnTo>
                      <a:pt x="30" y="66"/>
                    </a:lnTo>
                    <a:lnTo>
                      <a:pt x="30" y="72"/>
                    </a:lnTo>
                    <a:lnTo>
                      <a:pt x="30" y="60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30" y="66"/>
                    </a:lnTo>
                    <a:lnTo>
                      <a:pt x="30" y="36"/>
                    </a:lnTo>
                    <a:lnTo>
                      <a:pt x="30" y="90"/>
                    </a:lnTo>
                    <a:lnTo>
                      <a:pt x="30" y="54"/>
                    </a:lnTo>
                    <a:lnTo>
                      <a:pt x="30" y="60"/>
                    </a:lnTo>
                    <a:lnTo>
                      <a:pt x="30" y="30"/>
                    </a:lnTo>
                    <a:lnTo>
                      <a:pt x="30" y="36"/>
                    </a:lnTo>
                    <a:lnTo>
                      <a:pt x="30" y="66"/>
                    </a:lnTo>
                    <a:lnTo>
                      <a:pt x="30" y="54"/>
                    </a:lnTo>
                    <a:lnTo>
                      <a:pt x="30" y="48"/>
                    </a:lnTo>
                    <a:lnTo>
                      <a:pt x="30" y="54"/>
                    </a:lnTo>
                    <a:lnTo>
                      <a:pt x="30" y="84"/>
                    </a:lnTo>
                    <a:lnTo>
                      <a:pt x="30" y="48"/>
                    </a:lnTo>
                    <a:lnTo>
                      <a:pt x="30" y="42"/>
                    </a:lnTo>
                    <a:lnTo>
                      <a:pt x="30" y="12"/>
                    </a:lnTo>
                    <a:lnTo>
                      <a:pt x="30" y="102"/>
                    </a:lnTo>
                    <a:lnTo>
                      <a:pt x="30" y="30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30" y="24"/>
                    </a:lnTo>
                    <a:lnTo>
                      <a:pt x="30" y="30"/>
                    </a:lnTo>
                    <a:lnTo>
                      <a:pt x="30" y="42"/>
                    </a:lnTo>
                    <a:lnTo>
                      <a:pt x="30" y="18"/>
                    </a:lnTo>
                    <a:lnTo>
                      <a:pt x="30" y="54"/>
                    </a:lnTo>
                    <a:lnTo>
                      <a:pt x="30" y="42"/>
                    </a:lnTo>
                    <a:lnTo>
                      <a:pt x="30" y="42"/>
                    </a:lnTo>
                    <a:lnTo>
                      <a:pt x="30" y="72"/>
                    </a:lnTo>
                    <a:lnTo>
                      <a:pt x="30" y="30"/>
                    </a:lnTo>
                    <a:lnTo>
                      <a:pt x="30" y="36"/>
                    </a:lnTo>
                    <a:lnTo>
                      <a:pt x="30" y="48"/>
                    </a:lnTo>
                    <a:lnTo>
                      <a:pt x="30" y="24"/>
                    </a:lnTo>
                    <a:lnTo>
                      <a:pt x="30" y="78"/>
                    </a:lnTo>
                    <a:lnTo>
                      <a:pt x="30" y="36"/>
                    </a:lnTo>
                    <a:lnTo>
                      <a:pt x="30" y="66"/>
                    </a:lnTo>
                    <a:lnTo>
                      <a:pt x="30" y="42"/>
                    </a:lnTo>
                    <a:lnTo>
                      <a:pt x="30" y="72"/>
                    </a:lnTo>
                    <a:lnTo>
                      <a:pt x="30" y="66"/>
                    </a:lnTo>
                    <a:lnTo>
                      <a:pt x="30" y="54"/>
                    </a:lnTo>
                    <a:lnTo>
                      <a:pt x="30" y="30"/>
                    </a:lnTo>
                    <a:lnTo>
                      <a:pt x="30" y="78"/>
                    </a:lnTo>
                    <a:lnTo>
                      <a:pt x="30" y="66"/>
                    </a:lnTo>
                    <a:lnTo>
                      <a:pt x="30" y="30"/>
                    </a:lnTo>
                    <a:lnTo>
                      <a:pt x="30" y="30"/>
                    </a:lnTo>
                    <a:lnTo>
                      <a:pt x="30" y="72"/>
                    </a:lnTo>
                    <a:lnTo>
                      <a:pt x="30" y="72"/>
                    </a:lnTo>
                    <a:lnTo>
                      <a:pt x="30" y="60"/>
                    </a:lnTo>
                    <a:lnTo>
                      <a:pt x="30" y="78"/>
                    </a:lnTo>
                    <a:lnTo>
                      <a:pt x="30" y="48"/>
                    </a:lnTo>
                    <a:lnTo>
                      <a:pt x="30" y="72"/>
                    </a:lnTo>
                    <a:lnTo>
                      <a:pt x="30" y="66"/>
                    </a:lnTo>
                    <a:lnTo>
                      <a:pt x="30" y="42"/>
                    </a:lnTo>
                    <a:lnTo>
                      <a:pt x="30" y="30"/>
                    </a:lnTo>
                    <a:lnTo>
                      <a:pt x="30" y="66"/>
                    </a:lnTo>
                    <a:lnTo>
                      <a:pt x="30" y="42"/>
                    </a:lnTo>
                    <a:lnTo>
                      <a:pt x="30" y="42"/>
                    </a:lnTo>
                    <a:lnTo>
                      <a:pt x="30" y="36"/>
                    </a:lnTo>
                    <a:lnTo>
                      <a:pt x="30" y="36"/>
                    </a:lnTo>
                    <a:lnTo>
                      <a:pt x="30" y="42"/>
                    </a:lnTo>
                    <a:lnTo>
                      <a:pt x="30" y="78"/>
                    </a:lnTo>
                    <a:lnTo>
                      <a:pt x="30" y="48"/>
                    </a:lnTo>
                    <a:lnTo>
                      <a:pt x="30" y="72"/>
                    </a:lnTo>
                    <a:lnTo>
                      <a:pt x="30" y="48"/>
                    </a:lnTo>
                    <a:lnTo>
                      <a:pt x="30" y="36"/>
                    </a:lnTo>
                    <a:lnTo>
                      <a:pt x="30" y="66"/>
                    </a:lnTo>
                    <a:lnTo>
                      <a:pt x="30" y="48"/>
                    </a:lnTo>
                    <a:lnTo>
                      <a:pt x="30" y="42"/>
                    </a:lnTo>
                    <a:lnTo>
                      <a:pt x="30" y="36"/>
                    </a:lnTo>
                    <a:lnTo>
                      <a:pt x="30" y="66"/>
                    </a:lnTo>
                    <a:lnTo>
                      <a:pt x="30" y="48"/>
                    </a:lnTo>
                    <a:lnTo>
                      <a:pt x="30" y="42"/>
                    </a:lnTo>
                    <a:lnTo>
                      <a:pt x="30" y="24"/>
                    </a:lnTo>
                    <a:lnTo>
                      <a:pt x="30" y="66"/>
                    </a:lnTo>
                    <a:lnTo>
                      <a:pt x="30" y="60"/>
                    </a:lnTo>
                    <a:lnTo>
                      <a:pt x="30" y="30"/>
                    </a:lnTo>
                    <a:lnTo>
                      <a:pt x="30" y="78"/>
                    </a:lnTo>
                    <a:lnTo>
                      <a:pt x="30" y="42"/>
                    </a:lnTo>
                    <a:lnTo>
                      <a:pt x="30" y="54"/>
                    </a:lnTo>
                    <a:lnTo>
                      <a:pt x="30" y="18"/>
                    </a:lnTo>
                    <a:lnTo>
                      <a:pt x="30" y="48"/>
                    </a:lnTo>
                    <a:lnTo>
                      <a:pt x="30" y="72"/>
                    </a:lnTo>
                    <a:lnTo>
                      <a:pt x="30" y="54"/>
                    </a:lnTo>
                    <a:lnTo>
                      <a:pt x="30" y="96"/>
                    </a:lnTo>
                    <a:lnTo>
                      <a:pt x="30" y="66"/>
                    </a:lnTo>
                    <a:lnTo>
                      <a:pt x="30" y="30"/>
                    </a:lnTo>
                    <a:lnTo>
                      <a:pt x="30" y="42"/>
                    </a:lnTo>
                    <a:lnTo>
                      <a:pt x="30" y="36"/>
                    </a:lnTo>
                    <a:lnTo>
                      <a:pt x="36" y="90"/>
                    </a:lnTo>
                    <a:lnTo>
                      <a:pt x="36" y="42"/>
                    </a:lnTo>
                    <a:lnTo>
                      <a:pt x="36" y="42"/>
                    </a:lnTo>
                    <a:lnTo>
                      <a:pt x="36" y="48"/>
                    </a:lnTo>
                    <a:lnTo>
                      <a:pt x="36" y="12"/>
                    </a:lnTo>
                    <a:lnTo>
                      <a:pt x="36" y="24"/>
                    </a:lnTo>
                    <a:lnTo>
                      <a:pt x="36" y="60"/>
                    </a:lnTo>
                    <a:lnTo>
                      <a:pt x="36" y="54"/>
                    </a:lnTo>
                    <a:lnTo>
                      <a:pt x="36" y="42"/>
                    </a:lnTo>
                    <a:lnTo>
                      <a:pt x="36" y="18"/>
                    </a:lnTo>
                    <a:lnTo>
                      <a:pt x="36" y="54"/>
                    </a:lnTo>
                    <a:lnTo>
                      <a:pt x="36" y="36"/>
                    </a:lnTo>
                    <a:lnTo>
                      <a:pt x="36" y="72"/>
                    </a:lnTo>
                    <a:lnTo>
                      <a:pt x="36" y="96"/>
                    </a:lnTo>
                    <a:lnTo>
                      <a:pt x="36" y="66"/>
                    </a:lnTo>
                    <a:lnTo>
                      <a:pt x="36" y="102"/>
                    </a:lnTo>
                    <a:lnTo>
                      <a:pt x="36" y="48"/>
                    </a:lnTo>
                    <a:lnTo>
                      <a:pt x="36" y="24"/>
                    </a:lnTo>
                    <a:lnTo>
                      <a:pt x="36" y="36"/>
                    </a:lnTo>
                    <a:lnTo>
                      <a:pt x="36" y="60"/>
                    </a:lnTo>
                    <a:lnTo>
                      <a:pt x="36" y="90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6" y="30"/>
                    </a:lnTo>
                    <a:lnTo>
                      <a:pt x="36" y="48"/>
                    </a:lnTo>
                    <a:lnTo>
                      <a:pt x="36" y="78"/>
                    </a:lnTo>
                    <a:lnTo>
                      <a:pt x="36" y="78"/>
                    </a:lnTo>
                    <a:lnTo>
                      <a:pt x="36" y="84"/>
                    </a:lnTo>
                    <a:lnTo>
                      <a:pt x="36" y="54"/>
                    </a:lnTo>
                    <a:lnTo>
                      <a:pt x="36" y="72"/>
                    </a:lnTo>
                    <a:lnTo>
                      <a:pt x="36" y="48"/>
                    </a:lnTo>
                    <a:lnTo>
                      <a:pt x="36" y="36"/>
                    </a:lnTo>
                    <a:lnTo>
                      <a:pt x="36" y="60"/>
                    </a:lnTo>
                    <a:lnTo>
                      <a:pt x="36" y="54"/>
                    </a:lnTo>
                    <a:lnTo>
                      <a:pt x="36" y="60"/>
                    </a:lnTo>
                    <a:lnTo>
                      <a:pt x="36" y="60"/>
                    </a:lnTo>
                    <a:lnTo>
                      <a:pt x="36" y="66"/>
                    </a:lnTo>
                    <a:lnTo>
                      <a:pt x="36" y="36"/>
                    </a:lnTo>
                    <a:lnTo>
                      <a:pt x="36" y="48"/>
                    </a:lnTo>
                    <a:lnTo>
                      <a:pt x="36" y="42"/>
                    </a:lnTo>
                    <a:lnTo>
                      <a:pt x="36" y="84"/>
                    </a:lnTo>
                    <a:lnTo>
                      <a:pt x="36" y="36"/>
                    </a:lnTo>
                    <a:lnTo>
                      <a:pt x="36" y="48"/>
                    </a:lnTo>
                    <a:lnTo>
                      <a:pt x="36" y="72"/>
                    </a:lnTo>
                    <a:lnTo>
                      <a:pt x="36" y="36"/>
                    </a:lnTo>
                    <a:lnTo>
                      <a:pt x="36" y="42"/>
                    </a:lnTo>
                    <a:lnTo>
                      <a:pt x="36" y="84"/>
                    </a:lnTo>
                    <a:lnTo>
                      <a:pt x="36" y="66"/>
                    </a:lnTo>
                    <a:lnTo>
                      <a:pt x="36" y="54"/>
                    </a:lnTo>
                    <a:lnTo>
                      <a:pt x="36" y="54"/>
                    </a:lnTo>
                    <a:lnTo>
                      <a:pt x="36" y="84"/>
                    </a:lnTo>
                    <a:lnTo>
                      <a:pt x="36" y="54"/>
                    </a:lnTo>
                    <a:lnTo>
                      <a:pt x="36" y="48"/>
                    </a:lnTo>
                    <a:lnTo>
                      <a:pt x="36" y="72"/>
                    </a:lnTo>
                    <a:lnTo>
                      <a:pt x="36" y="84"/>
                    </a:lnTo>
                    <a:lnTo>
                      <a:pt x="36" y="78"/>
                    </a:lnTo>
                    <a:lnTo>
                      <a:pt x="36" y="36"/>
                    </a:lnTo>
                    <a:lnTo>
                      <a:pt x="36" y="30"/>
                    </a:lnTo>
                    <a:lnTo>
                      <a:pt x="36" y="48"/>
                    </a:lnTo>
                    <a:lnTo>
                      <a:pt x="36" y="54"/>
                    </a:lnTo>
                    <a:lnTo>
                      <a:pt x="36" y="48"/>
                    </a:lnTo>
                    <a:lnTo>
                      <a:pt x="36" y="78"/>
                    </a:lnTo>
                    <a:lnTo>
                      <a:pt x="36" y="54"/>
                    </a:lnTo>
                    <a:lnTo>
                      <a:pt x="36" y="12"/>
                    </a:lnTo>
                    <a:lnTo>
                      <a:pt x="36" y="72"/>
                    </a:lnTo>
                    <a:lnTo>
                      <a:pt x="36" y="54"/>
                    </a:lnTo>
                    <a:lnTo>
                      <a:pt x="36" y="30"/>
                    </a:lnTo>
                    <a:lnTo>
                      <a:pt x="36" y="36"/>
                    </a:lnTo>
                    <a:lnTo>
                      <a:pt x="36" y="30"/>
                    </a:lnTo>
                    <a:lnTo>
                      <a:pt x="36" y="72"/>
                    </a:lnTo>
                    <a:lnTo>
                      <a:pt x="36" y="66"/>
                    </a:lnTo>
                    <a:lnTo>
                      <a:pt x="36" y="78"/>
                    </a:lnTo>
                    <a:lnTo>
                      <a:pt x="36" y="42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6" y="54"/>
                    </a:lnTo>
                    <a:lnTo>
                      <a:pt x="36" y="72"/>
                    </a:lnTo>
                    <a:lnTo>
                      <a:pt x="36" y="54"/>
                    </a:lnTo>
                    <a:lnTo>
                      <a:pt x="36" y="36"/>
                    </a:lnTo>
                    <a:lnTo>
                      <a:pt x="36" y="6"/>
                    </a:lnTo>
                    <a:lnTo>
                      <a:pt x="36" y="42"/>
                    </a:lnTo>
                    <a:lnTo>
                      <a:pt x="36" y="72"/>
                    </a:lnTo>
                    <a:lnTo>
                      <a:pt x="36" y="48"/>
                    </a:lnTo>
                    <a:lnTo>
                      <a:pt x="36" y="24"/>
                    </a:lnTo>
                    <a:lnTo>
                      <a:pt x="36" y="78"/>
                    </a:lnTo>
                    <a:lnTo>
                      <a:pt x="36" y="30"/>
                    </a:lnTo>
                    <a:lnTo>
                      <a:pt x="36" y="48"/>
                    </a:lnTo>
                    <a:lnTo>
                      <a:pt x="36" y="60"/>
                    </a:lnTo>
                    <a:lnTo>
                      <a:pt x="36" y="24"/>
                    </a:lnTo>
                    <a:lnTo>
                      <a:pt x="36" y="18"/>
                    </a:lnTo>
                    <a:lnTo>
                      <a:pt x="36" y="24"/>
                    </a:lnTo>
                    <a:lnTo>
                      <a:pt x="36" y="24"/>
                    </a:lnTo>
                    <a:lnTo>
                      <a:pt x="36" y="66"/>
                    </a:lnTo>
                    <a:lnTo>
                      <a:pt x="36" y="54"/>
                    </a:lnTo>
                    <a:lnTo>
                      <a:pt x="36" y="54"/>
                    </a:lnTo>
                    <a:lnTo>
                      <a:pt x="36" y="90"/>
                    </a:lnTo>
                    <a:lnTo>
                      <a:pt x="36" y="24"/>
                    </a:lnTo>
                    <a:lnTo>
                      <a:pt x="36" y="42"/>
                    </a:lnTo>
                    <a:lnTo>
                      <a:pt x="36" y="54"/>
                    </a:lnTo>
                    <a:lnTo>
                      <a:pt x="36" y="72"/>
                    </a:lnTo>
                    <a:lnTo>
                      <a:pt x="36" y="18"/>
                    </a:lnTo>
                    <a:lnTo>
                      <a:pt x="36" y="60"/>
                    </a:lnTo>
                    <a:lnTo>
                      <a:pt x="36" y="72"/>
                    </a:lnTo>
                    <a:lnTo>
                      <a:pt x="42" y="42"/>
                    </a:lnTo>
                    <a:lnTo>
                      <a:pt x="42" y="42"/>
                    </a:lnTo>
                    <a:lnTo>
                      <a:pt x="42" y="48"/>
                    </a:lnTo>
                    <a:lnTo>
                      <a:pt x="42" y="54"/>
                    </a:lnTo>
                    <a:lnTo>
                      <a:pt x="42" y="72"/>
                    </a:lnTo>
                    <a:lnTo>
                      <a:pt x="42" y="60"/>
                    </a:lnTo>
                    <a:lnTo>
                      <a:pt x="42" y="96"/>
                    </a:lnTo>
                    <a:lnTo>
                      <a:pt x="42" y="54"/>
                    </a:lnTo>
                    <a:lnTo>
                      <a:pt x="42" y="42"/>
                    </a:lnTo>
                    <a:lnTo>
                      <a:pt x="42" y="54"/>
                    </a:lnTo>
                    <a:lnTo>
                      <a:pt x="42" y="30"/>
                    </a:lnTo>
                    <a:lnTo>
                      <a:pt x="42" y="90"/>
                    </a:lnTo>
                    <a:lnTo>
                      <a:pt x="42" y="72"/>
                    </a:lnTo>
                    <a:lnTo>
                      <a:pt x="42" y="54"/>
                    </a:lnTo>
                    <a:lnTo>
                      <a:pt x="42" y="60"/>
                    </a:lnTo>
                    <a:lnTo>
                      <a:pt x="42" y="36"/>
                    </a:lnTo>
                    <a:lnTo>
                      <a:pt x="42" y="48"/>
                    </a:lnTo>
                    <a:lnTo>
                      <a:pt x="42" y="6"/>
                    </a:lnTo>
                    <a:lnTo>
                      <a:pt x="42" y="54"/>
                    </a:lnTo>
                    <a:lnTo>
                      <a:pt x="42" y="60"/>
                    </a:lnTo>
                    <a:lnTo>
                      <a:pt x="42" y="54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2" y="60"/>
                    </a:lnTo>
                    <a:lnTo>
                      <a:pt x="42" y="18"/>
                    </a:lnTo>
                    <a:lnTo>
                      <a:pt x="42" y="72"/>
                    </a:lnTo>
                    <a:lnTo>
                      <a:pt x="42" y="36"/>
                    </a:lnTo>
                    <a:lnTo>
                      <a:pt x="42" y="36"/>
                    </a:lnTo>
                    <a:lnTo>
                      <a:pt x="42" y="54"/>
                    </a:lnTo>
                    <a:lnTo>
                      <a:pt x="42" y="72"/>
                    </a:lnTo>
                    <a:lnTo>
                      <a:pt x="42" y="60"/>
                    </a:lnTo>
                    <a:lnTo>
                      <a:pt x="42" y="54"/>
                    </a:lnTo>
                    <a:lnTo>
                      <a:pt x="42" y="12"/>
                    </a:lnTo>
                    <a:lnTo>
                      <a:pt x="42" y="36"/>
                    </a:lnTo>
                    <a:lnTo>
                      <a:pt x="42" y="48"/>
                    </a:lnTo>
                    <a:lnTo>
                      <a:pt x="42" y="42"/>
                    </a:lnTo>
                    <a:lnTo>
                      <a:pt x="42" y="48"/>
                    </a:lnTo>
                    <a:lnTo>
                      <a:pt x="42" y="84"/>
                    </a:lnTo>
                    <a:lnTo>
                      <a:pt x="42" y="36"/>
                    </a:lnTo>
                    <a:lnTo>
                      <a:pt x="42" y="54"/>
                    </a:lnTo>
                    <a:lnTo>
                      <a:pt x="42" y="78"/>
                    </a:lnTo>
                    <a:lnTo>
                      <a:pt x="42" y="78"/>
                    </a:lnTo>
                    <a:lnTo>
                      <a:pt x="42" y="48"/>
                    </a:lnTo>
                    <a:lnTo>
                      <a:pt x="42" y="18"/>
                    </a:lnTo>
                    <a:lnTo>
                      <a:pt x="42" y="54"/>
                    </a:lnTo>
                    <a:lnTo>
                      <a:pt x="42" y="48"/>
                    </a:lnTo>
                    <a:lnTo>
                      <a:pt x="42" y="54"/>
                    </a:lnTo>
                    <a:lnTo>
                      <a:pt x="42" y="36"/>
                    </a:lnTo>
                    <a:lnTo>
                      <a:pt x="42" y="42"/>
                    </a:lnTo>
                    <a:lnTo>
                      <a:pt x="42" y="54"/>
                    </a:lnTo>
                    <a:lnTo>
                      <a:pt x="42" y="66"/>
                    </a:lnTo>
                    <a:lnTo>
                      <a:pt x="42" y="54"/>
                    </a:lnTo>
                    <a:lnTo>
                      <a:pt x="42" y="54"/>
                    </a:lnTo>
                    <a:lnTo>
                      <a:pt x="42" y="60"/>
                    </a:lnTo>
                    <a:lnTo>
                      <a:pt x="42" y="30"/>
                    </a:lnTo>
                    <a:lnTo>
                      <a:pt x="42" y="54"/>
                    </a:lnTo>
                    <a:lnTo>
                      <a:pt x="42" y="54"/>
                    </a:lnTo>
                    <a:lnTo>
                      <a:pt x="42" y="54"/>
                    </a:lnTo>
                    <a:lnTo>
                      <a:pt x="42" y="12"/>
                    </a:lnTo>
                    <a:lnTo>
                      <a:pt x="42" y="48"/>
                    </a:lnTo>
                    <a:lnTo>
                      <a:pt x="42" y="6"/>
                    </a:lnTo>
                    <a:lnTo>
                      <a:pt x="42" y="42"/>
                    </a:lnTo>
                    <a:lnTo>
                      <a:pt x="42" y="54"/>
                    </a:lnTo>
                    <a:lnTo>
                      <a:pt x="42" y="48"/>
                    </a:lnTo>
                    <a:lnTo>
                      <a:pt x="42" y="42"/>
                    </a:lnTo>
                    <a:lnTo>
                      <a:pt x="42" y="78"/>
                    </a:lnTo>
                    <a:lnTo>
                      <a:pt x="42" y="54"/>
                    </a:lnTo>
                    <a:lnTo>
                      <a:pt x="42" y="108"/>
                    </a:lnTo>
                    <a:lnTo>
                      <a:pt x="42" y="6"/>
                    </a:lnTo>
                    <a:lnTo>
                      <a:pt x="42" y="84"/>
                    </a:lnTo>
                    <a:lnTo>
                      <a:pt x="42" y="66"/>
                    </a:lnTo>
                    <a:lnTo>
                      <a:pt x="42" y="60"/>
                    </a:lnTo>
                    <a:lnTo>
                      <a:pt x="42" y="54"/>
                    </a:lnTo>
                    <a:lnTo>
                      <a:pt x="42" y="60"/>
                    </a:lnTo>
                    <a:lnTo>
                      <a:pt x="42" y="96"/>
                    </a:lnTo>
                    <a:lnTo>
                      <a:pt x="42" y="42"/>
                    </a:lnTo>
                    <a:lnTo>
                      <a:pt x="42" y="30"/>
                    </a:lnTo>
                    <a:lnTo>
                      <a:pt x="42" y="72"/>
                    </a:lnTo>
                    <a:lnTo>
                      <a:pt x="42" y="60"/>
                    </a:lnTo>
                    <a:lnTo>
                      <a:pt x="42" y="24"/>
                    </a:lnTo>
                    <a:lnTo>
                      <a:pt x="42" y="66"/>
                    </a:lnTo>
                    <a:lnTo>
                      <a:pt x="42" y="36"/>
                    </a:lnTo>
                    <a:lnTo>
                      <a:pt x="42" y="60"/>
                    </a:lnTo>
                    <a:lnTo>
                      <a:pt x="42" y="42"/>
                    </a:lnTo>
                    <a:lnTo>
                      <a:pt x="42" y="72"/>
                    </a:lnTo>
                    <a:lnTo>
                      <a:pt x="42" y="66"/>
                    </a:lnTo>
                    <a:lnTo>
                      <a:pt x="42" y="42"/>
                    </a:lnTo>
                    <a:lnTo>
                      <a:pt x="42" y="24"/>
                    </a:lnTo>
                    <a:lnTo>
                      <a:pt x="42" y="12"/>
                    </a:lnTo>
                    <a:lnTo>
                      <a:pt x="42" y="30"/>
                    </a:lnTo>
                    <a:lnTo>
                      <a:pt x="42" y="72"/>
                    </a:lnTo>
                    <a:lnTo>
                      <a:pt x="42" y="24"/>
                    </a:lnTo>
                    <a:lnTo>
                      <a:pt x="42" y="36"/>
                    </a:lnTo>
                    <a:lnTo>
                      <a:pt x="42" y="48"/>
                    </a:lnTo>
                    <a:lnTo>
                      <a:pt x="42" y="66"/>
                    </a:lnTo>
                    <a:lnTo>
                      <a:pt x="42" y="48"/>
                    </a:lnTo>
                    <a:lnTo>
                      <a:pt x="42" y="24"/>
                    </a:lnTo>
                    <a:lnTo>
                      <a:pt x="42" y="66"/>
                    </a:lnTo>
                    <a:lnTo>
                      <a:pt x="42" y="54"/>
                    </a:lnTo>
                    <a:lnTo>
                      <a:pt x="42" y="66"/>
                    </a:lnTo>
                    <a:lnTo>
                      <a:pt x="42" y="54"/>
                    </a:lnTo>
                    <a:lnTo>
                      <a:pt x="42" y="102"/>
                    </a:lnTo>
                    <a:lnTo>
                      <a:pt x="48" y="48"/>
                    </a:lnTo>
                    <a:lnTo>
                      <a:pt x="48" y="66"/>
                    </a:lnTo>
                    <a:lnTo>
                      <a:pt x="48" y="72"/>
                    </a:lnTo>
                    <a:lnTo>
                      <a:pt x="48" y="24"/>
                    </a:lnTo>
                    <a:lnTo>
                      <a:pt x="48" y="48"/>
                    </a:lnTo>
                    <a:lnTo>
                      <a:pt x="48" y="84"/>
                    </a:lnTo>
                    <a:lnTo>
                      <a:pt x="48" y="60"/>
                    </a:lnTo>
                    <a:lnTo>
                      <a:pt x="48" y="54"/>
                    </a:lnTo>
                    <a:lnTo>
                      <a:pt x="48" y="60"/>
                    </a:lnTo>
                    <a:lnTo>
                      <a:pt x="48" y="72"/>
                    </a:lnTo>
                    <a:lnTo>
                      <a:pt x="48" y="66"/>
                    </a:lnTo>
                    <a:lnTo>
                      <a:pt x="48" y="48"/>
                    </a:lnTo>
                    <a:lnTo>
                      <a:pt x="48" y="30"/>
                    </a:lnTo>
                    <a:lnTo>
                      <a:pt x="48" y="78"/>
                    </a:lnTo>
                    <a:lnTo>
                      <a:pt x="48" y="60"/>
                    </a:lnTo>
                    <a:lnTo>
                      <a:pt x="48" y="30"/>
                    </a:lnTo>
                    <a:lnTo>
                      <a:pt x="48" y="72"/>
                    </a:lnTo>
                    <a:lnTo>
                      <a:pt x="48" y="18"/>
                    </a:lnTo>
                    <a:lnTo>
                      <a:pt x="48" y="48"/>
                    </a:lnTo>
                    <a:lnTo>
                      <a:pt x="48" y="6"/>
                    </a:lnTo>
                    <a:lnTo>
                      <a:pt x="48" y="84"/>
                    </a:lnTo>
                    <a:lnTo>
                      <a:pt x="48" y="18"/>
                    </a:lnTo>
                    <a:lnTo>
                      <a:pt x="48" y="36"/>
                    </a:lnTo>
                    <a:lnTo>
                      <a:pt x="48" y="66"/>
                    </a:lnTo>
                    <a:lnTo>
                      <a:pt x="48" y="30"/>
                    </a:lnTo>
                    <a:lnTo>
                      <a:pt x="48" y="48"/>
                    </a:lnTo>
                    <a:lnTo>
                      <a:pt x="48" y="54"/>
                    </a:lnTo>
                    <a:lnTo>
                      <a:pt x="48" y="30"/>
                    </a:lnTo>
                    <a:lnTo>
                      <a:pt x="48" y="36"/>
                    </a:lnTo>
                    <a:lnTo>
                      <a:pt x="48" y="30"/>
                    </a:lnTo>
                    <a:lnTo>
                      <a:pt x="48" y="54"/>
                    </a:lnTo>
                    <a:lnTo>
                      <a:pt x="48" y="48"/>
                    </a:lnTo>
                    <a:lnTo>
                      <a:pt x="48" y="66"/>
                    </a:lnTo>
                    <a:lnTo>
                      <a:pt x="48" y="30"/>
                    </a:lnTo>
                    <a:lnTo>
                      <a:pt x="48" y="66"/>
                    </a:lnTo>
                    <a:lnTo>
                      <a:pt x="48" y="78"/>
                    </a:lnTo>
                    <a:lnTo>
                      <a:pt x="48" y="42"/>
                    </a:lnTo>
                    <a:lnTo>
                      <a:pt x="48" y="12"/>
                    </a:lnTo>
                    <a:lnTo>
                      <a:pt x="48" y="42"/>
                    </a:lnTo>
                    <a:lnTo>
                      <a:pt x="48" y="72"/>
                    </a:lnTo>
                    <a:lnTo>
                      <a:pt x="48" y="36"/>
                    </a:lnTo>
                    <a:lnTo>
                      <a:pt x="48" y="48"/>
                    </a:lnTo>
                    <a:lnTo>
                      <a:pt x="48" y="30"/>
                    </a:lnTo>
                    <a:lnTo>
                      <a:pt x="48" y="54"/>
                    </a:lnTo>
                    <a:lnTo>
                      <a:pt x="48" y="84"/>
                    </a:lnTo>
                    <a:lnTo>
                      <a:pt x="48" y="48"/>
                    </a:lnTo>
                    <a:lnTo>
                      <a:pt x="48" y="84"/>
                    </a:lnTo>
                    <a:lnTo>
                      <a:pt x="48" y="36"/>
                    </a:lnTo>
                    <a:lnTo>
                      <a:pt x="48" y="60"/>
                    </a:lnTo>
                    <a:lnTo>
                      <a:pt x="48" y="66"/>
                    </a:lnTo>
                    <a:lnTo>
                      <a:pt x="48" y="42"/>
                    </a:lnTo>
                    <a:lnTo>
                      <a:pt x="48" y="30"/>
                    </a:lnTo>
                    <a:lnTo>
                      <a:pt x="48" y="42"/>
                    </a:lnTo>
                    <a:lnTo>
                      <a:pt x="48" y="48"/>
                    </a:lnTo>
                    <a:lnTo>
                      <a:pt x="48" y="42"/>
                    </a:lnTo>
                    <a:lnTo>
                      <a:pt x="48" y="18"/>
                    </a:lnTo>
                    <a:lnTo>
                      <a:pt x="48" y="60"/>
                    </a:lnTo>
                    <a:lnTo>
                      <a:pt x="48" y="42"/>
                    </a:lnTo>
                    <a:lnTo>
                      <a:pt x="48" y="36"/>
                    </a:lnTo>
                    <a:lnTo>
                      <a:pt x="48" y="30"/>
                    </a:lnTo>
                    <a:lnTo>
                      <a:pt x="48" y="48"/>
                    </a:lnTo>
                    <a:lnTo>
                      <a:pt x="48" y="36"/>
                    </a:lnTo>
                    <a:lnTo>
                      <a:pt x="48" y="60"/>
                    </a:lnTo>
                    <a:lnTo>
                      <a:pt x="48" y="60"/>
                    </a:lnTo>
                    <a:lnTo>
                      <a:pt x="48" y="36"/>
                    </a:lnTo>
                    <a:lnTo>
                      <a:pt x="48" y="66"/>
                    </a:lnTo>
                    <a:lnTo>
                      <a:pt x="48" y="36"/>
                    </a:lnTo>
                    <a:lnTo>
                      <a:pt x="48" y="60"/>
                    </a:lnTo>
                    <a:lnTo>
                      <a:pt x="48" y="48"/>
                    </a:lnTo>
                    <a:lnTo>
                      <a:pt x="48" y="36"/>
                    </a:lnTo>
                    <a:lnTo>
                      <a:pt x="48" y="54"/>
                    </a:lnTo>
                    <a:lnTo>
                      <a:pt x="48" y="42"/>
                    </a:lnTo>
                    <a:lnTo>
                      <a:pt x="48" y="48"/>
                    </a:lnTo>
                    <a:lnTo>
                      <a:pt x="48" y="6"/>
                    </a:lnTo>
                    <a:lnTo>
                      <a:pt x="48" y="48"/>
                    </a:lnTo>
                    <a:lnTo>
                      <a:pt x="48" y="66"/>
                    </a:lnTo>
                    <a:lnTo>
                      <a:pt x="48" y="66"/>
                    </a:lnTo>
                    <a:lnTo>
                      <a:pt x="48" y="78"/>
                    </a:lnTo>
                    <a:lnTo>
                      <a:pt x="48" y="66"/>
                    </a:lnTo>
                    <a:lnTo>
                      <a:pt x="48" y="48"/>
                    </a:lnTo>
                    <a:lnTo>
                      <a:pt x="48" y="30"/>
                    </a:lnTo>
                    <a:lnTo>
                      <a:pt x="48" y="66"/>
                    </a:lnTo>
                    <a:lnTo>
                      <a:pt x="48" y="18"/>
                    </a:lnTo>
                    <a:lnTo>
                      <a:pt x="48" y="114"/>
                    </a:lnTo>
                    <a:lnTo>
                      <a:pt x="48" y="42"/>
                    </a:lnTo>
                    <a:lnTo>
                      <a:pt x="48" y="72"/>
                    </a:lnTo>
                    <a:lnTo>
                      <a:pt x="48" y="12"/>
                    </a:lnTo>
                    <a:lnTo>
                      <a:pt x="48" y="96"/>
                    </a:lnTo>
                    <a:lnTo>
                      <a:pt x="48" y="48"/>
                    </a:lnTo>
                    <a:lnTo>
                      <a:pt x="48" y="48"/>
                    </a:lnTo>
                    <a:lnTo>
                      <a:pt x="48" y="54"/>
                    </a:lnTo>
                    <a:lnTo>
                      <a:pt x="48" y="36"/>
                    </a:lnTo>
                    <a:lnTo>
                      <a:pt x="48" y="48"/>
                    </a:lnTo>
                    <a:lnTo>
                      <a:pt x="48" y="60"/>
                    </a:lnTo>
                    <a:lnTo>
                      <a:pt x="48" y="90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48" y="60"/>
                    </a:lnTo>
                    <a:lnTo>
                      <a:pt x="48" y="48"/>
                    </a:lnTo>
                    <a:lnTo>
                      <a:pt x="48" y="36"/>
                    </a:lnTo>
                    <a:lnTo>
                      <a:pt x="48" y="66"/>
                    </a:lnTo>
                    <a:lnTo>
                      <a:pt x="48" y="84"/>
                    </a:lnTo>
                    <a:lnTo>
                      <a:pt x="54" y="72"/>
                    </a:lnTo>
                    <a:lnTo>
                      <a:pt x="54" y="66"/>
                    </a:lnTo>
                    <a:lnTo>
                      <a:pt x="54" y="66"/>
                    </a:lnTo>
                    <a:lnTo>
                      <a:pt x="54" y="6"/>
                    </a:lnTo>
                    <a:lnTo>
                      <a:pt x="54" y="36"/>
                    </a:lnTo>
                    <a:lnTo>
                      <a:pt x="54" y="36"/>
                    </a:lnTo>
                    <a:lnTo>
                      <a:pt x="54" y="102"/>
                    </a:lnTo>
                    <a:lnTo>
                      <a:pt x="54" y="0"/>
                    </a:lnTo>
                    <a:lnTo>
                      <a:pt x="54" y="48"/>
                    </a:lnTo>
                    <a:lnTo>
                      <a:pt x="54" y="30"/>
                    </a:lnTo>
                    <a:lnTo>
                      <a:pt x="54" y="66"/>
                    </a:lnTo>
                    <a:lnTo>
                      <a:pt x="54" y="60"/>
                    </a:lnTo>
                    <a:lnTo>
                      <a:pt x="54" y="24"/>
                    </a:lnTo>
                    <a:lnTo>
                      <a:pt x="54" y="30"/>
                    </a:lnTo>
                    <a:lnTo>
                      <a:pt x="54" y="48"/>
                    </a:lnTo>
                    <a:lnTo>
                      <a:pt x="54" y="54"/>
                    </a:lnTo>
                    <a:lnTo>
                      <a:pt x="54" y="108"/>
                    </a:lnTo>
                    <a:lnTo>
                      <a:pt x="54" y="60"/>
                    </a:lnTo>
                    <a:lnTo>
                      <a:pt x="54" y="84"/>
                    </a:lnTo>
                    <a:lnTo>
                      <a:pt x="54" y="72"/>
                    </a:lnTo>
                    <a:lnTo>
                      <a:pt x="54" y="36"/>
                    </a:lnTo>
                    <a:lnTo>
                      <a:pt x="54" y="48"/>
                    </a:lnTo>
                    <a:lnTo>
                      <a:pt x="54" y="66"/>
                    </a:lnTo>
                    <a:lnTo>
                      <a:pt x="54" y="60"/>
                    </a:lnTo>
                    <a:lnTo>
                      <a:pt x="54" y="30"/>
                    </a:lnTo>
                    <a:lnTo>
                      <a:pt x="54" y="54"/>
                    </a:lnTo>
                    <a:lnTo>
                      <a:pt x="54" y="42"/>
                    </a:lnTo>
                    <a:lnTo>
                      <a:pt x="54" y="42"/>
                    </a:lnTo>
                    <a:lnTo>
                      <a:pt x="54" y="30"/>
                    </a:lnTo>
                    <a:lnTo>
                      <a:pt x="54" y="96"/>
                    </a:lnTo>
                    <a:lnTo>
                      <a:pt x="54" y="66"/>
                    </a:lnTo>
                    <a:lnTo>
                      <a:pt x="54" y="42"/>
                    </a:lnTo>
                    <a:lnTo>
                      <a:pt x="54" y="66"/>
                    </a:lnTo>
                    <a:lnTo>
                      <a:pt x="54" y="72"/>
                    </a:lnTo>
                    <a:lnTo>
                      <a:pt x="54" y="36"/>
                    </a:lnTo>
                    <a:lnTo>
                      <a:pt x="54" y="54"/>
                    </a:lnTo>
                    <a:lnTo>
                      <a:pt x="54" y="60"/>
                    </a:lnTo>
                    <a:lnTo>
                      <a:pt x="54" y="0"/>
                    </a:lnTo>
                    <a:lnTo>
                      <a:pt x="54" y="54"/>
                    </a:lnTo>
                    <a:lnTo>
                      <a:pt x="54" y="60"/>
                    </a:lnTo>
                    <a:lnTo>
                      <a:pt x="54" y="54"/>
                    </a:lnTo>
                    <a:lnTo>
                      <a:pt x="54" y="30"/>
                    </a:lnTo>
                    <a:lnTo>
                      <a:pt x="54" y="36"/>
                    </a:lnTo>
                    <a:lnTo>
                      <a:pt x="54" y="72"/>
                    </a:lnTo>
                    <a:lnTo>
                      <a:pt x="54" y="42"/>
                    </a:lnTo>
                    <a:lnTo>
                      <a:pt x="54" y="90"/>
                    </a:lnTo>
                    <a:lnTo>
                      <a:pt x="54" y="6"/>
                    </a:lnTo>
                    <a:lnTo>
                      <a:pt x="54" y="48"/>
                    </a:lnTo>
                    <a:lnTo>
                      <a:pt x="54" y="30"/>
                    </a:lnTo>
                    <a:lnTo>
                      <a:pt x="54" y="48"/>
                    </a:lnTo>
                    <a:lnTo>
                      <a:pt x="54" y="42"/>
                    </a:lnTo>
                    <a:lnTo>
                      <a:pt x="54" y="66"/>
                    </a:lnTo>
                    <a:lnTo>
                      <a:pt x="54" y="48"/>
                    </a:lnTo>
                    <a:lnTo>
                      <a:pt x="54" y="90"/>
                    </a:lnTo>
                    <a:lnTo>
                      <a:pt x="54" y="78"/>
                    </a:lnTo>
                    <a:lnTo>
                      <a:pt x="54" y="36"/>
                    </a:lnTo>
                    <a:lnTo>
                      <a:pt x="54" y="54"/>
                    </a:lnTo>
                    <a:lnTo>
                      <a:pt x="54" y="30"/>
                    </a:lnTo>
                    <a:lnTo>
                      <a:pt x="54" y="48"/>
                    </a:lnTo>
                    <a:lnTo>
                      <a:pt x="54" y="24"/>
                    </a:lnTo>
                    <a:lnTo>
                      <a:pt x="54" y="60"/>
                    </a:lnTo>
                    <a:lnTo>
                      <a:pt x="54" y="96"/>
                    </a:lnTo>
                    <a:lnTo>
                      <a:pt x="54" y="54"/>
                    </a:lnTo>
                    <a:lnTo>
                      <a:pt x="54" y="84"/>
                    </a:lnTo>
                    <a:lnTo>
                      <a:pt x="54" y="84"/>
                    </a:lnTo>
                    <a:lnTo>
                      <a:pt x="54" y="54"/>
                    </a:lnTo>
                    <a:lnTo>
                      <a:pt x="54" y="66"/>
                    </a:lnTo>
                    <a:lnTo>
                      <a:pt x="54" y="66"/>
                    </a:lnTo>
                    <a:lnTo>
                      <a:pt x="54" y="60"/>
                    </a:lnTo>
                    <a:lnTo>
                      <a:pt x="54" y="66"/>
                    </a:lnTo>
                    <a:lnTo>
                      <a:pt x="54" y="30"/>
                    </a:lnTo>
                    <a:lnTo>
                      <a:pt x="54" y="66"/>
                    </a:lnTo>
                    <a:lnTo>
                      <a:pt x="54" y="48"/>
                    </a:lnTo>
                    <a:lnTo>
                      <a:pt x="54" y="54"/>
                    </a:lnTo>
                    <a:lnTo>
                      <a:pt x="54" y="66"/>
                    </a:lnTo>
                    <a:lnTo>
                      <a:pt x="54" y="78"/>
                    </a:lnTo>
                    <a:lnTo>
                      <a:pt x="54" y="78"/>
                    </a:lnTo>
                    <a:lnTo>
                      <a:pt x="54" y="42"/>
                    </a:lnTo>
                    <a:lnTo>
                      <a:pt x="54" y="36"/>
                    </a:lnTo>
                    <a:lnTo>
                      <a:pt x="54" y="78"/>
                    </a:lnTo>
                    <a:lnTo>
                      <a:pt x="54" y="42"/>
                    </a:lnTo>
                    <a:lnTo>
                      <a:pt x="54" y="54"/>
                    </a:lnTo>
                    <a:lnTo>
                      <a:pt x="54" y="66"/>
                    </a:lnTo>
                    <a:lnTo>
                      <a:pt x="54" y="36"/>
                    </a:lnTo>
                    <a:lnTo>
                      <a:pt x="54" y="42"/>
                    </a:lnTo>
                    <a:lnTo>
                      <a:pt x="54" y="18"/>
                    </a:lnTo>
                    <a:lnTo>
                      <a:pt x="54" y="18"/>
                    </a:lnTo>
                    <a:lnTo>
                      <a:pt x="54" y="12"/>
                    </a:lnTo>
                    <a:lnTo>
                      <a:pt x="54" y="72"/>
                    </a:lnTo>
                    <a:lnTo>
                      <a:pt x="54" y="66"/>
                    </a:lnTo>
                    <a:lnTo>
                      <a:pt x="54" y="42"/>
                    </a:lnTo>
                    <a:lnTo>
                      <a:pt x="54" y="30"/>
                    </a:lnTo>
                    <a:lnTo>
                      <a:pt x="54" y="84"/>
                    </a:lnTo>
                    <a:lnTo>
                      <a:pt x="54" y="66"/>
                    </a:lnTo>
                    <a:lnTo>
                      <a:pt x="54" y="48"/>
                    </a:lnTo>
                    <a:lnTo>
                      <a:pt x="54" y="48"/>
                    </a:lnTo>
                    <a:lnTo>
                      <a:pt x="54" y="48"/>
                    </a:lnTo>
                    <a:lnTo>
                      <a:pt x="54" y="60"/>
                    </a:lnTo>
                    <a:lnTo>
                      <a:pt x="54" y="24"/>
                    </a:lnTo>
                    <a:lnTo>
                      <a:pt x="54" y="36"/>
                    </a:lnTo>
                    <a:lnTo>
                      <a:pt x="54" y="78"/>
                    </a:lnTo>
                    <a:lnTo>
                      <a:pt x="54" y="102"/>
                    </a:lnTo>
                    <a:lnTo>
                      <a:pt x="60" y="18"/>
                    </a:lnTo>
                    <a:lnTo>
                      <a:pt x="60" y="54"/>
                    </a:lnTo>
                    <a:lnTo>
                      <a:pt x="60" y="30"/>
                    </a:lnTo>
                    <a:lnTo>
                      <a:pt x="60" y="48"/>
                    </a:lnTo>
                    <a:lnTo>
                      <a:pt x="60" y="54"/>
                    </a:lnTo>
                    <a:lnTo>
                      <a:pt x="60" y="42"/>
                    </a:lnTo>
                    <a:lnTo>
                      <a:pt x="60" y="60"/>
                    </a:lnTo>
                    <a:lnTo>
                      <a:pt x="60" y="60"/>
                    </a:lnTo>
                    <a:lnTo>
                      <a:pt x="60" y="36"/>
                    </a:lnTo>
                    <a:lnTo>
                      <a:pt x="60" y="24"/>
                    </a:lnTo>
                    <a:lnTo>
                      <a:pt x="60" y="42"/>
                    </a:lnTo>
                    <a:lnTo>
                      <a:pt x="60" y="54"/>
                    </a:lnTo>
                    <a:lnTo>
                      <a:pt x="60" y="72"/>
                    </a:lnTo>
                    <a:lnTo>
                      <a:pt x="60" y="66"/>
                    </a:lnTo>
                    <a:lnTo>
                      <a:pt x="60" y="72"/>
                    </a:lnTo>
                    <a:lnTo>
                      <a:pt x="60" y="54"/>
                    </a:lnTo>
                    <a:lnTo>
                      <a:pt x="60" y="66"/>
                    </a:lnTo>
                    <a:lnTo>
                      <a:pt x="60" y="36"/>
                    </a:lnTo>
                    <a:lnTo>
                      <a:pt x="60" y="4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4"/>
              <p:cNvSpPr>
                <a:spLocks/>
              </p:cNvSpPr>
              <p:nvPr/>
            </p:nvSpPr>
            <p:spPr bwMode="auto">
              <a:xfrm>
                <a:off x="2451100" y="7964488"/>
                <a:ext cx="85725" cy="190500"/>
              </a:xfrm>
              <a:custGeom>
                <a:avLst/>
                <a:gdLst>
                  <a:gd name="T0" fmla="*/ 0 w 54"/>
                  <a:gd name="T1" fmla="*/ 42 h 120"/>
                  <a:gd name="T2" fmla="*/ 0 w 54"/>
                  <a:gd name="T3" fmla="*/ 60 h 120"/>
                  <a:gd name="T4" fmla="*/ 0 w 54"/>
                  <a:gd name="T5" fmla="*/ 84 h 120"/>
                  <a:gd name="T6" fmla="*/ 0 w 54"/>
                  <a:gd name="T7" fmla="*/ 78 h 120"/>
                  <a:gd name="T8" fmla="*/ 0 w 54"/>
                  <a:gd name="T9" fmla="*/ 72 h 120"/>
                  <a:gd name="T10" fmla="*/ 6 w 54"/>
                  <a:gd name="T11" fmla="*/ 72 h 120"/>
                  <a:gd name="T12" fmla="*/ 6 w 54"/>
                  <a:gd name="T13" fmla="*/ 90 h 120"/>
                  <a:gd name="T14" fmla="*/ 6 w 54"/>
                  <a:gd name="T15" fmla="*/ 84 h 120"/>
                  <a:gd name="T16" fmla="*/ 6 w 54"/>
                  <a:gd name="T17" fmla="*/ 42 h 120"/>
                  <a:gd name="T18" fmla="*/ 6 w 54"/>
                  <a:gd name="T19" fmla="*/ 96 h 120"/>
                  <a:gd name="T20" fmla="*/ 6 w 54"/>
                  <a:gd name="T21" fmla="*/ 54 h 120"/>
                  <a:gd name="T22" fmla="*/ 12 w 54"/>
                  <a:gd name="T23" fmla="*/ 24 h 120"/>
                  <a:gd name="T24" fmla="*/ 12 w 54"/>
                  <a:gd name="T25" fmla="*/ 54 h 120"/>
                  <a:gd name="T26" fmla="*/ 12 w 54"/>
                  <a:gd name="T27" fmla="*/ 24 h 120"/>
                  <a:gd name="T28" fmla="*/ 12 w 54"/>
                  <a:gd name="T29" fmla="*/ 54 h 120"/>
                  <a:gd name="T30" fmla="*/ 12 w 54"/>
                  <a:gd name="T31" fmla="*/ 54 h 120"/>
                  <a:gd name="T32" fmla="*/ 12 w 54"/>
                  <a:gd name="T33" fmla="*/ 48 h 120"/>
                  <a:gd name="T34" fmla="*/ 12 w 54"/>
                  <a:gd name="T35" fmla="*/ 60 h 120"/>
                  <a:gd name="T36" fmla="*/ 18 w 54"/>
                  <a:gd name="T37" fmla="*/ 84 h 120"/>
                  <a:gd name="T38" fmla="*/ 18 w 54"/>
                  <a:gd name="T39" fmla="*/ 48 h 120"/>
                  <a:gd name="T40" fmla="*/ 18 w 54"/>
                  <a:gd name="T41" fmla="*/ 66 h 120"/>
                  <a:gd name="T42" fmla="*/ 18 w 54"/>
                  <a:gd name="T43" fmla="*/ 60 h 120"/>
                  <a:gd name="T44" fmla="*/ 18 w 54"/>
                  <a:gd name="T45" fmla="*/ 54 h 120"/>
                  <a:gd name="T46" fmla="*/ 18 w 54"/>
                  <a:gd name="T47" fmla="*/ 72 h 120"/>
                  <a:gd name="T48" fmla="*/ 24 w 54"/>
                  <a:gd name="T49" fmla="*/ 72 h 120"/>
                  <a:gd name="T50" fmla="*/ 24 w 54"/>
                  <a:gd name="T51" fmla="*/ 48 h 120"/>
                  <a:gd name="T52" fmla="*/ 24 w 54"/>
                  <a:gd name="T53" fmla="*/ 54 h 120"/>
                  <a:gd name="T54" fmla="*/ 24 w 54"/>
                  <a:gd name="T55" fmla="*/ 108 h 120"/>
                  <a:gd name="T56" fmla="*/ 24 w 54"/>
                  <a:gd name="T57" fmla="*/ 6 h 120"/>
                  <a:gd name="T58" fmla="*/ 24 w 54"/>
                  <a:gd name="T59" fmla="*/ 96 h 120"/>
                  <a:gd name="T60" fmla="*/ 30 w 54"/>
                  <a:gd name="T61" fmla="*/ 18 h 120"/>
                  <a:gd name="T62" fmla="*/ 30 w 54"/>
                  <a:gd name="T63" fmla="*/ 72 h 120"/>
                  <a:gd name="T64" fmla="*/ 30 w 54"/>
                  <a:gd name="T65" fmla="*/ 108 h 120"/>
                  <a:gd name="T66" fmla="*/ 30 w 54"/>
                  <a:gd name="T67" fmla="*/ 42 h 120"/>
                  <a:gd name="T68" fmla="*/ 30 w 54"/>
                  <a:gd name="T69" fmla="*/ 78 h 120"/>
                  <a:gd name="T70" fmla="*/ 30 w 54"/>
                  <a:gd name="T71" fmla="*/ 48 h 120"/>
                  <a:gd name="T72" fmla="*/ 30 w 54"/>
                  <a:gd name="T73" fmla="*/ 84 h 120"/>
                  <a:gd name="T74" fmla="*/ 36 w 54"/>
                  <a:gd name="T75" fmla="*/ 72 h 120"/>
                  <a:gd name="T76" fmla="*/ 36 w 54"/>
                  <a:gd name="T77" fmla="*/ 30 h 120"/>
                  <a:gd name="T78" fmla="*/ 36 w 54"/>
                  <a:gd name="T79" fmla="*/ 66 h 120"/>
                  <a:gd name="T80" fmla="*/ 36 w 54"/>
                  <a:gd name="T81" fmla="*/ 60 h 120"/>
                  <a:gd name="T82" fmla="*/ 36 w 54"/>
                  <a:gd name="T83" fmla="*/ 84 h 120"/>
                  <a:gd name="T84" fmla="*/ 36 w 54"/>
                  <a:gd name="T85" fmla="*/ 30 h 120"/>
                  <a:gd name="T86" fmla="*/ 42 w 54"/>
                  <a:gd name="T87" fmla="*/ 72 h 120"/>
                  <a:gd name="T88" fmla="*/ 42 w 54"/>
                  <a:gd name="T89" fmla="*/ 90 h 120"/>
                  <a:gd name="T90" fmla="*/ 42 w 54"/>
                  <a:gd name="T91" fmla="*/ 102 h 120"/>
                  <a:gd name="T92" fmla="*/ 42 w 54"/>
                  <a:gd name="T93" fmla="*/ 36 h 120"/>
                  <a:gd name="T94" fmla="*/ 42 w 54"/>
                  <a:gd name="T95" fmla="*/ 72 h 120"/>
                  <a:gd name="T96" fmla="*/ 42 w 54"/>
                  <a:gd name="T97" fmla="*/ 72 h 120"/>
                  <a:gd name="T98" fmla="*/ 42 w 54"/>
                  <a:gd name="T99" fmla="*/ 54 h 120"/>
                  <a:gd name="T100" fmla="*/ 48 w 54"/>
                  <a:gd name="T101" fmla="*/ 60 h 120"/>
                  <a:gd name="T102" fmla="*/ 48 w 54"/>
                  <a:gd name="T103" fmla="*/ 78 h 120"/>
                  <a:gd name="T104" fmla="*/ 48 w 54"/>
                  <a:gd name="T105" fmla="*/ 66 h 120"/>
                  <a:gd name="T106" fmla="*/ 48 w 54"/>
                  <a:gd name="T107" fmla="*/ 72 h 120"/>
                  <a:gd name="T108" fmla="*/ 48 w 54"/>
                  <a:gd name="T109" fmla="*/ 90 h 120"/>
                  <a:gd name="T110" fmla="*/ 48 w 54"/>
                  <a:gd name="T111" fmla="*/ 48 h 120"/>
                  <a:gd name="T112" fmla="*/ 54 w 54"/>
                  <a:gd name="T113" fmla="*/ 42 h 120"/>
                  <a:gd name="T114" fmla="*/ 54 w 54"/>
                  <a:gd name="T115" fmla="*/ 102 h 120"/>
                  <a:gd name="T116" fmla="*/ 54 w 54"/>
                  <a:gd name="T117" fmla="*/ 90 h 120"/>
                  <a:gd name="T118" fmla="*/ 54 w 54"/>
                  <a:gd name="T119" fmla="*/ 54 h 120"/>
                  <a:gd name="T120" fmla="*/ 54 w 54"/>
                  <a:gd name="T121" fmla="*/ 48 h 120"/>
                  <a:gd name="T122" fmla="*/ 54 w 54"/>
                  <a:gd name="T123" fmla="*/ 7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4" h="120">
                    <a:moveTo>
                      <a:pt x="0" y="60"/>
                    </a:moveTo>
                    <a:lnTo>
                      <a:pt x="0" y="66"/>
                    </a:lnTo>
                    <a:lnTo>
                      <a:pt x="0" y="60"/>
                    </a:lnTo>
                    <a:lnTo>
                      <a:pt x="0" y="66"/>
                    </a:lnTo>
                    <a:lnTo>
                      <a:pt x="0" y="48"/>
                    </a:lnTo>
                    <a:lnTo>
                      <a:pt x="0" y="72"/>
                    </a:lnTo>
                    <a:lnTo>
                      <a:pt x="0" y="54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0" y="12"/>
                    </a:lnTo>
                    <a:lnTo>
                      <a:pt x="0" y="54"/>
                    </a:lnTo>
                    <a:lnTo>
                      <a:pt x="0" y="60"/>
                    </a:lnTo>
                    <a:lnTo>
                      <a:pt x="0" y="84"/>
                    </a:lnTo>
                    <a:lnTo>
                      <a:pt x="0" y="48"/>
                    </a:lnTo>
                    <a:lnTo>
                      <a:pt x="0" y="0"/>
                    </a:lnTo>
                    <a:lnTo>
                      <a:pt x="0" y="42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0" y="42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0" y="84"/>
                    </a:lnTo>
                    <a:lnTo>
                      <a:pt x="0" y="60"/>
                    </a:lnTo>
                    <a:lnTo>
                      <a:pt x="0" y="36"/>
                    </a:lnTo>
                    <a:lnTo>
                      <a:pt x="0" y="6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0" y="54"/>
                    </a:lnTo>
                    <a:lnTo>
                      <a:pt x="0" y="72"/>
                    </a:lnTo>
                    <a:lnTo>
                      <a:pt x="0" y="60"/>
                    </a:lnTo>
                    <a:lnTo>
                      <a:pt x="0" y="42"/>
                    </a:lnTo>
                    <a:lnTo>
                      <a:pt x="0" y="60"/>
                    </a:lnTo>
                    <a:lnTo>
                      <a:pt x="0" y="72"/>
                    </a:lnTo>
                    <a:lnTo>
                      <a:pt x="0" y="78"/>
                    </a:lnTo>
                    <a:lnTo>
                      <a:pt x="0" y="42"/>
                    </a:lnTo>
                    <a:lnTo>
                      <a:pt x="0" y="60"/>
                    </a:lnTo>
                    <a:lnTo>
                      <a:pt x="0" y="48"/>
                    </a:lnTo>
                    <a:lnTo>
                      <a:pt x="0" y="30"/>
                    </a:lnTo>
                    <a:lnTo>
                      <a:pt x="0" y="84"/>
                    </a:lnTo>
                    <a:lnTo>
                      <a:pt x="0" y="96"/>
                    </a:lnTo>
                    <a:lnTo>
                      <a:pt x="0" y="72"/>
                    </a:lnTo>
                    <a:lnTo>
                      <a:pt x="0" y="48"/>
                    </a:lnTo>
                    <a:lnTo>
                      <a:pt x="0" y="84"/>
                    </a:lnTo>
                    <a:lnTo>
                      <a:pt x="0" y="66"/>
                    </a:lnTo>
                    <a:lnTo>
                      <a:pt x="0" y="96"/>
                    </a:lnTo>
                    <a:lnTo>
                      <a:pt x="0" y="48"/>
                    </a:lnTo>
                    <a:lnTo>
                      <a:pt x="0" y="42"/>
                    </a:lnTo>
                    <a:lnTo>
                      <a:pt x="0" y="84"/>
                    </a:lnTo>
                    <a:lnTo>
                      <a:pt x="0" y="90"/>
                    </a:lnTo>
                    <a:lnTo>
                      <a:pt x="0" y="120"/>
                    </a:lnTo>
                    <a:lnTo>
                      <a:pt x="0" y="36"/>
                    </a:lnTo>
                    <a:lnTo>
                      <a:pt x="0" y="48"/>
                    </a:lnTo>
                    <a:lnTo>
                      <a:pt x="0" y="72"/>
                    </a:lnTo>
                    <a:lnTo>
                      <a:pt x="0" y="36"/>
                    </a:lnTo>
                    <a:lnTo>
                      <a:pt x="0" y="72"/>
                    </a:lnTo>
                    <a:lnTo>
                      <a:pt x="0" y="18"/>
                    </a:lnTo>
                    <a:lnTo>
                      <a:pt x="0" y="108"/>
                    </a:lnTo>
                    <a:lnTo>
                      <a:pt x="0" y="78"/>
                    </a:lnTo>
                    <a:lnTo>
                      <a:pt x="0" y="42"/>
                    </a:lnTo>
                    <a:lnTo>
                      <a:pt x="0" y="54"/>
                    </a:lnTo>
                    <a:lnTo>
                      <a:pt x="0" y="66"/>
                    </a:lnTo>
                    <a:lnTo>
                      <a:pt x="0" y="72"/>
                    </a:lnTo>
                    <a:lnTo>
                      <a:pt x="0" y="72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0" y="84"/>
                    </a:lnTo>
                    <a:lnTo>
                      <a:pt x="0" y="72"/>
                    </a:lnTo>
                    <a:lnTo>
                      <a:pt x="0" y="60"/>
                    </a:lnTo>
                    <a:lnTo>
                      <a:pt x="0" y="72"/>
                    </a:lnTo>
                    <a:lnTo>
                      <a:pt x="0" y="66"/>
                    </a:lnTo>
                    <a:lnTo>
                      <a:pt x="0" y="72"/>
                    </a:lnTo>
                    <a:lnTo>
                      <a:pt x="0" y="36"/>
                    </a:lnTo>
                    <a:lnTo>
                      <a:pt x="0" y="72"/>
                    </a:lnTo>
                    <a:lnTo>
                      <a:pt x="0" y="60"/>
                    </a:lnTo>
                    <a:lnTo>
                      <a:pt x="0" y="96"/>
                    </a:lnTo>
                    <a:lnTo>
                      <a:pt x="0" y="36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0" y="42"/>
                    </a:lnTo>
                    <a:lnTo>
                      <a:pt x="0" y="7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0" y="60"/>
                    </a:lnTo>
                    <a:lnTo>
                      <a:pt x="0" y="36"/>
                    </a:lnTo>
                    <a:lnTo>
                      <a:pt x="6" y="48"/>
                    </a:lnTo>
                    <a:lnTo>
                      <a:pt x="6" y="108"/>
                    </a:lnTo>
                    <a:lnTo>
                      <a:pt x="6" y="72"/>
                    </a:lnTo>
                    <a:lnTo>
                      <a:pt x="6" y="36"/>
                    </a:lnTo>
                    <a:lnTo>
                      <a:pt x="6" y="48"/>
                    </a:lnTo>
                    <a:lnTo>
                      <a:pt x="6" y="96"/>
                    </a:lnTo>
                    <a:lnTo>
                      <a:pt x="6" y="66"/>
                    </a:lnTo>
                    <a:lnTo>
                      <a:pt x="6" y="42"/>
                    </a:lnTo>
                    <a:lnTo>
                      <a:pt x="6" y="36"/>
                    </a:lnTo>
                    <a:lnTo>
                      <a:pt x="6" y="78"/>
                    </a:lnTo>
                    <a:lnTo>
                      <a:pt x="6" y="72"/>
                    </a:lnTo>
                    <a:lnTo>
                      <a:pt x="6" y="96"/>
                    </a:lnTo>
                    <a:lnTo>
                      <a:pt x="6" y="66"/>
                    </a:lnTo>
                    <a:lnTo>
                      <a:pt x="6" y="84"/>
                    </a:lnTo>
                    <a:lnTo>
                      <a:pt x="6" y="42"/>
                    </a:lnTo>
                    <a:lnTo>
                      <a:pt x="6" y="30"/>
                    </a:lnTo>
                    <a:lnTo>
                      <a:pt x="6" y="72"/>
                    </a:lnTo>
                    <a:lnTo>
                      <a:pt x="6" y="84"/>
                    </a:lnTo>
                    <a:lnTo>
                      <a:pt x="6" y="48"/>
                    </a:lnTo>
                    <a:lnTo>
                      <a:pt x="6" y="54"/>
                    </a:lnTo>
                    <a:lnTo>
                      <a:pt x="6" y="66"/>
                    </a:lnTo>
                    <a:lnTo>
                      <a:pt x="6" y="66"/>
                    </a:lnTo>
                    <a:lnTo>
                      <a:pt x="6" y="66"/>
                    </a:lnTo>
                    <a:lnTo>
                      <a:pt x="6" y="36"/>
                    </a:lnTo>
                    <a:lnTo>
                      <a:pt x="6" y="30"/>
                    </a:lnTo>
                    <a:lnTo>
                      <a:pt x="6" y="96"/>
                    </a:lnTo>
                    <a:lnTo>
                      <a:pt x="6" y="90"/>
                    </a:lnTo>
                    <a:lnTo>
                      <a:pt x="6" y="72"/>
                    </a:lnTo>
                    <a:lnTo>
                      <a:pt x="6" y="66"/>
                    </a:lnTo>
                    <a:lnTo>
                      <a:pt x="6" y="96"/>
                    </a:lnTo>
                    <a:lnTo>
                      <a:pt x="6" y="54"/>
                    </a:lnTo>
                    <a:lnTo>
                      <a:pt x="6" y="60"/>
                    </a:lnTo>
                    <a:lnTo>
                      <a:pt x="6" y="60"/>
                    </a:lnTo>
                    <a:lnTo>
                      <a:pt x="6" y="36"/>
                    </a:lnTo>
                    <a:lnTo>
                      <a:pt x="6" y="66"/>
                    </a:lnTo>
                    <a:lnTo>
                      <a:pt x="6" y="54"/>
                    </a:lnTo>
                    <a:lnTo>
                      <a:pt x="6" y="60"/>
                    </a:lnTo>
                    <a:lnTo>
                      <a:pt x="6" y="78"/>
                    </a:lnTo>
                    <a:lnTo>
                      <a:pt x="6" y="18"/>
                    </a:lnTo>
                    <a:lnTo>
                      <a:pt x="6" y="24"/>
                    </a:lnTo>
                    <a:lnTo>
                      <a:pt x="6" y="36"/>
                    </a:lnTo>
                    <a:lnTo>
                      <a:pt x="6" y="42"/>
                    </a:lnTo>
                    <a:lnTo>
                      <a:pt x="6" y="84"/>
                    </a:lnTo>
                    <a:lnTo>
                      <a:pt x="6" y="60"/>
                    </a:lnTo>
                    <a:lnTo>
                      <a:pt x="6" y="78"/>
                    </a:lnTo>
                    <a:lnTo>
                      <a:pt x="6" y="60"/>
                    </a:lnTo>
                    <a:lnTo>
                      <a:pt x="6" y="66"/>
                    </a:lnTo>
                    <a:lnTo>
                      <a:pt x="6" y="66"/>
                    </a:lnTo>
                    <a:lnTo>
                      <a:pt x="6" y="42"/>
                    </a:lnTo>
                    <a:lnTo>
                      <a:pt x="6" y="84"/>
                    </a:lnTo>
                    <a:lnTo>
                      <a:pt x="6" y="90"/>
                    </a:lnTo>
                    <a:lnTo>
                      <a:pt x="6" y="48"/>
                    </a:lnTo>
                    <a:lnTo>
                      <a:pt x="6" y="78"/>
                    </a:lnTo>
                    <a:lnTo>
                      <a:pt x="6" y="42"/>
                    </a:lnTo>
                    <a:lnTo>
                      <a:pt x="6" y="54"/>
                    </a:lnTo>
                    <a:lnTo>
                      <a:pt x="6" y="84"/>
                    </a:lnTo>
                    <a:lnTo>
                      <a:pt x="6" y="66"/>
                    </a:lnTo>
                    <a:lnTo>
                      <a:pt x="6" y="54"/>
                    </a:lnTo>
                    <a:lnTo>
                      <a:pt x="6" y="42"/>
                    </a:lnTo>
                    <a:lnTo>
                      <a:pt x="6" y="54"/>
                    </a:lnTo>
                    <a:lnTo>
                      <a:pt x="6" y="42"/>
                    </a:lnTo>
                    <a:lnTo>
                      <a:pt x="6" y="54"/>
                    </a:lnTo>
                    <a:lnTo>
                      <a:pt x="6" y="54"/>
                    </a:lnTo>
                    <a:lnTo>
                      <a:pt x="6" y="18"/>
                    </a:lnTo>
                    <a:lnTo>
                      <a:pt x="6" y="60"/>
                    </a:lnTo>
                    <a:lnTo>
                      <a:pt x="6" y="72"/>
                    </a:lnTo>
                    <a:lnTo>
                      <a:pt x="6" y="42"/>
                    </a:lnTo>
                    <a:lnTo>
                      <a:pt x="6" y="30"/>
                    </a:lnTo>
                    <a:lnTo>
                      <a:pt x="6" y="12"/>
                    </a:lnTo>
                    <a:lnTo>
                      <a:pt x="6" y="66"/>
                    </a:lnTo>
                    <a:lnTo>
                      <a:pt x="6" y="102"/>
                    </a:lnTo>
                    <a:lnTo>
                      <a:pt x="6" y="42"/>
                    </a:lnTo>
                    <a:lnTo>
                      <a:pt x="6" y="60"/>
                    </a:lnTo>
                    <a:lnTo>
                      <a:pt x="6" y="60"/>
                    </a:lnTo>
                    <a:lnTo>
                      <a:pt x="6" y="96"/>
                    </a:lnTo>
                    <a:lnTo>
                      <a:pt x="6" y="48"/>
                    </a:lnTo>
                    <a:lnTo>
                      <a:pt x="6" y="84"/>
                    </a:lnTo>
                    <a:lnTo>
                      <a:pt x="6" y="54"/>
                    </a:lnTo>
                    <a:lnTo>
                      <a:pt x="6" y="72"/>
                    </a:lnTo>
                    <a:lnTo>
                      <a:pt x="6" y="30"/>
                    </a:lnTo>
                    <a:lnTo>
                      <a:pt x="6" y="36"/>
                    </a:lnTo>
                    <a:lnTo>
                      <a:pt x="6" y="84"/>
                    </a:lnTo>
                    <a:lnTo>
                      <a:pt x="6" y="60"/>
                    </a:lnTo>
                    <a:lnTo>
                      <a:pt x="6" y="60"/>
                    </a:lnTo>
                    <a:lnTo>
                      <a:pt x="6" y="60"/>
                    </a:lnTo>
                    <a:lnTo>
                      <a:pt x="6" y="72"/>
                    </a:lnTo>
                    <a:lnTo>
                      <a:pt x="6" y="78"/>
                    </a:lnTo>
                    <a:lnTo>
                      <a:pt x="6" y="54"/>
                    </a:lnTo>
                    <a:lnTo>
                      <a:pt x="6" y="48"/>
                    </a:lnTo>
                    <a:lnTo>
                      <a:pt x="6" y="72"/>
                    </a:lnTo>
                    <a:lnTo>
                      <a:pt x="6" y="54"/>
                    </a:lnTo>
                    <a:lnTo>
                      <a:pt x="6" y="48"/>
                    </a:lnTo>
                    <a:lnTo>
                      <a:pt x="6" y="42"/>
                    </a:lnTo>
                    <a:lnTo>
                      <a:pt x="6" y="78"/>
                    </a:lnTo>
                    <a:lnTo>
                      <a:pt x="6" y="84"/>
                    </a:lnTo>
                    <a:lnTo>
                      <a:pt x="6" y="66"/>
                    </a:lnTo>
                    <a:lnTo>
                      <a:pt x="6" y="48"/>
                    </a:lnTo>
                    <a:lnTo>
                      <a:pt x="6" y="72"/>
                    </a:lnTo>
                    <a:lnTo>
                      <a:pt x="6" y="36"/>
                    </a:lnTo>
                    <a:lnTo>
                      <a:pt x="6" y="96"/>
                    </a:lnTo>
                    <a:lnTo>
                      <a:pt x="6" y="66"/>
                    </a:lnTo>
                    <a:lnTo>
                      <a:pt x="6" y="60"/>
                    </a:lnTo>
                    <a:lnTo>
                      <a:pt x="12" y="108"/>
                    </a:lnTo>
                    <a:lnTo>
                      <a:pt x="12" y="36"/>
                    </a:lnTo>
                    <a:lnTo>
                      <a:pt x="12" y="60"/>
                    </a:lnTo>
                    <a:lnTo>
                      <a:pt x="12" y="66"/>
                    </a:lnTo>
                    <a:lnTo>
                      <a:pt x="12" y="24"/>
                    </a:lnTo>
                    <a:lnTo>
                      <a:pt x="12" y="78"/>
                    </a:lnTo>
                    <a:lnTo>
                      <a:pt x="12" y="90"/>
                    </a:lnTo>
                    <a:lnTo>
                      <a:pt x="12" y="48"/>
                    </a:lnTo>
                    <a:lnTo>
                      <a:pt x="12" y="66"/>
                    </a:lnTo>
                    <a:lnTo>
                      <a:pt x="12" y="66"/>
                    </a:lnTo>
                    <a:lnTo>
                      <a:pt x="12" y="90"/>
                    </a:lnTo>
                    <a:lnTo>
                      <a:pt x="12" y="60"/>
                    </a:lnTo>
                    <a:lnTo>
                      <a:pt x="12" y="66"/>
                    </a:lnTo>
                    <a:lnTo>
                      <a:pt x="12" y="72"/>
                    </a:lnTo>
                    <a:lnTo>
                      <a:pt x="12" y="42"/>
                    </a:lnTo>
                    <a:lnTo>
                      <a:pt x="12" y="30"/>
                    </a:lnTo>
                    <a:lnTo>
                      <a:pt x="12" y="72"/>
                    </a:lnTo>
                    <a:lnTo>
                      <a:pt x="12" y="54"/>
                    </a:lnTo>
                    <a:lnTo>
                      <a:pt x="12" y="78"/>
                    </a:lnTo>
                    <a:lnTo>
                      <a:pt x="12" y="66"/>
                    </a:lnTo>
                    <a:lnTo>
                      <a:pt x="12" y="54"/>
                    </a:lnTo>
                    <a:lnTo>
                      <a:pt x="12" y="18"/>
                    </a:lnTo>
                    <a:lnTo>
                      <a:pt x="12" y="54"/>
                    </a:lnTo>
                    <a:lnTo>
                      <a:pt x="12" y="48"/>
                    </a:lnTo>
                    <a:lnTo>
                      <a:pt x="12" y="78"/>
                    </a:lnTo>
                    <a:lnTo>
                      <a:pt x="12" y="72"/>
                    </a:lnTo>
                    <a:lnTo>
                      <a:pt x="12" y="66"/>
                    </a:lnTo>
                    <a:lnTo>
                      <a:pt x="12" y="36"/>
                    </a:lnTo>
                    <a:lnTo>
                      <a:pt x="12" y="72"/>
                    </a:lnTo>
                    <a:lnTo>
                      <a:pt x="12" y="48"/>
                    </a:lnTo>
                    <a:lnTo>
                      <a:pt x="12" y="48"/>
                    </a:lnTo>
                    <a:lnTo>
                      <a:pt x="12" y="78"/>
                    </a:lnTo>
                    <a:lnTo>
                      <a:pt x="12" y="72"/>
                    </a:lnTo>
                    <a:lnTo>
                      <a:pt x="12" y="72"/>
                    </a:lnTo>
                    <a:lnTo>
                      <a:pt x="12" y="84"/>
                    </a:lnTo>
                    <a:lnTo>
                      <a:pt x="12" y="60"/>
                    </a:lnTo>
                    <a:lnTo>
                      <a:pt x="12" y="24"/>
                    </a:lnTo>
                    <a:lnTo>
                      <a:pt x="12" y="72"/>
                    </a:lnTo>
                    <a:lnTo>
                      <a:pt x="12" y="30"/>
                    </a:lnTo>
                    <a:lnTo>
                      <a:pt x="12" y="108"/>
                    </a:lnTo>
                    <a:lnTo>
                      <a:pt x="12" y="54"/>
                    </a:lnTo>
                    <a:lnTo>
                      <a:pt x="12" y="42"/>
                    </a:lnTo>
                    <a:lnTo>
                      <a:pt x="12" y="108"/>
                    </a:lnTo>
                    <a:lnTo>
                      <a:pt x="12" y="66"/>
                    </a:lnTo>
                    <a:lnTo>
                      <a:pt x="12" y="84"/>
                    </a:lnTo>
                    <a:lnTo>
                      <a:pt x="12" y="66"/>
                    </a:lnTo>
                    <a:lnTo>
                      <a:pt x="12" y="48"/>
                    </a:lnTo>
                    <a:lnTo>
                      <a:pt x="12" y="42"/>
                    </a:lnTo>
                    <a:lnTo>
                      <a:pt x="12" y="78"/>
                    </a:lnTo>
                    <a:lnTo>
                      <a:pt x="12" y="54"/>
                    </a:lnTo>
                    <a:lnTo>
                      <a:pt x="12" y="90"/>
                    </a:lnTo>
                    <a:lnTo>
                      <a:pt x="12" y="60"/>
                    </a:lnTo>
                    <a:lnTo>
                      <a:pt x="12" y="54"/>
                    </a:lnTo>
                    <a:lnTo>
                      <a:pt x="12" y="54"/>
                    </a:lnTo>
                    <a:lnTo>
                      <a:pt x="12" y="48"/>
                    </a:lnTo>
                    <a:lnTo>
                      <a:pt x="12" y="78"/>
                    </a:lnTo>
                    <a:lnTo>
                      <a:pt x="12" y="102"/>
                    </a:lnTo>
                    <a:lnTo>
                      <a:pt x="12" y="72"/>
                    </a:lnTo>
                    <a:lnTo>
                      <a:pt x="12" y="96"/>
                    </a:lnTo>
                    <a:lnTo>
                      <a:pt x="12" y="108"/>
                    </a:lnTo>
                    <a:lnTo>
                      <a:pt x="12" y="60"/>
                    </a:lnTo>
                    <a:lnTo>
                      <a:pt x="12" y="60"/>
                    </a:lnTo>
                    <a:lnTo>
                      <a:pt x="12" y="24"/>
                    </a:lnTo>
                    <a:lnTo>
                      <a:pt x="12" y="36"/>
                    </a:lnTo>
                    <a:lnTo>
                      <a:pt x="12" y="60"/>
                    </a:lnTo>
                    <a:lnTo>
                      <a:pt x="12" y="54"/>
                    </a:lnTo>
                    <a:lnTo>
                      <a:pt x="12" y="72"/>
                    </a:lnTo>
                    <a:lnTo>
                      <a:pt x="12" y="30"/>
                    </a:lnTo>
                    <a:lnTo>
                      <a:pt x="12" y="54"/>
                    </a:lnTo>
                    <a:lnTo>
                      <a:pt x="12" y="96"/>
                    </a:lnTo>
                    <a:lnTo>
                      <a:pt x="12" y="30"/>
                    </a:lnTo>
                    <a:lnTo>
                      <a:pt x="12" y="84"/>
                    </a:lnTo>
                    <a:lnTo>
                      <a:pt x="12" y="30"/>
                    </a:lnTo>
                    <a:lnTo>
                      <a:pt x="12" y="54"/>
                    </a:lnTo>
                    <a:lnTo>
                      <a:pt x="12" y="60"/>
                    </a:lnTo>
                    <a:lnTo>
                      <a:pt x="12" y="84"/>
                    </a:lnTo>
                    <a:lnTo>
                      <a:pt x="12" y="30"/>
                    </a:lnTo>
                    <a:lnTo>
                      <a:pt x="12" y="102"/>
                    </a:lnTo>
                    <a:lnTo>
                      <a:pt x="12" y="48"/>
                    </a:lnTo>
                    <a:lnTo>
                      <a:pt x="12" y="84"/>
                    </a:lnTo>
                    <a:lnTo>
                      <a:pt x="12" y="48"/>
                    </a:lnTo>
                    <a:lnTo>
                      <a:pt x="12" y="66"/>
                    </a:lnTo>
                    <a:lnTo>
                      <a:pt x="12" y="60"/>
                    </a:lnTo>
                    <a:lnTo>
                      <a:pt x="12" y="96"/>
                    </a:lnTo>
                    <a:lnTo>
                      <a:pt x="12" y="48"/>
                    </a:lnTo>
                    <a:lnTo>
                      <a:pt x="12" y="54"/>
                    </a:lnTo>
                    <a:lnTo>
                      <a:pt x="12" y="42"/>
                    </a:lnTo>
                    <a:lnTo>
                      <a:pt x="12" y="36"/>
                    </a:lnTo>
                    <a:lnTo>
                      <a:pt x="12" y="30"/>
                    </a:lnTo>
                    <a:lnTo>
                      <a:pt x="12" y="90"/>
                    </a:lnTo>
                    <a:lnTo>
                      <a:pt x="12" y="54"/>
                    </a:lnTo>
                    <a:lnTo>
                      <a:pt x="12" y="42"/>
                    </a:lnTo>
                    <a:lnTo>
                      <a:pt x="12" y="60"/>
                    </a:lnTo>
                    <a:lnTo>
                      <a:pt x="12" y="90"/>
                    </a:lnTo>
                    <a:lnTo>
                      <a:pt x="12" y="60"/>
                    </a:lnTo>
                    <a:lnTo>
                      <a:pt x="12" y="0"/>
                    </a:lnTo>
                    <a:lnTo>
                      <a:pt x="12" y="78"/>
                    </a:lnTo>
                    <a:lnTo>
                      <a:pt x="12" y="96"/>
                    </a:lnTo>
                    <a:lnTo>
                      <a:pt x="12" y="84"/>
                    </a:lnTo>
                    <a:lnTo>
                      <a:pt x="12" y="54"/>
                    </a:lnTo>
                    <a:lnTo>
                      <a:pt x="12" y="60"/>
                    </a:lnTo>
                    <a:lnTo>
                      <a:pt x="12" y="96"/>
                    </a:lnTo>
                    <a:lnTo>
                      <a:pt x="18" y="78"/>
                    </a:lnTo>
                    <a:lnTo>
                      <a:pt x="18" y="90"/>
                    </a:lnTo>
                    <a:lnTo>
                      <a:pt x="18" y="84"/>
                    </a:lnTo>
                    <a:lnTo>
                      <a:pt x="18" y="78"/>
                    </a:lnTo>
                    <a:lnTo>
                      <a:pt x="18" y="30"/>
                    </a:lnTo>
                    <a:lnTo>
                      <a:pt x="18" y="78"/>
                    </a:lnTo>
                    <a:lnTo>
                      <a:pt x="18" y="48"/>
                    </a:lnTo>
                    <a:lnTo>
                      <a:pt x="18" y="24"/>
                    </a:lnTo>
                    <a:lnTo>
                      <a:pt x="18" y="54"/>
                    </a:lnTo>
                    <a:lnTo>
                      <a:pt x="18" y="48"/>
                    </a:lnTo>
                    <a:lnTo>
                      <a:pt x="18" y="66"/>
                    </a:lnTo>
                    <a:lnTo>
                      <a:pt x="18" y="48"/>
                    </a:lnTo>
                    <a:lnTo>
                      <a:pt x="18" y="54"/>
                    </a:lnTo>
                    <a:lnTo>
                      <a:pt x="18" y="66"/>
                    </a:lnTo>
                    <a:lnTo>
                      <a:pt x="18" y="84"/>
                    </a:lnTo>
                    <a:lnTo>
                      <a:pt x="18" y="72"/>
                    </a:lnTo>
                    <a:lnTo>
                      <a:pt x="18" y="66"/>
                    </a:lnTo>
                    <a:lnTo>
                      <a:pt x="18" y="66"/>
                    </a:lnTo>
                    <a:lnTo>
                      <a:pt x="18" y="60"/>
                    </a:lnTo>
                    <a:lnTo>
                      <a:pt x="18" y="72"/>
                    </a:lnTo>
                    <a:lnTo>
                      <a:pt x="18" y="78"/>
                    </a:lnTo>
                    <a:lnTo>
                      <a:pt x="18" y="60"/>
                    </a:lnTo>
                    <a:lnTo>
                      <a:pt x="18" y="84"/>
                    </a:lnTo>
                    <a:lnTo>
                      <a:pt x="18" y="84"/>
                    </a:lnTo>
                    <a:lnTo>
                      <a:pt x="18" y="54"/>
                    </a:lnTo>
                    <a:lnTo>
                      <a:pt x="18" y="42"/>
                    </a:lnTo>
                    <a:lnTo>
                      <a:pt x="18" y="78"/>
                    </a:lnTo>
                    <a:lnTo>
                      <a:pt x="18" y="54"/>
                    </a:lnTo>
                    <a:lnTo>
                      <a:pt x="18" y="78"/>
                    </a:lnTo>
                    <a:lnTo>
                      <a:pt x="18" y="54"/>
                    </a:lnTo>
                    <a:lnTo>
                      <a:pt x="18" y="48"/>
                    </a:lnTo>
                    <a:lnTo>
                      <a:pt x="18" y="48"/>
                    </a:lnTo>
                    <a:lnTo>
                      <a:pt x="18" y="66"/>
                    </a:lnTo>
                    <a:lnTo>
                      <a:pt x="18" y="96"/>
                    </a:lnTo>
                    <a:lnTo>
                      <a:pt x="18" y="24"/>
                    </a:lnTo>
                    <a:lnTo>
                      <a:pt x="18" y="66"/>
                    </a:lnTo>
                    <a:lnTo>
                      <a:pt x="18" y="78"/>
                    </a:lnTo>
                    <a:lnTo>
                      <a:pt x="18" y="30"/>
                    </a:lnTo>
                    <a:lnTo>
                      <a:pt x="18" y="24"/>
                    </a:lnTo>
                    <a:lnTo>
                      <a:pt x="18" y="66"/>
                    </a:lnTo>
                    <a:lnTo>
                      <a:pt x="18" y="78"/>
                    </a:lnTo>
                    <a:lnTo>
                      <a:pt x="18" y="66"/>
                    </a:lnTo>
                    <a:lnTo>
                      <a:pt x="18" y="72"/>
                    </a:lnTo>
                    <a:lnTo>
                      <a:pt x="18" y="72"/>
                    </a:lnTo>
                    <a:lnTo>
                      <a:pt x="18" y="30"/>
                    </a:lnTo>
                    <a:lnTo>
                      <a:pt x="18" y="36"/>
                    </a:lnTo>
                    <a:lnTo>
                      <a:pt x="18" y="66"/>
                    </a:lnTo>
                    <a:lnTo>
                      <a:pt x="18" y="78"/>
                    </a:lnTo>
                    <a:lnTo>
                      <a:pt x="18" y="48"/>
                    </a:lnTo>
                    <a:lnTo>
                      <a:pt x="18" y="60"/>
                    </a:lnTo>
                    <a:lnTo>
                      <a:pt x="18" y="48"/>
                    </a:lnTo>
                    <a:lnTo>
                      <a:pt x="18" y="78"/>
                    </a:lnTo>
                    <a:lnTo>
                      <a:pt x="18" y="54"/>
                    </a:lnTo>
                    <a:lnTo>
                      <a:pt x="18" y="72"/>
                    </a:lnTo>
                    <a:lnTo>
                      <a:pt x="18" y="48"/>
                    </a:lnTo>
                    <a:lnTo>
                      <a:pt x="18" y="48"/>
                    </a:lnTo>
                    <a:lnTo>
                      <a:pt x="18" y="60"/>
                    </a:lnTo>
                    <a:lnTo>
                      <a:pt x="18" y="48"/>
                    </a:lnTo>
                    <a:lnTo>
                      <a:pt x="18" y="72"/>
                    </a:lnTo>
                    <a:lnTo>
                      <a:pt x="18" y="30"/>
                    </a:lnTo>
                    <a:lnTo>
                      <a:pt x="18" y="66"/>
                    </a:lnTo>
                    <a:lnTo>
                      <a:pt x="18" y="54"/>
                    </a:lnTo>
                    <a:lnTo>
                      <a:pt x="18" y="60"/>
                    </a:lnTo>
                    <a:lnTo>
                      <a:pt x="18" y="60"/>
                    </a:lnTo>
                    <a:lnTo>
                      <a:pt x="18" y="84"/>
                    </a:lnTo>
                    <a:lnTo>
                      <a:pt x="18" y="42"/>
                    </a:lnTo>
                    <a:lnTo>
                      <a:pt x="18" y="60"/>
                    </a:lnTo>
                    <a:lnTo>
                      <a:pt x="18" y="42"/>
                    </a:lnTo>
                    <a:lnTo>
                      <a:pt x="18" y="54"/>
                    </a:lnTo>
                    <a:lnTo>
                      <a:pt x="18" y="66"/>
                    </a:lnTo>
                    <a:lnTo>
                      <a:pt x="18" y="60"/>
                    </a:lnTo>
                    <a:lnTo>
                      <a:pt x="18" y="60"/>
                    </a:lnTo>
                    <a:lnTo>
                      <a:pt x="18" y="90"/>
                    </a:lnTo>
                    <a:lnTo>
                      <a:pt x="18" y="84"/>
                    </a:lnTo>
                    <a:lnTo>
                      <a:pt x="18" y="42"/>
                    </a:lnTo>
                    <a:lnTo>
                      <a:pt x="18" y="66"/>
                    </a:lnTo>
                    <a:lnTo>
                      <a:pt x="18" y="42"/>
                    </a:lnTo>
                    <a:lnTo>
                      <a:pt x="18" y="54"/>
                    </a:lnTo>
                    <a:lnTo>
                      <a:pt x="18" y="54"/>
                    </a:lnTo>
                    <a:lnTo>
                      <a:pt x="18" y="54"/>
                    </a:lnTo>
                    <a:lnTo>
                      <a:pt x="18" y="54"/>
                    </a:lnTo>
                    <a:lnTo>
                      <a:pt x="18" y="102"/>
                    </a:lnTo>
                    <a:lnTo>
                      <a:pt x="18" y="66"/>
                    </a:lnTo>
                    <a:lnTo>
                      <a:pt x="18" y="72"/>
                    </a:lnTo>
                    <a:lnTo>
                      <a:pt x="18" y="60"/>
                    </a:lnTo>
                    <a:lnTo>
                      <a:pt x="18" y="18"/>
                    </a:lnTo>
                    <a:lnTo>
                      <a:pt x="18" y="66"/>
                    </a:lnTo>
                    <a:lnTo>
                      <a:pt x="18" y="42"/>
                    </a:lnTo>
                    <a:lnTo>
                      <a:pt x="18" y="48"/>
                    </a:lnTo>
                    <a:lnTo>
                      <a:pt x="18" y="18"/>
                    </a:lnTo>
                    <a:lnTo>
                      <a:pt x="18" y="48"/>
                    </a:lnTo>
                    <a:lnTo>
                      <a:pt x="18" y="48"/>
                    </a:lnTo>
                    <a:lnTo>
                      <a:pt x="18" y="30"/>
                    </a:lnTo>
                    <a:lnTo>
                      <a:pt x="18" y="18"/>
                    </a:lnTo>
                    <a:lnTo>
                      <a:pt x="18" y="72"/>
                    </a:lnTo>
                    <a:lnTo>
                      <a:pt x="18" y="66"/>
                    </a:lnTo>
                    <a:lnTo>
                      <a:pt x="18" y="66"/>
                    </a:lnTo>
                    <a:lnTo>
                      <a:pt x="18" y="78"/>
                    </a:lnTo>
                    <a:lnTo>
                      <a:pt x="18" y="66"/>
                    </a:lnTo>
                    <a:lnTo>
                      <a:pt x="18" y="48"/>
                    </a:lnTo>
                    <a:lnTo>
                      <a:pt x="18" y="24"/>
                    </a:lnTo>
                    <a:lnTo>
                      <a:pt x="18" y="78"/>
                    </a:lnTo>
                    <a:lnTo>
                      <a:pt x="18" y="24"/>
                    </a:lnTo>
                    <a:lnTo>
                      <a:pt x="24" y="48"/>
                    </a:lnTo>
                    <a:lnTo>
                      <a:pt x="24" y="24"/>
                    </a:lnTo>
                    <a:lnTo>
                      <a:pt x="24" y="90"/>
                    </a:lnTo>
                    <a:lnTo>
                      <a:pt x="24" y="60"/>
                    </a:lnTo>
                    <a:lnTo>
                      <a:pt x="24" y="30"/>
                    </a:lnTo>
                    <a:lnTo>
                      <a:pt x="24" y="72"/>
                    </a:lnTo>
                    <a:lnTo>
                      <a:pt x="24" y="84"/>
                    </a:lnTo>
                    <a:lnTo>
                      <a:pt x="24" y="72"/>
                    </a:lnTo>
                    <a:lnTo>
                      <a:pt x="24" y="66"/>
                    </a:lnTo>
                    <a:lnTo>
                      <a:pt x="24" y="48"/>
                    </a:lnTo>
                    <a:lnTo>
                      <a:pt x="24" y="78"/>
                    </a:lnTo>
                    <a:lnTo>
                      <a:pt x="24" y="42"/>
                    </a:lnTo>
                    <a:lnTo>
                      <a:pt x="24" y="78"/>
                    </a:lnTo>
                    <a:lnTo>
                      <a:pt x="24" y="60"/>
                    </a:lnTo>
                    <a:lnTo>
                      <a:pt x="24" y="54"/>
                    </a:lnTo>
                    <a:lnTo>
                      <a:pt x="24" y="12"/>
                    </a:lnTo>
                    <a:lnTo>
                      <a:pt x="24" y="84"/>
                    </a:lnTo>
                    <a:lnTo>
                      <a:pt x="24" y="42"/>
                    </a:lnTo>
                    <a:lnTo>
                      <a:pt x="24" y="54"/>
                    </a:lnTo>
                    <a:lnTo>
                      <a:pt x="24" y="6"/>
                    </a:lnTo>
                    <a:lnTo>
                      <a:pt x="24" y="42"/>
                    </a:lnTo>
                    <a:lnTo>
                      <a:pt x="24" y="48"/>
                    </a:lnTo>
                    <a:lnTo>
                      <a:pt x="24" y="66"/>
                    </a:lnTo>
                    <a:lnTo>
                      <a:pt x="24" y="48"/>
                    </a:lnTo>
                    <a:lnTo>
                      <a:pt x="24" y="60"/>
                    </a:lnTo>
                    <a:lnTo>
                      <a:pt x="24" y="96"/>
                    </a:lnTo>
                    <a:lnTo>
                      <a:pt x="24" y="72"/>
                    </a:lnTo>
                    <a:lnTo>
                      <a:pt x="24" y="78"/>
                    </a:lnTo>
                    <a:lnTo>
                      <a:pt x="24" y="78"/>
                    </a:lnTo>
                    <a:lnTo>
                      <a:pt x="24" y="60"/>
                    </a:lnTo>
                    <a:lnTo>
                      <a:pt x="24" y="54"/>
                    </a:lnTo>
                    <a:lnTo>
                      <a:pt x="24" y="36"/>
                    </a:lnTo>
                    <a:lnTo>
                      <a:pt x="24" y="78"/>
                    </a:lnTo>
                    <a:lnTo>
                      <a:pt x="24" y="66"/>
                    </a:lnTo>
                    <a:lnTo>
                      <a:pt x="24" y="84"/>
                    </a:lnTo>
                    <a:lnTo>
                      <a:pt x="24" y="72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24" y="66"/>
                    </a:lnTo>
                    <a:lnTo>
                      <a:pt x="24" y="54"/>
                    </a:lnTo>
                    <a:lnTo>
                      <a:pt x="24" y="72"/>
                    </a:lnTo>
                    <a:lnTo>
                      <a:pt x="24" y="84"/>
                    </a:lnTo>
                    <a:lnTo>
                      <a:pt x="24" y="60"/>
                    </a:lnTo>
                    <a:lnTo>
                      <a:pt x="24" y="54"/>
                    </a:lnTo>
                    <a:lnTo>
                      <a:pt x="24" y="72"/>
                    </a:lnTo>
                    <a:lnTo>
                      <a:pt x="24" y="36"/>
                    </a:lnTo>
                    <a:lnTo>
                      <a:pt x="24" y="48"/>
                    </a:lnTo>
                    <a:lnTo>
                      <a:pt x="24" y="36"/>
                    </a:lnTo>
                    <a:lnTo>
                      <a:pt x="24" y="60"/>
                    </a:lnTo>
                    <a:lnTo>
                      <a:pt x="24" y="78"/>
                    </a:lnTo>
                    <a:lnTo>
                      <a:pt x="24" y="84"/>
                    </a:lnTo>
                    <a:lnTo>
                      <a:pt x="24" y="96"/>
                    </a:lnTo>
                    <a:lnTo>
                      <a:pt x="24" y="48"/>
                    </a:lnTo>
                    <a:lnTo>
                      <a:pt x="24" y="66"/>
                    </a:lnTo>
                    <a:lnTo>
                      <a:pt x="24" y="36"/>
                    </a:lnTo>
                    <a:lnTo>
                      <a:pt x="24" y="108"/>
                    </a:lnTo>
                    <a:lnTo>
                      <a:pt x="24" y="90"/>
                    </a:lnTo>
                    <a:lnTo>
                      <a:pt x="24" y="42"/>
                    </a:lnTo>
                    <a:lnTo>
                      <a:pt x="24" y="78"/>
                    </a:lnTo>
                    <a:lnTo>
                      <a:pt x="24" y="66"/>
                    </a:lnTo>
                    <a:lnTo>
                      <a:pt x="24" y="54"/>
                    </a:lnTo>
                    <a:lnTo>
                      <a:pt x="24" y="84"/>
                    </a:lnTo>
                    <a:lnTo>
                      <a:pt x="24" y="66"/>
                    </a:lnTo>
                    <a:lnTo>
                      <a:pt x="24" y="72"/>
                    </a:lnTo>
                    <a:lnTo>
                      <a:pt x="24" y="54"/>
                    </a:lnTo>
                    <a:lnTo>
                      <a:pt x="24" y="72"/>
                    </a:lnTo>
                    <a:lnTo>
                      <a:pt x="24" y="66"/>
                    </a:lnTo>
                    <a:lnTo>
                      <a:pt x="24" y="66"/>
                    </a:lnTo>
                    <a:lnTo>
                      <a:pt x="24" y="78"/>
                    </a:lnTo>
                    <a:lnTo>
                      <a:pt x="24" y="36"/>
                    </a:lnTo>
                    <a:lnTo>
                      <a:pt x="24" y="90"/>
                    </a:lnTo>
                    <a:lnTo>
                      <a:pt x="24" y="6"/>
                    </a:lnTo>
                    <a:lnTo>
                      <a:pt x="24" y="54"/>
                    </a:lnTo>
                    <a:lnTo>
                      <a:pt x="24" y="66"/>
                    </a:lnTo>
                    <a:lnTo>
                      <a:pt x="24" y="96"/>
                    </a:lnTo>
                    <a:lnTo>
                      <a:pt x="24" y="54"/>
                    </a:lnTo>
                    <a:lnTo>
                      <a:pt x="24" y="66"/>
                    </a:lnTo>
                    <a:lnTo>
                      <a:pt x="24" y="60"/>
                    </a:lnTo>
                    <a:lnTo>
                      <a:pt x="24" y="18"/>
                    </a:lnTo>
                    <a:lnTo>
                      <a:pt x="24" y="54"/>
                    </a:lnTo>
                    <a:lnTo>
                      <a:pt x="24" y="84"/>
                    </a:lnTo>
                    <a:lnTo>
                      <a:pt x="24" y="96"/>
                    </a:lnTo>
                    <a:lnTo>
                      <a:pt x="24" y="96"/>
                    </a:lnTo>
                    <a:lnTo>
                      <a:pt x="24" y="42"/>
                    </a:lnTo>
                    <a:lnTo>
                      <a:pt x="24" y="54"/>
                    </a:lnTo>
                    <a:lnTo>
                      <a:pt x="24" y="48"/>
                    </a:lnTo>
                    <a:lnTo>
                      <a:pt x="24" y="12"/>
                    </a:lnTo>
                    <a:lnTo>
                      <a:pt x="24" y="96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24" y="48"/>
                    </a:lnTo>
                    <a:lnTo>
                      <a:pt x="24" y="30"/>
                    </a:lnTo>
                    <a:lnTo>
                      <a:pt x="24" y="72"/>
                    </a:lnTo>
                    <a:lnTo>
                      <a:pt x="24" y="54"/>
                    </a:lnTo>
                    <a:lnTo>
                      <a:pt x="24" y="66"/>
                    </a:lnTo>
                    <a:lnTo>
                      <a:pt x="24" y="78"/>
                    </a:lnTo>
                    <a:lnTo>
                      <a:pt x="24" y="90"/>
                    </a:lnTo>
                    <a:lnTo>
                      <a:pt x="24" y="84"/>
                    </a:lnTo>
                    <a:lnTo>
                      <a:pt x="24" y="84"/>
                    </a:lnTo>
                    <a:lnTo>
                      <a:pt x="24" y="78"/>
                    </a:lnTo>
                    <a:lnTo>
                      <a:pt x="24" y="60"/>
                    </a:lnTo>
                    <a:lnTo>
                      <a:pt x="24" y="60"/>
                    </a:lnTo>
                    <a:lnTo>
                      <a:pt x="30" y="30"/>
                    </a:lnTo>
                    <a:lnTo>
                      <a:pt x="30" y="18"/>
                    </a:lnTo>
                    <a:lnTo>
                      <a:pt x="30" y="66"/>
                    </a:lnTo>
                    <a:lnTo>
                      <a:pt x="30" y="78"/>
                    </a:lnTo>
                    <a:lnTo>
                      <a:pt x="30" y="84"/>
                    </a:lnTo>
                    <a:lnTo>
                      <a:pt x="30" y="54"/>
                    </a:lnTo>
                    <a:lnTo>
                      <a:pt x="30" y="30"/>
                    </a:lnTo>
                    <a:lnTo>
                      <a:pt x="30" y="60"/>
                    </a:lnTo>
                    <a:lnTo>
                      <a:pt x="30" y="72"/>
                    </a:lnTo>
                    <a:lnTo>
                      <a:pt x="30" y="84"/>
                    </a:lnTo>
                    <a:lnTo>
                      <a:pt x="30" y="48"/>
                    </a:lnTo>
                    <a:lnTo>
                      <a:pt x="30" y="36"/>
                    </a:lnTo>
                    <a:lnTo>
                      <a:pt x="30" y="54"/>
                    </a:lnTo>
                    <a:lnTo>
                      <a:pt x="30" y="90"/>
                    </a:lnTo>
                    <a:lnTo>
                      <a:pt x="30" y="66"/>
                    </a:lnTo>
                    <a:lnTo>
                      <a:pt x="30" y="84"/>
                    </a:lnTo>
                    <a:lnTo>
                      <a:pt x="30" y="72"/>
                    </a:lnTo>
                    <a:lnTo>
                      <a:pt x="30" y="72"/>
                    </a:lnTo>
                    <a:lnTo>
                      <a:pt x="30" y="48"/>
                    </a:lnTo>
                    <a:lnTo>
                      <a:pt x="30" y="78"/>
                    </a:lnTo>
                    <a:lnTo>
                      <a:pt x="30" y="90"/>
                    </a:lnTo>
                    <a:lnTo>
                      <a:pt x="30" y="72"/>
                    </a:lnTo>
                    <a:lnTo>
                      <a:pt x="30" y="66"/>
                    </a:lnTo>
                    <a:lnTo>
                      <a:pt x="30" y="12"/>
                    </a:lnTo>
                    <a:lnTo>
                      <a:pt x="30" y="84"/>
                    </a:lnTo>
                    <a:lnTo>
                      <a:pt x="30" y="42"/>
                    </a:lnTo>
                    <a:lnTo>
                      <a:pt x="30" y="36"/>
                    </a:lnTo>
                    <a:lnTo>
                      <a:pt x="30" y="84"/>
                    </a:lnTo>
                    <a:lnTo>
                      <a:pt x="30" y="66"/>
                    </a:lnTo>
                    <a:lnTo>
                      <a:pt x="30" y="60"/>
                    </a:lnTo>
                    <a:lnTo>
                      <a:pt x="30" y="30"/>
                    </a:lnTo>
                    <a:lnTo>
                      <a:pt x="30" y="72"/>
                    </a:lnTo>
                    <a:lnTo>
                      <a:pt x="30" y="66"/>
                    </a:lnTo>
                    <a:lnTo>
                      <a:pt x="30" y="108"/>
                    </a:lnTo>
                    <a:lnTo>
                      <a:pt x="30" y="54"/>
                    </a:lnTo>
                    <a:lnTo>
                      <a:pt x="30" y="36"/>
                    </a:lnTo>
                    <a:lnTo>
                      <a:pt x="30" y="66"/>
                    </a:lnTo>
                    <a:lnTo>
                      <a:pt x="30" y="84"/>
                    </a:lnTo>
                    <a:lnTo>
                      <a:pt x="30" y="48"/>
                    </a:lnTo>
                    <a:lnTo>
                      <a:pt x="30" y="66"/>
                    </a:lnTo>
                    <a:lnTo>
                      <a:pt x="30" y="84"/>
                    </a:lnTo>
                    <a:lnTo>
                      <a:pt x="30" y="54"/>
                    </a:lnTo>
                    <a:lnTo>
                      <a:pt x="30" y="72"/>
                    </a:lnTo>
                    <a:lnTo>
                      <a:pt x="30" y="78"/>
                    </a:lnTo>
                    <a:lnTo>
                      <a:pt x="30" y="48"/>
                    </a:lnTo>
                    <a:lnTo>
                      <a:pt x="30" y="54"/>
                    </a:lnTo>
                    <a:lnTo>
                      <a:pt x="30" y="72"/>
                    </a:lnTo>
                    <a:lnTo>
                      <a:pt x="30" y="42"/>
                    </a:lnTo>
                    <a:lnTo>
                      <a:pt x="30" y="42"/>
                    </a:lnTo>
                    <a:lnTo>
                      <a:pt x="30" y="42"/>
                    </a:lnTo>
                    <a:lnTo>
                      <a:pt x="30" y="72"/>
                    </a:lnTo>
                    <a:lnTo>
                      <a:pt x="30" y="60"/>
                    </a:lnTo>
                    <a:lnTo>
                      <a:pt x="30" y="42"/>
                    </a:lnTo>
                    <a:lnTo>
                      <a:pt x="30" y="84"/>
                    </a:lnTo>
                    <a:lnTo>
                      <a:pt x="30" y="96"/>
                    </a:lnTo>
                    <a:lnTo>
                      <a:pt x="30" y="60"/>
                    </a:lnTo>
                    <a:lnTo>
                      <a:pt x="30" y="48"/>
                    </a:lnTo>
                    <a:lnTo>
                      <a:pt x="30" y="54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54"/>
                    </a:lnTo>
                    <a:lnTo>
                      <a:pt x="30" y="54"/>
                    </a:lnTo>
                    <a:lnTo>
                      <a:pt x="30" y="42"/>
                    </a:lnTo>
                    <a:lnTo>
                      <a:pt x="30" y="60"/>
                    </a:lnTo>
                    <a:lnTo>
                      <a:pt x="30" y="66"/>
                    </a:lnTo>
                    <a:lnTo>
                      <a:pt x="30" y="78"/>
                    </a:lnTo>
                    <a:lnTo>
                      <a:pt x="30" y="84"/>
                    </a:lnTo>
                    <a:lnTo>
                      <a:pt x="30" y="66"/>
                    </a:lnTo>
                    <a:lnTo>
                      <a:pt x="30" y="60"/>
                    </a:lnTo>
                    <a:lnTo>
                      <a:pt x="30" y="84"/>
                    </a:lnTo>
                    <a:lnTo>
                      <a:pt x="30" y="72"/>
                    </a:lnTo>
                    <a:lnTo>
                      <a:pt x="30" y="54"/>
                    </a:lnTo>
                    <a:lnTo>
                      <a:pt x="30" y="72"/>
                    </a:lnTo>
                    <a:lnTo>
                      <a:pt x="30" y="54"/>
                    </a:lnTo>
                    <a:lnTo>
                      <a:pt x="30" y="42"/>
                    </a:lnTo>
                    <a:lnTo>
                      <a:pt x="30" y="72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30" y="18"/>
                    </a:lnTo>
                    <a:lnTo>
                      <a:pt x="30" y="54"/>
                    </a:lnTo>
                    <a:lnTo>
                      <a:pt x="30" y="48"/>
                    </a:lnTo>
                    <a:lnTo>
                      <a:pt x="30" y="78"/>
                    </a:lnTo>
                    <a:lnTo>
                      <a:pt x="30" y="24"/>
                    </a:lnTo>
                    <a:lnTo>
                      <a:pt x="30" y="54"/>
                    </a:lnTo>
                    <a:lnTo>
                      <a:pt x="30" y="60"/>
                    </a:lnTo>
                    <a:lnTo>
                      <a:pt x="30" y="72"/>
                    </a:lnTo>
                    <a:lnTo>
                      <a:pt x="30" y="36"/>
                    </a:lnTo>
                    <a:lnTo>
                      <a:pt x="30" y="60"/>
                    </a:lnTo>
                    <a:lnTo>
                      <a:pt x="30" y="78"/>
                    </a:lnTo>
                    <a:lnTo>
                      <a:pt x="30" y="60"/>
                    </a:lnTo>
                    <a:lnTo>
                      <a:pt x="30" y="42"/>
                    </a:lnTo>
                    <a:lnTo>
                      <a:pt x="30" y="78"/>
                    </a:lnTo>
                    <a:lnTo>
                      <a:pt x="30" y="78"/>
                    </a:lnTo>
                    <a:lnTo>
                      <a:pt x="30" y="66"/>
                    </a:lnTo>
                    <a:lnTo>
                      <a:pt x="30" y="42"/>
                    </a:lnTo>
                    <a:lnTo>
                      <a:pt x="30" y="60"/>
                    </a:lnTo>
                    <a:lnTo>
                      <a:pt x="30" y="84"/>
                    </a:lnTo>
                    <a:lnTo>
                      <a:pt x="30" y="72"/>
                    </a:lnTo>
                    <a:lnTo>
                      <a:pt x="30" y="60"/>
                    </a:lnTo>
                    <a:lnTo>
                      <a:pt x="30" y="54"/>
                    </a:lnTo>
                    <a:lnTo>
                      <a:pt x="30" y="36"/>
                    </a:lnTo>
                    <a:lnTo>
                      <a:pt x="36" y="66"/>
                    </a:lnTo>
                    <a:lnTo>
                      <a:pt x="36" y="48"/>
                    </a:lnTo>
                    <a:lnTo>
                      <a:pt x="36" y="60"/>
                    </a:lnTo>
                    <a:lnTo>
                      <a:pt x="36" y="102"/>
                    </a:lnTo>
                    <a:lnTo>
                      <a:pt x="36" y="60"/>
                    </a:lnTo>
                    <a:lnTo>
                      <a:pt x="36" y="78"/>
                    </a:lnTo>
                    <a:lnTo>
                      <a:pt x="36" y="60"/>
                    </a:lnTo>
                    <a:lnTo>
                      <a:pt x="36" y="84"/>
                    </a:lnTo>
                    <a:lnTo>
                      <a:pt x="36" y="48"/>
                    </a:lnTo>
                    <a:lnTo>
                      <a:pt x="36" y="72"/>
                    </a:lnTo>
                    <a:lnTo>
                      <a:pt x="36" y="36"/>
                    </a:lnTo>
                    <a:lnTo>
                      <a:pt x="36" y="72"/>
                    </a:lnTo>
                    <a:lnTo>
                      <a:pt x="36" y="60"/>
                    </a:lnTo>
                    <a:lnTo>
                      <a:pt x="36" y="96"/>
                    </a:lnTo>
                    <a:lnTo>
                      <a:pt x="36" y="24"/>
                    </a:lnTo>
                    <a:lnTo>
                      <a:pt x="36" y="18"/>
                    </a:lnTo>
                    <a:lnTo>
                      <a:pt x="36" y="72"/>
                    </a:lnTo>
                    <a:lnTo>
                      <a:pt x="36" y="24"/>
                    </a:lnTo>
                    <a:lnTo>
                      <a:pt x="36" y="84"/>
                    </a:lnTo>
                    <a:lnTo>
                      <a:pt x="36" y="96"/>
                    </a:lnTo>
                    <a:lnTo>
                      <a:pt x="36" y="66"/>
                    </a:lnTo>
                    <a:lnTo>
                      <a:pt x="36" y="54"/>
                    </a:lnTo>
                    <a:lnTo>
                      <a:pt x="36" y="66"/>
                    </a:lnTo>
                    <a:lnTo>
                      <a:pt x="36" y="78"/>
                    </a:lnTo>
                    <a:lnTo>
                      <a:pt x="36" y="60"/>
                    </a:lnTo>
                    <a:lnTo>
                      <a:pt x="36" y="66"/>
                    </a:lnTo>
                    <a:lnTo>
                      <a:pt x="36" y="54"/>
                    </a:lnTo>
                    <a:lnTo>
                      <a:pt x="36" y="30"/>
                    </a:lnTo>
                    <a:lnTo>
                      <a:pt x="36" y="78"/>
                    </a:lnTo>
                    <a:lnTo>
                      <a:pt x="36" y="48"/>
                    </a:lnTo>
                    <a:lnTo>
                      <a:pt x="36" y="54"/>
                    </a:lnTo>
                    <a:lnTo>
                      <a:pt x="36" y="60"/>
                    </a:lnTo>
                    <a:lnTo>
                      <a:pt x="36" y="24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6" y="60"/>
                    </a:lnTo>
                    <a:lnTo>
                      <a:pt x="36" y="54"/>
                    </a:lnTo>
                    <a:lnTo>
                      <a:pt x="36" y="84"/>
                    </a:lnTo>
                    <a:lnTo>
                      <a:pt x="36" y="54"/>
                    </a:lnTo>
                    <a:lnTo>
                      <a:pt x="36" y="90"/>
                    </a:lnTo>
                    <a:lnTo>
                      <a:pt x="36" y="84"/>
                    </a:lnTo>
                    <a:lnTo>
                      <a:pt x="36" y="60"/>
                    </a:lnTo>
                    <a:lnTo>
                      <a:pt x="36" y="12"/>
                    </a:lnTo>
                    <a:lnTo>
                      <a:pt x="36" y="66"/>
                    </a:lnTo>
                    <a:lnTo>
                      <a:pt x="36" y="48"/>
                    </a:lnTo>
                    <a:lnTo>
                      <a:pt x="36" y="60"/>
                    </a:lnTo>
                    <a:lnTo>
                      <a:pt x="36" y="102"/>
                    </a:lnTo>
                    <a:lnTo>
                      <a:pt x="36" y="54"/>
                    </a:lnTo>
                    <a:lnTo>
                      <a:pt x="36" y="54"/>
                    </a:lnTo>
                    <a:lnTo>
                      <a:pt x="36" y="60"/>
                    </a:lnTo>
                    <a:lnTo>
                      <a:pt x="36" y="78"/>
                    </a:lnTo>
                    <a:lnTo>
                      <a:pt x="36" y="78"/>
                    </a:lnTo>
                    <a:lnTo>
                      <a:pt x="36" y="60"/>
                    </a:lnTo>
                    <a:lnTo>
                      <a:pt x="36" y="60"/>
                    </a:lnTo>
                    <a:lnTo>
                      <a:pt x="36" y="72"/>
                    </a:lnTo>
                    <a:lnTo>
                      <a:pt x="36" y="66"/>
                    </a:lnTo>
                    <a:lnTo>
                      <a:pt x="36" y="84"/>
                    </a:lnTo>
                    <a:lnTo>
                      <a:pt x="36" y="48"/>
                    </a:lnTo>
                    <a:lnTo>
                      <a:pt x="36" y="42"/>
                    </a:lnTo>
                    <a:lnTo>
                      <a:pt x="36" y="60"/>
                    </a:lnTo>
                    <a:lnTo>
                      <a:pt x="36" y="42"/>
                    </a:lnTo>
                    <a:lnTo>
                      <a:pt x="36" y="42"/>
                    </a:lnTo>
                    <a:lnTo>
                      <a:pt x="36" y="60"/>
                    </a:lnTo>
                    <a:lnTo>
                      <a:pt x="36" y="66"/>
                    </a:lnTo>
                    <a:lnTo>
                      <a:pt x="36" y="84"/>
                    </a:lnTo>
                    <a:lnTo>
                      <a:pt x="36" y="54"/>
                    </a:lnTo>
                    <a:lnTo>
                      <a:pt x="36" y="60"/>
                    </a:lnTo>
                    <a:lnTo>
                      <a:pt x="36" y="42"/>
                    </a:lnTo>
                    <a:lnTo>
                      <a:pt x="36" y="84"/>
                    </a:lnTo>
                    <a:lnTo>
                      <a:pt x="36" y="72"/>
                    </a:lnTo>
                    <a:lnTo>
                      <a:pt x="36" y="66"/>
                    </a:lnTo>
                    <a:lnTo>
                      <a:pt x="36" y="60"/>
                    </a:lnTo>
                    <a:lnTo>
                      <a:pt x="36" y="36"/>
                    </a:lnTo>
                    <a:lnTo>
                      <a:pt x="36" y="72"/>
                    </a:lnTo>
                    <a:lnTo>
                      <a:pt x="36" y="54"/>
                    </a:lnTo>
                    <a:lnTo>
                      <a:pt x="36" y="84"/>
                    </a:lnTo>
                    <a:lnTo>
                      <a:pt x="36" y="78"/>
                    </a:lnTo>
                    <a:lnTo>
                      <a:pt x="36" y="60"/>
                    </a:lnTo>
                    <a:lnTo>
                      <a:pt x="36" y="48"/>
                    </a:lnTo>
                    <a:lnTo>
                      <a:pt x="36" y="102"/>
                    </a:lnTo>
                    <a:lnTo>
                      <a:pt x="36" y="66"/>
                    </a:lnTo>
                    <a:lnTo>
                      <a:pt x="36" y="42"/>
                    </a:lnTo>
                    <a:lnTo>
                      <a:pt x="36" y="48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36" y="96"/>
                    </a:lnTo>
                    <a:lnTo>
                      <a:pt x="36" y="90"/>
                    </a:lnTo>
                    <a:lnTo>
                      <a:pt x="36" y="84"/>
                    </a:lnTo>
                    <a:lnTo>
                      <a:pt x="36" y="66"/>
                    </a:lnTo>
                    <a:lnTo>
                      <a:pt x="36" y="36"/>
                    </a:lnTo>
                    <a:lnTo>
                      <a:pt x="36" y="30"/>
                    </a:lnTo>
                    <a:lnTo>
                      <a:pt x="36" y="36"/>
                    </a:lnTo>
                    <a:lnTo>
                      <a:pt x="36" y="36"/>
                    </a:lnTo>
                    <a:lnTo>
                      <a:pt x="36" y="84"/>
                    </a:lnTo>
                    <a:lnTo>
                      <a:pt x="36" y="60"/>
                    </a:lnTo>
                    <a:lnTo>
                      <a:pt x="36" y="60"/>
                    </a:lnTo>
                    <a:lnTo>
                      <a:pt x="36" y="42"/>
                    </a:lnTo>
                    <a:lnTo>
                      <a:pt x="36" y="48"/>
                    </a:lnTo>
                    <a:lnTo>
                      <a:pt x="36" y="66"/>
                    </a:lnTo>
                    <a:lnTo>
                      <a:pt x="36" y="66"/>
                    </a:lnTo>
                    <a:lnTo>
                      <a:pt x="36" y="84"/>
                    </a:lnTo>
                    <a:lnTo>
                      <a:pt x="42" y="42"/>
                    </a:lnTo>
                    <a:lnTo>
                      <a:pt x="42" y="48"/>
                    </a:lnTo>
                    <a:lnTo>
                      <a:pt x="42" y="60"/>
                    </a:lnTo>
                    <a:lnTo>
                      <a:pt x="42" y="78"/>
                    </a:lnTo>
                    <a:lnTo>
                      <a:pt x="42" y="78"/>
                    </a:lnTo>
                    <a:lnTo>
                      <a:pt x="42" y="72"/>
                    </a:lnTo>
                    <a:lnTo>
                      <a:pt x="42" y="48"/>
                    </a:lnTo>
                    <a:lnTo>
                      <a:pt x="42" y="96"/>
                    </a:lnTo>
                    <a:lnTo>
                      <a:pt x="42" y="30"/>
                    </a:lnTo>
                    <a:lnTo>
                      <a:pt x="42" y="72"/>
                    </a:lnTo>
                    <a:lnTo>
                      <a:pt x="42" y="60"/>
                    </a:lnTo>
                    <a:lnTo>
                      <a:pt x="42" y="78"/>
                    </a:lnTo>
                    <a:lnTo>
                      <a:pt x="42" y="78"/>
                    </a:lnTo>
                    <a:lnTo>
                      <a:pt x="42" y="72"/>
                    </a:lnTo>
                    <a:lnTo>
                      <a:pt x="42" y="36"/>
                    </a:lnTo>
                    <a:lnTo>
                      <a:pt x="42" y="42"/>
                    </a:lnTo>
                    <a:lnTo>
                      <a:pt x="42" y="54"/>
                    </a:lnTo>
                    <a:lnTo>
                      <a:pt x="42" y="66"/>
                    </a:lnTo>
                    <a:lnTo>
                      <a:pt x="42" y="108"/>
                    </a:lnTo>
                    <a:lnTo>
                      <a:pt x="42" y="66"/>
                    </a:lnTo>
                    <a:lnTo>
                      <a:pt x="42" y="60"/>
                    </a:lnTo>
                    <a:lnTo>
                      <a:pt x="42" y="90"/>
                    </a:lnTo>
                    <a:lnTo>
                      <a:pt x="42" y="48"/>
                    </a:lnTo>
                    <a:lnTo>
                      <a:pt x="42" y="108"/>
                    </a:lnTo>
                    <a:lnTo>
                      <a:pt x="42" y="72"/>
                    </a:lnTo>
                    <a:lnTo>
                      <a:pt x="42" y="54"/>
                    </a:lnTo>
                    <a:lnTo>
                      <a:pt x="42" y="36"/>
                    </a:lnTo>
                    <a:lnTo>
                      <a:pt x="42" y="48"/>
                    </a:lnTo>
                    <a:lnTo>
                      <a:pt x="42" y="66"/>
                    </a:lnTo>
                    <a:lnTo>
                      <a:pt x="42" y="60"/>
                    </a:lnTo>
                    <a:lnTo>
                      <a:pt x="42" y="60"/>
                    </a:lnTo>
                    <a:lnTo>
                      <a:pt x="42" y="78"/>
                    </a:lnTo>
                    <a:lnTo>
                      <a:pt x="42" y="48"/>
                    </a:lnTo>
                    <a:lnTo>
                      <a:pt x="42" y="78"/>
                    </a:lnTo>
                    <a:lnTo>
                      <a:pt x="42" y="66"/>
                    </a:lnTo>
                    <a:lnTo>
                      <a:pt x="42" y="36"/>
                    </a:lnTo>
                    <a:lnTo>
                      <a:pt x="42" y="66"/>
                    </a:lnTo>
                    <a:lnTo>
                      <a:pt x="42" y="102"/>
                    </a:lnTo>
                    <a:lnTo>
                      <a:pt x="42" y="84"/>
                    </a:lnTo>
                    <a:lnTo>
                      <a:pt x="42" y="60"/>
                    </a:lnTo>
                    <a:lnTo>
                      <a:pt x="42" y="60"/>
                    </a:lnTo>
                    <a:lnTo>
                      <a:pt x="42" y="48"/>
                    </a:lnTo>
                    <a:lnTo>
                      <a:pt x="42" y="48"/>
                    </a:lnTo>
                    <a:lnTo>
                      <a:pt x="42" y="18"/>
                    </a:lnTo>
                    <a:lnTo>
                      <a:pt x="42" y="42"/>
                    </a:lnTo>
                    <a:lnTo>
                      <a:pt x="42" y="72"/>
                    </a:lnTo>
                    <a:lnTo>
                      <a:pt x="42" y="60"/>
                    </a:lnTo>
                    <a:lnTo>
                      <a:pt x="42" y="84"/>
                    </a:lnTo>
                    <a:lnTo>
                      <a:pt x="42" y="84"/>
                    </a:lnTo>
                    <a:lnTo>
                      <a:pt x="42" y="84"/>
                    </a:lnTo>
                    <a:lnTo>
                      <a:pt x="42" y="48"/>
                    </a:lnTo>
                    <a:lnTo>
                      <a:pt x="42" y="102"/>
                    </a:lnTo>
                    <a:lnTo>
                      <a:pt x="42" y="66"/>
                    </a:lnTo>
                    <a:lnTo>
                      <a:pt x="42" y="36"/>
                    </a:lnTo>
                    <a:lnTo>
                      <a:pt x="42" y="66"/>
                    </a:lnTo>
                    <a:lnTo>
                      <a:pt x="42" y="60"/>
                    </a:lnTo>
                    <a:lnTo>
                      <a:pt x="42" y="60"/>
                    </a:lnTo>
                    <a:lnTo>
                      <a:pt x="42" y="42"/>
                    </a:lnTo>
                    <a:lnTo>
                      <a:pt x="42" y="36"/>
                    </a:lnTo>
                    <a:lnTo>
                      <a:pt x="42" y="72"/>
                    </a:lnTo>
                    <a:lnTo>
                      <a:pt x="42" y="72"/>
                    </a:lnTo>
                    <a:lnTo>
                      <a:pt x="42" y="54"/>
                    </a:lnTo>
                    <a:lnTo>
                      <a:pt x="42" y="36"/>
                    </a:lnTo>
                    <a:lnTo>
                      <a:pt x="42" y="36"/>
                    </a:lnTo>
                    <a:lnTo>
                      <a:pt x="42" y="90"/>
                    </a:lnTo>
                    <a:lnTo>
                      <a:pt x="42" y="78"/>
                    </a:lnTo>
                    <a:lnTo>
                      <a:pt x="42" y="60"/>
                    </a:lnTo>
                    <a:lnTo>
                      <a:pt x="42" y="30"/>
                    </a:lnTo>
                    <a:lnTo>
                      <a:pt x="42" y="78"/>
                    </a:lnTo>
                    <a:lnTo>
                      <a:pt x="42" y="72"/>
                    </a:lnTo>
                    <a:lnTo>
                      <a:pt x="42" y="72"/>
                    </a:lnTo>
                    <a:lnTo>
                      <a:pt x="42" y="54"/>
                    </a:lnTo>
                    <a:lnTo>
                      <a:pt x="42" y="54"/>
                    </a:lnTo>
                    <a:lnTo>
                      <a:pt x="42" y="42"/>
                    </a:lnTo>
                    <a:lnTo>
                      <a:pt x="42" y="78"/>
                    </a:lnTo>
                    <a:lnTo>
                      <a:pt x="42" y="60"/>
                    </a:lnTo>
                    <a:lnTo>
                      <a:pt x="42" y="36"/>
                    </a:lnTo>
                    <a:lnTo>
                      <a:pt x="42" y="42"/>
                    </a:lnTo>
                    <a:lnTo>
                      <a:pt x="42" y="78"/>
                    </a:lnTo>
                    <a:lnTo>
                      <a:pt x="42" y="72"/>
                    </a:lnTo>
                    <a:lnTo>
                      <a:pt x="42" y="84"/>
                    </a:lnTo>
                    <a:lnTo>
                      <a:pt x="42" y="54"/>
                    </a:lnTo>
                    <a:lnTo>
                      <a:pt x="42" y="72"/>
                    </a:lnTo>
                    <a:lnTo>
                      <a:pt x="42" y="78"/>
                    </a:lnTo>
                    <a:lnTo>
                      <a:pt x="42" y="78"/>
                    </a:lnTo>
                    <a:lnTo>
                      <a:pt x="42" y="72"/>
                    </a:lnTo>
                    <a:lnTo>
                      <a:pt x="42" y="90"/>
                    </a:lnTo>
                    <a:lnTo>
                      <a:pt x="42" y="54"/>
                    </a:lnTo>
                    <a:lnTo>
                      <a:pt x="42" y="72"/>
                    </a:lnTo>
                    <a:lnTo>
                      <a:pt x="42" y="30"/>
                    </a:lnTo>
                    <a:lnTo>
                      <a:pt x="42" y="102"/>
                    </a:lnTo>
                    <a:lnTo>
                      <a:pt x="42" y="54"/>
                    </a:lnTo>
                    <a:lnTo>
                      <a:pt x="42" y="18"/>
                    </a:lnTo>
                    <a:lnTo>
                      <a:pt x="42" y="72"/>
                    </a:lnTo>
                    <a:lnTo>
                      <a:pt x="42" y="78"/>
                    </a:lnTo>
                    <a:lnTo>
                      <a:pt x="42" y="54"/>
                    </a:lnTo>
                    <a:lnTo>
                      <a:pt x="42" y="96"/>
                    </a:lnTo>
                    <a:lnTo>
                      <a:pt x="42" y="96"/>
                    </a:lnTo>
                    <a:lnTo>
                      <a:pt x="42" y="30"/>
                    </a:lnTo>
                    <a:lnTo>
                      <a:pt x="42" y="48"/>
                    </a:lnTo>
                    <a:lnTo>
                      <a:pt x="42" y="60"/>
                    </a:lnTo>
                    <a:lnTo>
                      <a:pt x="42" y="54"/>
                    </a:lnTo>
                    <a:lnTo>
                      <a:pt x="42" y="36"/>
                    </a:lnTo>
                    <a:lnTo>
                      <a:pt x="48" y="60"/>
                    </a:lnTo>
                    <a:lnTo>
                      <a:pt x="48" y="30"/>
                    </a:lnTo>
                    <a:lnTo>
                      <a:pt x="48" y="66"/>
                    </a:lnTo>
                    <a:lnTo>
                      <a:pt x="48" y="60"/>
                    </a:lnTo>
                    <a:lnTo>
                      <a:pt x="48" y="54"/>
                    </a:lnTo>
                    <a:lnTo>
                      <a:pt x="48" y="72"/>
                    </a:lnTo>
                    <a:lnTo>
                      <a:pt x="48" y="60"/>
                    </a:lnTo>
                    <a:lnTo>
                      <a:pt x="48" y="78"/>
                    </a:lnTo>
                    <a:lnTo>
                      <a:pt x="48" y="78"/>
                    </a:lnTo>
                    <a:lnTo>
                      <a:pt x="48" y="36"/>
                    </a:lnTo>
                    <a:lnTo>
                      <a:pt x="48" y="60"/>
                    </a:lnTo>
                    <a:lnTo>
                      <a:pt x="48" y="60"/>
                    </a:lnTo>
                    <a:lnTo>
                      <a:pt x="48" y="78"/>
                    </a:lnTo>
                    <a:lnTo>
                      <a:pt x="48" y="54"/>
                    </a:lnTo>
                    <a:lnTo>
                      <a:pt x="48" y="60"/>
                    </a:lnTo>
                    <a:lnTo>
                      <a:pt x="48" y="102"/>
                    </a:lnTo>
                    <a:lnTo>
                      <a:pt x="48" y="66"/>
                    </a:lnTo>
                    <a:lnTo>
                      <a:pt x="48" y="60"/>
                    </a:lnTo>
                    <a:lnTo>
                      <a:pt x="48" y="84"/>
                    </a:lnTo>
                    <a:lnTo>
                      <a:pt x="48" y="60"/>
                    </a:lnTo>
                    <a:lnTo>
                      <a:pt x="48" y="60"/>
                    </a:lnTo>
                    <a:lnTo>
                      <a:pt x="48" y="66"/>
                    </a:lnTo>
                    <a:lnTo>
                      <a:pt x="48" y="72"/>
                    </a:lnTo>
                    <a:lnTo>
                      <a:pt x="48" y="60"/>
                    </a:lnTo>
                    <a:lnTo>
                      <a:pt x="48" y="54"/>
                    </a:lnTo>
                    <a:lnTo>
                      <a:pt x="48" y="72"/>
                    </a:lnTo>
                    <a:lnTo>
                      <a:pt x="48" y="36"/>
                    </a:lnTo>
                    <a:lnTo>
                      <a:pt x="48" y="42"/>
                    </a:lnTo>
                    <a:lnTo>
                      <a:pt x="48" y="96"/>
                    </a:lnTo>
                    <a:lnTo>
                      <a:pt x="48" y="48"/>
                    </a:lnTo>
                    <a:lnTo>
                      <a:pt x="48" y="78"/>
                    </a:lnTo>
                    <a:lnTo>
                      <a:pt x="48" y="48"/>
                    </a:lnTo>
                    <a:lnTo>
                      <a:pt x="48" y="0"/>
                    </a:lnTo>
                    <a:lnTo>
                      <a:pt x="48" y="84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48" y="60"/>
                    </a:lnTo>
                    <a:lnTo>
                      <a:pt x="48" y="54"/>
                    </a:lnTo>
                    <a:lnTo>
                      <a:pt x="48" y="72"/>
                    </a:lnTo>
                    <a:lnTo>
                      <a:pt x="48" y="66"/>
                    </a:lnTo>
                    <a:lnTo>
                      <a:pt x="48" y="102"/>
                    </a:lnTo>
                    <a:lnTo>
                      <a:pt x="48" y="72"/>
                    </a:lnTo>
                    <a:lnTo>
                      <a:pt x="48" y="42"/>
                    </a:lnTo>
                    <a:lnTo>
                      <a:pt x="48" y="42"/>
                    </a:lnTo>
                    <a:lnTo>
                      <a:pt x="48" y="66"/>
                    </a:lnTo>
                    <a:lnTo>
                      <a:pt x="48" y="60"/>
                    </a:lnTo>
                    <a:lnTo>
                      <a:pt x="48" y="66"/>
                    </a:lnTo>
                    <a:lnTo>
                      <a:pt x="48" y="66"/>
                    </a:lnTo>
                    <a:lnTo>
                      <a:pt x="48" y="48"/>
                    </a:lnTo>
                    <a:lnTo>
                      <a:pt x="48" y="30"/>
                    </a:lnTo>
                    <a:lnTo>
                      <a:pt x="48" y="48"/>
                    </a:lnTo>
                    <a:lnTo>
                      <a:pt x="48" y="42"/>
                    </a:lnTo>
                    <a:lnTo>
                      <a:pt x="48" y="78"/>
                    </a:lnTo>
                    <a:lnTo>
                      <a:pt x="48" y="60"/>
                    </a:lnTo>
                    <a:lnTo>
                      <a:pt x="48" y="30"/>
                    </a:lnTo>
                    <a:lnTo>
                      <a:pt x="48" y="48"/>
                    </a:lnTo>
                    <a:lnTo>
                      <a:pt x="48" y="78"/>
                    </a:lnTo>
                    <a:lnTo>
                      <a:pt x="48" y="60"/>
                    </a:lnTo>
                    <a:lnTo>
                      <a:pt x="48" y="78"/>
                    </a:lnTo>
                    <a:lnTo>
                      <a:pt x="48" y="36"/>
                    </a:lnTo>
                    <a:lnTo>
                      <a:pt x="48" y="60"/>
                    </a:lnTo>
                    <a:lnTo>
                      <a:pt x="48" y="60"/>
                    </a:lnTo>
                    <a:lnTo>
                      <a:pt x="48" y="72"/>
                    </a:lnTo>
                    <a:lnTo>
                      <a:pt x="48" y="60"/>
                    </a:lnTo>
                    <a:lnTo>
                      <a:pt x="48" y="24"/>
                    </a:lnTo>
                    <a:lnTo>
                      <a:pt x="48" y="84"/>
                    </a:lnTo>
                    <a:lnTo>
                      <a:pt x="48" y="84"/>
                    </a:lnTo>
                    <a:lnTo>
                      <a:pt x="48" y="24"/>
                    </a:lnTo>
                    <a:lnTo>
                      <a:pt x="48" y="72"/>
                    </a:lnTo>
                    <a:lnTo>
                      <a:pt x="48" y="54"/>
                    </a:lnTo>
                    <a:lnTo>
                      <a:pt x="48" y="60"/>
                    </a:lnTo>
                    <a:lnTo>
                      <a:pt x="48" y="12"/>
                    </a:lnTo>
                    <a:lnTo>
                      <a:pt x="48" y="60"/>
                    </a:lnTo>
                    <a:lnTo>
                      <a:pt x="48" y="48"/>
                    </a:lnTo>
                    <a:lnTo>
                      <a:pt x="48" y="48"/>
                    </a:lnTo>
                    <a:lnTo>
                      <a:pt x="48" y="12"/>
                    </a:lnTo>
                    <a:lnTo>
                      <a:pt x="48" y="42"/>
                    </a:lnTo>
                    <a:lnTo>
                      <a:pt x="48" y="54"/>
                    </a:lnTo>
                    <a:lnTo>
                      <a:pt x="48" y="90"/>
                    </a:lnTo>
                    <a:lnTo>
                      <a:pt x="48" y="72"/>
                    </a:lnTo>
                    <a:lnTo>
                      <a:pt x="48" y="66"/>
                    </a:lnTo>
                    <a:lnTo>
                      <a:pt x="48" y="54"/>
                    </a:lnTo>
                    <a:lnTo>
                      <a:pt x="48" y="66"/>
                    </a:lnTo>
                    <a:lnTo>
                      <a:pt x="48" y="66"/>
                    </a:lnTo>
                    <a:lnTo>
                      <a:pt x="48" y="108"/>
                    </a:lnTo>
                    <a:lnTo>
                      <a:pt x="48" y="36"/>
                    </a:lnTo>
                    <a:lnTo>
                      <a:pt x="48" y="66"/>
                    </a:lnTo>
                    <a:lnTo>
                      <a:pt x="48" y="66"/>
                    </a:lnTo>
                    <a:lnTo>
                      <a:pt x="48" y="60"/>
                    </a:lnTo>
                    <a:lnTo>
                      <a:pt x="48" y="30"/>
                    </a:lnTo>
                    <a:lnTo>
                      <a:pt x="48" y="90"/>
                    </a:lnTo>
                    <a:lnTo>
                      <a:pt x="48" y="84"/>
                    </a:lnTo>
                    <a:lnTo>
                      <a:pt x="48" y="72"/>
                    </a:lnTo>
                    <a:lnTo>
                      <a:pt x="48" y="66"/>
                    </a:lnTo>
                    <a:lnTo>
                      <a:pt x="48" y="48"/>
                    </a:lnTo>
                    <a:lnTo>
                      <a:pt x="48" y="54"/>
                    </a:lnTo>
                    <a:lnTo>
                      <a:pt x="48" y="42"/>
                    </a:lnTo>
                    <a:lnTo>
                      <a:pt x="48" y="66"/>
                    </a:lnTo>
                    <a:lnTo>
                      <a:pt x="48" y="42"/>
                    </a:lnTo>
                    <a:lnTo>
                      <a:pt x="48" y="48"/>
                    </a:lnTo>
                    <a:lnTo>
                      <a:pt x="48" y="12"/>
                    </a:lnTo>
                    <a:lnTo>
                      <a:pt x="48" y="84"/>
                    </a:lnTo>
                    <a:lnTo>
                      <a:pt x="54" y="54"/>
                    </a:lnTo>
                    <a:lnTo>
                      <a:pt x="54" y="72"/>
                    </a:lnTo>
                    <a:lnTo>
                      <a:pt x="54" y="78"/>
                    </a:lnTo>
                    <a:lnTo>
                      <a:pt x="54" y="54"/>
                    </a:lnTo>
                    <a:lnTo>
                      <a:pt x="54" y="24"/>
                    </a:lnTo>
                    <a:lnTo>
                      <a:pt x="54" y="48"/>
                    </a:lnTo>
                    <a:lnTo>
                      <a:pt x="54" y="36"/>
                    </a:lnTo>
                    <a:lnTo>
                      <a:pt x="54" y="54"/>
                    </a:lnTo>
                    <a:lnTo>
                      <a:pt x="54" y="42"/>
                    </a:lnTo>
                    <a:lnTo>
                      <a:pt x="54" y="66"/>
                    </a:lnTo>
                    <a:lnTo>
                      <a:pt x="54" y="54"/>
                    </a:lnTo>
                    <a:lnTo>
                      <a:pt x="54" y="54"/>
                    </a:lnTo>
                    <a:lnTo>
                      <a:pt x="54" y="36"/>
                    </a:lnTo>
                    <a:lnTo>
                      <a:pt x="54" y="84"/>
                    </a:lnTo>
                    <a:lnTo>
                      <a:pt x="54" y="84"/>
                    </a:lnTo>
                    <a:lnTo>
                      <a:pt x="54" y="72"/>
                    </a:lnTo>
                    <a:lnTo>
                      <a:pt x="54" y="42"/>
                    </a:lnTo>
                    <a:lnTo>
                      <a:pt x="54" y="12"/>
                    </a:lnTo>
                    <a:lnTo>
                      <a:pt x="54" y="60"/>
                    </a:lnTo>
                    <a:lnTo>
                      <a:pt x="54" y="78"/>
                    </a:lnTo>
                    <a:lnTo>
                      <a:pt x="54" y="66"/>
                    </a:lnTo>
                    <a:lnTo>
                      <a:pt x="54" y="48"/>
                    </a:lnTo>
                    <a:lnTo>
                      <a:pt x="54" y="48"/>
                    </a:lnTo>
                    <a:lnTo>
                      <a:pt x="54" y="72"/>
                    </a:lnTo>
                    <a:lnTo>
                      <a:pt x="54" y="102"/>
                    </a:lnTo>
                    <a:lnTo>
                      <a:pt x="54" y="24"/>
                    </a:lnTo>
                    <a:lnTo>
                      <a:pt x="54" y="48"/>
                    </a:lnTo>
                    <a:lnTo>
                      <a:pt x="54" y="72"/>
                    </a:lnTo>
                    <a:lnTo>
                      <a:pt x="54" y="66"/>
                    </a:lnTo>
                    <a:lnTo>
                      <a:pt x="54" y="96"/>
                    </a:lnTo>
                    <a:lnTo>
                      <a:pt x="54" y="102"/>
                    </a:lnTo>
                    <a:lnTo>
                      <a:pt x="54" y="30"/>
                    </a:lnTo>
                    <a:lnTo>
                      <a:pt x="54" y="48"/>
                    </a:lnTo>
                    <a:lnTo>
                      <a:pt x="54" y="42"/>
                    </a:lnTo>
                    <a:lnTo>
                      <a:pt x="54" y="36"/>
                    </a:lnTo>
                    <a:lnTo>
                      <a:pt x="54" y="54"/>
                    </a:lnTo>
                    <a:lnTo>
                      <a:pt x="54" y="42"/>
                    </a:lnTo>
                    <a:lnTo>
                      <a:pt x="54" y="102"/>
                    </a:lnTo>
                    <a:lnTo>
                      <a:pt x="54" y="60"/>
                    </a:lnTo>
                    <a:lnTo>
                      <a:pt x="54" y="66"/>
                    </a:lnTo>
                    <a:lnTo>
                      <a:pt x="54" y="90"/>
                    </a:lnTo>
                    <a:lnTo>
                      <a:pt x="54" y="78"/>
                    </a:lnTo>
                    <a:lnTo>
                      <a:pt x="54" y="54"/>
                    </a:lnTo>
                    <a:lnTo>
                      <a:pt x="54" y="0"/>
                    </a:lnTo>
                    <a:lnTo>
                      <a:pt x="54" y="90"/>
                    </a:lnTo>
                    <a:lnTo>
                      <a:pt x="54" y="66"/>
                    </a:lnTo>
                    <a:lnTo>
                      <a:pt x="54" y="72"/>
                    </a:lnTo>
                    <a:lnTo>
                      <a:pt x="54" y="66"/>
                    </a:lnTo>
                    <a:lnTo>
                      <a:pt x="54" y="84"/>
                    </a:lnTo>
                    <a:lnTo>
                      <a:pt x="54" y="42"/>
                    </a:lnTo>
                    <a:lnTo>
                      <a:pt x="54" y="66"/>
                    </a:lnTo>
                    <a:lnTo>
                      <a:pt x="54" y="42"/>
                    </a:lnTo>
                    <a:lnTo>
                      <a:pt x="54" y="66"/>
                    </a:lnTo>
                    <a:lnTo>
                      <a:pt x="54" y="114"/>
                    </a:lnTo>
                    <a:lnTo>
                      <a:pt x="54" y="60"/>
                    </a:lnTo>
                    <a:lnTo>
                      <a:pt x="54" y="78"/>
                    </a:lnTo>
                    <a:lnTo>
                      <a:pt x="54" y="54"/>
                    </a:lnTo>
                    <a:lnTo>
                      <a:pt x="54" y="66"/>
                    </a:lnTo>
                    <a:lnTo>
                      <a:pt x="54" y="36"/>
                    </a:lnTo>
                    <a:lnTo>
                      <a:pt x="54" y="66"/>
                    </a:lnTo>
                    <a:lnTo>
                      <a:pt x="54" y="78"/>
                    </a:lnTo>
                    <a:lnTo>
                      <a:pt x="54" y="60"/>
                    </a:lnTo>
                    <a:lnTo>
                      <a:pt x="54" y="72"/>
                    </a:lnTo>
                    <a:lnTo>
                      <a:pt x="54" y="54"/>
                    </a:lnTo>
                    <a:lnTo>
                      <a:pt x="54" y="42"/>
                    </a:lnTo>
                    <a:lnTo>
                      <a:pt x="54" y="66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54" y="72"/>
                    </a:lnTo>
                    <a:lnTo>
                      <a:pt x="54" y="30"/>
                    </a:lnTo>
                    <a:lnTo>
                      <a:pt x="54" y="48"/>
                    </a:lnTo>
                    <a:lnTo>
                      <a:pt x="54" y="84"/>
                    </a:lnTo>
                    <a:lnTo>
                      <a:pt x="54" y="48"/>
                    </a:lnTo>
                    <a:lnTo>
                      <a:pt x="54" y="42"/>
                    </a:lnTo>
                    <a:lnTo>
                      <a:pt x="54" y="96"/>
                    </a:lnTo>
                    <a:lnTo>
                      <a:pt x="54" y="42"/>
                    </a:lnTo>
                    <a:lnTo>
                      <a:pt x="54" y="54"/>
                    </a:lnTo>
                    <a:lnTo>
                      <a:pt x="54" y="18"/>
                    </a:lnTo>
                    <a:lnTo>
                      <a:pt x="54" y="90"/>
                    </a:lnTo>
                    <a:lnTo>
                      <a:pt x="54" y="24"/>
                    </a:lnTo>
                    <a:lnTo>
                      <a:pt x="54" y="48"/>
                    </a:lnTo>
                    <a:lnTo>
                      <a:pt x="54" y="66"/>
                    </a:lnTo>
                    <a:lnTo>
                      <a:pt x="54" y="48"/>
                    </a:lnTo>
                    <a:lnTo>
                      <a:pt x="54" y="66"/>
                    </a:lnTo>
                    <a:lnTo>
                      <a:pt x="54" y="84"/>
                    </a:lnTo>
                    <a:lnTo>
                      <a:pt x="54" y="78"/>
                    </a:lnTo>
                    <a:lnTo>
                      <a:pt x="54" y="42"/>
                    </a:lnTo>
                    <a:lnTo>
                      <a:pt x="54" y="96"/>
                    </a:lnTo>
                    <a:lnTo>
                      <a:pt x="54" y="78"/>
                    </a:lnTo>
                    <a:lnTo>
                      <a:pt x="54" y="42"/>
                    </a:lnTo>
                    <a:lnTo>
                      <a:pt x="54" y="72"/>
                    </a:lnTo>
                    <a:lnTo>
                      <a:pt x="54" y="72"/>
                    </a:lnTo>
                    <a:lnTo>
                      <a:pt x="54" y="66"/>
                    </a:lnTo>
                    <a:lnTo>
                      <a:pt x="54" y="66"/>
                    </a:lnTo>
                    <a:lnTo>
                      <a:pt x="54" y="78"/>
                    </a:lnTo>
                    <a:lnTo>
                      <a:pt x="54" y="60"/>
                    </a:lnTo>
                    <a:lnTo>
                      <a:pt x="54" y="72"/>
                    </a:lnTo>
                    <a:lnTo>
                      <a:pt x="54" y="78"/>
                    </a:lnTo>
                    <a:lnTo>
                      <a:pt x="54" y="114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5"/>
              <p:cNvSpPr>
                <a:spLocks/>
              </p:cNvSpPr>
              <p:nvPr/>
            </p:nvSpPr>
            <p:spPr bwMode="auto">
              <a:xfrm>
                <a:off x="2536825" y="7974013"/>
                <a:ext cx="95250" cy="190500"/>
              </a:xfrm>
              <a:custGeom>
                <a:avLst/>
                <a:gdLst>
                  <a:gd name="T0" fmla="*/ 6 w 60"/>
                  <a:gd name="T1" fmla="*/ 66 h 120"/>
                  <a:gd name="T2" fmla="*/ 6 w 60"/>
                  <a:gd name="T3" fmla="*/ 12 h 120"/>
                  <a:gd name="T4" fmla="*/ 6 w 60"/>
                  <a:gd name="T5" fmla="*/ 54 h 120"/>
                  <a:gd name="T6" fmla="*/ 6 w 60"/>
                  <a:gd name="T7" fmla="*/ 66 h 120"/>
                  <a:gd name="T8" fmla="*/ 6 w 60"/>
                  <a:gd name="T9" fmla="*/ 72 h 120"/>
                  <a:gd name="T10" fmla="*/ 6 w 60"/>
                  <a:gd name="T11" fmla="*/ 24 h 120"/>
                  <a:gd name="T12" fmla="*/ 12 w 60"/>
                  <a:gd name="T13" fmla="*/ 54 h 120"/>
                  <a:gd name="T14" fmla="*/ 12 w 60"/>
                  <a:gd name="T15" fmla="*/ 30 h 120"/>
                  <a:gd name="T16" fmla="*/ 12 w 60"/>
                  <a:gd name="T17" fmla="*/ 90 h 120"/>
                  <a:gd name="T18" fmla="*/ 12 w 60"/>
                  <a:gd name="T19" fmla="*/ 30 h 120"/>
                  <a:gd name="T20" fmla="*/ 12 w 60"/>
                  <a:gd name="T21" fmla="*/ 60 h 120"/>
                  <a:gd name="T22" fmla="*/ 12 w 60"/>
                  <a:gd name="T23" fmla="*/ 30 h 120"/>
                  <a:gd name="T24" fmla="*/ 12 w 60"/>
                  <a:gd name="T25" fmla="*/ 72 h 120"/>
                  <a:gd name="T26" fmla="*/ 18 w 60"/>
                  <a:gd name="T27" fmla="*/ 72 h 120"/>
                  <a:gd name="T28" fmla="*/ 18 w 60"/>
                  <a:gd name="T29" fmla="*/ 30 h 120"/>
                  <a:gd name="T30" fmla="*/ 18 w 60"/>
                  <a:gd name="T31" fmla="*/ 90 h 120"/>
                  <a:gd name="T32" fmla="*/ 18 w 60"/>
                  <a:gd name="T33" fmla="*/ 42 h 120"/>
                  <a:gd name="T34" fmla="*/ 18 w 60"/>
                  <a:gd name="T35" fmla="*/ 54 h 120"/>
                  <a:gd name="T36" fmla="*/ 18 w 60"/>
                  <a:gd name="T37" fmla="*/ 48 h 120"/>
                  <a:gd name="T38" fmla="*/ 24 w 60"/>
                  <a:gd name="T39" fmla="*/ 66 h 120"/>
                  <a:gd name="T40" fmla="*/ 24 w 60"/>
                  <a:gd name="T41" fmla="*/ 72 h 120"/>
                  <a:gd name="T42" fmla="*/ 24 w 60"/>
                  <a:gd name="T43" fmla="*/ 84 h 120"/>
                  <a:gd name="T44" fmla="*/ 24 w 60"/>
                  <a:gd name="T45" fmla="*/ 30 h 120"/>
                  <a:gd name="T46" fmla="*/ 24 w 60"/>
                  <a:gd name="T47" fmla="*/ 48 h 120"/>
                  <a:gd name="T48" fmla="*/ 24 w 60"/>
                  <a:gd name="T49" fmla="*/ 84 h 120"/>
                  <a:gd name="T50" fmla="*/ 30 w 60"/>
                  <a:gd name="T51" fmla="*/ 90 h 120"/>
                  <a:gd name="T52" fmla="*/ 30 w 60"/>
                  <a:gd name="T53" fmla="*/ 48 h 120"/>
                  <a:gd name="T54" fmla="*/ 30 w 60"/>
                  <a:gd name="T55" fmla="*/ 78 h 120"/>
                  <a:gd name="T56" fmla="*/ 30 w 60"/>
                  <a:gd name="T57" fmla="*/ 66 h 120"/>
                  <a:gd name="T58" fmla="*/ 30 w 60"/>
                  <a:gd name="T59" fmla="*/ 24 h 120"/>
                  <a:gd name="T60" fmla="*/ 30 w 60"/>
                  <a:gd name="T61" fmla="*/ 96 h 120"/>
                  <a:gd name="T62" fmla="*/ 30 w 60"/>
                  <a:gd name="T63" fmla="*/ 30 h 120"/>
                  <a:gd name="T64" fmla="*/ 36 w 60"/>
                  <a:gd name="T65" fmla="*/ 72 h 120"/>
                  <a:gd name="T66" fmla="*/ 36 w 60"/>
                  <a:gd name="T67" fmla="*/ 72 h 120"/>
                  <a:gd name="T68" fmla="*/ 36 w 60"/>
                  <a:gd name="T69" fmla="*/ 78 h 120"/>
                  <a:gd name="T70" fmla="*/ 36 w 60"/>
                  <a:gd name="T71" fmla="*/ 78 h 120"/>
                  <a:gd name="T72" fmla="*/ 36 w 60"/>
                  <a:gd name="T73" fmla="*/ 78 h 120"/>
                  <a:gd name="T74" fmla="*/ 36 w 60"/>
                  <a:gd name="T75" fmla="*/ 36 h 120"/>
                  <a:gd name="T76" fmla="*/ 42 w 60"/>
                  <a:gd name="T77" fmla="*/ 48 h 120"/>
                  <a:gd name="T78" fmla="*/ 42 w 60"/>
                  <a:gd name="T79" fmla="*/ 36 h 120"/>
                  <a:gd name="T80" fmla="*/ 42 w 60"/>
                  <a:gd name="T81" fmla="*/ 60 h 120"/>
                  <a:gd name="T82" fmla="*/ 42 w 60"/>
                  <a:gd name="T83" fmla="*/ 48 h 120"/>
                  <a:gd name="T84" fmla="*/ 42 w 60"/>
                  <a:gd name="T85" fmla="*/ 78 h 120"/>
                  <a:gd name="T86" fmla="*/ 42 w 60"/>
                  <a:gd name="T87" fmla="*/ 90 h 120"/>
                  <a:gd name="T88" fmla="*/ 42 w 60"/>
                  <a:gd name="T89" fmla="*/ 84 h 120"/>
                  <a:gd name="T90" fmla="*/ 48 w 60"/>
                  <a:gd name="T91" fmla="*/ 48 h 120"/>
                  <a:gd name="T92" fmla="*/ 48 w 60"/>
                  <a:gd name="T93" fmla="*/ 30 h 120"/>
                  <a:gd name="T94" fmla="*/ 48 w 60"/>
                  <a:gd name="T95" fmla="*/ 66 h 120"/>
                  <a:gd name="T96" fmla="*/ 48 w 60"/>
                  <a:gd name="T97" fmla="*/ 42 h 120"/>
                  <a:gd name="T98" fmla="*/ 48 w 60"/>
                  <a:gd name="T99" fmla="*/ 24 h 120"/>
                  <a:gd name="T100" fmla="*/ 48 w 60"/>
                  <a:gd name="T101" fmla="*/ 72 h 120"/>
                  <a:gd name="T102" fmla="*/ 54 w 60"/>
                  <a:gd name="T103" fmla="*/ 48 h 120"/>
                  <a:gd name="T104" fmla="*/ 54 w 60"/>
                  <a:gd name="T105" fmla="*/ 42 h 120"/>
                  <a:gd name="T106" fmla="*/ 54 w 60"/>
                  <a:gd name="T107" fmla="*/ 108 h 120"/>
                  <a:gd name="T108" fmla="*/ 54 w 60"/>
                  <a:gd name="T109" fmla="*/ 54 h 120"/>
                  <a:gd name="T110" fmla="*/ 54 w 60"/>
                  <a:gd name="T111" fmla="*/ 54 h 120"/>
                  <a:gd name="T112" fmla="*/ 54 w 60"/>
                  <a:gd name="T113" fmla="*/ 54 h 120"/>
                  <a:gd name="T114" fmla="*/ 60 w 60"/>
                  <a:gd name="T115" fmla="*/ 84 h 120"/>
                  <a:gd name="T116" fmla="*/ 60 w 60"/>
                  <a:gd name="T117" fmla="*/ 18 h 120"/>
                  <a:gd name="T118" fmla="*/ 60 w 60"/>
                  <a:gd name="T119" fmla="*/ 90 h 120"/>
                  <a:gd name="T120" fmla="*/ 60 w 60"/>
                  <a:gd name="T121" fmla="*/ 114 h 120"/>
                  <a:gd name="T122" fmla="*/ 60 w 60"/>
                  <a:gd name="T123" fmla="*/ 3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0" h="120">
                    <a:moveTo>
                      <a:pt x="0" y="108"/>
                    </a:moveTo>
                    <a:lnTo>
                      <a:pt x="0" y="96"/>
                    </a:lnTo>
                    <a:lnTo>
                      <a:pt x="0" y="60"/>
                    </a:lnTo>
                    <a:lnTo>
                      <a:pt x="0" y="42"/>
                    </a:lnTo>
                    <a:lnTo>
                      <a:pt x="6" y="78"/>
                    </a:lnTo>
                    <a:lnTo>
                      <a:pt x="6" y="42"/>
                    </a:lnTo>
                    <a:lnTo>
                      <a:pt x="6" y="78"/>
                    </a:lnTo>
                    <a:lnTo>
                      <a:pt x="6" y="48"/>
                    </a:lnTo>
                    <a:lnTo>
                      <a:pt x="6" y="36"/>
                    </a:lnTo>
                    <a:lnTo>
                      <a:pt x="6" y="48"/>
                    </a:lnTo>
                    <a:lnTo>
                      <a:pt x="6" y="78"/>
                    </a:lnTo>
                    <a:lnTo>
                      <a:pt x="6" y="72"/>
                    </a:lnTo>
                    <a:lnTo>
                      <a:pt x="6" y="66"/>
                    </a:lnTo>
                    <a:lnTo>
                      <a:pt x="6" y="78"/>
                    </a:lnTo>
                    <a:lnTo>
                      <a:pt x="6" y="54"/>
                    </a:lnTo>
                    <a:lnTo>
                      <a:pt x="6" y="66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6" y="54"/>
                    </a:lnTo>
                    <a:lnTo>
                      <a:pt x="6" y="24"/>
                    </a:lnTo>
                    <a:lnTo>
                      <a:pt x="6" y="72"/>
                    </a:lnTo>
                    <a:lnTo>
                      <a:pt x="6" y="54"/>
                    </a:lnTo>
                    <a:lnTo>
                      <a:pt x="6" y="72"/>
                    </a:lnTo>
                    <a:lnTo>
                      <a:pt x="6" y="90"/>
                    </a:lnTo>
                    <a:lnTo>
                      <a:pt x="6" y="60"/>
                    </a:lnTo>
                    <a:lnTo>
                      <a:pt x="6" y="48"/>
                    </a:lnTo>
                    <a:lnTo>
                      <a:pt x="6" y="48"/>
                    </a:lnTo>
                    <a:lnTo>
                      <a:pt x="6" y="48"/>
                    </a:lnTo>
                    <a:lnTo>
                      <a:pt x="6" y="42"/>
                    </a:lnTo>
                    <a:lnTo>
                      <a:pt x="6" y="60"/>
                    </a:lnTo>
                    <a:lnTo>
                      <a:pt x="6" y="30"/>
                    </a:lnTo>
                    <a:lnTo>
                      <a:pt x="6" y="12"/>
                    </a:lnTo>
                    <a:lnTo>
                      <a:pt x="6" y="48"/>
                    </a:lnTo>
                    <a:lnTo>
                      <a:pt x="6" y="78"/>
                    </a:lnTo>
                    <a:lnTo>
                      <a:pt x="6" y="78"/>
                    </a:lnTo>
                    <a:lnTo>
                      <a:pt x="6" y="78"/>
                    </a:lnTo>
                    <a:lnTo>
                      <a:pt x="6" y="48"/>
                    </a:lnTo>
                    <a:lnTo>
                      <a:pt x="6" y="24"/>
                    </a:lnTo>
                    <a:lnTo>
                      <a:pt x="6" y="42"/>
                    </a:lnTo>
                    <a:lnTo>
                      <a:pt x="6" y="60"/>
                    </a:lnTo>
                    <a:lnTo>
                      <a:pt x="6" y="30"/>
                    </a:lnTo>
                    <a:lnTo>
                      <a:pt x="6" y="78"/>
                    </a:lnTo>
                    <a:lnTo>
                      <a:pt x="6" y="42"/>
                    </a:lnTo>
                    <a:lnTo>
                      <a:pt x="6" y="72"/>
                    </a:lnTo>
                    <a:lnTo>
                      <a:pt x="6" y="84"/>
                    </a:lnTo>
                    <a:lnTo>
                      <a:pt x="6" y="78"/>
                    </a:lnTo>
                    <a:lnTo>
                      <a:pt x="6" y="54"/>
                    </a:lnTo>
                    <a:lnTo>
                      <a:pt x="6" y="54"/>
                    </a:lnTo>
                    <a:lnTo>
                      <a:pt x="6" y="30"/>
                    </a:lnTo>
                    <a:lnTo>
                      <a:pt x="6" y="72"/>
                    </a:lnTo>
                    <a:lnTo>
                      <a:pt x="6" y="36"/>
                    </a:lnTo>
                    <a:lnTo>
                      <a:pt x="6" y="18"/>
                    </a:lnTo>
                    <a:lnTo>
                      <a:pt x="6" y="36"/>
                    </a:lnTo>
                    <a:lnTo>
                      <a:pt x="6" y="48"/>
                    </a:lnTo>
                    <a:lnTo>
                      <a:pt x="6" y="78"/>
                    </a:lnTo>
                    <a:lnTo>
                      <a:pt x="6" y="36"/>
                    </a:lnTo>
                    <a:lnTo>
                      <a:pt x="6" y="78"/>
                    </a:lnTo>
                    <a:lnTo>
                      <a:pt x="6" y="66"/>
                    </a:lnTo>
                    <a:lnTo>
                      <a:pt x="6" y="48"/>
                    </a:lnTo>
                    <a:lnTo>
                      <a:pt x="6" y="60"/>
                    </a:lnTo>
                    <a:lnTo>
                      <a:pt x="6" y="78"/>
                    </a:lnTo>
                    <a:lnTo>
                      <a:pt x="6" y="42"/>
                    </a:lnTo>
                    <a:lnTo>
                      <a:pt x="6" y="60"/>
                    </a:lnTo>
                    <a:lnTo>
                      <a:pt x="6" y="66"/>
                    </a:lnTo>
                    <a:lnTo>
                      <a:pt x="6" y="66"/>
                    </a:lnTo>
                    <a:lnTo>
                      <a:pt x="6" y="72"/>
                    </a:lnTo>
                    <a:lnTo>
                      <a:pt x="6" y="36"/>
                    </a:lnTo>
                    <a:lnTo>
                      <a:pt x="6" y="48"/>
                    </a:lnTo>
                    <a:lnTo>
                      <a:pt x="6" y="48"/>
                    </a:lnTo>
                    <a:lnTo>
                      <a:pt x="6" y="72"/>
                    </a:lnTo>
                    <a:lnTo>
                      <a:pt x="6" y="48"/>
                    </a:lnTo>
                    <a:lnTo>
                      <a:pt x="6" y="102"/>
                    </a:lnTo>
                    <a:lnTo>
                      <a:pt x="6" y="42"/>
                    </a:lnTo>
                    <a:lnTo>
                      <a:pt x="6" y="72"/>
                    </a:lnTo>
                    <a:lnTo>
                      <a:pt x="6" y="36"/>
                    </a:lnTo>
                    <a:lnTo>
                      <a:pt x="6" y="42"/>
                    </a:lnTo>
                    <a:lnTo>
                      <a:pt x="6" y="78"/>
                    </a:lnTo>
                    <a:lnTo>
                      <a:pt x="6" y="48"/>
                    </a:lnTo>
                    <a:lnTo>
                      <a:pt x="6" y="42"/>
                    </a:lnTo>
                    <a:lnTo>
                      <a:pt x="6" y="72"/>
                    </a:lnTo>
                    <a:lnTo>
                      <a:pt x="6" y="48"/>
                    </a:lnTo>
                    <a:lnTo>
                      <a:pt x="6" y="66"/>
                    </a:lnTo>
                    <a:lnTo>
                      <a:pt x="6" y="84"/>
                    </a:lnTo>
                    <a:lnTo>
                      <a:pt x="6" y="30"/>
                    </a:lnTo>
                    <a:lnTo>
                      <a:pt x="6" y="78"/>
                    </a:lnTo>
                    <a:lnTo>
                      <a:pt x="6" y="12"/>
                    </a:lnTo>
                    <a:lnTo>
                      <a:pt x="6" y="66"/>
                    </a:lnTo>
                    <a:lnTo>
                      <a:pt x="6" y="24"/>
                    </a:lnTo>
                    <a:lnTo>
                      <a:pt x="6" y="24"/>
                    </a:lnTo>
                    <a:lnTo>
                      <a:pt x="6" y="48"/>
                    </a:lnTo>
                    <a:lnTo>
                      <a:pt x="6" y="48"/>
                    </a:lnTo>
                    <a:lnTo>
                      <a:pt x="6" y="30"/>
                    </a:lnTo>
                    <a:lnTo>
                      <a:pt x="6" y="54"/>
                    </a:lnTo>
                    <a:lnTo>
                      <a:pt x="6" y="72"/>
                    </a:lnTo>
                    <a:lnTo>
                      <a:pt x="6" y="78"/>
                    </a:lnTo>
                    <a:lnTo>
                      <a:pt x="6" y="24"/>
                    </a:lnTo>
                    <a:lnTo>
                      <a:pt x="6" y="66"/>
                    </a:lnTo>
                    <a:lnTo>
                      <a:pt x="6" y="12"/>
                    </a:lnTo>
                    <a:lnTo>
                      <a:pt x="6" y="78"/>
                    </a:lnTo>
                    <a:lnTo>
                      <a:pt x="6" y="6"/>
                    </a:lnTo>
                    <a:lnTo>
                      <a:pt x="6" y="60"/>
                    </a:lnTo>
                    <a:lnTo>
                      <a:pt x="6" y="54"/>
                    </a:lnTo>
                    <a:lnTo>
                      <a:pt x="6" y="18"/>
                    </a:lnTo>
                    <a:lnTo>
                      <a:pt x="6" y="30"/>
                    </a:lnTo>
                    <a:lnTo>
                      <a:pt x="6" y="102"/>
                    </a:lnTo>
                    <a:lnTo>
                      <a:pt x="6" y="36"/>
                    </a:lnTo>
                    <a:lnTo>
                      <a:pt x="12" y="54"/>
                    </a:lnTo>
                    <a:lnTo>
                      <a:pt x="12" y="102"/>
                    </a:lnTo>
                    <a:lnTo>
                      <a:pt x="12" y="72"/>
                    </a:lnTo>
                    <a:lnTo>
                      <a:pt x="12" y="30"/>
                    </a:lnTo>
                    <a:lnTo>
                      <a:pt x="12" y="78"/>
                    </a:lnTo>
                    <a:lnTo>
                      <a:pt x="12" y="54"/>
                    </a:lnTo>
                    <a:lnTo>
                      <a:pt x="12" y="66"/>
                    </a:lnTo>
                    <a:lnTo>
                      <a:pt x="12" y="78"/>
                    </a:lnTo>
                    <a:lnTo>
                      <a:pt x="12" y="66"/>
                    </a:lnTo>
                    <a:lnTo>
                      <a:pt x="12" y="78"/>
                    </a:lnTo>
                    <a:lnTo>
                      <a:pt x="12" y="66"/>
                    </a:lnTo>
                    <a:lnTo>
                      <a:pt x="12" y="36"/>
                    </a:lnTo>
                    <a:lnTo>
                      <a:pt x="12" y="90"/>
                    </a:lnTo>
                    <a:lnTo>
                      <a:pt x="12" y="48"/>
                    </a:lnTo>
                    <a:lnTo>
                      <a:pt x="12" y="54"/>
                    </a:lnTo>
                    <a:lnTo>
                      <a:pt x="12" y="78"/>
                    </a:lnTo>
                    <a:lnTo>
                      <a:pt x="12" y="78"/>
                    </a:lnTo>
                    <a:lnTo>
                      <a:pt x="12" y="78"/>
                    </a:lnTo>
                    <a:lnTo>
                      <a:pt x="12" y="90"/>
                    </a:lnTo>
                    <a:lnTo>
                      <a:pt x="12" y="84"/>
                    </a:lnTo>
                    <a:lnTo>
                      <a:pt x="12" y="96"/>
                    </a:lnTo>
                    <a:lnTo>
                      <a:pt x="12" y="30"/>
                    </a:lnTo>
                    <a:lnTo>
                      <a:pt x="12" y="78"/>
                    </a:lnTo>
                    <a:lnTo>
                      <a:pt x="12" y="108"/>
                    </a:lnTo>
                    <a:lnTo>
                      <a:pt x="12" y="54"/>
                    </a:lnTo>
                    <a:lnTo>
                      <a:pt x="12" y="84"/>
                    </a:lnTo>
                    <a:lnTo>
                      <a:pt x="12" y="18"/>
                    </a:lnTo>
                    <a:lnTo>
                      <a:pt x="12" y="78"/>
                    </a:lnTo>
                    <a:lnTo>
                      <a:pt x="12" y="48"/>
                    </a:lnTo>
                    <a:lnTo>
                      <a:pt x="12" y="30"/>
                    </a:lnTo>
                    <a:lnTo>
                      <a:pt x="12" y="24"/>
                    </a:lnTo>
                    <a:lnTo>
                      <a:pt x="12" y="42"/>
                    </a:lnTo>
                    <a:lnTo>
                      <a:pt x="12" y="78"/>
                    </a:lnTo>
                    <a:lnTo>
                      <a:pt x="12" y="66"/>
                    </a:lnTo>
                    <a:lnTo>
                      <a:pt x="12" y="66"/>
                    </a:lnTo>
                    <a:lnTo>
                      <a:pt x="12" y="66"/>
                    </a:lnTo>
                    <a:lnTo>
                      <a:pt x="12" y="66"/>
                    </a:lnTo>
                    <a:lnTo>
                      <a:pt x="12" y="90"/>
                    </a:lnTo>
                    <a:lnTo>
                      <a:pt x="12" y="36"/>
                    </a:lnTo>
                    <a:lnTo>
                      <a:pt x="12" y="48"/>
                    </a:lnTo>
                    <a:lnTo>
                      <a:pt x="12" y="66"/>
                    </a:lnTo>
                    <a:lnTo>
                      <a:pt x="12" y="90"/>
                    </a:lnTo>
                    <a:lnTo>
                      <a:pt x="12" y="24"/>
                    </a:lnTo>
                    <a:lnTo>
                      <a:pt x="12" y="36"/>
                    </a:lnTo>
                    <a:lnTo>
                      <a:pt x="12" y="48"/>
                    </a:lnTo>
                    <a:lnTo>
                      <a:pt x="12" y="54"/>
                    </a:lnTo>
                    <a:lnTo>
                      <a:pt x="12" y="18"/>
                    </a:lnTo>
                    <a:lnTo>
                      <a:pt x="12" y="36"/>
                    </a:lnTo>
                    <a:lnTo>
                      <a:pt x="12" y="24"/>
                    </a:lnTo>
                    <a:lnTo>
                      <a:pt x="12" y="60"/>
                    </a:lnTo>
                    <a:lnTo>
                      <a:pt x="12" y="42"/>
                    </a:lnTo>
                    <a:lnTo>
                      <a:pt x="12" y="48"/>
                    </a:lnTo>
                    <a:lnTo>
                      <a:pt x="12" y="66"/>
                    </a:lnTo>
                    <a:lnTo>
                      <a:pt x="12" y="30"/>
                    </a:lnTo>
                    <a:lnTo>
                      <a:pt x="12" y="72"/>
                    </a:lnTo>
                    <a:lnTo>
                      <a:pt x="12" y="54"/>
                    </a:lnTo>
                    <a:lnTo>
                      <a:pt x="12" y="42"/>
                    </a:lnTo>
                    <a:lnTo>
                      <a:pt x="12" y="78"/>
                    </a:lnTo>
                    <a:lnTo>
                      <a:pt x="12" y="42"/>
                    </a:lnTo>
                    <a:lnTo>
                      <a:pt x="12" y="48"/>
                    </a:lnTo>
                    <a:lnTo>
                      <a:pt x="12" y="42"/>
                    </a:lnTo>
                    <a:lnTo>
                      <a:pt x="12" y="54"/>
                    </a:lnTo>
                    <a:lnTo>
                      <a:pt x="12" y="84"/>
                    </a:lnTo>
                    <a:lnTo>
                      <a:pt x="12" y="30"/>
                    </a:lnTo>
                    <a:lnTo>
                      <a:pt x="12" y="36"/>
                    </a:lnTo>
                    <a:lnTo>
                      <a:pt x="12" y="66"/>
                    </a:lnTo>
                    <a:lnTo>
                      <a:pt x="12" y="54"/>
                    </a:lnTo>
                    <a:lnTo>
                      <a:pt x="12" y="60"/>
                    </a:lnTo>
                    <a:lnTo>
                      <a:pt x="12" y="54"/>
                    </a:lnTo>
                    <a:lnTo>
                      <a:pt x="12" y="60"/>
                    </a:lnTo>
                    <a:lnTo>
                      <a:pt x="12" y="18"/>
                    </a:lnTo>
                    <a:lnTo>
                      <a:pt x="12" y="78"/>
                    </a:lnTo>
                    <a:lnTo>
                      <a:pt x="12" y="72"/>
                    </a:lnTo>
                    <a:lnTo>
                      <a:pt x="12" y="72"/>
                    </a:lnTo>
                    <a:lnTo>
                      <a:pt x="12" y="42"/>
                    </a:lnTo>
                    <a:lnTo>
                      <a:pt x="12" y="84"/>
                    </a:lnTo>
                    <a:lnTo>
                      <a:pt x="12" y="66"/>
                    </a:lnTo>
                    <a:lnTo>
                      <a:pt x="12" y="54"/>
                    </a:lnTo>
                    <a:lnTo>
                      <a:pt x="12" y="36"/>
                    </a:lnTo>
                    <a:lnTo>
                      <a:pt x="12" y="36"/>
                    </a:lnTo>
                    <a:lnTo>
                      <a:pt x="12" y="42"/>
                    </a:lnTo>
                    <a:lnTo>
                      <a:pt x="12" y="90"/>
                    </a:lnTo>
                    <a:lnTo>
                      <a:pt x="12" y="54"/>
                    </a:lnTo>
                    <a:lnTo>
                      <a:pt x="12" y="18"/>
                    </a:lnTo>
                    <a:lnTo>
                      <a:pt x="12" y="42"/>
                    </a:lnTo>
                    <a:lnTo>
                      <a:pt x="12" y="30"/>
                    </a:lnTo>
                    <a:lnTo>
                      <a:pt x="12" y="42"/>
                    </a:lnTo>
                    <a:lnTo>
                      <a:pt x="12" y="60"/>
                    </a:lnTo>
                    <a:lnTo>
                      <a:pt x="12" y="84"/>
                    </a:lnTo>
                    <a:lnTo>
                      <a:pt x="12" y="60"/>
                    </a:lnTo>
                    <a:lnTo>
                      <a:pt x="12" y="48"/>
                    </a:lnTo>
                    <a:lnTo>
                      <a:pt x="12" y="78"/>
                    </a:lnTo>
                    <a:lnTo>
                      <a:pt x="12" y="60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2" y="36"/>
                    </a:lnTo>
                    <a:lnTo>
                      <a:pt x="12" y="48"/>
                    </a:lnTo>
                    <a:lnTo>
                      <a:pt x="12" y="72"/>
                    </a:lnTo>
                    <a:lnTo>
                      <a:pt x="12" y="36"/>
                    </a:lnTo>
                    <a:lnTo>
                      <a:pt x="12" y="54"/>
                    </a:lnTo>
                    <a:lnTo>
                      <a:pt x="12" y="48"/>
                    </a:lnTo>
                    <a:lnTo>
                      <a:pt x="12" y="72"/>
                    </a:lnTo>
                    <a:lnTo>
                      <a:pt x="12" y="48"/>
                    </a:lnTo>
                    <a:lnTo>
                      <a:pt x="18" y="54"/>
                    </a:lnTo>
                    <a:lnTo>
                      <a:pt x="18" y="72"/>
                    </a:lnTo>
                    <a:lnTo>
                      <a:pt x="18" y="96"/>
                    </a:lnTo>
                    <a:lnTo>
                      <a:pt x="18" y="36"/>
                    </a:lnTo>
                    <a:lnTo>
                      <a:pt x="18" y="54"/>
                    </a:lnTo>
                    <a:lnTo>
                      <a:pt x="18" y="84"/>
                    </a:lnTo>
                    <a:lnTo>
                      <a:pt x="18" y="42"/>
                    </a:lnTo>
                    <a:lnTo>
                      <a:pt x="18" y="66"/>
                    </a:lnTo>
                    <a:lnTo>
                      <a:pt x="18" y="12"/>
                    </a:lnTo>
                    <a:lnTo>
                      <a:pt x="18" y="18"/>
                    </a:lnTo>
                    <a:lnTo>
                      <a:pt x="18" y="42"/>
                    </a:lnTo>
                    <a:lnTo>
                      <a:pt x="18" y="36"/>
                    </a:lnTo>
                    <a:lnTo>
                      <a:pt x="18" y="54"/>
                    </a:lnTo>
                    <a:lnTo>
                      <a:pt x="18" y="48"/>
                    </a:lnTo>
                    <a:lnTo>
                      <a:pt x="18" y="72"/>
                    </a:lnTo>
                    <a:lnTo>
                      <a:pt x="18" y="102"/>
                    </a:lnTo>
                    <a:lnTo>
                      <a:pt x="18" y="48"/>
                    </a:lnTo>
                    <a:lnTo>
                      <a:pt x="18" y="48"/>
                    </a:lnTo>
                    <a:lnTo>
                      <a:pt x="18" y="54"/>
                    </a:lnTo>
                    <a:lnTo>
                      <a:pt x="18" y="66"/>
                    </a:lnTo>
                    <a:lnTo>
                      <a:pt x="18" y="48"/>
                    </a:lnTo>
                    <a:lnTo>
                      <a:pt x="18" y="48"/>
                    </a:lnTo>
                    <a:lnTo>
                      <a:pt x="18" y="48"/>
                    </a:lnTo>
                    <a:lnTo>
                      <a:pt x="18" y="36"/>
                    </a:lnTo>
                    <a:lnTo>
                      <a:pt x="18" y="54"/>
                    </a:lnTo>
                    <a:lnTo>
                      <a:pt x="18" y="42"/>
                    </a:lnTo>
                    <a:lnTo>
                      <a:pt x="18" y="66"/>
                    </a:lnTo>
                    <a:lnTo>
                      <a:pt x="18" y="36"/>
                    </a:lnTo>
                    <a:lnTo>
                      <a:pt x="18" y="54"/>
                    </a:lnTo>
                    <a:lnTo>
                      <a:pt x="18" y="66"/>
                    </a:lnTo>
                    <a:lnTo>
                      <a:pt x="18" y="30"/>
                    </a:lnTo>
                    <a:lnTo>
                      <a:pt x="18" y="48"/>
                    </a:lnTo>
                    <a:lnTo>
                      <a:pt x="18" y="42"/>
                    </a:lnTo>
                    <a:lnTo>
                      <a:pt x="18" y="60"/>
                    </a:lnTo>
                    <a:lnTo>
                      <a:pt x="18" y="48"/>
                    </a:lnTo>
                    <a:lnTo>
                      <a:pt x="18" y="72"/>
                    </a:lnTo>
                    <a:lnTo>
                      <a:pt x="18" y="60"/>
                    </a:lnTo>
                    <a:lnTo>
                      <a:pt x="18" y="72"/>
                    </a:lnTo>
                    <a:lnTo>
                      <a:pt x="18" y="42"/>
                    </a:lnTo>
                    <a:lnTo>
                      <a:pt x="18" y="66"/>
                    </a:lnTo>
                    <a:lnTo>
                      <a:pt x="18" y="66"/>
                    </a:lnTo>
                    <a:lnTo>
                      <a:pt x="18" y="42"/>
                    </a:lnTo>
                    <a:lnTo>
                      <a:pt x="18" y="78"/>
                    </a:lnTo>
                    <a:lnTo>
                      <a:pt x="18" y="66"/>
                    </a:lnTo>
                    <a:lnTo>
                      <a:pt x="18" y="78"/>
                    </a:lnTo>
                    <a:lnTo>
                      <a:pt x="18" y="54"/>
                    </a:lnTo>
                    <a:lnTo>
                      <a:pt x="18" y="90"/>
                    </a:lnTo>
                    <a:lnTo>
                      <a:pt x="18" y="42"/>
                    </a:lnTo>
                    <a:lnTo>
                      <a:pt x="18" y="36"/>
                    </a:lnTo>
                    <a:lnTo>
                      <a:pt x="18" y="60"/>
                    </a:lnTo>
                    <a:lnTo>
                      <a:pt x="18" y="48"/>
                    </a:lnTo>
                    <a:lnTo>
                      <a:pt x="18" y="120"/>
                    </a:lnTo>
                    <a:lnTo>
                      <a:pt x="18" y="30"/>
                    </a:lnTo>
                    <a:lnTo>
                      <a:pt x="18" y="90"/>
                    </a:lnTo>
                    <a:lnTo>
                      <a:pt x="18" y="90"/>
                    </a:lnTo>
                    <a:lnTo>
                      <a:pt x="18" y="36"/>
                    </a:lnTo>
                    <a:lnTo>
                      <a:pt x="18" y="72"/>
                    </a:lnTo>
                    <a:lnTo>
                      <a:pt x="18" y="24"/>
                    </a:lnTo>
                    <a:lnTo>
                      <a:pt x="18" y="60"/>
                    </a:lnTo>
                    <a:lnTo>
                      <a:pt x="18" y="84"/>
                    </a:lnTo>
                    <a:lnTo>
                      <a:pt x="18" y="72"/>
                    </a:lnTo>
                    <a:lnTo>
                      <a:pt x="18" y="78"/>
                    </a:lnTo>
                    <a:lnTo>
                      <a:pt x="18" y="42"/>
                    </a:lnTo>
                    <a:lnTo>
                      <a:pt x="18" y="36"/>
                    </a:lnTo>
                    <a:lnTo>
                      <a:pt x="18" y="30"/>
                    </a:lnTo>
                    <a:lnTo>
                      <a:pt x="18" y="54"/>
                    </a:lnTo>
                    <a:lnTo>
                      <a:pt x="18" y="60"/>
                    </a:lnTo>
                    <a:lnTo>
                      <a:pt x="18" y="54"/>
                    </a:lnTo>
                    <a:lnTo>
                      <a:pt x="18" y="48"/>
                    </a:lnTo>
                    <a:lnTo>
                      <a:pt x="18" y="36"/>
                    </a:lnTo>
                    <a:lnTo>
                      <a:pt x="18" y="42"/>
                    </a:lnTo>
                    <a:lnTo>
                      <a:pt x="18" y="60"/>
                    </a:lnTo>
                    <a:lnTo>
                      <a:pt x="18" y="66"/>
                    </a:lnTo>
                    <a:lnTo>
                      <a:pt x="18" y="42"/>
                    </a:lnTo>
                    <a:lnTo>
                      <a:pt x="18" y="60"/>
                    </a:lnTo>
                    <a:lnTo>
                      <a:pt x="18" y="66"/>
                    </a:lnTo>
                    <a:lnTo>
                      <a:pt x="18" y="60"/>
                    </a:lnTo>
                    <a:lnTo>
                      <a:pt x="18" y="60"/>
                    </a:lnTo>
                    <a:lnTo>
                      <a:pt x="18" y="54"/>
                    </a:lnTo>
                    <a:lnTo>
                      <a:pt x="18" y="90"/>
                    </a:lnTo>
                    <a:lnTo>
                      <a:pt x="18" y="48"/>
                    </a:lnTo>
                    <a:lnTo>
                      <a:pt x="18" y="54"/>
                    </a:lnTo>
                    <a:lnTo>
                      <a:pt x="18" y="36"/>
                    </a:lnTo>
                    <a:lnTo>
                      <a:pt x="18" y="30"/>
                    </a:lnTo>
                    <a:lnTo>
                      <a:pt x="18" y="24"/>
                    </a:lnTo>
                    <a:lnTo>
                      <a:pt x="18" y="30"/>
                    </a:lnTo>
                    <a:lnTo>
                      <a:pt x="18" y="60"/>
                    </a:lnTo>
                    <a:lnTo>
                      <a:pt x="18" y="48"/>
                    </a:lnTo>
                    <a:lnTo>
                      <a:pt x="18" y="60"/>
                    </a:lnTo>
                    <a:lnTo>
                      <a:pt x="18" y="72"/>
                    </a:lnTo>
                    <a:lnTo>
                      <a:pt x="18" y="24"/>
                    </a:lnTo>
                    <a:lnTo>
                      <a:pt x="18" y="60"/>
                    </a:lnTo>
                    <a:lnTo>
                      <a:pt x="18" y="84"/>
                    </a:lnTo>
                    <a:lnTo>
                      <a:pt x="18" y="66"/>
                    </a:lnTo>
                    <a:lnTo>
                      <a:pt x="18" y="48"/>
                    </a:lnTo>
                    <a:lnTo>
                      <a:pt x="18" y="60"/>
                    </a:lnTo>
                    <a:lnTo>
                      <a:pt x="18" y="66"/>
                    </a:lnTo>
                    <a:lnTo>
                      <a:pt x="18" y="66"/>
                    </a:lnTo>
                    <a:lnTo>
                      <a:pt x="18" y="78"/>
                    </a:lnTo>
                    <a:lnTo>
                      <a:pt x="18" y="54"/>
                    </a:lnTo>
                    <a:lnTo>
                      <a:pt x="18" y="66"/>
                    </a:lnTo>
                    <a:lnTo>
                      <a:pt x="18" y="42"/>
                    </a:lnTo>
                    <a:lnTo>
                      <a:pt x="24" y="54"/>
                    </a:lnTo>
                    <a:lnTo>
                      <a:pt x="24" y="60"/>
                    </a:lnTo>
                    <a:lnTo>
                      <a:pt x="24" y="60"/>
                    </a:lnTo>
                    <a:lnTo>
                      <a:pt x="24" y="12"/>
                    </a:lnTo>
                    <a:lnTo>
                      <a:pt x="24" y="102"/>
                    </a:lnTo>
                    <a:lnTo>
                      <a:pt x="24" y="78"/>
                    </a:lnTo>
                    <a:lnTo>
                      <a:pt x="24" y="84"/>
                    </a:lnTo>
                    <a:lnTo>
                      <a:pt x="24" y="54"/>
                    </a:lnTo>
                    <a:lnTo>
                      <a:pt x="24" y="66"/>
                    </a:lnTo>
                    <a:lnTo>
                      <a:pt x="24" y="84"/>
                    </a:lnTo>
                    <a:lnTo>
                      <a:pt x="24" y="54"/>
                    </a:lnTo>
                    <a:lnTo>
                      <a:pt x="24" y="18"/>
                    </a:lnTo>
                    <a:lnTo>
                      <a:pt x="24" y="18"/>
                    </a:lnTo>
                    <a:lnTo>
                      <a:pt x="24" y="72"/>
                    </a:lnTo>
                    <a:lnTo>
                      <a:pt x="24" y="54"/>
                    </a:lnTo>
                    <a:lnTo>
                      <a:pt x="24" y="36"/>
                    </a:lnTo>
                    <a:lnTo>
                      <a:pt x="24" y="78"/>
                    </a:lnTo>
                    <a:lnTo>
                      <a:pt x="24" y="60"/>
                    </a:lnTo>
                    <a:lnTo>
                      <a:pt x="24" y="36"/>
                    </a:lnTo>
                    <a:lnTo>
                      <a:pt x="24" y="48"/>
                    </a:lnTo>
                    <a:lnTo>
                      <a:pt x="24" y="66"/>
                    </a:lnTo>
                    <a:lnTo>
                      <a:pt x="24" y="72"/>
                    </a:lnTo>
                    <a:lnTo>
                      <a:pt x="24" y="78"/>
                    </a:lnTo>
                    <a:lnTo>
                      <a:pt x="24" y="66"/>
                    </a:lnTo>
                    <a:lnTo>
                      <a:pt x="24" y="72"/>
                    </a:lnTo>
                    <a:lnTo>
                      <a:pt x="24" y="42"/>
                    </a:lnTo>
                    <a:lnTo>
                      <a:pt x="24" y="72"/>
                    </a:lnTo>
                    <a:lnTo>
                      <a:pt x="24" y="60"/>
                    </a:lnTo>
                    <a:lnTo>
                      <a:pt x="24" y="42"/>
                    </a:lnTo>
                    <a:lnTo>
                      <a:pt x="24" y="60"/>
                    </a:lnTo>
                    <a:lnTo>
                      <a:pt x="24" y="42"/>
                    </a:lnTo>
                    <a:lnTo>
                      <a:pt x="24" y="42"/>
                    </a:lnTo>
                    <a:lnTo>
                      <a:pt x="24" y="24"/>
                    </a:lnTo>
                    <a:lnTo>
                      <a:pt x="24" y="60"/>
                    </a:lnTo>
                    <a:lnTo>
                      <a:pt x="24" y="42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24" y="72"/>
                    </a:lnTo>
                    <a:lnTo>
                      <a:pt x="24" y="102"/>
                    </a:lnTo>
                    <a:lnTo>
                      <a:pt x="24" y="24"/>
                    </a:lnTo>
                    <a:lnTo>
                      <a:pt x="24" y="84"/>
                    </a:lnTo>
                    <a:lnTo>
                      <a:pt x="24" y="54"/>
                    </a:lnTo>
                    <a:lnTo>
                      <a:pt x="24" y="84"/>
                    </a:lnTo>
                    <a:lnTo>
                      <a:pt x="24" y="66"/>
                    </a:lnTo>
                    <a:lnTo>
                      <a:pt x="24" y="54"/>
                    </a:lnTo>
                    <a:lnTo>
                      <a:pt x="24" y="36"/>
                    </a:lnTo>
                    <a:lnTo>
                      <a:pt x="24" y="66"/>
                    </a:lnTo>
                    <a:lnTo>
                      <a:pt x="24" y="48"/>
                    </a:lnTo>
                    <a:lnTo>
                      <a:pt x="24" y="42"/>
                    </a:lnTo>
                    <a:lnTo>
                      <a:pt x="24" y="60"/>
                    </a:lnTo>
                    <a:lnTo>
                      <a:pt x="24" y="42"/>
                    </a:lnTo>
                    <a:lnTo>
                      <a:pt x="24" y="42"/>
                    </a:lnTo>
                    <a:lnTo>
                      <a:pt x="24" y="60"/>
                    </a:lnTo>
                    <a:lnTo>
                      <a:pt x="24" y="78"/>
                    </a:lnTo>
                    <a:lnTo>
                      <a:pt x="24" y="84"/>
                    </a:lnTo>
                    <a:lnTo>
                      <a:pt x="24" y="18"/>
                    </a:lnTo>
                    <a:lnTo>
                      <a:pt x="24" y="30"/>
                    </a:lnTo>
                    <a:lnTo>
                      <a:pt x="24" y="42"/>
                    </a:lnTo>
                    <a:lnTo>
                      <a:pt x="24" y="72"/>
                    </a:lnTo>
                    <a:lnTo>
                      <a:pt x="24" y="90"/>
                    </a:lnTo>
                    <a:lnTo>
                      <a:pt x="24" y="66"/>
                    </a:lnTo>
                    <a:lnTo>
                      <a:pt x="24" y="48"/>
                    </a:lnTo>
                    <a:lnTo>
                      <a:pt x="24" y="30"/>
                    </a:lnTo>
                    <a:lnTo>
                      <a:pt x="24" y="36"/>
                    </a:lnTo>
                    <a:lnTo>
                      <a:pt x="24" y="66"/>
                    </a:lnTo>
                    <a:lnTo>
                      <a:pt x="24" y="66"/>
                    </a:lnTo>
                    <a:lnTo>
                      <a:pt x="24" y="60"/>
                    </a:lnTo>
                    <a:lnTo>
                      <a:pt x="24" y="54"/>
                    </a:lnTo>
                    <a:lnTo>
                      <a:pt x="24" y="78"/>
                    </a:lnTo>
                    <a:lnTo>
                      <a:pt x="24" y="78"/>
                    </a:lnTo>
                    <a:lnTo>
                      <a:pt x="24" y="60"/>
                    </a:lnTo>
                    <a:lnTo>
                      <a:pt x="24" y="30"/>
                    </a:lnTo>
                    <a:lnTo>
                      <a:pt x="24" y="48"/>
                    </a:lnTo>
                    <a:lnTo>
                      <a:pt x="24" y="102"/>
                    </a:lnTo>
                    <a:lnTo>
                      <a:pt x="24" y="42"/>
                    </a:lnTo>
                    <a:lnTo>
                      <a:pt x="24" y="42"/>
                    </a:lnTo>
                    <a:lnTo>
                      <a:pt x="24" y="42"/>
                    </a:lnTo>
                    <a:lnTo>
                      <a:pt x="24" y="48"/>
                    </a:lnTo>
                    <a:lnTo>
                      <a:pt x="24" y="90"/>
                    </a:lnTo>
                    <a:lnTo>
                      <a:pt x="24" y="66"/>
                    </a:lnTo>
                    <a:lnTo>
                      <a:pt x="24" y="48"/>
                    </a:lnTo>
                    <a:lnTo>
                      <a:pt x="24" y="72"/>
                    </a:lnTo>
                    <a:lnTo>
                      <a:pt x="24" y="72"/>
                    </a:lnTo>
                    <a:lnTo>
                      <a:pt x="24" y="24"/>
                    </a:lnTo>
                    <a:lnTo>
                      <a:pt x="24" y="48"/>
                    </a:lnTo>
                    <a:lnTo>
                      <a:pt x="24" y="54"/>
                    </a:lnTo>
                    <a:lnTo>
                      <a:pt x="24" y="48"/>
                    </a:lnTo>
                    <a:lnTo>
                      <a:pt x="24" y="72"/>
                    </a:lnTo>
                    <a:lnTo>
                      <a:pt x="24" y="84"/>
                    </a:lnTo>
                    <a:lnTo>
                      <a:pt x="24" y="36"/>
                    </a:lnTo>
                    <a:lnTo>
                      <a:pt x="24" y="72"/>
                    </a:lnTo>
                    <a:lnTo>
                      <a:pt x="24" y="42"/>
                    </a:lnTo>
                    <a:lnTo>
                      <a:pt x="24" y="42"/>
                    </a:lnTo>
                    <a:lnTo>
                      <a:pt x="24" y="54"/>
                    </a:lnTo>
                    <a:lnTo>
                      <a:pt x="24" y="66"/>
                    </a:lnTo>
                    <a:lnTo>
                      <a:pt x="24" y="48"/>
                    </a:lnTo>
                    <a:lnTo>
                      <a:pt x="24" y="54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24" y="0"/>
                    </a:lnTo>
                    <a:lnTo>
                      <a:pt x="24" y="42"/>
                    </a:lnTo>
                    <a:lnTo>
                      <a:pt x="24" y="36"/>
                    </a:lnTo>
                    <a:lnTo>
                      <a:pt x="30" y="66"/>
                    </a:lnTo>
                    <a:lnTo>
                      <a:pt x="30" y="60"/>
                    </a:lnTo>
                    <a:lnTo>
                      <a:pt x="30" y="90"/>
                    </a:lnTo>
                    <a:lnTo>
                      <a:pt x="30" y="60"/>
                    </a:lnTo>
                    <a:lnTo>
                      <a:pt x="30" y="54"/>
                    </a:lnTo>
                    <a:lnTo>
                      <a:pt x="30" y="78"/>
                    </a:lnTo>
                    <a:lnTo>
                      <a:pt x="30" y="54"/>
                    </a:lnTo>
                    <a:lnTo>
                      <a:pt x="30" y="66"/>
                    </a:lnTo>
                    <a:lnTo>
                      <a:pt x="30" y="72"/>
                    </a:lnTo>
                    <a:lnTo>
                      <a:pt x="30" y="24"/>
                    </a:lnTo>
                    <a:lnTo>
                      <a:pt x="30" y="84"/>
                    </a:lnTo>
                    <a:lnTo>
                      <a:pt x="30" y="72"/>
                    </a:lnTo>
                    <a:lnTo>
                      <a:pt x="30" y="42"/>
                    </a:lnTo>
                    <a:lnTo>
                      <a:pt x="30" y="72"/>
                    </a:lnTo>
                    <a:lnTo>
                      <a:pt x="30" y="90"/>
                    </a:lnTo>
                    <a:lnTo>
                      <a:pt x="30" y="24"/>
                    </a:lnTo>
                    <a:lnTo>
                      <a:pt x="30" y="90"/>
                    </a:lnTo>
                    <a:lnTo>
                      <a:pt x="30" y="42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30" y="48"/>
                    </a:lnTo>
                    <a:lnTo>
                      <a:pt x="30" y="36"/>
                    </a:lnTo>
                    <a:lnTo>
                      <a:pt x="30" y="54"/>
                    </a:lnTo>
                    <a:lnTo>
                      <a:pt x="30" y="54"/>
                    </a:lnTo>
                    <a:lnTo>
                      <a:pt x="30" y="84"/>
                    </a:lnTo>
                    <a:lnTo>
                      <a:pt x="30" y="48"/>
                    </a:lnTo>
                    <a:lnTo>
                      <a:pt x="30" y="60"/>
                    </a:lnTo>
                    <a:lnTo>
                      <a:pt x="30" y="90"/>
                    </a:lnTo>
                    <a:lnTo>
                      <a:pt x="30" y="60"/>
                    </a:lnTo>
                    <a:lnTo>
                      <a:pt x="30" y="42"/>
                    </a:lnTo>
                    <a:lnTo>
                      <a:pt x="30" y="72"/>
                    </a:lnTo>
                    <a:lnTo>
                      <a:pt x="30" y="72"/>
                    </a:lnTo>
                    <a:lnTo>
                      <a:pt x="30" y="78"/>
                    </a:lnTo>
                    <a:lnTo>
                      <a:pt x="30" y="84"/>
                    </a:lnTo>
                    <a:lnTo>
                      <a:pt x="30" y="48"/>
                    </a:lnTo>
                    <a:lnTo>
                      <a:pt x="30" y="84"/>
                    </a:lnTo>
                    <a:lnTo>
                      <a:pt x="30" y="66"/>
                    </a:lnTo>
                    <a:lnTo>
                      <a:pt x="30" y="54"/>
                    </a:lnTo>
                    <a:lnTo>
                      <a:pt x="30" y="66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30" y="12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102"/>
                    </a:lnTo>
                    <a:lnTo>
                      <a:pt x="30" y="30"/>
                    </a:lnTo>
                    <a:lnTo>
                      <a:pt x="30" y="90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72"/>
                    </a:lnTo>
                    <a:lnTo>
                      <a:pt x="30" y="96"/>
                    </a:lnTo>
                    <a:lnTo>
                      <a:pt x="30" y="54"/>
                    </a:lnTo>
                    <a:lnTo>
                      <a:pt x="30" y="60"/>
                    </a:lnTo>
                    <a:lnTo>
                      <a:pt x="30" y="102"/>
                    </a:lnTo>
                    <a:lnTo>
                      <a:pt x="30" y="60"/>
                    </a:lnTo>
                    <a:lnTo>
                      <a:pt x="30" y="72"/>
                    </a:lnTo>
                    <a:lnTo>
                      <a:pt x="30" y="36"/>
                    </a:lnTo>
                    <a:lnTo>
                      <a:pt x="30" y="48"/>
                    </a:lnTo>
                    <a:lnTo>
                      <a:pt x="30" y="90"/>
                    </a:lnTo>
                    <a:lnTo>
                      <a:pt x="30" y="90"/>
                    </a:lnTo>
                    <a:lnTo>
                      <a:pt x="30" y="42"/>
                    </a:lnTo>
                    <a:lnTo>
                      <a:pt x="30" y="60"/>
                    </a:lnTo>
                    <a:lnTo>
                      <a:pt x="30" y="84"/>
                    </a:lnTo>
                    <a:lnTo>
                      <a:pt x="30" y="24"/>
                    </a:lnTo>
                    <a:lnTo>
                      <a:pt x="30" y="60"/>
                    </a:lnTo>
                    <a:lnTo>
                      <a:pt x="30" y="78"/>
                    </a:lnTo>
                    <a:lnTo>
                      <a:pt x="30" y="60"/>
                    </a:lnTo>
                    <a:lnTo>
                      <a:pt x="30" y="42"/>
                    </a:lnTo>
                    <a:lnTo>
                      <a:pt x="30" y="72"/>
                    </a:lnTo>
                    <a:lnTo>
                      <a:pt x="30" y="54"/>
                    </a:lnTo>
                    <a:lnTo>
                      <a:pt x="30" y="72"/>
                    </a:lnTo>
                    <a:lnTo>
                      <a:pt x="30" y="78"/>
                    </a:lnTo>
                    <a:lnTo>
                      <a:pt x="30" y="66"/>
                    </a:lnTo>
                    <a:lnTo>
                      <a:pt x="30" y="96"/>
                    </a:lnTo>
                    <a:lnTo>
                      <a:pt x="30" y="30"/>
                    </a:lnTo>
                    <a:lnTo>
                      <a:pt x="30" y="30"/>
                    </a:lnTo>
                    <a:lnTo>
                      <a:pt x="30" y="66"/>
                    </a:lnTo>
                    <a:lnTo>
                      <a:pt x="30" y="84"/>
                    </a:lnTo>
                    <a:lnTo>
                      <a:pt x="30" y="66"/>
                    </a:lnTo>
                    <a:lnTo>
                      <a:pt x="30" y="96"/>
                    </a:lnTo>
                    <a:lnTo>
                      <a:pt x="30" y="30"/>
                    </a:lnTo>
                    <a:lnTo>
                      <a:pt x="30" y="36"/>
                    </a:lnTo>
                    <a:lnTo>
                      <a:pt x="30" y="84"/>
                    </a:lnTo>
                    <a:lnTo>
                      <a:pt x="30" y="48"/>
                    </a:lnTo>
                    <a:lnTo>
                      <a:pt x="30" y="30"/>
                    </a:lnTo>
                    <a:lnTo>
                      <a:pt x="30" y="60"/>
                    </a:lnTo>
                    <a:lnTo>
                      <a:pt x="30" y="90"/>
                    </a:lnTo>
                    <a:lnTo>
                      <a:pt x="30" y="48"/>
                    </a:lnTo>
                    <a:lnTo>
                      <a:pt x="30" y="30"/>
                    </a:lnTo>
                    <a:lnTo>
                      <a:pt x="30" y="54"/>
                    </a:lnTo>
                    <a:lnTo>
                      <a:pt x="30" y="72"/>
                    </a:lnTo>
                    <a:lnTo>
                      <a:pt x="30" y="72"/>
                    </a:lnTo>
                    <a:lnTo>
                      <a:pt x="30" y="96"/>
                    </a:lnTo>
                    <a:lnTo>
                      <a:pt x="30" y="72"/>
                    </a:lnTo>
                    <a:lnTo>
                      <a:pt x="30" y="54"/>
                    </a:lnTo>
                    <a:lnTo>
                      <a:pt x="30" y="30"/>
                    </a:lnTo>
                    <a:lnTo>
                      <a:pt x="30" y="60"/>
                    </a:lnTo>
                    <a:lnTo>
                      <a:pt x="30" y="24"/>
                    </a:lnTo>
                    <a:lnTo>
                      <a:pt x="30" y="54"/>
                    </a:lnTo>
                    <a:lnTo>
                      <a:pt x="36" y="66"/>
                    </a:lnTo>
                    <a:lnTo>
                      <a:pt x="36" y="72"/>
                    </a:lnTo>
                    <a:lnTo>
                      <a:pt x="36" y="48"/>
                    </a:lnTo>
                    <a:lnTo>
                      <a:pt x="36" y="42"/>
                    </a:lnTo>
                    <a:lnTo>
                      <a:pt x="36" y="42"/>
                    </a:lnTo>
                    <a:lnTo>
                      <a:pt x="36" y="54"/>
                    </a:lnTo>
                    <a:lnTo>
                      <a:pt x="36" y="36"/>
                    </a:lnTo>
                    <a:lnTo>
                      <a:pt x="36" y="60"/>
                    </a:lnTo>
                    <a:lnTo>
                      <a:pt x="36" y="42"/>
                    </a:lnTo>
                    <a:lnTo>
                      <a:pt x="36" y="84"/>
                    </a:lnTo>
                    <a:lnTo>
                      <a:pt x="36" y="48"/>
                    </a:lnTo>
                    <a:lnTo>
                      <a:pt x="36" y="84"/>
                    </a:lnTo>
                    <a:lnTo>
                      <a:pt x="36" y="72"/>
                    </a:lnTo>
                    <a:lnTo>
                      <a:pt x="36" y="96"/>
                    </a:lnTo>
                    <a:lnTo>
                      <a:pt x="36" y="114"/>
                    </a:lnTo>
                    <a:lnTo>
                      <a:pt x="36" y="60"/>
                    </a:lnTo>
                    <a:lnTo>
                      <a:pt x="36" y="66"/>
                    </a:lnTo>
                    <a:lnTo>
                      <a:pt x="36" y="72"/>
                    </a:lnTo>
                    <a:lnTo>
                      <a:pt x="36" y="54"/>
                    </a:lnTo>
                    <a:lnTo>
                      <a:pt x="36" y="30"/>
                    </a:lnTo>
                    <a:lnTo>
                      <a:pt x="36" y="72"/>
                    </a:lnTo>
                    <a:lnTo>
                      <a:pt x="36" y="42"/>
                    </a:lnTo>
                    <a:lnTo>
                      <a:pt x="36" y="66"/>
                    </a:lnTo>
                    <a:lnTo>
                      <a:pt x="36" y="78"/>
                    </a:lnTo>
                    <a:lnTo>
                      <a:pt x="36" y="60"/>
                    </a:lnTo>
                    <a:lnTo>
                      <a:pt x="36" y="60"/>
                    </a:lnTo>
                    <a:lnTo>
                      <a:pt x="36" y="30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36" y="30"/>
                    </a:lnTo>
                    <a:lnTo>
                      <a:pt x="36" y="72"/>
                    </a:lnTo>
                    <a:lnTo>
                      <a:pt x="36" y="54"/>
                    </a:lnTo>
                    <a:lnTo>
                      <a:pt x="36" y="36"/>
                    </a:lnTo>
                    <a:lnTo>
                      <a:pt x="36" y="54"/>
                    </a:lnTo>
                    <a:lnTo>
                      <a:pt x="36" y="54"/>
                    </a:lnTo>
                    <a:lnTo>
                      <a:pt x="36" y="60"/>
                    </a:lnTo>
                    <a:lnTo>
                      <a:pt x="36" y="78"/>
                    </a:lnTo>
                    <a:lnTo>
                      <a:pt x="36" y="42"/>
                    </a:lnTo>
                    <a:lnTo>
                      <a:pt x="36" y="60"/>
                    </a:lnTo>
                    <a:lnTo>
                      <a:pt x="36" y="36"/>
                    </a:lnTo>
                    <a:lnTo>
                      <a:pt x="36" y="84"/>
                    </a:lnTo>
                    <a:lnTo>
                      <a:pt x="36" y="66"/>
                    </a:lnTo>
                    <a:lnTo>
                      <a:pt x="36" y="66"/>
                    </a:lnTo>
                    <a:lnTo>
                      <a:pt x="36" y="84"/>
                    </a:lnTo>
                    <a:lnTo>
                      <a:pt x="36" y="78"/>
                    </a:lnTo>
                    <a:lnTo>
                      <a:pt x="36" y="42"/>
                    </a:lnTo>
                    <a:lnTo>
                      <a:pt x="36" y="54"/>
                    </a:lnTo>
                    <a:lnTo>
                      <a:pt x="36" y="48"/>
                    </a:lnTo>
                    <a:lnTo>
                      <a:pt x="36" y="60"/>
                    </a:lnTo>
                    <a:lnTo>
                      <a:pt x="36" y="78"/>
                    </a:lnTo>
                    <a:lnTo>
                      <a:pt x="36" y="60"/>
                    </a:lnTo>
                    <a:lnTo>
                      <a:pt x="36" y="54"/>
                    </a:lnTo>
                    <a:lnTo>
                      <a:pt x="36" y="30"/>
                    </a:lnTo>
                    <a:lnTo>
                      <a:pt x="36" y="72"/>
                    </a:lnTo>
                    <a:lnTo>
                      <a:pt x="36" y="78"/>
                    </a:lnTo>
                    <a:lnTo>
                      <a:pt x="36" y="84"/>
                    </a:lnTo>
                    <a:lnTo>
                      <a:pt x="36" y="6"/>
                    </a:lnTo>
                    <a:lnTo>
                      <a:pt x="36" y="42"/>
                    </a:lnTo>
                    <a:lnTo>
                      <a:pt x="36" y="66"/>
                    </a:lnTo>
                    <a:lnTo>
                      <a:pt x="36" y="72"/>
                    </a:lnTo>
                    <a:lnTo>
                      <a:pt x="36" y="78"/>
                    </a:lnTo>
                    <a:lnTo>
                      <a:pt x="36" y="60"/>
                    </a:lnTo>
                    <a:lnTo>
                      <a:pt x="36" y="36"/>
                    </a:lnTo>
                    <a:lnTo>
                      <a:pt x="36" y="84"/>
                    </a:lnTo>
                    <a:lnTo>
                      <a:pt x="36" y="78"/>
                    </a:lnTo>
                    <a:lnTo>
                      <a:pt x="36" y="48"/>
                    </a:lnTo>
                    <a:lnTo>
                      <a:pt x="36" y="30"/>
                    </a:lnTo>
                    <a:lnTo>
                      <a:pt x="36" y="30"/>
                    </a:lnTo>
                    <a:lnTo>
                      <a:pt x="36" y="66"/>
                    </a:lnTo>
                    <a:lnTo>
                      <a:pt x="36" y="60"/>
                    </a:lnTo>
                    <a:lnTo>
                      <a:pt x="36" y="42"/>
                    </a:lnTo>
                    <a:lnTo>
                      <a:pt x="36" y="54"/>
                    </a:lnTo>
                    <a:lnTo>
                      <a:pt x="36" y="66"/>
                    </a:lnTo>
                    <a:lnTo>
                      <a:pt x="36" y="48"/>
                    </a:lnTo>
                    <a:lnTo>
                      <a:pt x="36" y="54"/>
                    </a:lnTo>
                    <a:lnTo>
                      <a:pt x="36" y="36"/>
                    </a:lnTo>
                    <a:lnTo>
                      <a:pt x="36" y="78"/>
                    </a:lnTo>
                    <a:lnTo>
                      <a:pt x="36" y="54"/>
                    </a:lnTo>
                    <a:lnTo>
                      <a:pt x="36" y="72"/>
                    </a:lnTo>
                    <a:lnTo>
                      <a:pt x="36" y="96"/>
                    </a:lnTo>
                    <a:lnTo>
                      <a:pt x="36" y="48"/>
                    </a:lnTo>
                    <a:lnTo>
                      <a:pt x="36" y="60"/>
                    </a:lnTo>
                    <a:lnTo>
                      <a:pt x="36" y="48"/>
                    </a:lnTo>
                    <a:lnTo>
                      <a:pt x="36" y="60"/>
                    </a:lnTo>
                    <a:lnTo>
                      <a:pt x="36" y="54"/>
                    </a:lnTo>
                    <a:lnTo>
                      <a:pt x="36" y="84"/>
                    </a:lnTo>
                    <a:lnTo>
                      <a:pt x="36" y="42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36" y="42"/>
                    </a:lnTo>
                    <a:lnTo>
                      <a:pt x="36" y="24"/>
                    </a:lnTo>
                    <a:lnTo>
                      <a:pt x="36" y="54"/>
                    </a:lnTo>
                    <a:lnTo>
                      <a:pt x="36" y="36"/>
                    </a:lnTo>
                    <a:lnTo>
                      <a:pt x="36" y="36"/>
                    </a:lnTo>
                    <a:lnTo>
                      <a:pt x="36" y="48"/>
                    </a:lnTo>
                    <a:lnTo>
                      <a:pt x="36" y="66"/>
                    </a:lnTo>
                    <a:lnTo>
                      <a:pt x="36" y="42"/>
                    </a:lnTo>
                    <a:lnTo>
                      <a:pt x="36" y="96"/>
                    </a:lnTo>
                    <a:lnTo>
                      <a:pt x="36" y="42"/>
                    </a:lnTo>
                    <a:lnTo>
                      <a:pt x="36" y="72"/>
                    </a:lnTo>
                    <a:lnTo>
                      <a:pt x="36" y="66"/>
                    </a:lnTo>
                    <a:lnTo>
                      <a:pt x="36" y="48"/>
                    </a:lnTo>
                    <a:lnTo>
                      <a:pt x="36" y="60"/>
                    </a:lnTo>
                    <a:lnTo>
                      <a:pt x="42" y="78"/>
                    </a:lnTo>
                    <a:lnTo>
                      <a:pt x="42" y="60"/>
                    </a:lnTo>
                    <a:lnTo>
                      <a:pt x="42" y="42"/>
                    </a:lnTo>
                    <a:lnTo>
                      <a:pt x="42" y="36"/>
                    </a:lnTo>
                    <a:lnTo>
                      <a:pt x="42" y="24"/>
                    </a:lnTo>
                    <a:lnTo>
                      <a:pt x="42" y="48"/>
                    </a:lnTo>
                    <a:lnTo>
                      <a:pt x="42" y="78"/>
                    </a:lnTo>
                    <a:lnTo>
                      <a:pt x="42" y="42"/>
                    </a:lnTo>
                    <a:lnTo>
                      <a:pt x="42" y="30"/>
                    </a:lnTo>
                    <a:lnTo>
                      <a:pt x="42" y="90"/>
                    </a:lnTo>
                    <a:lnTo>
                      <a:pt x="42" y="60"/>
                    </a:lnTo>
                    <a:lnTo>
                      <a:pt x="42" y="78"/>
                    </a:lnTo>
                    <a:lnTo>
                      <a:pt x="42" y="54"/>
                    </a:lnTo>
                    <a:lnTo>
                      <a:pt x="42" y="96"/>
                    </a:lnTo>
                    <a:lnTo>
                      <a:pt x="42" y="78"/>
                    </a:lnTo>
                    <a:lnTo>
                      <a:pt x="42" y="30"/>
                    </a:lnTo>
                    <a:lnTo>
                      <a:pt x="42" y="48"/>
                    </a:lnTo>
                    <a:lnTo>
                      <a:pt x="42" y="42"/>
                    </a:lnTo>
                    <a:lnTo>
                      <a:pt x="42" y="30"/>
                    </a:lnTo>
                    <a:lnTo>
                      <a:pt x="42" y="24"/>
                    </a:lnTo>
                    <a:lnTo>
                      <a:pt x="42" y="60"/>
                    </a:lnTo>
                    <a:lnTo>
                      <a:pt x="42" y="36"/>
                    </a:lnTo>
                    <a:lnTo>
                      <a:pt x="42" y="12"/>
                    </a:lnTo>
                    <a:lnTo>
                      <a:pt x="42" y="90"/>
                    </a:lnTo>
                    <a:lnTo>
                      <a:pt x="42" y="60"/>
                    </a:lnTo>
                    <a:lnTo>
                      <a:pt x="42" y="42"/>
                    </a:lnTo>
                    <a:lnTo>
                      <a:pt x="42" y="78"/>
                    </a:lnTo>
                    <a:lnTo>
                      <a:pt x="42" y="84"/>
                    </a:lnTo>
                    <a:lnTo>
                      <a:pt x="42" y="48"/>
                    </a:lnTo>
                    <a:lnTo>
                      <a:pt x="42" y="48"/>
                    </a:lnTo>
                    <a:lnTo>
                      <a:pt x="42" y="90"/>
                    </a:lnTo>
                    <a:lnTo>
                      <a:pt x="42" y="102"/>
                    </a:lnTo>
                    <a:lnTo>
                      <a:pt x="42" y="36"/>
                    </a:lnTo>
                    <a:lnTo>
                      <a:pt x="42" y="30"/>
                    </a:lnTo>
                    <a:lnTo>
                      <a:pt x="42" y="60"/>
                    </a:lnTo>
                    <a:lnTo>
                      <a:pt x="42" y="48"/>
                    </a:lnTo>
                    <a:lnTo>
                      <a:pt x="42" y="72"/>
                    </a:lnTo>
                    <a:lnTo>
                      <a:pt x="42" y="60"/>
                    </a:lnTo>
                    <a:lnTo>
                      <a:pt x="42" y="54"/>
                    </a:lnTo>
                    <a:lnTo>
                      <a:pt x="42" y="72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2" y="48"/>
                    </a:lnTo>
                    <a:lnTo>
                      <a:pt x="42" y="72"/>
                    </a:lnTo>
                    <a:lnTo>
                      <a:pt x="42" y="54"/>
                    </a:lnTo>
                    <a:lnTo>
                      <a:pt x="42" y="66"/>
                    </a:lnTo>
                    <a:lnTo>
                      <a:pt x="42" y="84"/>
                    </a:lnTo>
                    <a:lnTo>
                      <a:pt x="42" y="60"/>
                    </a:lnTo>
                    <a:lnTo>
                      <a:pt x="42" y="72"/>
                    </a:lnTo>
                    <a:lnTo>
                      <a:pt x="42" y="72"/>
                    </a:lnTo>
                    <a:lnTo>
                      <a:pt x="42" y="48"/>
                    </a:lnTo>
                    <a:lnTo>
                      <a:pt x="42" y="60"/>
                    </a:lnTo>
                    <a:lnTo>
                      <a:pt x="42" y="48"/>
                    </a:lnTo>
                    <a:lnTo>
                      <a:pt x="42" y="48"/>
                    </a:lnTo>
                    <a:lnTo>
                      <a:pt x="42" y="48"/>
                    </a:lnTo>
                    <a:lnTo>
                      <a:pt x="42" y="12"/>
                    </a:lnTo>
                    <a:lnTo>
                      <a:pt x="42" y="90"/>
                    </a:lnTo>
                    <a:lnTo>
                      <a:pt x="42" y="18"/>
                    </a:lnTo>
                    <a:lnTo>
                      <a:pt x="42" y="60"/>
                    </a:lnTo>
                    <a:lnTo>
                      <a:pt x="42" y="90"/>
                    </a:lnTo>
                    <a:lnTo>
                      <a:pt x="42" y="54"/>
                    </a:lnTo>
                    <a:lnTo>
                      <a:pt x="42" y="54"/>
                    </a:lnTo>
                    <a:lnTo>
                      <a:pt x="42" y="48"/>
                    </a:lnTo>
                    <a:lnTo>
                      <a:pt x="42" y="78"/>
                    </a:lnTo>
                    <a:lnTo>
                      <a:pt x="42" y="72"/>
                    </a:lnTo>
                    <a:lnTo>
                      <a:pt x="42" y="48"/>
                    </a:lnTo>
                    <a:lnTo>
                      <a:pt x="42" y="54"/>
                    </a:lnTo>
                    <a:lnTo>
                      <a:pt x="42" y="108"/>
                    </a:lnTo>
                    <a:lnTo>
                      <a:pt x="42" y="30"/>
                    </a:lnTo>
                    <a:lnTo>
                      <a:pt x="42" y="78"/>
                    </a:lnTo>
                    <a:lnTo>
                      <a:pt x="42" y="30"/>
                    </a:lnTo>
                    <a:lnTo>
                      <a:pt x="42" y="108"/>
                    </a:lnTo>
                    <a:lnTo>
                      <a:pt x="42" y="36"/>
                    </a:lnTo>
                    <a:lnTo>
                      <a:pt x="42" y="84"/>
                    </a:lnTo>
                    <a:lnTo>
                      <a:pt x="42" y="42"/>
                    </a:lnTo>
                    <a:lnTo>
                      <a:pt x="42" y="60"/>
                    </a:lnTo>
                    <a:lnTo>
                      <a:pt x="42" y="24"/>
                    </a:lnTo>
                    <a:lnTo>
                      <a:pt x="42" y="54"/>
                    </a:lnTo>
                    <a:lnTo>
                      <a:pt x="42" y="72"/>
                    </a:lnTo>
                    <a:lnTo>
                      <a:pt x="42" y="18"/>
                    </a:lnTo>
                    <a:lnTo>
                      <a:pt x="42" y="66"/>
                    </a:lnTo>
                    <a:lnTo>
                      <a:pt x="42" y="36"/>
                    </a:lnTo>
                    <a:lnTo>
                      <a:pt x="42" y="66"/>
                    </a:lnTo>
                    <a:lnTo>
                      <a:pt x="42" y="60"/>
                    </a:lnTo>
                    <a:lnTo>
                      <a:pt x="42" y="30"/>
                    </a:lnTo>
                    <a:lnTo>
                      <a:pt x="42" y="90"/>
                    </a:lnTo>
                    <a:lnTo>
                      <a:pt x="42" y="42"/>
                    </a:lnTo>
                    <a:lnTo>
                      <a:pt x="42" y="66"/>
                    </a:lnTo>
                    <a:lnTo>
                      <a:pt x="42" y="96"/>
                    </a:lnTo>
                    <a:lnTo>
                      <a:pt x="42" y="66"/>
                    </a:lnTo>
                    <a:lnTo>
                      <a:pt x="42" y="36"/>
                    </a:lnTo>
                    <a:lnTo>
                      <a:pt x="42" y="54"/>
                    </a:lnTo>
                    <a:lnTo>
                      <a:pt x="42" y="66"/>
                    </a:lnTo>
                    <a:lnTo>
                      <a:pt x="42" y="72"/>
                    </a:lnTo>
                    <a:lnTo>
                      <a:pt x="42" y="42"/>
                    </a:lnTo>
                    <a:lnTo>
                      <a:pt x="42" y="102"/>
                    </a:lnTo>
                    <a:lnTo>
                      <a:pt x="42" y="84"/>
                    </a:lnTo>
                    <a:lnTo>
                      <a:pt x="42" y="60"/>
                    </a:lnTo>
                    <a:lnTo>
                      <a:pt x="42" y="36"/>
                    </a:lnTo>
                    <a:lnTo>
                      <a:pt x="42" y="54"/>
                    </a:lnTo>
                    <a:lnTo>
                      <a:pt x="42" y="36"/>
                    </a:lnTo>
                    <a:lnTo>
                      <a:pt x="42" y="84"/>
                    </a:lnTo>
                    <a:lnTo>
                      <a:pt x="48" y="78"/>
                    </a:lnTo>
                    <a:lnTo>
                      <a:pt x="48" y="84"/>
                    </a:lnTo>
                    <a:lnTo>
                      <a:pt x="48" y="48"/>
                    </a:lnTo>
                    <a:lnTo>
                      <a:pt x="48" y="42"/>
                    </a:lnTo>
                    <a:lnTo>
                      <a:pt x="48" y="54"/>
                    </a:lnTo>
                    <a:lnTo>
                      <a:pt x="48" y="78"/>
                    </a:lnTo>
                    <a:lnTo>
                      <a:pt x="48" y="36"/>
                    </a:lnTo>
                    <a:lnTo>
                      <a:pt x="48" y="72"/>
                    </a:lnTo>
                    <a:lnTo>
                      <a:pt x="48" y="72"/>
                    </a:lnTo>
                    <a:lnTo>
                      <a:pt x="48" y="60"/>
                    </a:lnTo>
                    <a:lnTo>
                      <a:pt x="48" y="60"/>
                    </a:lnTo>
                    <a:lnTo>
                      <a:pt x="48" y="54"/>
                    </a:lnTo>
                    <a:lnTo>
                      <a:pt x="48" y="42"/>
                    </a:lnTo>
                    <a:lnTo>
                      <a:pt x="48" y="42"/>
                    </a:lnTo>
                    <a:lnTo>
                      <a:pt x="48" y="54"/>
                    </a:lnTo>
                    <a:lnTo>
                      <a:pt x="48" y="48"/>
                    </a:lnTo>
                    <a:lnTo>
                      <a:pt x="48" y="90"/>
                    </a:lnTo>
                    <a:lnTo>
                      <a:pt x="48" y="24"/>
                    </a:lnTo>
                    <a:lnTo>
                      <a:pt x="48" y="60"/>
                    </a:lnTo>
                    <a:lnTo>
                      <a:pt x="48" y="78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48" y="66"/>
                    </a:lnTo>
                    <a:lnTo>
                      <a:pt x="48" y="102"/>
                    </a:lnTo>
                    <a:lnTo>
                      <a:pt x="48" y="54"/>
                    </a:lnTo>
                    <a:lnTo>
                      <a:pt x="48" y="84"/>
                    </a:lnTo>
                    <a:lnTo>
                      <a:pt x="48" y="72"/>
                    </a:lnTo>
                    <a:lnTo>
                      <a:pt x="48" y="78"/>
                    </a:lnTo>
                    <a:lnTo>
                      <a:pt x="48" y="42"/>
                    </a:lnTo>
                    <a:lnTo>
                      <a:pt x="48" y="60"/>
                    </a:lnTo>
                    <a:lnTo>
                      <a:pt x="48" y="48"/>
                    </a:lnTo>
                    <a:lnTo>
                      <a:pt x="48" y="30"/>
                    </a:lnTo>
                    <a:lnTo>
                      <a:pt x="48" y="102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48" y="66"/>
                    </a:lnTo>
                    <a:lnTo>
                      <a:pt x="48" y="48"/>
                    </a:lnTo>
                    <a:lnTo>
                      <a:pt x="48" y="54"/>
                    </a:lnTo>
                    <a:lnTo>
                      <a:pt x="48" y="66"/>
                    </a:lnTo>
                    <a:lnTo>
                      <a:pt x="48" y="24"/>
                    </a:lnTo>
                    <a:lnTo>
                      <a:pt x="48" y="54"/>
                    </a:lnTo>
                    <a:lnTo>
                      <a:pt x="48" y="42"/>
                    </a:lnTo>
                    <a:lnTo>
                      <a:pt x="48" y="102"/>
                    </a:lnTo>
                    <a:lnTo>
                      <a:pt x="48" y="72"/>
                    </a:lnTo>
                    <a:lnTo>
                      <a:pt x="48" y="42"/>
                    </a:lnTo>
                    <a:lnTo>
                      <a:pt x="48" y="60"/>
                    </a:lnTo>
                    <a:lnTo>
                      <a:pt x="48" y="66"/>
                    </a:lnTo>
                    <a:lnTo>
                      <a:pt x="48" y="36"/>
                    </a:lnTo>
                    <a:lnTo>
                      <a:pt x="48" y="12"/>
                    </a:lnTo>
                    <a:lnTo>
                      <a:pt x="48" y="36"/>
                    </a:lnTo>
                    <a:lnTo>
                      <a:pt x="48" y="84"/>
                    </a:lnTo>
                    <a:lnTo>
                      <a:pt x="48" y="66"/>
                    </a:lnTo>
                    <a:lnTo>
                      <a:pt x="48" y="66"/>
                    </a:lnTo>
                    <a:lnTo>
                      <a:pt x="48" y="12"/>
                    </a:lnTo>
                    <a:lnTo>
                      <a:pt x="48" y="42"/>
                    </a:lnTo>
                    <a:lnTo>
                      <a:pt x="48" y="48"/>
                    </a:lnTo>
                    <a:lnTo>
                      <a:pt x="48" y="90"/>
                    </a:lnTo>
                    <a:lnTo>
                      <a:pt x="48" y="30"/>
                    </a:lnTo>
                    <a:lnTo>
                      <a:pt x="48" y="30"/>
                    </a:lnTo>
                    <a:lnTo>
                      <a:pt x="48" y="66"/>
                    </a:lnTo>
                    <a:lnTo>
                      <a:pt x="48" y="54"/>
                    </a:lnTo>
                    <a:lnTo>
                      <a:pt x="48" y="42"/>
                    </a:lnTo>
                    <a:lnTo>
                      <a:pt x="48" y="42"/>
                    </a:lnTo>
                    <a:lnTo>
                      <a:pt x="48" y="66"/>
                    </a:lnTo>
                    <a:lnTo>
                      <a:pt x="48" y="48"/>
                    </a:lnTo>
                    <a:lnTo>
                      <a:pt x="48" y="72"/>
                    </a:lnTo>
                    <a:lnTo>
                      <a:pt x="48" y="72"/>
                    </a:lnTo>
                    <a:lnTo>
                      <a:pt x="48" y="66"/>
                    </a:lnTo>
                    <a:lnTo>
                      <a:pt x="48" y="60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48" y="18"/>
                    </a:lnTo>
                    <a:lnTo>
                      <a:pt x="48" y="18"/>
                    </a:lnTo>
                    <a:lnTo>
                      <a:pt x="48" y="42"/>
                    </a:lnTo>
                    <a:lnTo>
                      <a:pt x="48" y="36"/>
                    </a:lnTo>
                    <a:lnTo>
                      <a:pt x="48" y="54"/>
                    </a:lnTo>
                    <a:lnTo>
                      <a:pt x="48" y="90"/>
                    </a:lnTo>
                    <a:lnTo>
                      <a:pt x="48" y="66"/>
                    </a:lnTo>
                    <a:lnTo>
                      <a:pt x="48" y="24"/>
                    </a:lnTo>
                    <a:lnTo>
                      <a:pt x="48" y="66"/>
                    </a:lnTo>
                    <a:lnTo>
                      <a:pt x="48" y="48"/>
                    </a:lnTo>
                    <a:lnTo>
                      <a:pt x="48" y="96"/>
                    </a:lnTo>
                    <a:lnTo>
                      <a:pt x="48" y="60"/>
                    </a:lnTo>
                    <a:lnTo>
                      <a:pt x="48" y="42"/>
                    </a:lnTo>
                    <a:lnTo>
                      <a:pt x="48" y="48"/>
                    </a:lnTo>
                    <a:lnTo>
                      <a:pt x="48" y="84"/>
                    </a:lnTo>
                    <a:lnTo>
                      <a:pt x="48" y="78"/>
                    </a:lnTo>
                    <a:lnTo>
                      <a:pt x="48" y="30"/>
                    </a:lnTo>
                    <a:lnTo>
                      <a:pt x="48" y="42"/>
                    </a:lnTo>
                    <a:lnTo>
                      <a:pt x="48" y="48"/>
                    </a:lnTo>
                    <a:lnTo>
                      <a:pt x="48" y="30"/>
                    </a:lnTo>
                    <a:lnTo>
                      <a:pt x="48" y="24"/>
                    </a:lnTo>
                    <a:lnTo>
                      <a:pt x="48" y="48"/>
                    </a:lnTo>
                    <a:lnTo>
                      <a:pt x="48" y="54"/>
                    </a:lnTo>
                    <a:lnTo>
                      <a:pt x="48" y="72"/>
                    </a:lnTo>
                    <a:lnTo>
                      <a:pt x="48" y="42"/>
                    </a:lnTo>
                    <a:lnTo>
                      <a:pt x="48" y="48"/>
                    </a:lnTo>
                    <a:lnTo>
                      <a:pt x="48" y="54"/>
                    </a:lnTo>
                    <a:lnTo>
                      <a:pt x="48" y="48"/>
                    </a:lnTo>
                    <a:lnTo>
                      <a:pt x="48" y="66"/>
                    </a:lnTo>
                    <a:lnTo>
                      <a:pt x="48" y="42"/>
                    </a:lnTo>
                    <a:lnTo>
                      <a:pt x="54" y="72"/>
                    </a:lnTo>
                    <a:lnTo>
                      <a:pt x="54" y="66"/>
                    </a:lnTo>
                    <a:lnTo>
                      <a:pt x="54" y="54"/>
                    </a:lnTo>
                    <a:lnTo>
                      <a:pt x="54" y="84"/>
                    </a:lnTo>
                    <a:lnTo>
                      <a:pt x="54" y="54"/>
                    </a:lnTo>
                    <a:lnTo>
                      <a:pt x="54" y="66"/>
                    </a:lnTo>
                    <a:lnTo>
                      <a:pt x="54" y="24"/>
                    </a:lnTo>
                    <a:lnTo>
                      <a:pt x="54" y="60"/>
                    </a:lnTo>
                    <a:lnTo>
                      <a:pt x="54" y="54"/>
                    </a:lnTo>
                    <a:lnTo>
                      <a:pt x="54" y="48"/>
                    </a:lnTo>
                    <a:lnTo>
                      <a:pt x="54" y="54"/>
                    </a:lnTo>
                    <a:lnTo>
                      <a:pt x="54" y="66"/>
                    </a:lnTo>
                    <a:lnTo>
                      <a:pt x="54" y="60"/>
                    </a:lnTo>
                    <a:lnTo>
                      <a:pt x="54" y="48"/>
                    </a:lnTo>
                    <a:lnTo>
                      <a:pt x="54" y="90"/>
                    </a:lnTo>
                    <a:lnTo>
                      <a:pt x="54" y="30"/>
                    </a:lnTo>
                    <a:lnTo>
                      <a:pt x="54" y="36"/>
                    </a:lnTo>
                    <a:lnTo>
                      <a:pt x="54" y="60"/>
                    </a:lnTo>
                    <a:lnTo>
                      <a:pt x="54" y="36"/>
                    </a:lnTo>
                    <a:lnTo>
                      <a:pt x="54" y="60"/>
                    </a:lnTo>
                    <a:lnTo>
                      <a:pt x="54" y="42"/>
                    </a:lnTo>
                    <a:lnTo>
                      <a:pt x="54" y="96"/>
                    </a:lnTo>
                    <a:lnTo>
                      <a:pt x="54" y="66"/>
                    </a:lnTo>
                    <a:lnTo>
                      <a:pt x="54" y="42"/>
                    </a:lnTo>
                    <a:lnTo>
                      <a:pt x="54" y="78"/>
                    </a:lnTo>
                    <a:lnTo>
                      <a:pt x="54" y="42"/>
                    </a:lnTo>
                    <a:lnTo>
                      <a:pt x="54" y="30"/>
                    </a:lnTo>
                    <a:lnTo>
                      <a:pt x="54" y="60"/>
                    </a:lnTo>
                    <a:lnTo>
                      <a:pt x="54" y="72"/>
                    </a:lnTo>
                    <a:lnTo>
                      <a:pt x="54" y="36"/>
                    </a:lnTo>
                    <a:lnTo>
                      <a:pt x="54" y="54"/>
                    </a:lnTo>
                    <a:lnTo>
                      <a:pt x="54" y="54"/>
                    </a:lnTo>
                    <a:lnTo>
                      <a:pt x="54" y="54"/>
                    </a:lnTo>
                    <a:lnTo>
                      <a:pt x="54" y="66"/>
                    </a:lnTo>
                    <a:lnTo>
                      <a:pt x="54" y="54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54" y="78"/>
                    </a:lnTo>
                    <a:lnTo>
                      <a:pt x="54" y="90"/>
                    </a:lnTo>
                    <a:lnTo>
                      <a:pt x="54" y="54"/>
                    </a:lnTo>
                    <a:lnTo>
                      <a:pt x="54" y="66"/>
                    </a:lnTo>
                    <a:lnTo>
                      <a:pt x="54" y="108"/>
                    </a:lnTo>
                    <a:lnTo>
                      <a:pt x="54" y="48"/>
                    </a:lnTo>
                    <a:lnTo>
                      <a:pt x="54" y="108"/>
                    </a:lnTo>
                    <a:lnTo>
                      <a:pt x="54" y="36"/>
                    </a:lnTo>
                    <a:lnTo>
                      <a:pt x="54" y="54"/>
                    </a:lnTo>
                    <a:lnTo>
                      <a:pt x="54" y="66"/>
                    </a:lnTo>
                    <a:lnTo>
                      <a:pt x="54" y="66"/>
                    </a:lnTo>
                    <a:lnTo>
                      <a:pt x="54" y="84"/>
                    </a:lnTo>
                    <a:lnTo>
                      <a:pt x="54" y="48"/>
                    </a:lnTo>
                    <a:lnTo>
                      <a:pt x="54" y="36"/>
                    </a:lnTo>
                    <a:lnTo>
                      <a:pt x="54" y="48"/>
                    </a:lnTo>
                    <a:lnTo>
                      <a:pt x="54" y="42"/>
                    </a:lnTo>
                    <a:lnTo>
                      <a:pt x="54" y="18"/>
                    </a:lnTo>
                    <a:lnTo>
                      <a:pt x="54" y="60"/>
                    </a:lnTo>
                    <a:lnTo>
                      <a:pt x="54" y="30"/>
                    </a:lnTo>
                    <a:lnTo>
                      <a:pt x="54" y="78"/>
                    </a:lnTo>
                    <a:lnTo>
                      <a:pt x="54" y="54"/>
                    </a:lnTo>
                    <a:lnTo>
                      <a:pt x="54" y="84"/>
                    </a:lnTo>
                    <a:lnTo>
                      <a:pt x="54" y="66"/>
                    </a:lnTo>
                    <a:lnTo>
                      <a:pt x="54" y="60"/>
                    </a:lnTo>
                    <a:lnTo>
                      <a:pt x="54" y="30"/>
                    </a:lnTo>
                    <a:lnTo>
                      <a:pt x="54" y="72"/>
                    </a:lnTo>
                    <a:lnTo>
                      <a:pt x="54" y="48"/>
                    </a:lnTo>
                    <a:lnTo>
                      <a:pt x="54" y="60"/>
                    </a:lnTo>
                    <a:lnTo>
                      <a:pt x="54" y="36"/>
                    </a:lnTo>
                    <a:lnTo>
                      <a:pt x="54" y="42"/>
                    </a:lnTo>
                    <a:lnTo>
                      <a:pt x="54" y="54"/>
                    </a:lnTo>
                    <a:lnTo>
                      <a:pt x="54" y="66"/>
                    </a:lnTo>
                    <a:lnTo>
                      <a:pt x="54" y="84"/>
                    </a:lnTo>
                    <a:lnTo>
                      <a:pt x="54" y="72"/>
                    </a:lnTo>
                    <a:lnTo>
                      <a:pt x="54" y="54"/>
                    </a:lnTo>
                    <a:lnTo>
                      <a:pt x="54" y="72"/>
                    </a:lnTo>
                    <a:lnTo>
                      <a:pt x="54" y="54"/>
                    </a:lnTo>
                    <a:lnTo>
                      <a:pt x="54" y="48"/>
                    </a:lnTo>
                    <a:lnTo>
                      <a:pt x="54" y="78"/>
                    </a:lnTo>
                    <a:lnTo>
                      <a:pt x="54" y="78"/>
                    </a:lnTo>
                    <a:lnTo>
                      <a:pt x="54" y="54"/>
                    </a:lnTo>
                    <a:lnTo>
                      <a:pt x="54" y="66"/>
                    </a:lnTo>
                    <a:lnTo>
                      <a:pt x="54" y="84"/>
                    </a:lnTo>
                    <a:lnTo>
                      <a:pt x="54" y="30"/>
                    </a:lnTo>
                    <a:lnTo>
                      <a:pt x="54" y="54"/>
                    </a:lnTo>
                    <a:lnTo>
                      <a:pt x="54" y="24"/>
                    </a:lnTo>
                    <a:lnTo>
                      <a:pt x="54" y="54"/>
                    </a:lnTo>
                    <a:lnTo>
                      <a:pt x="54" y="66"/>
                    </a:lnTo>
                    <a:lnTo>
                      <a:pt x="54" y="60"/>
                    </a:lnTo>
                    <a:lnTo>
                      <a:pt x="54" y="24"/>
                    </a:lnTo>
                    <a:lnTo>
                      <a:pt x="54" y="84"/>
                    </a:lnTo>
                    <a:lnTo>
                      <a:pt x="54" y="60"/>
                    </a:lnTo>
                    <a:lnTo>
                      <a:pt x="54" y="54"/>
                    </a:lnTo>
                    <a:lnTo>
                      <a:pt x="54" y="54"/>
                    </a:lnTo>
                    <a:lnTo>
                      <a:pt x="54" y="78"/>
                    </a:lnTo>
                    <a:lnTo>
                      <a:pt x="54" y="30"/>
                    </a:lnTo>
                    <a:lnTo>
                      <a:pt x="54" y="66"/>
                    </a:lnTo>
                    <a:lnTo>
                      <a:pt x="54" y="108"/>
                    </a:lnTo>
                    <a:lnTo>
                      <a:pt x="54" y="72"/>
                    </a:lnTo>
                    <a:lnTo>
                      <a:pt x="54" y="78"/>
                    </a:lnTo>
                    <a:lnTo>
                      <a:pt x="54" y="36"/>
                    </a:lnTo>
                    <a:lnTo>
                      <a:pt x="54" y="54"/>
                    </a:lnTo>
                    <a:lnTo>
                      <a:pt x="54" y="30"/>
                    </a:lnTo>
                    <a:lnTo>
                      <a:pt x="54" y="36"/>
                    </a:lnTo>
                    <a:lnTo>
                      <a:pt x="54" y="60"/>
                    </a:lnTo>
                    <a:lnTo>
                      <a:pt x="60" y="60"/>
                    </a:lnTo>
                    <a:lnTo>
                      <a:pt x="60" y="60"/>
                    </a:lnTo>
                    <a:lnTo>
                      <a:pt x="60" y="36"/>
                    </a:lnTo>
                    <a:lnTo>
                      <a:pt x="60" y="84"/>
                    </a:lnTo>
                    <a:lnTo>
                      <a:pt x="60" y="42"/>
                    </a:lnTo>
                    <a:lnTo>
                      <a:pt x="60" y="60"/>
                    </a:lnTo>
                    <a:lnTo>
                      <a:pt x="60" y="60"/>
                    </a:lnTo>
                    <a:lnTo>
                      <a:pt x="60" y="66"/>
                    </a:lnTo>
                    <a:lnTo>
                      <a:pt x="60" y="54"/>
                    </a:lnTo>
                    <a:lnTo>
                      <a:pt x="60" y="72"/>
                    </a:lnTo>
                    <a:lnTo>
                      <a:pt x="60" y="72"/>
                    </a:lnTo>
                    <a:lnTo>
                      <a:pt x="60" y="60"/>
                    </a:lnTo>
                    <a:lnTo>
                      <a:pt x="60" y="102"/>
                    </a:lnTo>
                    <a:lnTo>
                      <a:pt x="60" y="24"/>
                    </a:lnTo>
                    <a:lnTo>
                      <a:pt x="60" y="36"/>
                    </a:lnTo>
                    <a:lnTo>
                      <a:pt x="60" y="96"/>
                    </a:lnTo>
                    <a:lnTo>
                      <a:pt x="60" y="72"/>
                    </a:lnTo>
                    <a:lnTo>
                      <a:pt x="60" y="60"/>
                    </a:lnTo>
                    <a:lnTo>
                      <a:pt x="60" y="48"/>
                    </a:lnTo>
                    <a:lnTo>
                      <a:pt x="60" y="18"/>
                    </a:lnTo>
                    <a:lnTo>
                      <a:pt x="60" y="66"/>
                    </a:lnTo>
                    <a:lnTo>
                      <a:pt x="60" y="102"/>
                    </a:lnTo>
                    <a:lnTo>
                      <a:pt x="60" y="30"/>
                    </a:lnTo>
                    <a:lnTo>
                      <a:pt x="60" y="60"/>
                    </a:lnTo>
                    <a:lnTo>
                      <a:pt x="60" y="72"/>
                    </a:lnTo>
                    <a:lnTo>
                      <a:pt x="60" y="30"/>
                    </a:lnTo>
                    <a:lnTo>
                      <a:pt x="60" y="6"/>
                    </a:lnTo>
                    <a:lnTo>
                      <a:pt x="60" y="66"/>
                    </a:lnTo>
                    <a:lnTo>
                      <a:pt x="60" y="48"/>
                    </a:lnTo>
                    <a:lnTo>
                      <a:pt x="60" y="90"/>
                    </a:lnTo>
                    <a:lnTo>
                      <a:pt x="60" y="54"/>
                    </a:lnTo>
                    <a:lnTo>
                      <a:pt x="60" y="42"/>
                    </a:lnTo>
                    <a:lnTo>
                      <a:pt x="60" y="78"/>
                    </a:lnTo>
                    <a:lnTo>
                      <a:pt x="60" y="54"/>
                    </a:lnTo>
                    <a:lnTo>
                      <a:pt x="60" y="48"/>
                    </a:lnTo>
                    <a:lnTo>
                      <a:pt x="60" y="90"/>
                    </a:lnTo>
                    <a:lnTo>
                      <a:pt x="60" y="24"/>
                    </a:lnTo>
                    <a:lnTo>
                      <a:pt x="60" y="84"/>
                    </a:lnTo>
                    <a:lnTo>
                      <a:pt x="60" y="84"/>
                    </a:lnTo>
                    <a:lnTo>
                      <a:pt x="60" y="54"/>
                    </a:lnTo>
                    <a:lnTo>
                      <a:pt x="60" y="36"/>
                    </a:lnTo>
                    <a:lnTo>
                      <a:pt x="60" y="48"/>
                    </a:lnTo>
                    <a:lnTo>
                      <a:pt x="60" y="60"/>
                    </a:lnTo>
                    <a:lnTo>
                      <a:pt x="60" y="72"/>
                    </a:lnTo>
                    <a:lnTo>
                      <a:pt x="60" y="24"/>
                    </a:lnTo>
                    <a:lnTo>
                      <a:pt x="60" y="60"/>
                    </a:lnTo>
                    <a:lnTo>
                      <a:pt x="60" y="60"/>
                    </a:lnTo>
                    <a:lnTo>
                      <a:pt x="60" y="6"/>
                    </a:lnTo>
                    <a:lnTo>
                      <a:pt x="60" y="42"/>
                    </a:lnTo>
                    <a:lnTo>
                      <a:pt x="60" y="54"/>
                    </a:lnTo>
                    <a:lnTo>
                      <a:pt x="60" y="102"/>
                    </a:lnTo>
                    <a:lnTo>
                      <a:pt x="60" y="114"/>
                    </a:lnTo>
                    <a:lnTo>
                      <a:pt x="60" y="54"/>
                    </a:lnTo>
                    <a:lnTo>
                      <a:pt x="60" y="60"/>
                    </a:lnTo>
                    <a:lnTo>
                      <a:pt x="60" y="30"/>
                    </a:lnTo>
                    <a:lnTo>
                      <a:pt x="60" y="36"/>
                    </a:lnTo>
                    <a:lnTo>
                      <a:pt x="60" y="60"/>
                    </a:lnTo>
                    <a:lnTo>
                      <a:pt x="60" y="12"/>
                    </a:lnTo>
                    <a:lnTo>
                      <a:pt x="60" y="78"/>
                    </a:lnTo>
                    <a:lnTo>
                      <a:pt x="60" y="48"/>
                    </a:lnTo>
                    <a:lnTo>
                      <a:pt x="60" y="30"/>
                    </a:lnTo>
                    <a:lnTo>
                      <a:pt x="60" y="90"/>
                    </a:lnTo>
                    <a:lnTo>
                      <a:pt x="60" y="54"/>
                    </a:lnTo>
                    <a:lnTo>
                      <a:pt x="60" y="90"/>
                    </a:lnTo>
                    <a:lnTo>
                      <a:pt x="60" y="24"/>
                    </a:lnTo>
                    <a:lnTo>
                      <a:pt x="60" y="12"/>
                    </a:lnTo>
                    <a:lnTo>
                      <a:pt x="60" y="48"/>
                    </a:lnTo>
                    <a:lnTo>
                      <a:pt x="60" y="30"/>
                    </a:lnTo>
                    <a:lnTo>
                      <a:pt x="60" y="30"/>
                    </a:lnTo>
                    <a:lnTo>
                      <a:pt x="60" y="30"/>
                    </a:lnTo>
                    <a:lnTo>
                      <a:pt x="60" y="36"/>
                    </a:lnTo>
                    <a:lnTo>
                      <a:pt x="60" y="84"/>
                    </a:lnTo>
                    <a:lnTo>
                      <a:pt x="60" y="36"/>
                    </a:lnTo>
                    <a:lnTo>
                      <a:pt x="60" y="54"/>
                    </a:lnTo>
                    <a:lnTo>
                      <a:pt x="60" y="66"/>
                    </a:lnTo>
                    <a:lnTo>
                      <a:pt x="60" y="66"/>
                    </a:lnTo>
                    <a:lnTo>
                      <a:pt x="60" y="54"/>
                    </a:lnTo>
                    <a:lnTo>
                      <a:pt x="60" y="7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26"/>
              <p:cNvSpPr>
                <a:spLocks/>
              </p:cNvSpPr>
              <p:nvPr/>
            </p:nvSpPr>
            <p:spPr bwMode="auto">
              <a:xfrm>
                <a:off x="2632075" y="7945438"/>
                <a:ext cx="95250" cy="228600"/>
              </a:xfrm>
              <a:custGeom>
                <a:avLst/>
                <a:gdLst>
                  <a:gd name="T0" fmla="*/ 0 w 60"/>
                  <a:gd name="T1" fmla="*/ 90 h 144"/>
                  <a:gd name="T2" fmla="*/ 6 w 60"/>
                  <a:gd name="T3" fmla="*/ 90 h 144"/>
                  <a:gd name="T4" fmla="*/ 6 w 60"/>
                  <a:gd name="T5" fmla="*/ 84 h 144"/>
                  <a:gd name="T6" fmla="*/ 6 w 60"/>
                  <a:gd name="T7" fmla="*/ 78 h 144"/>
                  <a:gd name="T8" fmla="*/ 6 w 60"/>
                  <a:gd name="T9" fmla="*/ 108 h 144"/>
                  <a:gd name="T10" fmla="*/ 6 w 60"/>
                  <a:gd name="T11" fmla="*/ 90 h 144"/>
                  <a:gd name="T12" fmla="*/ 6 w 60"/>
                  <a:gd name="T13" fmla="*/ 102 h 144"/>
                  <a:gd name="T14" fmla="*/ 6 w 60"/>
                  <a:gd name="T15" fmla="*/ 84 h 144"/>
                  <a:gd name="T16" fmla="*/ 12 w 60"/>
                  <a:gd name="T17" fmla="*/ 78 h 144"/>
                  <a:gd name="T18" fmla="*/ 12 w 60"/>
                  <a:gd name="T19" fmla="*/ 42 h 144"/>
                  <a:gd name="T20" fmla="*/ 12 w 60"/>
                  <a:gd name="T21" fmla="*/ 78 h 144"/>
                  <a:gd name="T22" fmla="*/ 12 w 60"/>
                  <a:gd name="T23" fmla="*/ 54 h 144"/>
                  <a:gd name="T24" fmla="*/ 12 w 60"/>
                  <a:gd name="T25" fmla="*/ 78 h 144"/>
                  <a:gd name="T26" fmla="*/ 12 w 60"/>
                  <a:gd name="T27" fmla="*/ 54 h 144"/>
                  <a:gd name="T28" fmla="*/ 18 w 60"/>
                  <a:gd name="T29" fmla="*/ 108 h 144"/>
                  <a:gd name="T30" fmla="*/ 18 w 60"/>
                  <a:gd name="T31" fmla="*/ 102 h 144"/>
                  <a:gd name="T32" fmla="*/ 18 w 60"/>
                  <a:gd name="T33" fmla="*/ 72 h 144"/>
                  <a:gd name="T34" fmla="*/ 18 w 60"/>
                  <a:gd name="T35" fmla="*/ 84 h 144"/>
                  <a:gd name="T36" fmla="*/ 18 w 60"/>
                  <a:gd name="T37" fmla="*/ 66 h 144"/>
                  <a:gd name="T38" fmla="*/ 18 w 60"/>
                  <a:gd name="T39" fmla="*/ 78 h 144"/>
                  <a:gd name="T40" fmla="*/ 24 w 60"/>
                  <a:gd name="T41" fmla="*/ 102 h 144"/>
                  <a:gd name="T42" fmla="*/ 24 w 60"/>
                  <a:gd name="T43" fmla="*/ 48 h 144"/>
                  <a:gd name="T44" fmla="*/ 24 w 60"/>
                  <a:gd name="T45" fmla="*/ 36 h 144"/>
                  <a:gd name="T46" fmla="*/ 24 w 60"/>
                  <a:gd name="T47" fmla="*/ 54 h 144"/>
                  <a:gd name="T48" fmla="*/ 24 w 60"/>
                  <a:gd name="T49" fmla="*/ 36 h 144"/>
                  <a:gd name="T50" fmla="*/ 24 w 60"/>
                  <a:gd name="T51" fmla="*/ 72 h 144"/>
                  <a:gd name="T52" fmla="*/ 24 w 60"/>
                  <a:gd name="T53" fmla="*/ 72 h 144"/>
                  <a:gd name="T54" fmla="*/ 30 w 60"/>
                  <a:gd name="T55" fmla="*/ 102 h 144"/>
                  <a:gd name="T56" fmla="*/ 30 w 60"/>
                  <a:gd name="T57" fmla="*/ 72 h 144"/>
                  <a:gd name="T58" fmla="*/ 30 w 60"/>
                  <a:gd name="T59" fmla="*/ 84 h 144"/>
                  <a:gd name="T60" fmla="*/ 30 w 60"/>
                  <a:gd name="T61" fmla="*/ 66 h 144"/>
                  <a:gd name="T62" fmla="*/ 30 w 60"/>
                  <a:gd name="T63" fmla="*/ 78 h 144"/>
                  <a:gd name="T64" fmla="*/ 30 w 60"/>
                  <a:gd name="T65" fmla="*/ 66 h 144"/>
                  <a:gd name="T66" fmla="*/ 36 w 60"/>
                  <a:gd name="T67" fmla="*/ 108 h 144"/>
                  <a:gd name="T68" fmla="*/ 36 w 60"/>
                  <a:gd name="T69" fmla="*/ 78 h 144"/>
                  <a:gd name="T70" fmla="*/ 36 w 60"/>
                  <a:gd name="T71" fmla="*/ 48 h 144"/>
                  <a:gd name="T72" fmla="*/ 36 w 60"/>
                  <a:gd name="T73" fmla="*/ 72 h 144"/>
                  <a:gd name="T74" fmla="*/ 36 w 60"/>
                  <a:gd name="T75" fmla="*/ 78 h 144"/>
                  <a:gd name="T76" fmla="*/ 36 w 60"/>
                  <a:gd name="T77" fmla="*/ 60 h 144"/>
                  <a:gd name="T78" fmla="*/ 42 w 60"/>
                  <a:gd name="T79" fmla="*/ 90 h 144"/>
                  <a:gd name="T80" fmla="*/ 42 w 60"/>
                  <a:gd name="T81" fmla="*/ 54 h 144"/>
                  <a:gd name="T82" fmla="*/ 42 w 60"/>
                  <a:gd name="T83" fmla="*/ 72 h 144"/>
                  <a:gd name="T84" fmla="*/ 42 w 60"/>
                  <a:gd name="T85" fmla="*/ 66 h 144"/>
                  <a:gd name="T86" fmla="*/ 42 w 60"/>
                  <a:gd name="T87" fmla="*/ 66 h 144"/>
                  <a:gd name="T88" fmla="*/ 42 w 60"/>
                  <a:gd name="T89" fmla="*/ 66 h 144"/>
                  <a:gd name="T90" fmla="*/ 42 w 60"/>
                  <a:gd name="T91" fmla="*/ 66 h 144"/>
                  <a:gd name="T92" fmla="*/ 48 w 60"/>
                  <a:gd name="T93" fmla="*/ 96 h 144"/>
                  <a:gd name="T94" fmla="*/ 48 w 60"/>
                  <a:gd name="T95" fmla="*/ 30 h 144"/>
                  <a:gd name="T96" fmla="*/ 48 w 60"/>
                  <a:gd name="T97" fmla="*/ 90 h 144"/>
                  <a:gd name="T98" fmla="*/ 48 w 60"/>
                  <a:gd name="T99" fmla="*/ 84 h 144"/>
                  <a:gd name="T100" fmla="*/ 48 w 60"/>
                  <a:gd name="T101" fmla="*/ 66 h 144"/>
                  <a:gd name="T102" fmla="*/ 48 w 60"/>
                  <a:gd name="T103" fmla="*/ 78 h 144"/>
                  <a:gd name="T104" fmla="*/ 54 w 60"/>
                  <a:gd name="T105" fmla="*/ 78 h 144"/>
                  <a:gd name="T106" fmla="*/ 54 w 60"/>
                  <a:gd name="T107" fmla="*/ 84 h 144"/>
                  <a:gd name="T108" fmla="*/ 54 w 60"/>
                  <a:gd name="T109" fmla="*/ 66 h 144"/>
                  <a:gd name="T110" fmla="*/ 54 w 60"/>
                  <a:gd name="T111" fmla="*/ 36 h 144"/>
                  <a:gd name="T112" fmla="*/ 54 w 60"/>
                  <a:gd name="T113" fmla="*/ 66 h 144"/>
                  <a:gd name="T114" fmla="*/ 54 w 60"/>
                  <a:gd name="T115" fmla="*/ 54 h 144"/>
                  <a:gd name="T116" fmla="*/ 54 w 60"/>
                  <a:gd name="T117" fmla="*/ 54 h 144"/>
                  <a:gd name="T118" fmla="*/ 60 w 60"/>
                  <a:gd name="T119" fmla="*/ 84 h 144"/>
                  <a:gd name="T120" fmla="*/ 60 w 60"/>
                  <a:gd name="T121" fmla="*/ 108 h 144"/>
                  <a:gd name="T122" fmla="*/ 60 w 60"/>
                  <a:gd name="T123" fmla="*/ 78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0" h="144">
                    <a:moveTo>
                      <a:pt x="0" y="96"/>
                    </a:moveTo>
                    <a:lnTo>
                      <a:pt x="0" y="36"/>
                    </a:lnTo>
                    <a:lnTo>
                      <a:pt x="0" y="72"/>
                    </a:lnTo>
                    <a:lnTo>
                      <a:pt x="0" y="84"/>
                    </a:lnTo>
                    <a:lnTo>
                      <a:pt x="0" y="72"/>
                    </a:lnTo>
                    <a:lnTo>
                      <a:pt x="0" y="90"/>
                    </a:lnTo>
                    <a:lnTo>
                      <a:pt x="0" y="60"/>
                    </a:lnTo>
                    <a:lnTo>
                      <a:pt x="0" y="78"/>
                    </a:lnTo>
                    <a:lnTo>
                      <a:pt x="0" y="66"/>
                    </a:lnTo>
                    <a:lnTo>
                      <a:pt x="0" y="72"/>
                    </a:lnTo>
                    <a:lnTo>
                      <a:pt x="0" y="96"/>
                    </a:lnTo>
                    <a:lnTo>
                      <a:pt x="0" y="66"/>
                    </a:lnTo>
                    <a:lnTo>
                      <a:pt x="0" y="54"/>
                    </a:lnTo>
                    <a:lnTo>
                      <a:pt x="0" y="60"/>
                    </a:lnTo>
                    <a:lnTo>
                      <a:pt x="0" y="96"/>
                    </a:lnTo>
                    <a:lnTo>
                      <a:pt x="0" y="90"/>
                    </a:lnTo>
                    <a:lnTo>
                      <a:pt x="0" y="108"/>
                    </a:lnTo>
                    <a:lnTo>
                      <a:pt x="0" y="96"/>
                    </a:lnTo>
                    <a:lnTo>
                      <a:pt x="0" y="102"/>
                    </a:lnTo>
                    <a:lnTo>
                      <a:pt x="0" y="30"/>
                    </a:lnTo>
                    <a:lnTo>
                      <a:pt x="0" y="102"/>
                    </a:lnTo>
                    <a:lnTo>
                      <a:pt x="0" y="78"/>
                    </a:lnTo>
                    <a:lnTo>
                      <a:pt x="0" y="84"/>
                    </a:lnTo>
                    <a:lnTo>
                      <a:pt x="0" y="72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6" y="78"/>
                    </a:lnTo>
                    <a:lnTo>
                      <a:pt x="6" y="96"/>
                    </a:lnTo>
                    <a:lnTo>
                      <a:pt x="6" y="54"/>
                    </a:lnTo>
                    <a:lnTo>
                      <a:pt x="6" y="54"/>
                    </a:lnTo>
                    <a:lnTo>
                      <a:pt x="6" y="78"/>
                    </a:lnTo>
                    <a:lnTo>
                      <a:pt x="6" y="90"/>
                    </a:lnTo>
                    <a:lnTo>
                      <a:pt x="6" y="102"/>
                    </a:lnTo>
                    <a:lnTo>
                      <a:pt x="6" y="96"/>
                    </a:lnTo>
                    <a:lnTo>
                      <a:pt x="6" y="42"/>
                    </a:lnTo>
                    <a:lnTo>
                      <a:pt x="6" y="114"/>
                    </a:lnTo>
                    <a:lnTo>
                      <a:pt x="6" y="72"/>
                    </a:lnTo>
                    <a:lnTo>
                      <a:pt x="6" y="54"/>
                    </a:lnTo>
                    <a:lnTo>
                      <a:pt x="6" y="72"/>
                    </a:lnTo>
                    <a:lnTo>
                      <a:pt x="6" y="96"/>
                    </a:lnTo>
                    <a:lnTo>
                      <a:pt x="6" y="54"/>
                    </a:lnTo>
                    <a:lnTo>
                      <a:pt x="6" y="30"/>
                    </a:lnTo>
                    <a:lnTo>
                      <a:pt x="6" y="78"/>
                    </a:lnTo>
                    <a:lnTo>
                      <a:pt x="6" y="90"/>
                    </a:lnTo>
                    <a:lnTo>
                      <a:pt x="6" y="84"/>
                    </a:lnTo>
                    <a:lnTo>
                      <a:pt x="6" y="78"/>
                    </a:lnTo>
                    <a:lnTo>
                      <a:pt x="6" y="60"/>
                    </a:lnTo>
                    <a:lnTo>
                      <a:pt x="6" y="84"/>
                    </a:lnTo>
                    <a:lnTo>
                      <a:pt x="6" y="60"/>
                    </a:lnTo>
                    <a:lnTo>
                      <a:pt x="6" y="108"/>
                    </a:lnTo>
                    <a:lnTo>
                      <a:pt x="6" y="66"/>
                    </a:lnTo>
                    <a:lnTo>
                      <a:pt x="6" y="78"/>
                    </a:lnTo>
                    <a:lnTo>
                      <a:pt x="6" y="66"/>
                    </a:lnTo>
                    <a:lnTo>
                      <a:pt x="6" y="96"/>
                    </a:lnTo>
                    <a:lnTo>
                      <a:pt x="6" y="108"/>
                    </a:lnTo>
                    <a:lnTo>
                      <a:pt x="6" y="78"/>
                    </a:lnTo>
                    <a:lnTo>
                      <a:pt x="6" y="48"/>
                    </a:lnTo>
                    <a:lnTo>
                      <a:pt x="6" y="54"/>
                    </a:lnTo>
                    <a:lnTo>
                      <a:pt x="6" y="66"/>
                    </a:lnTo>
                    <a:lnTo>
                      <a:pt x="6" y="84"/>
                    </a:lnTo>
                    <a:lnTo>
                      <a:pt x="6" y="54"/>
                    </a:lnTo>
                    <a:lnTo>
                      <a:pt x="6" y="78"/>
                    </a:lnTo>
                    <a:lnTo>
                      <a:pt x="6" y="96"/>
                    </a:lnTo>
                    <a:lnTo>
                      <a:pt x="6" y="78"/>
                    </a:lnTo>
                    <a:lnTo>
                      <a:pt x="6" y="66"/>
                    </a:lnTo>
                    <a:lnTo>
                      <a:pt x="6" y="42"/>
                    </a:lnTo>
                    <a:lnTo>
                      <a:pt x="6" y="78"/>
                    </a:lnTo>
                    <a:lnTo>
                      <a:pt x="6" y="48"/>
                    </a:lnTo>
                    <a:lnTo>
                      <a:pt x="6" y="42"/>
                    </a:lnTo>
                    <a:lnTo>
                      <a:pt x="6" y="24"/>
                    </a:lnTo>
                    <a:lnTo>
                      <a:pt x="6" y="66"/>
                    </a:lnTo>
                    <a:lnTo>
                      <a:pt x="6" y="96"/>
                    </a:lnTo>
                    <a:lnTo>
                      <a:pt x="6" y="84"/>
                    </a:lnTo>
                    <a:lnTo>
                      <a:pt x="6" y="78"/>
                    </a:lnTo>
                    <a:lnTo>
                      <a:pt x="6" y="72"/>
                    </a:lnTo>
                    <a:lnTo>
                      <a:pt x="6" y="90"/>
                    </a:lnTo>
                    <a:lnTo>
                      <a:pt x="6" y="84"/>
                    </a:lnTo>
                    <a:lnTo>
                      <a:pt x="6" y="84"/>
                    </a:lnTo>
                    <a:lnTo>
                      <a:pt x="6" y="72"/>
                    </a:lnTo>
                    <a:lnTo>
                      <a:pt x="6" y="108"/>
                    </a:lnTo>
                    <a:lnTo>
                      <a:pt x="6" y="102"/>
                    </a:lnTo>
                    <a:lnTo>
                      <a:pt x="6" y="96"/>
                    </a:lnTo>
                    <a:lnTo>
                      <a:pt x="6" y="54"/>
                    </a:lnTo>
                    <a:lnTo>
                      <a:pt x="6" y="54"/>
                    </a:lnTo>
                    <a:lnTo>
                      <a:pt x="6" y="66"/>
                    </a:lnTo>
                    <a:lnTo>
                      <a:pt x="6" y="90"/>
                    </a:lnTo>
                    <a:lnTo>
                      <a:pt x="6" y="72"/>
                    </a:lnTo>
                    <a:lnTo>
                      <a:pt x="6" y="90"/>
                    </a:lnTo>
                    <a:lnTo>
                      <a:pt x="6" y="90"/>
                    </a:lnTo>
                    <a:lnTo>
                      <a:pt x="6" y="90"/>
                    </a:lnTo>
                    <a:lnTo>
                      <a:pt x="6" y="84"/>
                    </a:lnTo>
                    <a:lnTo>
                      <a:pt x="6" y="90"/>
                    </a:lnTo>
                    <a:lnTo>
                      <a:pt x="6" y="84"/>
                    </a:lnTo>
                    <a:lnTo>
                      <a:pt x="6" y="72"/>
                    </a:lnTo>
                    <a:lnTo>
                      <a:pt x="6" y="84"/>
                    </a:lnTo>
                    <a:lnTo>
                      <a:pt x="6" y="90"/>
                    </a:lnTo>
                    <a:lnTo>
                      <a:pt x="6" y="78"/>
                    </a:lnTo>
                    <a:lnTo>
                      <a:pt x="6" y="78"/>
                    </a:lnTo>
                    <a:lnTo>
                      <a:pt x="6" y="84"/>
                    </a:lnTo>
                    <a:lnTo>
                      <a:pt x="6" y="108"/>
                    </a:lnTo>
                    <a:lnTo>
                      <a:pt x="6" y="102"/>
                    </a:lnTo>
                    <a:lnTo>
                      <a:pt x="6" y="78"/>
                    </a:lnTo>
                    <a:lnTo>
                      <a:pt x="6" y="102"/>
                    </a:lnTo>
                    <a:lnTo>
                      <a:pt x="6" y="66"/>
                    </a:lnTo>
                    <a:lnTo>
                      <a:pt x="6" y="72"/>
                    </a:lnTo>
                    <a:lnTo>
                      <a:pt x="6" y="84"/>
                    </a:lnTo>
                    <a:lnTo>
                      <a:pt x="6" y="96"/>
                    </a:lnTo>
                    <a:lnTo>
                      <a:pt x="6" y="78"/>
                    </a:lnTo>
                    <a:lnTo>
                      <a:pt x="6" y="90"/>
                    </a:lnTo>
                    <a:lnTo>
                      <a:pt x="6" y="66"/>
                    </a:lnTo>
                    <a:lnTo>
                      <a:pt x="6" y="84"/>
                    </a:lnTo>
                    <a:lnTo>
                      <a:pt x="6" y="102"/>
                    </a:lnTo>
                    <a:lnTo>
                      <a:pt x="6" y="102"/>
                    </a:lnTo>
                    <a:lnTo>
                      <a:pt x="6" y="84"/>
                    </a:lnTo>
                    <a:lnTo>
                      <a:pt x="6" y="54"/>
                    </a:lnTo>
                    <a:lnTo>
                      <a:pt x="6" y="66"/>
                    </a:lnTo>
                    <a:lnTo>
                      <a:pt x="6" y="108"/>
                    </a:lnTo>
                    <a:lnTo>
                      <a:pt x="6" y="72"/>
                    </a:lnTo>
                    <a:lnTo>
                      <a:pt x="6" y="84"/>
                    </a:lnTo>
                    <a:lnTo>
                      <a:pt x="6" y="60"/>
                    </a:lnTo>
                    <a:lnTo>
                      <a:pt x="6" y="84"/>
                    </a:lnTo>
                    <a:lnTo>
                      <a:pt x="6" y="72"/>
                    </a:lnTo>
                    <a:lnTo>
                      <a:pt x="6" y="78"/>
                    </a:lnTo>
                    <a:lnTo>
                      <a:pt x="6" y="48"/>
                    </a:lnTo>
                    <a:lnTo>
                      <a:pt x="6" y="54"/>
                    </a:lnTo>
                    <a:lnTo>
                      <a:pt x="6" y="54"/>
                    </a:lnTo>
                    <a:lnTo>
                      <a:pt x="6" y="96"/>
                    </a:lnTo>
                    <a:lnTo>
                      <a:pt x="6" y="84"/>
                    </a:lnTo>
                    <a:lnTo>
                      <a:pt x="12" y="78"/>
                    </a:lnTo>
                    <a:lnTo>
                      <a:pt x="12" y="72"/>
                    </a:lnTo>
                    <a:lnTo>
                      <a:pt x="12" y="72"/>
                    </a:lnTo>
                    <a:lnTo>
                      <a:pt x="12" y="60"/>
                    </a:lnTo>
                    <a:lnTo>
                      <a:pt x="12" y="90"/>
                    </a:lnTo>
                    <a:lnTo>
                      <a:pt x="12" y="72"/>
                    </a:lnTo>
                    <a:lnTo>
                      <a:pt x="12" y="60"/>
                    </a:lnTo>
                    <a:lnTo>
                      <a:pt x="12" y="78"/>
                    </a:lnTo>
                    <a:lnTo>
                      <a:pt x="12" y="72"/>
                    </a:lnTo>
                    <a:lnTo>
                      <a:pt x="12" y="84"/>
                    </a:lnTo>
                    <a:lnTo>
                      <a:pt x="12" y="102"/>
                    </a:lnTo>
                    <a:lnTo>
                      <a:pt x="12" y="48"/>
                    </a:lnTo>
                    <a:lnTo>
                      <a:pt x="12" y="60"/>
                    </a:lnTo>
                    <a:lnTo>
                      <a:pt x="12" y="66"/>
                    </a:lnTo>
                    <a:lnTo>
                      <a:pt x="12" y="66"/>
                    </a:lnTo>
                    <a:lnTo>
                      <a:pt x="12" y="78"/>
                    </a:lnTo>
                    <a:lnTo>
                      <a:pt x="12" y="90"/>
                    </a:lnTo>
                    <a:lnTo>
                      <a:pt x="12" y="72"/>
                    </a:lnTo>
                    <a:lnTo>
                      <a:pt x="12" y="42"/>
                    </a:lnTo>
                    <a:lnTo>
                      <a:pt x="12" y="96"/>
                    </a:lnTo>
                    <a:lnTo>
                      <a:pt x="12" y="66"/>
                    </a:lnTo>
                    <a:lnTo>
                      <a:pt x="12" y="84"/>
                    </a:lnTo>
                    <a:lnTo>
                      <a:pt x="12" y="102"/>
                    </a:lnTo>
                    <a:lnTo>
                      <a:pt x="12" y="102"/>
                    </a:lnTo>
                    <a:lnTo>
                      <a:pt x="12" y="66"/>
                    </a:lnTo>
                    <a:lnTo>
                      <a:pt x="12" y="102"/>
                    </a:lnTo>
                    <a:lnTo>
                      <a:pt x="12" y="72"/>
                    </a:lnTo>
                    <a:lnTo>
                      <a:pt x="12" y="60"/>
                    </a:lnTo>
                    <a:lnTo>
                      <a:pt x="12" y="60"/>
                    </a:lnTo>
                    <a:lnTo>
                      <a:pt x="12" y="66"/>
                    </a:lnTo>
                    <a:lnTo>
                      <a:pt x="12" y="66"/>
                    </a:lnTo>
                    <a:lnTo>
                      <a:pt x="12" y="42"/>
                    </a:lnTo>
                    <a:lnTo>
                      <a:pt x="12" y="90"/>
                    </a:lnTo>
                    <a:lnTo>
                      <a:pt x="12" y="84"/>
                    </a:lnTo>
                    <a:lnTo>
                      <a:pt x="12" y="102"/>
                    </a:lnTo>
                    <a:lnTo>
                      <a:pt x="12" y="96"/>
                    </a:lnTo>
                    <a:lnTo>
                      <a:pt x="12" y="48"/>
                    </a:lnTo>
                    <a:lnTo>
                      <a:pt x="12" y="78"/>
                    </a:lnTo>
                    <a:lnTo>
                      <a:pt x="12" y="90"/>
                    </a:lnTo>
                    <a:lnTo>
                      <a:pt x="12" y="84"/>
                    </a:lnTo>
                    <a:lnTo>
                      <a:pt x="12" y="78"/>
                    </a:lnTo>
                    <a:lnTo>
                      <a:pt x="12" y="60"/>
                    </a:lnTo>
                    <a:lnTo>
                      <a:pt x="12" y="54"/>
                    </a:lnTo>
                    <a:lnTo>
                      <a:pt x="12" y="78"/>
                    </a:lnTo>
                    <a:lnTo>
                      <a:pt x="12" y="54"/>
                    </a:lnTo>
                    <a:lnTo>
                      <a:pt x="12" y="72"/>
                    </a:lnTo>
                    <a:lnTo>
                      <a:pt x="12" y="72"/>
                    </a:lnTo>
                    <a:lnTo>
                      <a:pt x="12" y="78"/>
                    </a:lnTo>
                    <a:lnTo>
                      <a:pt x="12" y="60"/>
                    </a:lnTo>
                    <a:lnTo>
                      <a:pt x="12" y="96"/>
                    </a:lnTo>
                    <a:lnTo>
                      <a:pt x="12" y="54"/>
                    </a:lnTo>
                    <a:lnTo>
                      <a:pt x="12" y="66"/>
                    </a:lnTo>
                    <a:lnTo>
                      <a:pt x="12" y="84"/>
                    </a:lnTo>
                    <a:lnTo>
                      <a:pt x="12" y="48"/>
                    </a:lnTo>
                    <a:lnTo>
                      <a:pt x="12" y="66"/>
                    </a:lnTo>
                    <a:lnTo>
                      <a:pt x="12" y="42"/>
                    </a:lnTo>
                    <a:lnTo>
                      <a:pt x="12" y="102"/>
                    </a:lnTo>
                    <a:lnTo>
                      <a:pt x="12" y="30"/>
                    </a:lnTo>
                    <a:lnTo>
                      <a:pt x="12" y="36"/>
                    </a:lnTo>
                    <a:lnTo>
                      <a:pt x="12" y="114"/>
                    </a:lnTo>
                    <a:lnTo>
                      <a:pt x="12" y="54"/>
                    </a:lnTo>
                    <a:lnTo>
                      <a:pt x="12" y="102"/>
                    </a:lnTo>
                    <a:lnTo>
                      <a:pt x="12" y="60"/>
                    </a:lnTo>
                    <a:lnTo>
                      <a:pt x="12" y="54"/>
                    </a:lnTo>
                    <a:lnTo>
                      <a:pt x="12" y="102"/>
                    </a:lnTo>
                    <a:lnTo>
                      <a:pt x="12" y="66"/>
                    </a:lnTo>
                    <a:lnTo>
                      <a:pt x="12" y="90"/>
                    </a:lnTo>
                    <a:lnTo>
                      <a:pt x="12" y="84"/>
                    </a:lnTo>
                    <a:lnTo>
                      <a:pt x="12" y="102"/>
                    </a:lnTo>
                    <a:lnTo>
                      <a:pt x="12" y="108"/>
                    </a:lnTo>
                    <a:lnTo>
                      <a:pt x="12" y="90"/>
                    </a:lnTo>
                    <a:lnTo>
                      <a:pt x="12" y="78"/>
                    </a:lnTo>
                    <a:lnTo>
                      <a:pt x="12" y="96"/>
                    </a:lnTo>
                    <a:lnTo>
                      <a:pt x="12" y="84"/>
                    </a:lnTo>
                    <a:lnTo>
                      <a:pt x="12" y="102"/>
                    </a:lnTo>
                    <a:lnTo>
                      <a:pt x="12" y="72"/>
                    </a:lnTo>
                    <a:lnTo>
                      <a:pt x="12" y="78"/>
                    </a:lnTo>
                    <a:lnTo>
                      <a:pt x="12" y="60"/>
                    </a:lnTo>
                    <a:lnTo>
                      <a:pt x="12" y="72"/>
                    </a:lnTo>
                    <a:lnTo>
                      <a:pt x="12" y="78"/>
                    </a:lnTo>
                    <a:lnTo>
                      <a:pt x="12" y="102"/>
                    </a:lnTo>
                    <a:lnTo>
                      <a:pt x="12" y="84"/>
                    </a:lnTo>
                    <a:lnTo>
                      <a:pt x="12" y="54"/>
                    </a:lnTo>
                    <a:lnTo>
                      <a:pt x="12" y="72"/>
                    </a:lnTo>
                    <a:lnTo>
                      <a:pt x="12" y="126"/>
                    </a:lnTo>
                    <a:lnTo>
                      <a:pt x="12" y="66"/>
                    </a:lnTo>
                    <a:lnTo>
                      <a:pt x="12" y="90"/>
                    </a:lnTo>
                    <a:lnTo>
                      <a:pt x="12" y="78"/>
                    </a:lnTo>
                    <a:lnTo>
                      <a:pt x="12" y="54"/>
                    </a:lnTo>
                    <a:lnTo>
                      <a:pt x="12" y="72"/>
                    </a:lnTo>
                    <a:lnTo>
                      <a:pt x="12" y="66"/>
                    </a:lnTo>
                    <a:lnTo>
                      <a:pt x="12" y="90"/>
                    </a:lnTo>
                    <a:lnTo>
                      <a:pt x="12" y="72"/>
                    </a:lnTo>
                    <a:lnTo>
                      <a:pt x="12" y="48"/>
                    </a:lnTo>
                    <a:lnTo>
                      <a:pt x="12" y="66"/>
                    </a:lnTo>
                    <a:lnTo>
                      <a:pt x="12" y="54"/>
                    </a:lnTo>
                    <a:lnTo>
                      <a:pt x="12" y="96"/>
                    </a:lnTo>
                    <a:lnTo>
                      <a:pt x="12" y="72"/>
                    </a:lnTo>
                    <a:lnTo>
                      <a:pt x="12" y="42"/>
                    </a:lnTo>
                    <a:lnTo>
                      <a:pt x="12" y="36"/>
                    </a:lnTo>
                    <a:lnTo>
                      <a:pt x="12" y="72"/>
                    </a:lnTo>
                    <a:lnTo>
                      <a:pt x="12" y="84"/>
                    </a:lnTo>
                    <a:lnTo>
                      <a:pt x="18" y="102"/>
                    </a:lnTo>
                    <a:lnTo>
                      <a:pt x="18" y="90"/>
                    </a:lnTo>
                    <a:lnTo>
                      <a:pt x="18" y="72"/>
                    </a:lnTo>
                    <a:lnTo>
                      <a:pt x="18" y="108"/>
                    </a:lnTo>
                    <a:lnTo>
                      <a:pt x="18" y="96"/>
                    </a:lnTo>
                    <a:lnTo>
                      <a:pt x="18" y="54"/>
                    </a:lnTo>
                    <a:lnTo>
                      <a:pt x="18" y="66"/>
                    </a:lnTo>
                    <a:lnTo>
                      <a:pt x="18" y="54"/>
                    </a:lnTo>
                    <a:lnTo>
                      <a:pt x="18" y="66"/>
                    </a:lnTo>
                    <a:lnTo>
                      <a:pt x="18" y="108"/>
                    </a:lnTo>
                    <a:lnTo>
                      <a:pt x="18" y="90"/>
                    </a:lnTo>
                    <a:lnTo>
                      <a:pt x="18" y="108"/>
                    </a:lnTo>
                    <a:lnTo>
                      <a:pt x="18" y="84"/>
                    </a:lnTo>
                    <a:lnTo>
                      <a:pt x="18" y="90"/>
                    </a:lnTo>
                    <a:lnTo>
                      <a:pt x="18" y="102"/>
                    </a:lnTo>
                    <a:lnTo>
                      <a:pt x="18" y="66"/>
                    </a:lnTo>
                    <a:lnTo>
                      <a:pt x="18" y="48"/>
                    </a:lnTo>
                    <a:lnTo>
                      <a:pt x="18" y="66"/>
                    </a:lnTo>
                    <a:lnTo>
                      <a:pt x="18" y="54"/>
                    </a:lnTo>
                    <a:lnTo>
                      <a:pt x="18" y="66"/>
                    </a:lnTo>
                    <a:lnTo>
                      <a:pt x="18" y="90"/>
                    </a:lnTo>
                    <a:lnTo>
                      <a:pt x="18" y="78"/>
                    </a:lnTo>
                    <a:lnTo>
                      <a:pt x="18" y="60"/>
                    </a:lnTo>
                    <a:lnTo>
                      <a:pt x="18" y="54"/>
                    </a:lnTo>
                    <a:lnTo>
                      <a:pt x="18" y="84"/>
                    </a:lnTo>
                    <a:lnTo>
                      <a:pt x="18" y="102"/>
                    </a:lnTo>
                    <a:lnTo>
                      <a:pt x="18" y="96"/>
                    </a:lnTo>
                    <a:lnTo>
                      <a:pt x="18" y="84"/>
                    </a:lnTo>
                    <a:lnTo>
                      <a:pt x="18" y="54"/>
                    </a:lnTo>
                    <a:lnTo>
                      <a:pt x="18" y="78"/>
                    </a:lnTo>
                    <a:lnTo>
                      <a:pt x="18" y="96"/>
                    </a:lnTo>
                    <a:lnTo>
                      <a:pt x="18" y="54"/>
                    </a:lnTo>
                    <a:lnTo>
                      <a:pt x="18" y="90"/>
                    </a:lnTo>
                    <a:lnTo>
                      <a:pt x="18" y="96"/>
                    </a:lnTo>
                    <a:lnTo>
                      <a:pt x="18" y="72"/>
                    </a:lnTo>
                    <a:lnTo>
                      <a:pt x="18" y="78"/>
                    </a:lnTo>
                    <a:lnTo>
                      <a:pt x="18" y="90"/>
                    </a:lnTo>
                    <a:lnTo>
                      <a:pt x="18" y="36"/>
                    </a:lnTo>
                    <a:lnTo>
                      <a:pt x="18" y="96"/>
                    </a:lnTo>
                    <a:lnTo>
                      <a:pt x="18" y="54"/>
                    </a:lnTo>
                    <a:lnTo>
                      <a:pt x="18" y="36"/>
                    </a:lnTo>
                    <a:lnTo>
                      <a:pt x="18" y="72"/>
                    </a:lnTo>
                    <a:lnTo>
                      <a:pt x="18" y="102"/>
                    </a:lnTo>
                    <a:lnTo>
                      <a:pt x="18" y="66"/>
                    </a:lnTo>
                    <a:lnTo>
                      <a:pt x="18" y="72"/>
                    </a:lnTo>
                    <a:lnTo>
                      <a:pt x="18" y="36"/>
                    </a:lnTo>
                    <a:lnTo>
                      <a:pt x="18" y="84"/>
                    </a:lnTo>
                    <a:lnTo>
                      <a:pt x="18" y="48"/>
                    </a:lnTo>
                    <a:lnTo>
                      <a:pt x="18" y="114"/>
                    </a:lnTo>
                    <a:lnTo>
                      <a:pt x="18" y="78"/>
                    </a:lnTo>
                    <a:lnTo>
                      <a:pt x="18" y="90"/>
                    </a:lnTo>
                    <a:lnTo>
                      <a:pt x="18" y="42"/>
                    </a:lnTo>
                    <a:lnTo>
                      <a:pt x="18" y="60"/>
                    </a:lnTo>
                    <a:lnTo>
                      <a:pt x="18" y="60"/>
                    </a:lnTo>
                    <a:lnTo>
                      <a:pt x="18" y="102"/>
                    </a:lnTo>
                    <a:lnTo>
                      <a:pt x="18" y="60"/>
                    </a:lnTo>
                    <a:lnTo>
                      <a:pt x="18" y="54"/>
                    </a:lnTo>
                    <a:lnTo>
                      <a:pt x="18" y="84"/>
                    </a:lnTo>
                    <a:lnTo>
                      <a:pt x="18" y="42"/>
                    </a:lnTo>
                    <a:lnTo>
                      <a:pt x="18" y="78"/>
                    </a:lnTo>
                    <a:lnTo>
                      <a:pt x="18" y="72"/>
                    </a:lnTo>
                    <a:lnTo>
                      <a:pt x="18" y="54"/>
                    </a:lnTo>
                    <a:lnTo>
                      <a:pt x="18" y="48"/>
                    </a:lnTo>
                    <a:lnTo>
                      <a:pt x="18" y="120"/>
                    </a:lnTo>
                    <a:lnTo>
                      <a:pt x="18" y="96"/>
                    </a:lnTo>
                    <a:lnTo>
                      <a:pt x="18" y="84"/>
                    </a:lnTo>
                    <a:lnTo>
                      <a:pt x="18" y="84"/>
                    </a:lnTo>
                    <a:lnTo>
                      <a:pt x="18" y="72"/>
                    </a:lnTo>
                    <a:lnTo>
                      <a:pt x="18" y="66"/>
                    </a:lnTo>
                    <a:lnTo>
                      <a:pt x="18" y="114"/>
                    </a:lnTo>
                    <a:lnTo>
                      <a:pt x="18" y="18"/>
                    </a:lnTo>
                    <a:lnTo>
                      <a:pt x="18" y="90"/>
                    </a:lnTo>
                    <a:lnTo>
                      <a:pt x="18" y="42"/>
                    </a:lnTo>
                    <a:lnTo>
                      <a:pt x="18" y="66"/>
                    </a:lnTo>
                    <a:lnTo>
                      <a:pt x="18" y="72"/>
                    </a:lnTo>
                    <a:lnTo>
                      <a:pt x="18" y="24"/>
                    </a:lnTo>
                    <a:lnTo>
                      <a:pt x="18" y="54"/>
                    </a:lnTo>
                    <a:lnTo>
                      <a:pt x="18" y="54"/>
                    </a:lnTo>
                    <a:lnTo>
                      <a:pt x="18" y="96"/>
                    </a:lnTo>
                    <a:lnTo>
                      <a:pt x="18" y="102"/>
                    </a:lnTo>
                    <a:lnTo>
                      <a:pt x="18" y="90"/>
                    </a:lnTo>
                    <a:lnTo>
                      <a:pt x="18" y="102"/>
                    </a:lnTo>
                    <a:lnTo>
                      <a:pt x="18" y="72"/>
                    </a:lnTo>
                    <a:lnTo>
                      <a:pt x="18" y="90"/>
                    </a:lnTo>
                    <a:lnTo>
                      <a:pt x="18" y="72"/>
                    </a:lnTo>
                    <a:lnTo>
                      <a:pt x="18" y="30"/>
                    </a:lnTo>
                    <a:lnTo>
                      <a:pt x="18" y="54"/>
                    </a:lnTo>
                    <a:lnTo>
                      <a:pt x="18" y="102"/>
                    </a:lnTo>
                    <a:lnTo>
                      <a:pt x="18" y="78"/>
                    </a:lnTo>
                    <a:lnTo>
                      <a:pt x="18" y="78"/>
                    </a:lnTo>
                    <a:lnTo>
                      <a:pt x="18" y="96"/>
                    </a:lnTo>
                    <a:lnTo>
                      <a:pt x="18" y="78"/>
                    </a:lnTo>
                    <a:lnTo>
                      <a:pt x="18" y="96"/>
                    </a:lnTo>
                    <a:lnTo>
                      <a:pt x="18" y="48"/>
                    </a:lnTo>
                    <a:lnTo>
                      <a:pt x="18" y="66"/>
                    </a:lnTo>
                    <a:lnTo>
                      <a:pt x="18" y="60"/>
                    </a:lnTo>
                    <a:lnTo>
                      <a:pt x="18" y="66"/>
                    </a:lnTo>
                    <a:lnTo>
                      <a:pt x="18" y="96"/>
                    </a:lnTo>
                    <a:lnTo>
                      <a:pt x="18" y="78"/>
                    </a:lnTo>
                    <a:lnTo>
                      <a:pt x="18" y="78"/>
                    </a:lnTo>
                    <a:lnTo>
                      <a:pt x="18" y="54"/>
                    </a:lnTo>
                    <a:lnTo>
                      <a:pt x="18" y="66"/>
                    </a:lnTo>
                    <a:lnTo>
                      <a:pt x="24" y="60"/>
                    </a:lnTo>
                    <a:lnTo>
                      <a:pt x="24" y="60"/>
                    </a:lnTo>
                    <a:lnTo>
                      <a:pt x="24" y="96"/>
                    </a:lnTo>
                    <a:lnTo>
                      <a:pt x="24" y="102"/>
                    </a:lnTo>
                    <a:lnTo>
                      <a:pt x="24" y="108"/>
                    </a:lnTo>
                    <a:lnTo>
                      <a:pt x="24" y="90"/>
                    </a:lnTo>
                    <a:lnTo>
                      <a:pt x="24" y="60"/>
                    </a:lnTo>
                    <a:lnTo>
                      <a:pt x="24" y="72"/>
                    </a:lnTo>
                    <a:lnTo>
                      <a:pt x="24" y="90"/>
                    </a:lnTo>
                    <a:lnTo>
                      <a:pt x="24" y="42"/>
                    </a:lnTo>
                    <a:lnTo>
                      <a:pt x="24" y="108"/>
                    </a:lnTo>
                    <a:lnTo>
                      <a:pt x="24" y="84"/>
                    </a:lnTo>
                    <a:lnTo>
                      <a:pt x="24" y="66"/>
                    </a:lnTo>
                    <a:lnTo>
                      <a:pt x="24" y="90"/>
                    </a:lnTo>
                    <a:lnTo>
                      <a:pt x="24" y="66"/>
                    </a:lnTo>
                    <a:lnTo>
                      <a:pt x="24" y="66"/>
                    </a:lnTo>
                    <a:lnTo>
                      <a:pt x="24" y="66"/>
                    </a:lnTo>
                    <a:lnTo>
                      <a:pt x="24" y="36"/>
                    </a:lnTo>
                    <a:lnTo>
                      <a:pt x="24" y="54"/>
                    </a:lnTo>
                    <a:lnTo>
                      <a:pt x="24" y="48"/>
                    </a:lnTo>
                    <a:lnTo>
                      <a:pt x="24" y="30"/>
                    </a:lnTo>
                    <a:lnTo>
                      <a:pt x="24" y="108"/>
                    </a:lnTo>
                    <a:lnTo>
                      <a:pt x="24" y="72"/>
                    </a:lnTo>
                    <a:lnTo>
                      <a:pt x="24" y="66"/>
                    </a:lnTo>
                    <a:lnTo>
                      <a:pt x="24" y="66"/>
                    </a:lnTo>
                    <a:lnTo>
                      <a:pt x="24" y="84"/>
                    </a:lnTo>
                    <a:lnTo>
                      <a:pt x="24" y="102"/>
                    </a:lnTo>
                    <a:lnTo>
                      <a:pt x="24" y="24"/>
                    </a:lnTo>
                    <a:lnTo>
                      <a:pt x="24" y="84"/>
                    </a:lnTo>
                    <a:lnTo>
                      <a:pt x="24" y="96"/>
                    </a:lnTo>
                    <a:lnTo>
                      <a:pt x="24" y="30"/>
                    </a:lnTo>
                    <a:lnTo>
                      <a:pt x="24" y="54"/>
                    </a:lnTo>
                    <a:lnTo>
                      <a:pt x="24" y="90"/>
                    </a:lnTo>
                    <a:lnTo>
                      <a:pt x="24" y="84"/>
                    </a:lnTo>
                    <a:lnTo>
                      <a:pt x="24" y="54"/>
                    </a:lnTo>
                    <a:lnTo>
                      <a:pt x="24" y="36"/>
                    </a:lnTo>
                    <a:lnTo>
                      <a:pt x="24" y="108"/>
                    </a:lnTo>
                    <a:lnTo>
                      <a:pt x="24" y="78"/>
                    </a:lnTo>
                    <a:lnTo>
                      <a:pt x="24" y="66"/>
                    </a:lnTo>
                    <a:lnTo>
                      <a:pt x="24" y="84"/>
                    </a:lnTo>
                    <a:lnTo>
                      <a:pt x="24" y="60"/>
                    </a:lnTo>
                    <a:lnTo>
                      <a:pt x="24" y="66"/>
                    </a:lnTo>
                    <a:lnTo>
                      <a:pt x="24" y="84"/>
                    </a:lnTo>
                    <a:lnTo>
                      <a:pt x="24" y="30"/>
                    </a:lnTo>
                    <a:lnTo>
                      <a:pt x="24" y="96"/>
                    </a:lnTo>
                    <a:lnTo>
                      <a:pt x="24" y="60"/>
                    </a:lnTo>
                    <a:lnTo>
                      <a:pt x="24" y="78"/>
                    </a:lnTo>
                    <a:lnTo>
                      <a:pt x="24" y="72"/>
                    </a:lnTo>
                    <a:lnTo>
                      <a:pt x="24" y="42"/>
                    </a:lnTo>
                    <a:lnTo>
                      <a:pt x="24" y="96"/>
                    </a:lnTo>
                    <a:lnTo>
                      <a:pt x="24" y="78"/>
                    </a:lnTo>
                    <a:lnTo>
                      <a:pt x="24" y="54"/>
                    </a:lnTo>
                    <a:lnTo>
                      <a:pt x="24" y="84"/>
                    </a:lnTo>
                    <a:lnTo>
                      <a:pt x="24" y="78"/>
                    </a:lnTo>
                    <a:lnTo>
                      <a:pt x="24" y="54"/>
                    </a:lnTo>
                    <a:lnTo>
                      <a:pt x="24" y="72"/>
                    </a:lnTo>
                    <a:lnTo>
                      <a:pt x="24" y="84"/>
                    </a:lnTo>
                    <a:lnTo>
                      <a:pt x="24" y="108"/>
                    </a:lnTo>
                    <a:lnTo>
                      <a:pt x="24" y="102"/>
                    </a:lnTo>
                    <a:lnTo>
                      <a:pt x="24" y="78"/>
                    </a:lnTo>
                    <a:lnTo>
                      <a:pt x="24" y="66"/>
                    </a:lnTo>
                    <a:lnTo>
                      <a:pt x="24" y="54"/>
                    </a:lnTo>
                    <a:lnTo>
                      <a:pt x="24" y="84"/>
                    </a:lnTo>
                    <a:lnTo>
                      <a:pt x="24" y="72"/>
                    </a:lnTo>
                    <a:lnTo>
                      <a:pt x="24" y="54"/>
                    </a:lnTo>
                    <a:lnTo>
                      <a:pt x="24" y="108"/>
                    </a:lnTo>
                    <a:lnTo>
                      <a:pt x="24" y="24"/>
                    </a:lnTo>
                    <a:lnTo>
                      <a:pt x="24" y="36"/>
                    </a:lnTo>
                    <a:lnTo>
                      <a:pt x="24" y="36"/>
                    </a:lnTo>
                    <a:lnTo>
                      <a:pt x="24" y="72"/>
                    </a:lnTo>
                    <a:lnTo>
                      <a:pt x="24" y="84"/>
                    </a:lnTo>
                    <a:lnTo>
                      <a:pt x="24" y="60"/>
                    </a:lnTo>
                    <a:lnTo>
                      <a:pt x="24" y="66"/>
                    </a:lnTo>
                    <a:lnTo>
                      <a:pt x="24" y="96"/>
                    </a:lnTo>
                    <a:lnTo>
                      <a:pt x="24" y="102"/>
                    </a:lnTo>
                    <a:lnTo>
                      <a:pt x="24" y="114"/>
                    </a:lnTo>
                    <a:lnTo>
                      <a:pt x="24" y="66"/>
                    </a:lnTo>
                    <a:lnTo>
                      <a:pt x="24" y="54"/>
                    </a:lnTo>
                    <a:lnTo>
                      <a:pt x="24" y="90"/>
                    </a:lnTo>
                    <a:lnTo>
                      <a:pt x="24" y="84"/>
                    </a:lnTo>
                    <a:lnTo>
                      <a:pt x="24" y="102"/>
                    </a:lnTo>
                    <a:lnTo>
                      <a:pt x="24" y="90"/>
                    </a:lnTo>
                    <a:lnTo>
                      <a:pt x="24" y="78"/>
                    </a:lnTo>
                    <a:lnTo>
                      <a:pt x="24" y="72"/>
                    </a:lnTo>
                    <a:lnTo>
                      <a:pt x="24" y="84"/>
                    </a:lnTo>
                    <a:lnTo>
                      <a:pt x="24" y="60"/>
                    </a:lnTo>
                    <a:lnTo>
                      <a:pt x="24" y="96"/>
                    </a:lnTo>
                    <a:lnTo>
                      <a:pt x="24" y="102"/>
                    </a:lnTo>
                    <a:lnTo>
                      <a:pt x="24" y="108"/>
                    </a:lnTo>
                    <a:lnTo>
                      <a:pt x="24" y="72"/>
                    </a:lnTo>
                    <a:lnTo>
                      <a:pt x="24" y="102"/>
                    </a:lnTo>
                    <a:lnTo>
                      <a:pt x="24" y="108"/>
                    </a:lnTo>
                    <a:lnTo>
                      <a:pt x="24" y="78"/>
                    </a:lnTo>
                    <a:lnTo>
                      <a:pt x="24" y="54"/>
                    </a:lnTo>
                    <a:lnTo>
                      <a:pt x="24" y="78"/>
                    </a:lnTo>
                    <a:lnTo>
                      <a:pt x="24" y="78"/>
                    </a:lnTo>
                    <a:lnTo>
                      <a:pt x="24" y="48"/>
                    </a:lnTo>
                    <a:lnTo>
                      <a:pt x="24" y="66"/>
                    </a:lnTo>
                    <a:lnTo>
                      <a:pt x="24" y="108"/>
                    </a:lnTo>
                    <a:lnTo>
                      <a:pt x="24" y="72"/>
                    </a:lnTo>
                    <a:lnTo>
                      <a:pt x="24" y="60"/>
                    </a:lnTo>
                    <a:lnTo>
                      <a:pt x="24" y="132"/>
                    </a:lnTo>
                    <a:lnTo>
                      <a:pt x="24" y="42"/>
                    </a:lnTo>
                    <a:lnTo>
                      <a:pt x="30" y="78"/>
                    </a:lnTo>
                    <a:lnTo>
                      <a:pt x="30" y="96"/>
                    </a:lnTo>
                    <a:lnTo>
                      <a:pt x="30" y="54"/>
                    </a:lnTo>
                    <a:lnTo>
                      <a:pt x="30" y="96"/>
                    </a:lnTo>
                    <a:lnTo>
                      <a:pt x="30" y="90"/>
                    </a:lnTo>
                    <a:lnTo>
                      <a:pt x="30" y="54"/>
                    </a:lnTo>
                    <a:lnTo>
                      <a:pt x="30" y="60"/>
                    </a:lnTo>
                    <a:lnTo>
                      <a:pt x="30" y="72"/>
                    </a:lnTo>
                    <a:lnTo>
                      <a:pt x="30" y="48"/>
                    </a:lnTo>
                    <a:lnTo>
                      <a:pt x="30" y="60"/>
                    </a:lnTo>
                    <a:lnTo>
                      <a:pt x="30" y="96"/>
                    </a:lnTo>
                    <a:lnTo>
                      <a:pt x="30" y="66"/>
                    </a:lnTo>
                    <a:lnTo>
                      <a:pt x="30" y="102"/>
                    </a:lnTo>
                    <a:lnTo>
                      <a:pt x="30" y="72"/>
                    </a:lnTo>
                    <a:lnTo>
                      <a:pt x="30" y="78"/>
                    </a:lnTo>
                    <a:lnTo>
                      <a:pt x="30" y="84"/>
                    </a:lnTo>
                    <a:lnTo>
                      <a:pt x="30" y="102"/>
                    </a:lnTo>
                    <a:lnTo>
                      <a:pt x="30" y="60"/>
                    </a:lnTo>
                    <a:lnTo>
                      <a:pt x="30" y="72"/>
                    </a:lnTo>
                    <a:lnTo>
                      <a:pt x="30" y="78"/>
                    </a:lnTo>
                    <a:lnTo>
                      <a:pt x="30" y="84"/>
                    </a:lnTo>
                    <a:lnTo>
                      <a:pt x="30" y="78"/>
                    </a:lnTo>
                    <a:lnTo>
                      <a:pt x="30" y="66"/>
                    </a:lnTo>
                    <a:lnTo>
                      <a:pt x="30" y="36"/>
                    </a:lnTo>
                    <a:lnTo>
                      <a:pt x="30" y="30"/>
                    </a:lnTo>
                    <a:lnTo>
                      <a:pt x="30" y="102"/>
                    </a:lnTo>
                    <a:lnTo>
                      <a:pt x="30" y="108"/>
                    </a:lnTo>
                    <a:lnTo>
                      <a:pt x="30" y="102"/>
                    </a:lnTo>
                    <a:lnTo>
                      <a:pt x="30" y="72"/>
                    </a:lnTo>
                    <a:lnTo>
                      <a:pt x="30" y="60"/>
                    </a:lnTo>
                    <a:lnTo>
                      <a:pt x="30" y="72"/>
                    </a:lnTo>
                    <a:lnTo>
                      <a:pt x="30" y="42"/>
                    </a:lnTo>
                    <a:lnTo>
                      <a:pt x="30" y="60"/>
                    </a:lnTo>
                    <a:lnTo>
                      <a:pt x="30" y="66"/>
                    </a:lnTo>
                    <a:lnTo>
                      <a:pt x="30" y="78"/>
                    </a:lnTo>
                    <a:lnTo>
                      <a:pt x="30" y="60"/>
                    </a:lnTo>
                    <a:lnTo>
                      <a:pt x="30" y="84"/>
                    </a:lnTo>
                    <a:lnTo>
                      <a:pt x="30" y="90"/>
                    </a:lnTo>
                    <a:lnTo>
                      <a:pt x="30" y="84"/>
                    </a:lnTo>
                    <a:lnTo>
                      <a:pt x="30" y="78"/>
                    </a:lnTo>
                    <a:lnTo>
                      <a:pt x="30" y="60"/>
                    </a:lnTo>
                    <a:lnTo>
                      <a:pt x="30" y="72"/>
                    </a:lnTo>
                    <a:lnTo>
                      <a:pt x="30" y="66"/>
                    </a:lnTo>
                    <a:lnTo>
                      <a:pt x="30" y="90"/>
                    </a:lnTo>
                    <a:lnTo>
                      <a:pt x="30" y="84"/>
                    </a:lnTo>
                    <a:lnTo>
                      <a:pt x="30" y="84"/>
                    </a:lnTo>
                    <a:lnTo>
                      <a:pt x="30" y="60"/>
                    </a:lnTo>
                    <a:lnTo>
                      <a:pt x="30" y="66"/>
                    </a:lnTo>
                    <a:lnTo>
                      <a:pt x="30" y="54"/>
                    </a:lnTo>
                    <a:lnTo>
                      <a:pt x="30" y="60"/>
                    </a:lnTo>
                    <a:lnTo>
                      <a:pt x="30" y="54"/>
                    </a:lnTo>
                    <a:lnTo>
                      <a:pt x="30" y="60"/>
                    </a:lnTo>
                    <a:lnTo>
                      <a:pt x="30" y="72"/>
                    </a:lnTo>
                    <a:lnTo>
                      <a:pt x="30" y="90"/>
                    </a:lnTo>
                    <a:lnTo>
                      <a:pt x="30" y="66"/>
                    </a:lnTo>
                    <a:lnTo>
                      <a:pt x="30" y="78"/>
                    </a:lnTo>
                    <a:lnTo>
                      <a:pt x="30" y="78"/>
                    </a:lnTo>
                    <a:lnTo>
                      <a:pt x="30" y="96"/>
                    </a:lnTo>
                    <a:lnTo>
                      <a:pt x="30" y="78"/>
                    </a:lnTo>
                    <a:lnTo>
                      <a:pt x="30" y="54"/>
                    </a:lnTo>
                    <a:lnTo>
                      <a:pt x="30" y="66"/>
                    </a:lnTo>
                    <a:lnTo>
                      <a:pt x="30" y="36"/>
                    </a:lnTo>
                    <a:lnTo>
                      <a:pt x="30" y="102"/>
                    </a:lnTo>
                    <a:lnTo>
                      <a:pt x="30" y="90"/>
                    </a:lnTo>
                    <a:lnTo>
                      <a:pt x="30" y="84"/>
                    </a:lnTo>
                    <a:lnTo>
                      <a:pt x="30" y="120"/>
                    </a:lnTo>
                    <a:lnTo>
                      <a:pt x="30" y="90"/>
                    </a:lnTo>
                    <a:lnTo>
                      <a:pt x="30" y="54"/>
                    </a:lnTo>
                    <a:lnTo>
                      <a:pt x="30" y="90"/>
                    </a:lnTo>
                    <a:lnTo>
                      <a:pt x="30" y="108"/>
                    </a:lnTo>
                    <a:lnTo>
                      <a:pt x="30" y="54"/>
                    </a:lnTo>
                    <a:lnTo>
                      <a:pt x="30" y="78"/>
                    </a:lnTo>
                    <a:lnTo>
                      <a:pt x="30" y="96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84"/>
                    </a:lnTo>
                    <a:lnTo>
                      <a:pt x="30" y="78"/>
                    </a:lnTo>
                    <a:lnTo>
                      <a:pt x="30" y="54"/>
                    </a:lnTo>
                    <a:lnTo>
                      <a:pt x="30" y="120"/>
                    </a:lnTo>
                    <a:lnTo>
                      <a:pt x="30" y="66"/>
                    </a:lnTo>
                    <a:lnTo>
                      <a:pt x="30" y="48"/>
                    </a:lnTo>
                    <a:lnTo>
                      <a:pt x="30" y="78"/>
                    </a:lnTo>
                    <a:lnTo>
                      <a:pt x="30" y="102"/>
                    </a:lnTo>
                    <a:lnTo>
                      <a:pt x="30" y="60"/>
                    </a:lnTo>
                    <a:lnTo>
                      <a:pt x="30" y="108"/>
                    </a:lnTo>
                    <a:lnTo>
                      <a:pt x="30" y="84"/>
                    </a:lnTo>
                    <a:lnTo>
                      <a:pt x="30" y="72"/>
                    </a:lnTo>
                    <a:lnTo>
                      <a:pt x="30" y="66"/>
                    </a:lnTo>
                    <a:lnTo>
                      <a:pt x="30" y="114"/>
                    </a:lnTo>
                    <a:lnTo>
                      <a:pt x="30" y="42"/>
                    </a:lnTo>
                    <a:lnTo>
                      <a:pt x="30" y="72"/>
                    </a:lnTo>
                    <a:lnTo>
                      <a:pt x="30" y="78"/>
                    </a:lnTo>
                    <a:lnTo>
                      <a:pt x="30" y="66"/>
                    </a:lnTo>
                    <a:lnTo>
                      <a:pt x="30" y="108"/>
                    </a:lnTo>
                    <a:lnTo>
                      <a:pt x="30" y="96"/>
                    </a:lnTo>
                    <a:lnTo>
                      <a:pt x="30" y="36"/>
                    </a:lnTo>
                    <a:lnTo>
                      <a:pt x="30" y="78"/>
                    </a:lnTo>
                    <a:lnTo>
                      <a:pt x="30" y="78"/>
                    </a:lnTo>
                    <a:lnTo>
                      <a:pt x="30" y="78"/>
                    </a:lnTo>
                    <a:lnTo>
                      <a:pt x="30" y="102"/>
                    </a:lnTo>
                    <a:lnTo>
                      <a:pt x="30" y="72"/>
                    </a:lnTo>
                    <a:lnTo>
                      <a:pt x="30" y="72"/>
                    </a:lnTo>
                    <a:lnTo>
                      <a:pt x="36" y="48"/>
                    </a:lnTo>
                    <a:lnTo>
                      <a:pt x="36" y="60"/>
                    </a:lnTo>
                    <a:lnTo>
                      <a:pt x="36" y="102"/>
                    </a:lnTo>
                    <a:lnTo>
                      <a:pt x="36" y="78"/>
                    </a:lnTo>
                    <a:lnTo>
                      <a:pt x="36" y="54"/>
                    </a:lnTo>
                    <a:lnTo>
                      <a:pt x="36" y="36"/>
                    </a:lnTo>
                    <a:lnTo>
                      <a:pt x="36" y="108"/>
                    </a:lnTo>
                    <a:lnTo>
                      <a:pt x="36" y="84"/>
                    </a:lnTo>
                    <a:lnTo>
                      <a:pt x="36" y="102"/>
                    </a:lnTo>
                    <a:lnTo>
                      <a:pt x="36" y="78"/>
                    </a:lnTo>
                    <a:lnTo>
                      <a:pt x="36" y="72"/>
                    </a:lnTo>
                    <a:lnTo>
                      <a:pt x="36" y="84"/>
                    </a:lnTo>
                    <a:lnTo>
                      <a:pt x="36" y="66"/>
                    </a:lnTo>
                    <a:lnTo>
                      <a:pt x="36" y="114"/>
                    </a:lnTo>
                    <a:lnTo>
                      <a:pt x="36" y="84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36" y="84"/>
                    </a:lnTo>
                    <a:lnTo>
                      <a:pt x="36" y="66"/>
                    </a:lnTo>
                    <a:lnTo>
                      <a:pt x="36" y="90"/>
                    </a:lnTo>
                    <a:lnTo>
                      <a:pt x="36" y="72"/>
                    </a:lnTo>
                    <a:lnTo>
                      <a:pt x="36" y="78"/>
                    </a:lnTo>
                    <a:lnTo>
                      <a:pt x="36" y="78"/>
                    </a:lnTo>
                    <a:lnTo>
                      <a:pt x="36" y="78"/>
                    </a:lnTo>
                    <a:lnTo>
                      <a:pt x="36" y="120"/>
                    </a:lnTo>
                    <a:lnTo>
                      <a:pt x="36" y="48"/>
                    </a:lnTo>
                    <a:lnTo>
                      <a:pt x="36" y="60"/>
                    </a:lnTo>
                    <a:lnTo>
                      <a:pt x="36" y="84"/>
                    </a:lnTo>
                    <a:lnTo>
                      <a:pt x="36" y="108"/>
                    </a:lnTo>
                    <a:lnTo>
                      <a:pt x="36" y="102"/>
                    </a:lnTo>
                    <a:lnTo>
                      <a:pt x="36" y="90"/>
                    </a:lnTo>
                    <a:lnTo>
                      <a:pt x="36" y="66"/>
                    </a:lnTo>
                    <a:lnTo>
                      <a:pt x="36" y="48"/>
                    </a:lnTo>
                    <a:lnTo>
                      <a:pt x="36" y="66"/>
                    </a:lnTo>
                    <a:lnTo>
                      <a:pt x="36" y="66"/>
                    </a:lnTo>
                    <a:lnTo>
                      <a:pt x="36" y="48"/>
                    </a:lnTo>
                    <a:lnTo>
                      <a:pt x="36" y="66"/>
                    </a:lnTo>
                    <a:lnTo>
                      <a:pt x="36" y="96"/>
                    </a:lnTo>
                    <a:lnTo>
                      <a:pt x="36" y="48"/>
                    </a:lnTo>
                    <a:lnTo>
                      <a:pt x="36" y="72"/>
                    </a:lnTo>
                    <a:lnTo>
                      <a:pt x="36" y="108"/>
                    </a:lnTo>
                    <a:lnTo>
                      <a:pt x="36" y="126"/>
                    </a:lnTo>
                    <a:lnTo>
                      <a:pt x="36" y="72"/>
                    </a:lnTo>
                    <a:lnTo>
                      <a:pt x="36" y="84"/>
                    </a:lnTo>
                    <a:lnTo>
                      <a:pt x="36" y="36"/>
                    </a:lnTo>
                    <a:lnTo>
                      <a:pt x="36" y="72"/>
                    </a:lnTo>
                    <a:lnTo>
                      <a:pt x="36" y="60"/>
                    </a:lnTo>
                    <a:lnTo>
                      <a:pt x="36" y="96"/>
                    </a:lnTo>
                    <a:lnTo>
                      <a:pt x="36" y="36"/>
                    </a:lnTo>
                    <a:lnTo>
                      <a:pt x="36" y="72"/>
                    </a:lnTo>
                    <a:lnTo>
                      <a:pt x="36" y="60"/>
                    </a:lnTo>
                    <a:lnTo>
                      <a:pt x="36" y="48"/>
                    </a:lnTo>
                    <a:lnTo>
                      <a:pt x="36" y="60"/>
                    </a:lnTo>
                    <a:lnTo>
                      <a:pt x="36" y="90"/>
                    </a:lnTo>
                    <a:lnTo>
                      <a:pt x="36" y="72"/>
                    </a:lnTo>
                    <a:lnTo>
                      <a:pt x="36" y="54"/>
                    </a:lnTo>
                    <a:lnTo>
                      <a:pt x="36" y="60"/>
                    </a:lnTo>
                    <a:lnTo>
                      <a:pt x="36" y="72"/>
                    </a:lnTo>
                    <a:lnTo>
                      <a:pt x="36" y="96"/>
                    </a:lnTo>
                    <a:lnTo>
                      <a:pt x="36" y="96"/>
                    </a:lnTo>
                    <a:lnTo>
                      <a:pt x="36" y="114"/>
                    </a:lnTo>
                    <a:lnTo>
                      <a:pt x="36" y="66"/>
                    </a:lnTo>
                    <a:lnTo>
                      <a:pt x="36" y="42"/>
                    </a:lnTo>
                    <a:lnTo>
                      <a:pt x="36" y="144"/>
                    </a:lnTo>
                    <a:lnTo>
                      <a:pt x="36" y="96"/>
                    </a:lnTo>
                    <a:lnTo>
                      <a:pt x="36" y="90"/>
                    </a:lnTo>
                    <a:lnTo>
                      <a:pt x="36" y="66"/>
                    </a:lnTo>
                    <a:lnTo>
                      <a:pt x="36" y="72"/>
                    </a:lnTo>
                    <a:lnTo>
                      <a:pt x="36" y="78"/>
                    </a:lnTo>
                    <a:lnTo>
                      <a:pt x="36" y="78"/>
                    </a:lnTo>
                    <a:lnTo>
                      <a:pt x="36" y="78"/>
                    </a:lnTo>
                    <a:lnTo>
                      <a:pt x="36" y="84"/>
                    </a:lnTo>
                    <a:lnTo>
                      <a:pt x="36" y="60"/>
                    </a:lnTo>
                    <a:lnTo>
                      <a:pt x="36" y="72"/>
                    </a:lnTo>
                    <a:lnTo>
                      <a:pt x="36" y="66"/>
                    </a:lnTo>
                    <a:lnTo>
                      <a:pt x="36" y="84"/>
                    </a:lnTo>
                    <a:lnTo>
                      <a:pt x="36" y="54"/>
                    </a:lnTo>
                    <a:lnTo>
                      <a:pt x="36" y="60"/>
                    </a:lnTo>
                    <a:lnTo>
                      <a:pt x="36" y="36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36" y="84"/>
                    </a:lnTo>
                    <a:lnTo>
                      <a:pt x="36" y="48"/>
                    </a:lnTo>
                    <a:lnTo>
                      <a:pt x="36" y="78"/>
                    </a:lnTo>
                    <a:lnTo>
                      <a:pt x="36" y="114"/>
                    </a:lnTo>
                    <a:lnTo>
                      <a:pt x="36" y="42"/>
                    </a:lnTo>
                    <a:lnTo>
                      <a:pt x="36" y="60"/>
                    </a:lnTo>
                    <a:lnTo>
                      <a:pt x="36" y="90"/>
                    </a:lnTo>
                    <a:lnTo>
                      <a:pt x="36" y="72"/>
                    </a:lnTo>
                    <a:lnTo>
                      <a:pt x="36" y="108"/>
                    </a:lnTo>
                    <a:lnTo>
                      <a:pt x="36" y="60"/>
                    </a:lnTo>
                    <a:lnTo>
                      <a:pt x="36" y="78"/>
                    </a:lnTo>
                    <a:lnTo>
                      <a:pt x="36" y="108"/>
                    </a:lnTo>
                    <a:lnTo>
                      <a:pt x="36" y="66"/>
                    </a:lnTo>
                    <a:lnTo>
                      <a:pt x="36" y="96"/>
                    </a:lnTo>
                    <a:lnTo>
                      <a:pt x="36" y="60"/>
                    </a:lnTo>
                    <a:lnTo>
                      <a:pt x="36" y="84"/>
                    </a:lnTo>
                    <a:lnTo>
                      <a:pt x="36" y="84"/>
                    </a:lnTo>
                    <a:lnTo>
                      <a:pt x="36" y="60"/>
                    </a:lnTo>
                    <a:lnTo>
                      <a:pt x="36" y="72"/>
                    </a:lnTo>
                    <a:lnTo>
                      <a:pt x="36" y="54"/>
                    </a:lnTo>
                    <a:lnTo>
                      <a:pt x="36" y="54"/>
                    </a:lnTo>
                    <a:lnTo>
                      <a:pt x="42" y="90"/>
                    </a:lnTo>
                    <a:lnTo>
                      <a:pt x="42" y="96"/>
                    </a:lnTo>
                    <a:lnTo>
                      <a:pt x="42" y="66"/>
                    </a:lnTo>
                    <a:lnTo>
                      <a:pt x="42" y="108"/>
                    </a:lnTo>
                    <a:lnTo>
                      <a:pt x="42" y="84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2" y="102"/>
                    </a:lnTo>
                    <a:lnTo>
                      <a:pt x="42" y="90"/>
                    </a:lnTo>
                    <a:lnTo>
                      <a:pt x="42" y="66"/>
                    </a:lnTo>
                    <a:lnTo>
                      <a:pt x="42" y="54"/>
                    </a:lnTo>
                    <a:lnTo>
                      <a:pt x="42" y="90"/>
                    </a:lnTo>
                    <a:lnTo>
                      <a:pt x="42" y="96"/>
                    </a:lnTo>
                    <a:lnTo>
                      <a:pt x="42" y="66"/>
                    </a:lnTo>
                    <a:lnTo>
                      <a:pt x="42" y="60"/>
                    </a:lnTo>
                    <a:lnTo>
                      <a:pt x="42" y="78"/>
                    </a:lnTo>
                    <a:lnTo>
                      <a:pt x="42" y="54"/>
                    </a:lnTo>
                    <a:lnTo>
                      <a:pt x="42" y="48"/>
                    </a:lnTo>
                    <a:lnTo>
                      <a:pt x="42" y="72"/>
                    </a:lnTo>
                    <a:lnTo>
                      <a:pt x="42" y="66"/>
                    </a:lnTo>
                    <a:lnTo>
                      <a:pt x="42" y="84"/>
                    </a:lnTo>
                    <a:lnTo>
                      <a:pt x="42" y="90"/>
                    </a:lnTo>
                    <a:lnTo>
                      <a:pt x="42" y="114"/>
                    </a:lnTo>
                    <a:lnTo>
                      <a:pt x="42" y="54"/>
                    </a:lnTo>
                    <a:lnTo>
                      <a:pt x="42" y="78"/>
                    </a:lnTo>
                    <a:lnTo>
                      <a:pt x="42" y="96"/>
                    </a:lnTo>
                    <a:lnTo>
                      <a:pt x="42" y="108"/>
                    </a:lnTo>
                    <a:lnTo>
                      <a:pt x="42" y="108"/>
                    </a:lnTo>
                    <a:lnTo>
                      <a:pt x="42" y="30"/>
                    </a:lnTo>
                    <a:lnTo>
                      <a:pt x="42" y="78"/>
                    </a:lnTo>
                    <a:lnTo>
                      <a:pt x="42" y="114"/>
                    </a:lnTo>
                    <a:lnTo>
                      <a:pt x="42" y="108"/>
                    </a:lnTo>
                    <a:lnTo>
                      <a:pt x="42" y="72"/>
                    </a:lnTo>
                    <a:lnTo>
                      <a:pt x="42" y="90"/>
                    </a:lnTo>
                    <a:lnTo>
                      <a:pt x="42" y="84"/>
                    </a:lnTo>
                    <a:lnTo>
                      <a:pt x="42" y="84"/>
                    </a:lnTo>
                    <a:lnTo>
                      <a:pt x="42" y="90"/>
                    </a:lnTo>
                    <a:lnTo>
                      <a:pt x="42" y="48"/>
                    </a:lnTo>
                    <a:lnTo>
                      <a:pt x="42" y="84"/>
                    </a:lnTo>
                    <a:lnTo>
                      <a:pt x="42" y="102"/>
                    </a:lnTo>
                    <a:lnTo>
                      <a:pt x="42" y="90"/>
                    </a:lnTo>
                    <a:lnTo>
                      <a:pt x="42" y="66"/>
                    </a:lnTo>
                    <a:lnTo>
                      <a:pt x="42" y="78"/>
                    </a:lnTo>
                    <a:lnTo>
                      <a:pt x="42" y="78"/>
                    </a:lnTo>
                    <a:lnTo>
                      <a:pt x="42" y="84"/>
                    </a:lnTo>
                    <a:lnTo>
                      <a:pt x="42" y="54"/>
                    </a:lnTo>
                    <a:lnTo>
                      <a:pt x="42" y="72"/>
                    </a:lnTo>
                    <a:lnTo>
                      <a:pt x="42" y="84"/>
                    </a:lnTo>
                    <a:lnTo>
                      <a:pt x="42" y="66"/>
                    </a:lnTo>
                    <a:lnTo>
                      <a:pt x="42" y="84"/>
                    </a:lnTo>
                    <a:lnTo>
                      <a:pt x="42" y="78"/>
                    </a:lnTo>
                    <a:lnTo>
                      <a:pt x="42" y="72"/>
                    </a:lnTo>
                    <a:lnTo>
                      <a:pt x="42" y="114"/>
                    </a:lnTo>
                    <a:lnTo>
                      <a:pt x="42" y="90"/>
                    </a:lnTo>
                    <a:lnTo>
                      <a:pt x="42" y="78"/>
                    </a:lnTo>
                    <a:lnTo>
                      <a:pt x="42" y="102"/>
                    </a:lnTo>
                    <a:lnTo>
                      <a:pt x="42" y="102"/>
                    </a:lnTo>
                    <a:lnTo>
                      <a:pt x="42" y="90"/>
                    </a:lnTo>
                    <a:lnTo>
                      <a:pt x="42" y="78"/>
                    </a:lnTo>
                    <a:lnTo>
                      <a:pt x="42" y="90"/>
                    </a:lnTo>
                    <a:lnTo>
                      <a:pt x="42" y="78"/>
                    </a:lnTo>
                    <a:lnTo>
                      <a:pt x="42" y="18"/>
                    </a:lnTo>
                    <a:lnTo>
                      <a:pt x="42" y="96"/>
                    </a:lnTo>
                    <a:lnTo>
                      <a:pt x="42" y="48"/>
                    </a:lnTo>
                    <a:lnTo>
                      <a:pt x="42" y="66"/>
                    </a:lnTo>
                    <a:lnTo>
                      <a:pt x="42" y="54"/>
                    </a:lnTo>
                    <a:lnTo>
                      <a:pt x="42" y="96"/>
                    </a:lnTo>
                    <a:lnTo>
                      <a:pt x="42" y="84"/>
                    </a:lnTo>
                    <a:lnTo>
                      <a:pt x="42" y="66"/>
                    </a:lnTo>
                    <a:lnTo>
                      <a:pt x="42" y="60"/>
                    </a:lnTo>
                    <a:lnTo>
                      <a:pt x="42" y="66"/>
                    </a:lnTo>
                    <a:lnTo>
                      <a:pt x="42" y="114"/>
                    </a:lnTo>
                    <a:lnTo>
                      <a:pt x="42" y="90"/>
                    </a:lnTo>
                    <a:lnTo>
                      <a:pt x="42" y="54"/>
                    </a:lnTo>
                    <a:lnTo>
                      <a:pt x="42" y="54"/>
                    </a:lnTo>
                    <a:lnTo>
                      <a:pt x="42" y="60"/>
                    </a:lnTo>
                    <a:lnTo>
                      <a:pt x="42" y="66"/>
                    </a:lnTo>
                    <a:lnTo>
                      <a:pt x="42" y="72"/>
                    </a:lnTo>
                    <a:lnTo>
                      <a:pt x="42" y="48"/>
                    </a:lnTo>
                    <a:lnTo>
                      <a:pt x="42" y="54"/>
                    </a:lnTo>
                    <a:lnTo>
                      <a:pt x="42" y="66"/>
                    </a:lnTo>
                    <a:lnTo>
                      <a:pt x="42" y="90"/>
                    </a:lnTo>
                    <a:lnTo>
                      <a:pt x="42" y="96"/>
                    </a:lnTo>
                    <a:lnTo>
                      <a:pt x="42" y="42"/>
                    </a:lnTo>
                    <a:lnTo>
                      <a:pt x="42" y="84"/>
                    </a:lnTo>
                    <a:lnTo>
                      <a:pt x="42" y="90"/>
                    </a:lnTo>
                    <a:lnTo>
                      <a:pt x="42" y="54"/>
                    </a:lnTo>
                    <a:lnTo>
                      <a:pt x="42" y="78"/>
                    </a:lnTo>
                    <a:lnTo>
                      <a:pt x="42" y="66"/>
                    </a:lnTo>
                    <a:lnTo>
                      <a:pt x="42" y="72"/>
                    </a:lnTo>
                    <a:lnTo>
                      <a:pt x="42" y="66"/>
                    </a:lnTo>
                    <a:lnTo>
                      <a:pt x="42" y="84"/>
                    </a:lnTo>
                    <a:lnTo>
                      <a:pt x="42" y="90"/>
                    </a:lnTo>
                    <a:lnTo>
                      <a:pt x="42" y="54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2" y="78"/>
                    </a:lnTo>
                    <a:lnTo>
                      <a:pt x="42" y="84"/>
                    </a:lnTo>
                    <a:lnTo>
                      <a:pt x="42" y="72"/>
                    </a:lnTo>
                    <a:lnTo>
                      <a:pt x="42" y="84"/>
                    </a:lnTo>
                    <a:lnTo>
                      <a:pt x="42" y="102"/>
                    </a:lnTo>
                    <a:lnTo>
                      <a:pt x="48" y="66"/>
                    </a:lnTo>
                    <a:lnTo>
                      <a:pt x="48" y="60"/>
                    </a:lnTo>
                    <a:lnTo>
                      <a:pt x="48" y="66"/>
                    </a:lnTo>
                    <a:lnTo>
                      <a:pt x="48" y="60"/>
                    </a:lnTo>
                    <a:lnTo>
                      <a:pt x="48" y="78"/>
                    </a:lnTo>
                    <a:lnTo>
                      <a:pt x="48" y="84"/>
                    </a:lnTo>
                    <a:lnTo>
                      <a:pt x="48" y="102"/>
                    </a:lnTo>
                    <a:lnTo>
                      <a:pt x="48" y="90"/>
                    </a:lnTo>
                    <a:lnTo>
                      <a:pt x="48" y="84"/>
                    </a:lnTo>
                    <a:lnTo>
                      <a:pt x="48" y="84"/>
                    </a:lnTo>
                    <a:lnTo>
                      <a:pt x="48" y="96"/>
                    </a:lnTo>
                    <a:lnTo>
                      <a:pt x="48" y="90"/>
                    </a:lnTo>
                    <a:lnTo>
                      <a:pt x="48" y="60"/>
                    </a:lnTo>
                    <a:lnTo>
                      <a:pt x="48" y="84"/>
                    </a:lnTo>
                    <a:lnTo>
                      <a:pt x="48" y="126"/>
                    </a:lnTo>
                    <a:lnTo>
                      <a:pt x="48" y="96"/>
                    </a:lnTo>
                    <a:lnTo>
                      <a:pt x="48" y="102"/>
                    </a:lnTo>
                    <a:lnTo>
                      <a:pt x="48" y="78"/>
                    </a:lnTo>
                    <a:lnTo>
                      <a:pt x="48" y="0"/>
                    </a:lnTo>
                    <a:lnTo>
                      <a:pt x="48" y="78"/>
                    </a:lnTo>
                    <a:lnTo>
                      <a:pt x="48" y="84"/>
                    </a:lnTo>
                    <a:lnTo>
                      <a:pt x="48" y="126"/>
                    </a:lnTo>
                    <a:lnTo>
                      <a:pt x="48" y="66"/>
                    </a:lnTo>
                    <a:lnTo>
                      <a:pt x="48" y="66"/>
                    </a:lnTo>
                    <a:lnTo>
                      <a:pt x="48" y="102"/>
                    </a:lnTo>
                    <a:lnTo>
                      <a:pt x="48" y="60"/>
                    </a:lnTo>
                    <a:lnTo>
                      <a:pt x="48" y="30"/>
                    </a:lnTo>
                    <a:lnTo>
                      <a:pt x="48" y="60"/>
                    </a:lnTo>
                    <a:lnTo>
                      <a:pt x="48" y="78"/>
                    </a:lnTo>
                    <a:lnTo>
                      <a:pt x="48" y="54"/>
                    </a:lnTo>
                    <a:lnTo>
                      <a:pt x="48" y="120"/>
                    </a:lnTo>
                    <a:lnTo>
                      <a:pt x="48" y="54"/>
                    </a:lnTo>
                    <a:lnTo>
                      <a:pt x="48" y="60"/>
                    </a:lnTo>
                    <a:lnTo>
                      <a:pt x="48" y="96"/>
                    </a:lnTo>
                    <a:lnTo>
                      <a:pt x="48" y="60"/>
                    </a:lnTo>
                    <a:lnTo>
                      <a:pt x="48" y="96"/>
                    </a:lnTo>
                    <a:lnTo>
                      <a:pt x="48" y="66"/>
                    </a:lnTo>
                    <a:lnTo>
                      <a:pt x="48" y="84"/>
                    </a:lnTo>
                    <a:lnTo>
                      <a:pt x="48" y="54"/>
                    </a:lnTo>
                    <a:lnTo>
                      <a:pt x="48" y="102"/>
                    </a:lnTo>
                    <a:lnTo>
                      <a:pt x="48" y="90"/>
                    </a:lnTo>
                    <a:lnTo>
                      <a:pt x="48" y="96"/>
                    </a:lnTo>
                    <a:lnTo>
                      <a:pt x="48" y="90"/>
                    </a:lnTo>
                    <a:lnTo>
                      <a:pt x="48" y="60"/>
                    </a:lnTo>
                    <a:lnTo>
                      <a:pt x="48" y="48"/>
                    </a:lnTo>
                    <a:lnTo>
                      <a:pt x="48" y="54"/>
                    </a:lnTo>
                    <a:lnTo>
                      <a:pt x="48" y="48"/>
                    </a:lnTo>
                    <a:lnTo>
                      <a:pt x="48" y="84"/>
                    </a:lnTo>
                    <a:lnTo>
                      <a:pt x="48" y="66"/>
                    </a:lnTo>
                    <a:lnTo>
                      <a:pt x="48" y="72"/>
                    </a:lnTo>
                    <a:lnTo>
                      <a:pt x="48" y="42"/>
                    </a:lnTo>
                    <a:lnTo>
                      <a:pt x="48" y="114"/>
                    </a:lnTo>
                    <a:lnTo>
                      <a:pt x="48" y="60"/>
                    </a:lnTo>
                    <a:lnTo>
                      <a:pt x="48" y="48"/>
                    </a:lnTo>
                    <a:lnTo>
                      <a:pt x="48" y="54"/>
                    </a:lnTo>
                    <a:lnTo>
                      <a:pt x="48" y="48"/>
                    </a:lnTo>
                    <a:lnTo>
                      <a:pt x="48" y="90"/>
                    </a:lnTo>
                    <a:lnTo>
                      <a:pt x="48" y="84"/>
                    </a:lnTo>
                    <a:lnTo>
                      <a:pt x="48" y="84"/>
                    </a:lnTo>
                    <a:lnTo>
                      <a:pt x="48" y="84"/>
                    </a:lnTo>
                    <a:lnTo>
                      <a:pt x="48" y="60"/>
                    </a:lnTo>
                    <a:lnTo>
                      <a:pt x="48" y="84"/>
                    </a:lnTo>
                    <a:lnTo>
                      <a:pt x="48" y="84"/>
                    </a:lnTo>
                    <a:lnTo>
                      <a:pt x="48" y="72"/>
                    </a:lnTo>
                    <a:lnTo>
                      <a:pt x="48" y="78"/>
                    </a:lnTo>
                    <a:lnTo>
                      <a:pt x="48" y="48"/>
                    </a:lnTo>
                    <a:lnTo>
                      <a:pt x="48" y="48"/>
                    </a:lnTo>
                    <a:lnTo>
                      <a:pt x="48" y="78"/>
                    </a:lnTo>
                    <a:lnTo>
                      <a:pt x="48" y="72"/>
                    </a:lnTo>
                    <a:lnTo>
                      <a:pt x="48" y="36"/>
                    </a:lnTo>
                    <a:lnTo>
                      <a:pt x="48" y="66"/>
                    </a:lnTo>
                    <a:lnTo>
                      <a:pt x="48" y="66"/>
                    </a:lnTo>
                    <a:lnTo>
                      <a:pt x="48" y="72"/>
                    </a:lnTo>
                    <a:lnTo>
                      <a:pt x="48" y="72"/>
                    </a:lnTo>
                    <a:lnTo>
                      <a:pt x="48" y="66"/>
                    </a:lnTo>
                    <a:lnTo>
                      <a:pt x="48" y="84"/>
                    </a:lnTo>
                    <a:lnTo>
                      <a:pt x="48" y="36"/>
                    </a:lnTo>
                    <a:lnTo>
                      <a:pt x="48" y="60"/>
                    </a:lnTo>
                    <a:lnTo>
                      <a:pt x="48" y="96"/>
                    </a:lnTo>
                    <a:lnTo>
                      <a:pt x="48" y="42"/>
                    </a:lnTo>
                    <a:lnTo>
                      <a:pt x="48" y="60"/>
                    </a:lnTo>
                    <a:lnTo>
                      <a:pt x="48" y="60"/>
                    </a:lnTo>
                    <a:lnTo>
                      <a:pt x="48" y="72"/>
                    </a:lnTo>
                    <a:lnTo>
                      <a:pt x="48" y="84"/>
                    </a:lnTo>
                    <a:lnTo>
                      <a:pt x="48" y="90"/>
                    </a:lnTo>
                    <a:lnTo>
                      <a:pt x="48" y="96"/>
                    </a:lnTo>
                    <a:lnTo>
                      <a:pt x="48" y="84"/>
                    </a:lnTo>
                    <a:lnTo>
                      <a:pt x="48" y="132"/>
                    </a:lnTo>
                    <a:lnTo>
                      <a:pt x="48" y="66"/>
                    </a:lnTo>
                    <a:lnTo>
                      <a:pt x="48" y="72"/>
                    </a:lnTo>
                    <a:lnTo>
                      <a:pt x="48" y="78"/>
                    </a:lnTo>
                    <a:lnTo>
                      <a:pt x="48" y="66"/>
                    </a:lnTo>
                    <a:lnTo>
                      <a:pt x="48" y="84"/>
                    </a:lnTo>
                    <a:lnTo>
                      <a:pt x="48" y="84"/>
                    </a:lnTo>
                    <a:lnTo>
                      <a:pt x="48" y="60"/>
                    </a:lnTo>
                    <a:lnTo>
                      <a:pt x="48" y="72"/>
                    </a:lnTo>
                    <a:lnTo>
                      <a:pt x="48" y="78"/>
                    </a:lnTo>
                    <a:lnTo>
                      <a:pt x="48" y="84"/>
                    </a:lnTo>
                    <a:lnTo>
                      <a:pt x="48" y="90"/>
                    </a:lnTo>
                    <a:lnTo>
                      <a:pt x="48" y="78"/>
                    </a:lnTo>
                    <a:lnTo>
                      <a:pt x="48" y="60"/>
                    </a:lnTo>
                    <a:lnTo>
                      <a:pt x="48" y="36"/>
                    </a:lnTo>
                    <a:lnTo>
                      <a:pt x="48" y="90"/>
                    </a:lnTo>
                    <a:lnTo>
                      <a:pt x="54" y="102"/>
                    </a:lnTo>
                    <a:lnTo>
                      <a:pt x="54" y="66"/>
                    </a:lnTo>
                    <a:lnTo>
                      <a:pt x="54" y="36"/>
                    </a:lnTo>
                    <a:lnTo>
                      <a:pt x="54" y="78"/>
                    </a:lnTo>
                    <a:lnTo>
                      <a:pt x="54" y="72"/>
                    </a:lnTo>
                    <a:lnTo>
                      <a:pt x="54" y="72"/>
                    </a:lnTo>
                    <a:lnTo>
                      <a:pt x="54" y="72"/>
                    </a:lnTo>
                    <a:lnTo>
                      <a:pt x="54" y="102"/>
                    </a:lnTo>
                    <a:lnTo>
                      <a:pt x="54" y="120"/>
                    </a:lnTo>
                    <a:lnTo>
                      <a:pt x="54" y="54"/>
                    </a:lnTo>
                    <a:lnTo>
                      <a:pt x="54" y="102"/>
                    </a:lnTo>
                    <a:lnTo>
                      <a:pt x="54" y="84"/>
                    </a:lnTo>
                    <a:lnTo>
                      <a:pt x="54" y="54"/>
                    </a:lnTo>
                    <a:lnTo>
                      <a:pt x="54" y="102"/>
                    </a:lnTo>
                    <a:lnTo>
                      <a:pt x="54" y="72"/>
                    </a:lnTo>
                    <a:lnTo>
                      <a:pt x="54" y="42"/>
                    </a:lnTo>
                    <a:lnTo>
                      <a:pt x="54" y="78"/>
                    </a:lnTo>
                    <a:lnTo>
                      <a:pt x="54" y="102"/>
                    </a:lnTo>
                    <a:lnTo>
                      <a:pt x="54" y="84"/>
                    </a:lnTo>
                    <a:lnTo>
                      <a:pt x="54" y="84"/>
                    </a:lnTo>
                    <a:lnTo>
                      <a:pt x="54" y="42"/>
                    </a:lnTo>
                    <a:lnTo>
                      <a:pt x="54" y="42"/>
                    </a:lnTo>
                    <a:lnTo>
                      <a:pt x="54" y="72"/>
                    </a:lnTo>
                    <a:lnTo>
                      <a:pt x="54" y="84"/>
                    </a:lnTo>
                    <a:lnTo>
                      <a:pt x="54" y="36"/>
                    </a:lnTo>
                    <a:lnTo>
                      <a:pt x="54" y="66"/>
                    </a:lnTo>
                    <a:lnTo>
                      <a:pt x="54" y="72"/>
                    </a:lnTo>
                    <a:lnTo>
                      <a:pt x="54" y="84"/>
                    </a:lnTo>
                    <a:lnTo>
                      <a:pt x="54" y="54"/>
                    </a:lnTo>
                    <a:lnTo>
                      <a:pt x="54" y="30"/>
                    </a:lnTo>
                    <a:lnTo>
                      <a:pt x="54" y="72"/>
                    </a:lnTo>
                    <a:lnTo>
                      <a:pt x="54" y="78"/>
                    </a:lnTo>
                    <a:lnTo>
                      <a:pt x="54" y="102"/>
                    </a:lnTo>
                    <a:lnTo>
                      <a:pt x="54" y="78"/>
                    </a:lnTo>
                    <a:lnTo>
                      <a:pt x="54" y="78"/>
                    </a:lnTo>
                    <a:lnTo>
                      <a:pt x="54" y="66"/>
                    </a:lnTo>
                    <a:lnTo>
                      <a:pt x="54" y="84"/>
                    </a:lnTo>
                    <a:lnTo>
                      <a:pt x="54" y="108"/>
                    </a:lnTo>
                    <a:lnTo>
                      <a:pt x="54" y="36"/>
                    </a:lnTo>
                    <a:lnTo>
                      <a:pt x="54" y="66"/>
                    </a:lnTo>
                    <a:lnTo>
                      <a:pt x="54" y="66"/>
                    </a:lnTo>
                    <a:lnTo>
                      <a:pt x="54" y="96"/>
                    </a:lnTo>
                    <a:lnTo>
                      <a:pt x="54" y="72"/>
                    </a:lnTo>
                    <a:lnTo>
                      <a:pt x="54" y="78"/>
                    </a:lnTo>
                    <a:lnTo>
                      <a:pt x="54" y="60"/>
                    </a:lnTo>
                    <a:lnTo>
                      <a:pt x="54" y="84"/>
                    </a:lnTo>
                    <a:lnTo>
                      <a:pt x="54" y="102"/>
                    </a:lnTo>
                    <a:lnTo>
                      <a:pt x="54" y="60"/>
                    </a:lnTo>
                    <a:lnTo>
                      <a:pt x="54" y="84"/>
                    </a:lnTo>
                    <a:lnTo>
                      <a:pt x="54" y="54"/>
                    </a:lnTo>
                    <a:lnTo>
                      <a:pt x="54" y="78"/>
                    </a:lnTo>
                    <a:lnTo>
                      <a:pt x="54" y="36"/>
                    </a:lnTo>
                    <a:lnTo>
                      <a:pt x="54" y="48"/>
                    </a:lnTo>
                    <a:lnTo>
                      <a:pt x="54" y="72"/>
                    </a:lnTo>
                    <a:lnTo>
                      <a:pt x="54" y="60"/>
                    </a:lnTo>
                    <a:lnTo>
                      <a:pt x="54" y="72"/>
                    </a:lnTo>
                    <a:lnTo>
                      <a:pt x="54" y="66"/>
                    </a:lnTo>
                    <a:lnTo>
                      <a:pt x="54" y="60"/>
                    </a:lnTo>
                    <a:lnTo>
                      <a:pt x="54" y="54"/>
                    </a:lnTo>
                    <a:lnTo>
                      <a:pt x="54" y="78"/>
                    </a:lnTo>
                    <a:lnTo>
                      <a:pt x="54" y="78"/>
                    </a:lnTo>
                    <a:lnTo>
                      <a:pt x="54" y="78"/>
                    </a:lnTo>
                    <a:lnTo>
                      <a:pt x="54" y="72"/>
                    </a:lnTo>
                    <a:lnTo>
                      <a:pt x="54" y="108"/>
                    </a:lnTo>
                    <a:lnTo>
                      <a:pt x="54" y="66"/>
                    </a:lnTo>
                    <a:lnTo>
                      <a:pt x="54" y="114"/>
                    </a:lnTo>
                    <a:lnTo>
                      <a:pt x="54" y="72"/>
                    </a:lnTo>
                    <a:lnTo>
                      <a:pt x="54" y="66"/>
                    </a:lnTo>
                    <a:lnTo>
                      <a:pt x="54" y="78"/>
                    </a:lnTo>
                    <a:lnTo>
                      <a:pt x="54" y="78"/>
                    </a:lnTo>
                    <a:lnTo>
                      <a:pt x="54" y="114"/>
                    </a:lnTo>
                    <a:lnTo>
                      <a:pt x="54" y="84"/>
                    </a:lnTo>
                    <a:lnTo>
                      <a:pt x="54" y="60"/>
                    </a:lnTo>
                    <a:lnTo>
                      <a:pt x="54" y="54"/>
                    </a:lnTo>
                    <a:lnTo>
                      <a:pt x="54" y="78"/>
                    </a:lnTo>
                    <a:lnTo>
                      <a:pt x="54" y="102"/>
                    </a:lnTo>
                    <a:lnTo>
                      <a:pt x="54" y="78"/>
                    </a:lnTo>
                    <a:lnTo>
                      <a:pt x="54" y="84"/>
                    </a:lnTo>
                    <a:lnTo>
                      <a:pt x="54" y="66"/>
                    </a:lnTo>
                    <a:lnTo>
                      <a:pt x="54" y="72"/>
                    </a:lnTo>
                    <a:lnTo>
                      <a:pt x="54" y="102"/>
                    </a:lnTo>
                    <a:lnTo>
                      <a:pt x="54" y="72"/>
                    </a:lnTo>
                    <a:lnTo>
                      <a:pt x="54" y="54"/>
                    </a:lnTo>
                    <a:lnTo>
                      <a:pt x="54" y="54"/>
                    </a:lnTo>
                    <a:lnTo>
                      <a:pt x="54" y="78"/>
                    </a:lnTo>
                    <a:lnTo>
                      <a:pt x="54" y="96"/>
                    </a:lnTo>
                    <a:lnTo>
                      <a:pt x="54" y="84"/>
                    </a:lnTo>
                    <a:lnTo>
                      <a:pt x="54" y="96"/>
                    </a:lnTo>
                    <a:lnTo>
                      <a:pt x="54" y="114"/>
                    </a:lnTo>
                    <a:lnTo>
                      <a:pt x="54" y="24"/>
                    </a:lnTo>
                    <a:lnTo>
                      <a:pt x="54" y="72"/>
                    </a:lnTo>
                    <a:lnTo>
                      <a:pt x="54" y="96"/>
                    </a:lnTo>
                    <a:lnTo>
                      <a:pt x="54" y="54"/>
                    </a:lnTo>
                    <a:lnTo>
                      <a:pt x="54" y="66"/>
                    </a:lnTo>
                    <a:lnTo>
                      <a:pt x="54" y="96"/>
                    </a:lnTo>
                    <a:lnTo>
                      <a:pt x="54" y="96"/>
                    </a:lnTo>
                    <a:lnTo>
                      <a:pt x="54" y="78"/>
                    </a:lnTo>
                    <a:lnTo>
                      <a:pt x="54" y="78"/>
                    </a:lnTo>
                    <a:lnTo>
                      <a:pt x="54" y="78"/>
                    </a:lnTo>
                    <a:lnTo>
                      <a:pt x="54" y="54"/>
                    </a:lnTo>
                    <a:lnTo>
                      <a:pt x="54" y="84"/>
                    </a:lnTo>
                    <a:lnTo>
                      <a:pt x="54" y="84"/>
                    </a:lnTo>
                    <a:lnTo>
                      <a:pt x="60" y="54"/>
                    </a:lnTo>
                    <a:lnTo>
                      <a:pt x="60" y="78"/>
                    </a:lnTo>
                    <a:lnTo>
                      <a:pt x="60" y="102"/>
                    </a:lnTo>
                    <a:lnTo>
                      <a:pt x="60" y="42"/>
                    </a:lnTo>
                    <a:lnTo>
                      <a:pt x="60" y="84"/>
                    </a:lnTo>
                    <a:lnTo>
                      <a:pt x="60" y="96"/>
                    </a:lnTo>
                    <a:lnTo>
                      <a:pt x="60" y="108"/>
                    </a:lnTo>
                    <a:lnTo>
                      <a:pt x="60" y="84"/>
                    </a:lnTo>
                    <a:lnTo>
                      <a:pt x="60" y="96"/>
                    </a:lnTo>
                    <a:lnTo>
                      <a:pt x="60" y="66"/>
                    </a:lnTo>
                    <a:lnTo>
                      <a:pt x="60" y="66"/>
                    </a:lnTo>
                    <a:lnTo>
                      <a:pt x="60" y="78"/>
                    </a:lnTo>
                    <a:lnTo>
                      <a:pt x="60" y="78"/>
                    </a:lnTo>
                    <a:lnTo>
                      <a:pt x="60" y="84"/>
                    </a:lnTo>
                    <a:lnTo>
                      <a:pt x="60" y="78"/>
                    </a:lnTo>
                    <a:lnTo>
                      <a:pt x="60" y="78"/>
                    </a:lnTo>
                    <a:lnTo>
                      <a:pt x="60" y="90"/>
                    </a:lnTo>
                    <a:lnTo>
                      <a:pt x="60" y="78"/>
                    </a:lnTo>
                    <a:lnTo>
                      <a:pt x="60" y="72"/>
                    </a:lnTo>
                    <a:lnTo>
                      <a:pt x="60" y="42"/>
                    </a:lnTo>
                    <a:lnTo>
                      <a:pt x="60" y="66"/>
                    </a:lnTo>
                    <a:lnTo>
                      <a:pt x="60" y="66"/>
                    </a:lnTo>
                    <a:lnTo>
                      <a:pt x="60" y="36"/>
                    </a:lnTo>
                    <a:lnTo>
                      <a:pt x="60" y="66"/>
                    </a:lnTo>
                    <a:lnTo>
                      <a:pt x="60" y="84"/>
                    </a:lnTo>
                    <a:lnTo>
                      <a:pt x="60" y="72"/>
                    </a:lnTo>
                    <a:lnTo>
                      <a:pt x="60" y="48"/>
                    </a:lnTo>
                    <a:lnTo>
                      <a:pt x="60" y="66"/>
                    </a:lnTo>
                    <a:lnTo>
                      <a:pt x="60" y="102"/>
                    </a:lnTo>
                    <a:lnTo>
                      <a:pt x="60" y="108"/>
                    </a:lnTo>
                    <a:lnTo>
                      <a:pt x="60" y="60"/>
                    </a:lnTo>
                    <a:lnTo>
                      <a:pt x="60" y="66"/>
                    </a:lnTo>
                    <a:lnTo>
                      <a:pt x="60" y="84"/>
                    </a:lnTo>
                    <a:lnTo>
                      <a:pt x="60" y="114"/>
                    </a:lnTo>
                    <a:lnTo>
                      <a:pt x="60" y="96"/>
                    </a:lnTo>
                    <a:lnTo>
                      <a:pt x="60" y="54"/>
                    </a:lnTo>
                    <a:lnTo>
                      <a:pt x="60" y="54"/>
                    </a:lnTo>
                    <a:lnTo>
                      <a:pt x="60" y="90"/>
                    </a:lnTo>
                    <a:lnTo>
                      <a:pt x="60" y="60"/>
                    </a:lnTo>
                    <a:lnTo>
                      <a:pt x="60" y="96"/>
                    </a:lnTo>
                    <a:lnTo>
                      <a:pt x="60" y="48"/>
                    </a:lnTo>
                    <a:lnTo>
                      <a:pt x="60" y="72"/>
                    </a:lnTo>
                    <a:lnTo>
                      <a:pt x="60" y="78"/>
                    </a:lnTo>
                    <a:lnTo>
                      <a:pt x="60" y="60"/>
                    </a:lnTo>
                    <a:lnTo>
                      <a:pt x="60" y="66"/>
                    </a:lnTo>
                    <a:lnTo>
                      <a:pt x="60" y="78"/>
                    </a:lnTo>
                    <a:lnTo>
                      <a:pt x="60" y="84"/>
                    </a:lnTo>
                    <a:lnTo>
                      <a:pt x="60" y="90"/>
                    </a:lnTo>
                    <a:lnTo>
                      <a:pt x="60" y="96"/>
                    </a:lnTo>
                    <a:lnTo>
                      <a:pt x="60" y="102"/>
                    </a:lnTo>
                    <a:lnTo>
                      <a:pt x="60" y="60"/>
                    </a:lnTo>
                    <a:lnTo>
                      <a:pt x="60" y="72"/>
                    </a:lnTo>
                    <a:lnTo>
                      <a:pt x="60" y="60"/>
                    </a:lnTo>
                    <a:lnTo>
                      <a:pt x="60" y="66"/>
                    </a:lnTo>
                    <a:lnTo>
                      <a:pt x="60" y="90"/>
                    </a:lnTo>
                    <a:lnTo>
                      <a:pt x="60" y="7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27"/>
              <p:cNvSpPr>
                <a:spLocks/>
              </p:cNvSpPr>
              <p:nvPr/>
            </p:nvSpPr>
            <p:spPr bwMode="auto">
              <a:xfrm>
                <a:off x="2727325" y="7974013"/>
                <a:ext cx="95250" cy="190500"/>
              </a:xfrm>
              <a:custGeom>
                <a:avLst/>
                <a:gdLst>
                  <a:gd name="T0" fmla="*/ 0 w 60"/>
                  <a:gd name="T1" fmla="*/ 66 h 120"/>
                  <a:gd name="T2" fmla="*/ 0 w 60"/>
                  <a:gd name="T3" fmla="*/ 54 h 120"/>
                  <a:gd name="T4" fmla="*/ 6 w 60"/>
                  <a:gd name="T5" fmla="*/ 54 h 120"/>
                  <a:gd name="T6" fmla="*/ 6 w 60"/>
                  <a:gd name="T7" fmla="*/ 54 h 120"/>
                  <a:gd name="T8" fmla="*/ 6 w 60"/>
                  <a:gd name="T9" fmla="*/ 66 h 120"/>
                  <a:gd name="T10" fmla="*/ 6 w 60"/>
                  <a:gd name="T11" fmla="*/ 12 h 120"/>
                  <a:gd name="T12" fmla="*/ 6 w 60"/>
                  <a:gd name="T13" fmla="*/ 54 h 120"/>
                  <a:gd name="T14" fmla="*/ 6 w 60"/>
                  <a:gd name="T15" fmla="*/ 54 h 120"/>
                  <a:gd name="T16" fmla="*/ 6 w 60"/>
                  <a:gd name="T17" fmla="*/ 66 h 120"/>
                  <a:gd name="T18" fmla="*/ 12 w 60"/>
                  <a:gd name="T19" fmla="*/ 30 h 120"/>
                  <a:gd name="T20" fmla="*/ 12 w 60"/>
                  <a:gd name="T21" fmla="*/ 54 h 120"/>
                  <a:gd name="T22" fmla="*/ 12 w 60"/>
                  <a:gd name="T23" fmla="*/ 54 h 120"/>
                  <a:gd name="T24" fmla="*/ 12 w 60"/>
                  <a:gd name="T25" fmla="*/ 90 h 120"/>
                  <a:gd name="T26" fmla="*/ 12 w 60"/>
                  <a:gd name="T27" fmla="*/ 54 h 120"/>
                  <a:gd name="T28" fmla="*/ 12 w 60"/>
                  <a:gd name="T29" fmla="*/ 54 h 120"/>
                  <a:gd name="T30" fmla="*/ 18 w 60"/>
                  <a:gd name="T31" fmla="*/ 24 h 120"/>
                  <a:gd name="T32" fmla="*/ 18 w 60"/>
                  <a:gd name="T33" fmla="*/ 54 h 120"/>
                  <a:gd name="T34" fmla="*/ 18 w 60"/>
                  <a:gd name="T35" fmla="*/ 66 h 120"/>
                  <a:gd name="T36" fmla="*/ 18 w 60"/>
                  <a:gd name="T37" fmla="*/ 48 h 120"/>
                  <a:gd name="T38" fmla="*/ 18 w 60"/>
                  <a:gd name="T39" fmla="*/ 36 h 120"/>
                  <a:gd name="T40" fmla="*/ 18 w 60"/>
                  <a:gd name="T41" fmla="*/ 30 h 120"/>
                  <a:gd name="T42" fmla="*/ 18 w 60"/>
                  <a:gd name="T43" fmla="*/ 48 h 120"/>
                  <a:gd name="T44" fmla="*/ 24 w 60"/>
                  <a:gd name="T45" fmla="*/ 48 h 120"/>
                  <a:gd name="T46" fmla="*/ 24 w 60"/>
                  <a:gd name="T47" fmla="*/ 54 h 120"/>
                  <a:gd name="T48" fmla="*/ 24 w 60"/>
                  <a:gd name="T49" fmla="*/ 48 h 120"/>
                  <a:gd name="T50" fmla="*/ 24 w 60"/>
                  <a:gd name="T51" fmla="*/ 66 h 120"/>
                  <a:gd name="T52" fmla="*/ 24 w 60"/>
                  <a:gd name="T53" fmla="*/ 30 h 120"/>
                  <a:gd name="T54" fmla="*/ 24 w 60"/>
                  <a:gd name="T55" fmla="*/ 42 h 120"/>
                  <a:gd name="T56" fmla="*/ 30 w 60"/>
                  <a:gd name="T57" fmla="*/ 18 h 120"/>
                  <a:gd name="T58" fmla="*/ 30 w 60"/>
                  <a:gd name="T59" fmla="*/ 66 h 120"/>
                  <a:gd name="T60" fmla="*/ 30 w 60"/>
                  <a:gd name="T61" fmla="*/ 54 h 120"/>
                  <a:gd name="T62" fmla="*/ 30 w 60"/>
                  <a:gd name="T63" fmla="*/ 78 h 120"/>
                  <a:gd name="T64" fmla="*/ 30 w 60"/>
                  <a:gd name="T65" fmla="*/ 60 h 120"/>
                  <a:gd name="T66" fmla="*/ 30 w 60"/>
                  <a:gd name="T67" fmla="*/ 84 h 120"/>
                  <a:gd name="T68" fmla="*/ 36 w 60"/>
                  <a:gd name="T69" fmla="*/ 54 h 120"/>
                  <a:gd name="T70" fmla="*/ 36 w 60"/>
                  <a:gd name="T71" fmla="*/ 24 h 120"/>
                  <a:gd name="T72" fmla="*/ 36 w 60"/>
                  <a:gd name="T73" fmla="*/ 66 h 120"/>
                  <a:gd name="T74" fmla="*/ 36 w 60"/>
                  <a:gd name="T75" fmla="*/ 72 h 120"/>
                  <a:gd name="T76" fmla="*/ 36 w 60"/>
                  <a:gd name="T77" fmla="*/ 96 h 120"/>
                  <a:gd name="T78" fmla="*/ 36 w 60"/>
                  <a:gd name="T79" fmla="*/ 48 h 120"/>
                  <a:gd name="T80" fmla="*/ 36 w 60"/>
                  <a:gd name="T81" fmla="*/ 54 h 120"/>
                  <a:gd name="T82" fmla="*/ 42 w 60"/>
                  <a:gd name="T83" fmla="*/ 78 h 120"/>
                  <a:gd name="T84" fmla="*/ 42 w 60"/>
                  <a:gd name="T85" fmla="*/ 96 h 120"/>
                  <a:gd name="T86" fmla="*/ 42 w 60"/>
                  <a:gd name="T87" fmla="*/ 60 h 120"/>
                  <a:gd name="T88" fmla="*/ 42 w 60"/>
                  <a:gd name="T89" fmla="*/ 48 h 120"/>
                  <a:gd name="T90" fmla="*/ 42 w 60"/>
                  <a:gd name="T91" fmla="*/ 48 h 120"/>
                  <a:gd name="T92" fmla="*/ 42 w 60"/>
                  <a:gd name="T93" fmla="*/ 72 h 120"/>
                  <a:gd name="T94" fmla="*/ 48 w 60"/>
                  <a:gd name="T95" fmla="*/ 72 h 120"/>
                  <a:gd name="T96" fmla="*/ 48 w 60"/>
                  <a:gd name="T97" fmla="*/ 60 h 120"/>
                  <a:gd name="T98" fmla="*/ 48 w 60"/>
                  <a:gd name="T99" fmla="*/ 54 h 120"/>
                  <a:gd name="T100" fmla="*/ 48 w 60"/>
                  <a:gd name="T101" fmla="*/ 84 h 120"/>
                  <a:gd name="T102" fmla="*/ 48 w 60"/>
                  <a:gd name="T103" fmla="*/ 54 h 120"/>
                  <a:gd name="T104" fmla="*/ 48 w 60"/>
                  <a:gd name="T105" fmla="*/ 54 h 120"/>
                  <a:gd name="T106" fmla="*/ 48 w 60"/>
                  <a:gd name="T107" fmla="*/ 48 h 120"/>
                  <a:gd name="T108" fmla="*/ 54 w 60"/>
                  <a:gd name="T109" fmla="*/ 54 h 120"/>
                  <a:gd name="T110" fmla="*/ 54 w 60"/>
                  <a:gd name="T111" fmla="*/ 48 h 120"/>
                  <a:gd name="T112" fmla="*/ 54 w 60"/>
                  <a:gd name="T113" fmla="*/ 54 h 120"/>
                  <a:gd name="T114" fmla="*/ 54 w 60"/>
                  <a:gd name="T115" fmla="*/ 60 h 120"/>
                  <a:gd name="T116" fmla="*/ 54 w 60"/>
                  <a:gd name="T117" fmla="*/ 48 h 120"/>
                  <a:gd name="T118" fmla="*/ 54 w 60"/>
                  <a:gd name="T119" fmla="*/ 84 h 120"/>
                  <a:gd name="T120" fmla="*/ 60 w 60"/>
                  <a:gd name="T121" fmla="*/ 30 h 120"/>
                  <a:gd name="T122" fmla="*/ 60 w 60"/>
                  <a:gd name="T123" fmla="*/ 54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0" h="120">
                    <a:moveTo>
                      <a:pt x="0" y="60"/>
                    </a:moveTo>
                    <a:lnTo>
                      <a:pt x="0" y="48"/>
                    </a:lnTo>
                    <a:lnTo>
                      <a:pt x="0" y="48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0" y="48"/>
                    </a:lnTo>
                    <a:lnTo>
                      <a:pt x="0" y="30"/>
                    </a:lnTo>
                    <a:lnTo>
                      <a:pt x="0" y="102"/>
                    </a:lnTo>
                    <a:lnTo>
                      <a:pt x="0" y="48"/>
                    </a:lnTo>
                    <a:lnTo>
                      <a:pt x="0" y="60"/>
                    </a:lnTo>
                    <a:lnTo>
                      <a:pt x="0" y="42"/>
                    </a:lnTo>
                    <a:lnTo>
                      <a:pt x="0" y="54"/>
                    </a:lnTo>
                    <a:lnTo>
                      <a:pt x="0" y="66"/>
                    </a:lnTo>
                    <a:lnTo>
                      <a:pt x="0" y="24"/>
                    </a:lnTo>
                    <a:lnTo>
                      <a:pt x="0" y="54"/>
                    </a:lnTo>
                    <a:lnTo>
                      <a:pt x="0" y="66"/>
                    </a:lnTo>
                    <a:lnTo>
                      <a:pt x="0" y="42"/>
                    </a:lnTo>
                    <a:lnTo>
                      <a:pt x="0" y="60"/>
                    </a:lnTo>
                    <a:lnTo>
                      <a:pt x="0" y="54"/>
                    </a:lnTo>
                    <a:lnTo>
                      <a:pt x="0" y="72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0" y="36"/>
                    </a:lnTo>
                    <a:lnTo>
                      <a:pt x="0" y="54"/>
                    </a:lnTo>
                    <a:lnTo>
                      <a:pt x="0" y="42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0" y="36"/>
                    </a:lnTo>
                    <a:lnTo>
                      <a:pt x="0" y="48"/>
                    </a:lnTo>
                    <a:lnTo>
                      <a:pt x="0" y="102"/>
                    </a:lnTo>
                    <a:lnTo>
                      <a:pt x="0" y="78"/>
                    </a:lnTo>
                    <a:lnTo>
                      <a:pt x="0" y="54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0" y="42"/>
                    </a:lnTo>
                    <a:lnTo>
                      <a:pt x="0" y="60"/>
                    </a:lnTo>
                    <a:lnTo>
                      <a:pt x="0" y="42"/>
                    </a:lnTo>
                    <a:lnTo>
                      <a:pt x="0" y="60"/>
                    </a:lnTo>
                    <a:lnTo>
                      <a:pt x="0" y="90"/>
                    </a:lnTo>
                    <a:lnTo>
                      <a:pt x="0" y="78"/>
                    </a:lnTo>
                    <a:lnTo>
                      <a:pt x="0" y="84"/>
                    </a:lnTo>
                    <a:lnTo>
                      <a:pt x="0" y="24"/>
                    </a:lnTo>
                    <a:lnTo>
                      <a:pt x="0" y="54"/>
                    </a:lnTo>
                    <a:lnTo>
                      <a:pt x="0" y="78"/>
                    </a:lnTo>
                    <a:lnTo>
                      <a:pt x="0" y="36"/>
                    </a:lnTo>
                    <a:lnTo>
                      <a:pt x="0" y="12"/>
                    </a:lnTo>
                    <a:lnTo>
                      <a:pt x="0" y="24"/>
                    </a:lnTo>
                    <a:lnTo>
                      <a:pt x="6" y="54"/>
                    </a:lnTo>
                    <a:lnTo>
                      <a:pt x="6" y="54"/>
                    </a:lnTo>
                    <a:lnTo>
                      <a:pt x="6" y="42"/>
                    </a:lnTo>
                    <a:lnTo>
                      <a:pt x="6" y="66"/>
                    </a:lnTo>
                    <a:lnTo>
                      <a:pt x="6" y="72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6" y="60"/>
                    </a:lnTo>
                    <a:lnTo>
                      <a:pt x="6" y="72"/>
                    </a:lnTo>
                    <a:lnTo>
                      <a:pt x="6" y="42"/>
                    </a:lnTo>
                    <a:lnTo>
                      <a:pt x="6" y="24"/>
                    </a:lnTo>
                    <a:lnTo>
                      <a:pt x="6" y="84"/>
                    </a:lnTo>
                    <a:lnTo>
                      <a:pt x="6" y="60"/>
                    </a:lnTo>
                    <a:lnTo>
                      <a:pt x="6" y="54"/>
                    </a:lnTo>
                    <a:lnTo>
                      <a:pt x="6" y="60"/>
                    </a:lnTo>
                    <a:lnTo>
                      <a:pt x="6" y="36"/>
                    </a:lnTo>
                    <a:lnTo>
                      <a:pt x="6" y="54"/>
                    </a:lnTo>
                    <a:lnTo>
                      <a:pt x="6" y="54"/>
                    </a:lnTo>
                    <a:lnTo>
                      <a:pt x="6" y="60"/>
                    </a:lnTo>
                    <a:lnTo>
                      <a:pt x="6" y="78"/>
                    </a:lnTo>
                    <a:lnTo>
                      <a:pt x="6" y="42"/>
                    </a:lnTo>
                    <a:lnTo>
                      <a:pt x="6" y="36"/>
                    </a:lnTo>
                    <a:lnTo>
                      <a:pt x="6" y="102"/>
                    </a:lnTo>
                    <a:lnTo>
                      <a:pt x="6" y="102"/>
                    </a:lnTo>
                    <a:lnTo>
                      <a:pt x="6" y="54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6" y="66"/>
                    </a:lnTo>
                    <a:lnTo>
                      <a:pt x="6" y="66"/>
                    </a:lnTo>
                    <a:lnTo>
                      <a:pt x="6" y="66"/>
                    </a:lnTo>
                    <a:lnTo>
                      <a:pt x="6" y="30"/>
                    </a:lnTo>
                    <a:lnTo>
                      <a:pt x="6" y="12"/>
                    </a:lnTo>
                    <a:lnTo>
                      <a:pt x="6" y="66"/>
                    </a:lnTo>
                    <a:lnTo>
                      <a:pt x="6" y="48"/>
                    </a:lnTo>
                    <a:lnTo>
                      <a:pt x="6" y="54"/>
                    </a:lnTo>
                    <a:lnTo>
                      <a:pt x="6" y="78"/>
                    </a:lnTo>
                    <a:lnTo>
                      <a:pt x="6" y="72"/>
                    </a:lnTo>
                    <a:lnTo>
                      <a:pt x="6" y="60"/>
                    </a:lnTo>
                    <a:lnTo>
                      <a:pt x="6" y="60"/>
                    </a:lnTo>
                    <a:lnTo>
                      <a:pt x="6" y="42"/>
                    </a:lnTo>
                    <a:lnTo>
                      <a:pt x="6" y="18"/>
                    </a:lnTo>
                    <a:lnTo>
                      <a:pt x="6" y="36"/>
                    </a:lnTo>
                    <a:lnTo>
                      <a:pt x="6" y="48"/>
                    </a:lnTo>
                    <a:lnTo>
                      <a:pt x="6" y="96"/>
                    </a:lnTo>
                    <a:lnTo>
                      <a:pt x="6" y="72"/>
                    </a:lnTo>
                    <a:lnTo>
                      <a:pt x="6" y="48"/>
                    </a:lnTo>
                    <a:lnTo>
                      <a:pt x="6" y="42"/>
                    </a:lnTo>
                    <a:lnTo>
                      <a:pt x="6" y="48"/>
                    </a:lnTo>
                    <a:lnTo>
                      <a:pt x="6" y="12"/>
                    </a:lnTo>
                    <a:lnTo>
                      <a:pt x="6" y="72"/>
                    </a:lnTo>
                    <a:lnTo>
                      <a:pt x="6" y="54"/>
                    </a:lnTo>
                    <a:lnTo>
                      <a:pt x="6" y="60"/>
                    </a:lnTo>
                    <a:lnTo>
                      <a:pt x="6" y="66"/>
                    </a:lnTo>
                    <a:lnTo>
                      <a:pt x="6" y="42"/>
                    </a:lnTo>
                    <a:lnTo>
                      <a:pt x="6" y="36"/>
                    </a:lnTo>
                    <a:lnTo>
                      <a:pt x="6" y="66"/>
                    </a:lnTo>
                    <a:lnTo>
                      <a:pt x="6" y="78"/>
                    </a:lnTo>
                    <a:lnTo>
                      <a:pt x="6" y="66"/>
                    </a:lnTo>
                    <a:lnTo>
                      <a:pt x="6" y="54"/>
                    </a:lnTo>
                    <a:lnTo>
                      <a:pt x="6" y="102"/>
                    </a:lnTo>
                    <a:lnTo>
                      <a:pt x="6" y="30"/>
                    </a:lnTo>
                    <a:lnTo>
                      <a:pt x="6" y="60"/>
                    </a:lnTo>
                    <a:lnTo>
                      <a:pt x="6" y="24"/>
                    </a:lnTo>
                    <a:lnTo>
                      <a:pt x="6" y="78"/>
                    </a:lnTo>
                    <a:lnTo>
                      <a:pt x="6" y="54"/>
                    </a:lnTo>
                    <a:lnTo>
                      <a:pt x="6" y="60"/>
                    </a:lnTo>
                    <a:lnTo>
                      <a:pt x="6" y="24"/>
                    </a:lnTo>
                    <a:lnTo>
                      <a:pt x="6" y="30"/>
                    </a:lnTo>
                    <a:lnTo>
                      <a:pt x="6" y="36"/>
                    </a:lnTo>
                    <a:lnTo>
                      <a:pt x="6" y="60"/>
                    </a:lnTo>
                    <a:lnTo>
                      <a:pt x="6" y="90"/>
                    </a:lnTo>
                    <a:lnTo>
                      <a:pt x="6" y="42"/>
                    </a:lnTo>
                    <a:lnTo>
                      <a:pt x="6" y="54"/>
                    </a:lnTo>
                    <a:lnTo>
                      <a:pt x="6" y="30"/>
                    </a:lnTo>
                    <a:lnTo>
                      <a:pt x="6" y="66"/>
                    </a:lnTo>
                    <a:lnTo>
                      <a:pt x="6" y="30"/>
                    </a:lnTo>
                    <a:lnTo>
                      <a:pt x="6" y="54"/>
                    </a:lnTo>
                    <a:lnTo>
                      <a:pt x="6" y="72"/>
                    </a:lnTo>
                    <a:lnTo>
                      <a:pt x="6" y="54"/>
                    </a:lnTo>
                    <a:lnTo>
                      <a:pt x="6" y="48"/>
                    </a:lnTo>
                    <a:lnTo>
                      <a:pt x="6" y="54"/>
                    </a:lnTo>
                    <a:lnTo>
                      <a:pt x="6" y="54"/>
                    </a:lnTo>
                    <a:lnTo>
                      <a:pt x="6" y="54"/>
                    </a:lnTo>
                    <a:lnTo>
                      <a:pt x="6" y="48"/>
                    </a:lnTo>
                    <a:lnTo>
                      <a:pt x="6" y="72"/>
                    </a:lnTo>
                    <a:lnTo>
                      <a:pt x="6" y="30"/>
                    </a:lnTo>
                    <a:lnTo>
                      <a:pt x="6" y="72"/>
                    </a:lnTo>
                    <a:lnTo>
                      <a:pt x="6" y="72"/>
                    </a:lnTo>
                    <a:lnTo>
                      <a:pt x="6" y="24"/>
                    </a:lnTo>
                    <a:lnTo>
                      <a:pt x="6" y="54"/>
                    </a:lnTo>
                    <a:lnTo>
                      <a:pt x="6" y="66"/>
                    </a:lnTo>
                    <a:lnTo>
                      <a:pt x="6" y="66"/>
                    </a:lnTo>
                    <a:lnTo>
                      <a:pt x="6" y="42"/>
                    </a:lnTo>
                    <a:lnTo>
                      <a:pt x="6" y="48"/>
                    </a:lnTo>
                    <a:lnTo>
                      <a:pt x="6" y="36"/>
                    </a:lnTo>
                    <a:lnTo>
                      <a:pt x="6" y="36"/>
                    </a:lnTo>
                    <a:lnTo>
                      <a:pt x="6" y="66"/>
                    </a:lnTo>
                    <a:lnTo>
                      <a:pt x="6" y="42"/>
                    </a:lnTo>
                    <a:lnTo>
                      <a:pt x="6" y="30"/>
                    </a:lnTo>
                    <a:lnTo>
                      <a:pt x="6" y="42"/>
                    </a:lnTo>
                    <a:lnTo>
                      <a:pt x="6" y="48"/>
                    </a:lnTo>
                    <a:lnTo>
                      <a:pt x="6" y="102"/>
                    </a:lnTo>
                    <a:lnTo>
                      <a:pt x="12" y="72"/>
                    </a:lnTo>
                    <a:lnTo>
                      <a:pt x="12" y="36"/>
                    </a:lnTo>
                    <a:lnTo>
                      <a:pt x="12" y="60"/>
                    </a:lnTo>
                    <a:lnTo>
                      <a:pt x="12" y="42"/>
                    </a:lnTo>
                    <a:lnTo>
                      <a:pt x="12" y="72"/>
                    </a:lnTo>
                    <a:lnTo>
                      <a:pt x="12" y="60"/>
                    </a:lnTo>
                    <a:lnTo>
                      <a:pt x="12" y="66"/>
                    </a:lnTo>
                    <a:lnTo>
                      <a:pt x="12" y="72"/>
                    </a:lnTo>
                    <a:lnTo>
                      <a:pt x="12" y="66"/>
                    </a:lnTo>
                    <a:lnTo>
                      <a:pt x="12" y="78"/>
                    </a:lnTo>
                    <a:lnTo>
                      <a:pt x="12" y="30"/>
                    </a:lnTo>
                    <a:lnTo>
                      <a:pt x="12" y="42"/>
                    </a:lnTo>
                    <a:lnTo>
                      <a:pt x="12" y="30"/>
                    </a:lnTo>
                    <a:lnTo>
                      <a:pt x="12" y="66"/>
                    </a:lnTo>
                    <a:lnTo>
                      <a:pt x="12" y="66"/>
                    </a:lnTo>
                    <a:lnTo>
                      <a:pt x="12" y="60"/>
                    </a:lnTo>
                    <a:lnTo>
                      <a:pt x="12" y="48"/>
                    </a:lnTo>
                    <a:lnTo>
                      <a:pt x="12" y="48"/>
                    </a:lnTo>
                    <a:lnTo>
                      <a:pt x="12" y="24"/>
                    </a:lnTo>
                    <a:lnTo>
                      <a:pt x="12" y="72"/>
                    </a:lnTo>
                    <a:lnTo>
                      <a:pt x="12" y="54"/>
                    </a:lnTo>
                    <a:lnTo>
                      <a:pt x="12" y="72"/>
                    </a:lnTo>
                    <a:lnTo>
                      <a:pt x="12" y="66"/>
                    </a:lnTo>
                    <a:lnTo>
                      <a:pt x="12" y="66"/>
                    </a:lnTo>
                    <a:lnTo>
                      <a:pt x="12" y="48"/>
                    </a:lnTo>
                    <a:lnTo>
                      <a:pt x="12" y="54"/>
                    </a:lnTo>
                    <a:lnTo>
                      <a:pt x="12" y="54"/>
                    </a:lnTo>
                    <a:lnTo>
                      <a:pt x="12" y="60"/>
                    </a:lnTo>
                    <a:lnTo>
                      <a:pt x="12" y="48"/>
                    </a:lnTo>
                    <a:lnTo>
                      <a:pt x="12" y="36"/>
                    </a:lnTo>
                    <a:lnTo>
                      <a:pt x="12" y="48"/>
                    </a:lnTo>
                    <a:lnTo>
                      <a:pt x="12" y="78"/>
                    </a:lnTo>
                    <a:lnTo>
                      <a:pt x="12" y="54"/>
                    </a:lnTo>
                    <a:lnTo>
                      <a:pt x="12" y="30"/>
                    </a:lnTo>
                    <a:lnTo>
                      <a:pt x="12" y="78"/>
                    </a:lnTo>
                    <a:lnTo>
                      <a:pt x="12" y="60"/>
                    </a:lnTo>
                    <a:lnTo>
                      <a:pt x="12" y="84"/>
                    </a:lnTo>
                    <a:lnTo>
                      <a:pt x="12" y="60"/>
                    </a:lnTo>
                    <a:lnTo>
                      <a:pt x="12" y="24"/>
                    </a:lnTo>
                    <a:lnTo>
                      <a:pt x="12" y="72"/>
                    </a:lnTo>
                    <a:lnTo>
                      <a:pt x="12" y="72"/>
                    </a:lnTo>
                    <a:lnTo>
                      <a:pt x="12" y="54"/>
                    </a:lnTo>
                    <a:lnTo>
                      <a:pt x="12" y="54"/>
                    </a:lnTo>
                    <a:lnTo>
                      <a:pt x="12" y="66"/>
                    </a:lnTo>
                    <a:lnTo>
                      <a:pt x="12" y="72"/>
                    </a:lnTo>
                    <a:lnTo>
                      <a:pt x="12" y="90"/>
                    </a:lnTo>
                    <a:lnTo>
                      <a:pt x="12" y="60"/>
                    </a:lnTo>
                    <a:lnTo>
                      <a:pt x="12" y="72"/>
                    </a:lnTo>
                    <a:lnTo>
                      <a:pt x="12" y="72"/>
                    </a:lnTo>
                    <a:lnTo>
                      <a:pt x="12" y="60"/>
                    </a:lnTo>
                    <a:lnTo>
                      <a:pt x="12" y="78"/>
                    </a:lnTo>
                    <a:lnTo>
                      <a:pt x="12" y="72"/>
                    </a:lnTo>
                    <a:lnTo>
                      <a:pt x="12" y="90"/>
                    </a:lnTo>
                    <a:lnTo>
                      <a:pt x="12" y="42"/>
                    </a:lnTo>
                    <a:lnTo>
                      <a:pt x="12" y="78"/>
                    </a:lnTo>
                    <a:lnTo>
                      <a:pt x="12" y="90"/>
                    </a:lnTo>
                    <a:lnTo>
                      <a:pt x="12" y="66"/>
                    </a:lnTo>
                    <a:lnTo>
                      <a:pt x="12" y="42"/>
                    </a:lnTo>
                    <a:lnTo>
                      <a:pt x="12" y="90"/>
                    </a:lnTo>
                    <a:lnTo>
                      <a:pt x="12" y="54"/>
                    </a:lnTo>
                    <a:lnTo>
                      <a:pt x="12" y="60"/>
                    </a:lnTo>
                    <a:lnTo>
                      <a:pt x="12" y="78"/>
                    </a:lnTo>
                    <a:lnTo>
                      <a:pt x="12" y="42"/>
                    </a:lnTo>
                    <a:lnTo>
                      <a:pt x="12" y="36"/>
                    </a:lnTo>
                    <a:lnTo>
                      <a:pt x="12" y="72"/>
                    </a:lnTo>
                    <a:lnTo>
                      <a:pt x="12" y="90"/>
                    </a:lnTo>
                    <a:lnTo>
                      <a:pt x="12" y="60"/>
                    </a:lnTo>
                    <a:lnTo>
                      <a:pt x="12" y="78"/>
                    </a:lnTo>
                    <a:lnTo>
                      <a:pt x="12" y="0"/>
                    </a:lnTo>
                    <a:lnTo>
                      <a:pt x="12" y="54"/>
                    </a:lnTo>
                    <a:lnTo>
                      <a:pt x="12" y="54"/>
                    </a:lnTo>
                    <a:lnTo>
                      <a:pt x="12" y="42"/>
                    </a:lnTo>
                    <a:lnTo>
                      <a:pt x="12" y="78"/>
                    </a:lnTo>
                    <a:lnTo>
                      <a:pt x="12" y="24"/>
                    </a:lnTo>
                    <a:lnTo>
                      <a:pt x="12" y="54"/>
                    </a:lnTo>
                    <a:lnTo>
                      <a:pt x="12" y="18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2" y="48"/>
                    </a:lnTo>
                    <a:lnTo>
                      <a:pt x="12" y="42"/>
                    </a:lnTo>
                    <a:lnTo>
                      <a:pt x="12" y="96"/>
                    </a:lnTo>
                    <a:lnTo>
                      <a:pt x="12" y="54"/>
                    </a:lnTo>
                    <a:lnTo>
                      <a:pt x="12" y="90"/>
                    </a:lnTo>
                    <a:lnTo>
                      <a:pt x="12" y="84"/>
                    </a:lnTo>
                    <a:lnTo>
                      <a:pt x="12" y="36"/>
                    </a:lnTo>
                    <a:lnTo>
                      <a:pt x="12" y="42"/>
                    </a:lnTo>
                    <a:lnTo>
                      <a:pt x="12" y="60"/>
                    </a:lnTo>
                    <a:lnTo>
                      <a:pt x="12" y="66"/>
                    </a:lnTo>
                    <a:lnTo>
                      <a:pt x="12" y="54"/>
                    </a:lnTo>
                    <a:lnTo>
                      <a:pt x="12" y="54"/>
                    </a:lnTo>
                    <a:lnTo>
                      <a:pt x="12" y="54"/>
                    </a:lnTo>
                    <a:lnTo>
                      <a:pt x="12" y="60"/>
                    </a:lnTo>
                    <a:lnTo>
                      <a:pt x="12" y="42"/>
                    </a:lnTo>
                    <a:lnTo>
                      <a:pt x="12" y="30"/>
                    </a:lnTo>
                    <a:lnTo>
                      <a:pt x="12" y="72"/>
                    </a:lnTo>
                    <a:lnTo>
                      <a:pt x="12" y="72"/>
                    </a:lnTo>
                    <a:lnTo>
                      <a:pt x="12" y="42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2" y="60"/>
                    </a:lnTo>
                    <a:lnTo>
                      <a:pt x="12" y="42"/>
                    </a:lnTo>
                    <a:lnTo>
                      <a:pt x="12" y="42"/>
                    </a:lnTo>
                    <a:lnTo>
                      <a:pt x="18" y="42"/>
                    </a:lnTo>
                    <a:lnTo>
                      <a:pt x="18" y="54"/>
                    </a:lnTo>
                    <a:lnTo>
                      <a:pt x="18" y="36"/>
                    </a:lnTo>
                    <a:lnTo>
                      <a:pt x="18" y="24"/>
                    </a:lnTo>
                    <a:lnTo>
                      <a:pt x="18" y="48"/>
                    </a:lnTo>
                    <a:lnTo>
                      <a:pt x="18" y="54"/>
                    </a:lnTo>
                    <a:lnTo>
                      <a:pt x="18" y="78"/>
                    </a:lnTo>
                    <a:lnTo>
                      <a:pt x="18" y="30"/>
                    </a:lnTo>
                    <a:lnTo>
                      <a:pt x="18" y="60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18" y="30"/>
                    </a:lnTo>
                    <a:lnTo>
                      <a:pt x="18" y="66"/>
                    </a:lnTo>
                    <a:lnTo>
                      <a:pt x="18" y="54"/>
                    </a:lnTo>
                    <a:lnTo>
                      <a:pt x="18" y="36"/>
                    </a:lnTo>
                    <a:lnTo>
                      <a:pt x="18" y="60"/>
                    </a:lnTo>
                    <a:lnTo>
                      <a:pt x="18" y="42"/>
                    </a:lnTo>
                    <a:lnTo>
                      <a:pt x="18" y="24"/>
                    </a:lnTo>
                    <a:lnTo>
                      <a:pt x="18" y="60"/>
                    </a:lnTo>
                    <a:lnTo>
                      <a:pt x="18" y="54"/>
                    </a:lnTo>
                    <a:lnTo>
                      <a:pt x="18" y="66"/>
                    </a:lnTo>
                    <a:lnTo>
                      <a:pt x="18" y="78"/>
                    </a:lnTo>
                    <a:lnTo>
                      <a:pt x="18" y="66"/>
                    </a:lnTo>
                    <a:lnTo>
                      <a:pt x="18" y="78"/>
                    </a:lnTo>
                    <a:lnTo>
                      <a:pt x="18" y="36"/>
                    </a:lnTo>
                    <a:lnTo>
                      <a:pt x="18" y="60"/>
                    </a:lnTo>
                    <a:lnTo>
                      <a:pt x="18" y="96"/>
                    </a:lnTo>
                    <a:lnTo>
                      <a:pt x="18" y="72"/>
                    </a:lnTo>
                    <a:lnTo>
                      <a:pt x="18" y="114"/>
                    </a:lnTo>
                    <a:lnTo>
                      <a:pt x="18" y="54"/>
                    </a:lnTo>
                    <a:lnTo>
                      <a:pt x="18" y="54"/>
                    </a:lnTo>
                    <a:lnTo>
                      <a:pt x="18" y="54"/>
                    </a:lnTo>
                    <a:lnTo>
                      <a:pt x="18" y="66"/>
                    </a:lnTo>
                    <a:lnTo>
                      <a:pt x="18" y="66"/>
                    </a:lnTo>
                    <a:lnTo>
                      <a:pt x="18" y="72"/>
                    </a:lnTo>
                    <a:lnTo>
                      <a:pt x="18" y="66"/>
                    </a:lnTo>
                    <a:lnTo>
                      <a:pt x="18" y="54"/>
                    </a:lnTo>
                    <a:lnTo>
                      <a:pt x="18" y="84"/>
                    </a:lnTo>
                    <a:lnTo>
                      <a:pt x="18" y="36"/>
                    </a:lnTo>
                    <a:lnTo>
                      <a:pt x="18" y="6"/>
                    </a:lnTo>
                    <a:lnTo>
                      <a:pt x="18" y="84"/>
                    </a:lnTo>
                    <a:lnTo>
                      <a:pt x="18" y="102"/>
                    </a:lnTo>
                    <a:lnTo>
                      <a:pt x="18" y="12"/>
                    </a:lnTo>
                    <a:lnTo>
                      <a:pt x="18" y="90"/>
                    </a:lnTo>
                    <a:lnTo>
                      <a:pt x="18" y="54"/>
                    </a:lnTo>
                    <a:lnTo>
                      <a:pt x="18" y="72"/>
                    </a:lnTo>
                    <a:lnTo>
                      <a:pt x="18" y="54"/>
                    </a:lnTo>
                    <a:lnTo>
                      <a:pt x="18" y="60"/>
                    </a:lnTo>
                    <a:lnTo>
                      <a:pt x="18" y="84"/>
                    </a:lnTo>
                    <a:lnTo>
                      <a:pt x="18" y="66"/>
                    </a:lnTo>
                    <a:lnTo>
                      <a:pt x="18" y="66"/>
                    </a:lnTo>
                    <a:lnTo>
                      <a:pt x="18" y="48"/>
                    </a:lnTo>
                    <a:lnTo>
                      <a:pt x="18" y="18"/>
                    </a:lnTo>
                    <a:lnTo>
                      <a:pt x="18" y="84"/>
                    </a:lnTo>
                    <a:lnTo>
                      <a:pt x="18" y="66"/>
                    </a:lnTo>
                    <a:lnTo>
                      <a:pt x="18" y="48"/>
                    </a:lnTo>
                    <a:lnTo>
                      <a:pt x="18" y="48"/>
                    </a:lnTo>
                    <a:lnTo>
                      <a:pt x="18" y="66"/>
                    </a:lnTo>
                    <a:lnTo>
                      <a:pt x="18" y="30"/>
                    </a:lnTo>
                    <a:lnTo>
                      <a:pt x="18" y="60"/>
                    </a:lnTo>
                    <a:lnTo>
                      <a:pt x="18" y="30"/>
                    </a:lnTo>
                    <a:lnTo>
                      <a:pt x="18" y="48"/>
                    </a:lnTo>
                    <a:lnTo>
                      <a:pt x="18" y="48"/>
                    </a:lnTo>
                    <a:lnTo>
                      <a:pt x="18" y="120"/>
                    </a:lnTo>
                    <a:lnTo>
                      <a:pt x="18" y="42"/>
                    </a:lnTo>
                    <a:lnTo>
                      <a:pt x="18" y="36"/>
                    </a:lnTo>
                    <a:lnTo>
                      <a:pt x="18" y="60"/>
                    </a:lnTo>
                    <a:lnTo>
                      <a:pt x="18" y="36"/>
                    </a:lnTo>
                    <a:lnTo>
                      <a:pt x="18" y="60"/>
                    </a:lnTo>
                    <a:lnTo>
                      <a:pt x="18" y="42"/>
                    </a:lnTo>
                    <a:lnTo>
                      <a:pt x="18" y="12"/>
                    </a:lnTo>
                    <a:lnTo>
                      <a:pt x="18" y="90"/>
                    </a:lnTo>
                    <a:lnTo>
                      <a:pt x="18" y="72"/>
                    </a:lnTo>
                    <a:lnTo>
                      <a:pt x="18" y="36"/>
                    </a:lnTo>
                    <a:lnTo>
                      <a:pt x="18" y="66"/>
                    </a:lnTo>
                    <a:lnTo>
                      <a:pt x="18" y="60"/>
                    </a:lnTo>
                    <a:lnTo>
                      <a:pt x="18" y="36"/>
                    </a:lnTo>
                    <a:lnTo>
                      <a:pt x="18" y="48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18" y="60"/>
                    </a:lnTo>
                    <a:lnTo>
                      <a:pt x="18" y="66"/>
                    </a:lnTo>
                    <a:lnTo>
                      <a:pt x="18" y="36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18" y="66"/>
                    </a:lnTo>
                    <a:lnTo>
                      <a:pt x="18" y="72"/>
                    </a:lnTo>
                    <a:lnTo>
                      <a:pt x="18" y="30"/>
                    </a:lnTo>
                    <a:lnTo>
                      <a:pt x="18" y="48"/>
                    </a:lnTo>
                    <a:lnTo>
                      <a:pt x="18" y="30"/>
                    </a:lnTo>
                    <a:lnTo>
                      <a:pt x="18" y="96"/>
                    </a:lnTo>
                    <a:lnTo>
                      <a:pt x="18" y="78"/>
                    </a:lnTo>
                    <a:lnTo>
                      <a:pt x="18" y="72"/>
                    </a:lnTo>
                    <a:lnTo>
                      <a:pt x="18" y="54"/>
                    </a:lnTo>
                    <a:lnTo>
                      <a:pt x="18" y="96"/>
                    </a:lnTo>
                    <a:lnTo>
                      <a:pt x="18" y="36"/>
                    </a:lnTo>
                    <a:lnTo>
                      <a:pt x="18" y="24"/>
                    </a:lnTo>
                    <a:lnTo>
                      <a:pt x="18" y="60"/>
                    </a:lnTo>
                    <a:lnTo>
                      <a:pt x="18" y="36"/>
                    </a:lnTo>
                    <a:lnTo>
                      <a:pt x="18" y="48"/>
                    </a:lnTo>
                    <a:lnTo>
                      <a:pt x="18" y="66"/>
                    </a:lnTo>
                    <a:lnTo>
                      <a:pt x="18" y="42"/>
                    </a:lnTo>
                    <a:lnTo>
                      <a:pt x="24" y="72"/>
                    </a:lnTo>
                    <a:lnTo>
                      <a:pt x="24" y="66"/>
                    </a:lnTo>
                    <a:lnTo>
                      <a:pt x="24" y="60"/>
                    </a:lnTo>
                    <a:lnTo>
                      <a:pt x="24" y="54"/>
                    </a:lnTo>
                    <a:lnTo>
                      <a:pt x="24" y="66"/>
                    </a:lnTo>
                    <a:lnTo>
                      <a:pt x="24" y="66"/>
                    </a:lnTo>
                    <a:lnTo>
                      <a:pt x="24" y="36"/>
                    </a:lnTo>
                    <a:lnTo>
                      <a:pt x="24" y="42"/>
                    </a:lnTo>
                    <a:lnTo>
                      <a:pt x="24" y="48"/>
                    </a:lnTo>
                    <a:lnTo>
                      <a:pt x="24" y="42"/>
                    </a:lnTo>
                    <a:lnTo>
                      <a:pt x="24" y="102"/>
                    </a:lnTo>
                    <a:lnTo>
                      <a:pt x="24" y="78"/>
                    </a:lnTo>
                    <a:lnTo>
                      <a:pt x="24" y="90"/>
                    </a:lnTo>
                    <a:lnTo>
                      <a:pt x="24" y="48"/>
                    </a:lnTo>
                    <a:lnTo>
                      <a:pt x="24" y="96"/>
                    </a:lnTo>
                    <a:lnTo>
                      <a:pt x="24" y="48"/>
                    </a:lnTo>
                    <a:lnTo>
                      <a:pt x="24" y="78"/>
                    </a:lnTo>
                    <a:lnTo>
                      <a:pt x="24" y="66"/>
                    </a:lnTo>
                    <a:lnTo>
                      <a:pt x="24" y="48"/>
                    </a:lnTo>
                    <a:lnTo>
                      <a:pt x="24" y="84"/>
                    </a:lnTo>
                    <a:lnTo>
                      <a:pt x="24" y="66"/>
                    </a:lnTo>
                    <a:lnTo>
                      <a:pt x="24" y="54"/>
                    </a:lnTo>
                    <a:lnTo>
                      <a:pt x="24" y="42"/>
                    </a:lnTo>
                    <a:lnTo>
                      <a:pt x="24" y="48"/>
                    </a:lnTo>
                    <a:lnTo>
                      <a:pt x="24" y="66"/>
                    </a:lnTo>
                    <a:lnTo>
                      <a:pt x="24" y="54"/>
                    </a:lnTo>
                    <a:lnTo>
                      <a:pt x="24" y="18"/>
                    </a:lnTo>
                    <a:lnTo>
                      <a:pt x="24" y="60"/>
                    </a:lnTo>
                    <a:lnTo>
                      <a:pt x="24" y="78"/>
                    </a:lnTo>
                    <a:lnTo>
                      <a:pt x="24" y="54"/>
                    </a:lnTo>
                    <a:lnTo>
                      <a:pt x="24" y="48"/>
                    </a:lnTo>
                    <a:lnTo>
                      <a:pt x="24" y="30"/>
                    </a:lnTo>
                    <a:lnTo>
                      <a:pt x="24" y="66"/>
                    </a:lnTo>
                    <a:lnTo>
                      <a:pt x="24" y="48"/>
                    </a:lnTo>
                    <a:lnTo>
                      <a:pt x="24" y="54"/>
                    </a:lnTo>
                    <a:lnTo>
                      <a:pt x="24" y="42"/>
                    </a:lnTo>
                    <a:lnTo>
                      <a:pt x="24" y="54"/>
                    </a:lnTo>
                    <a:lnTo>
                      <a:pt x="24" y="66"/>
                    </a:lnTo>
                    <a:lnTo>
                      <a:pt x="24" y="60"/>
                    </a:lnTo>
                    <a:lnTo>
                      <a:pt x="24" y="42"/>
                    </a:lnTo>
                    <a:lnTo>
                      <a:pt x="24" y="48"/>
                    </a:lnTo>
                    <a:lnTo>
                      <a:pt x="24" y="72"/>
                    </a:lnTo>
                    <a:lnTo>
                      <a:pt x="24" y="60"/>
                    </a:lnTo>
                    <a:lnTo>
                      <a:pt x="24" y="24"/>
                    </a:lnTo>
                    <a:lnTo>
                      <a:pt x="24" y="66"/>
                    </a:lnTo>
                    <a:lnTo>
                      <a:pt x="24" y="48"/>
                    </a:lnTo>
                    <a:lnTo>
                      <a:pt x="24" y="36"/>
                    </a:lnTo>
                    <a:lnTo>
                      <a:pt x="24" y="42"/>
                    </a:lnTo>
                    <a:lnTo>
                      <a:pt x="24" y="90"/>
                    </a:lnTo>
                    <a:lnTo>
                      <a:pt x="24" y="60"/>
                    </a:lnTo>
                    <a:lnTo>
                      <a:pt x="24" y="84"/>
                    </a:lnTo>
                    <a:lnTo>
                      <a:pt x="24" y="66"/>
                    </a:lnTo>
                    <a:lnTo>
                      <a:pt x="24" y="72"/>
                    </a:lnTo>
                    <a:lnTo>
                      <a:pt x="24" y="60"/>
                    </a:lnTo>
                    <a:lnTo>
                      <a:pt x="24" y="30"/>
                    </a:lnTo>
                    <a:lnTo>
                      <a:pt x="24" y="36"/>
                    </a:lnTo>
                    <a:lnTo>
                      <a:pt x="24" y="42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24" y="54"/>
                    </a:lnTo>
                    <a:lnTo>
                      <a:pt x="24" y="84"/>
                    </a:lnTo>
                    <a:lnTo>
                      <a:pt x="24" y="66"/>
                    </a:lnTo>
                    <a:lnTo>
                      <a:pt x="24" y="42"/>
                    </a:lnTo>
                    <a:lnTo>
                      <a:pt x="24" y="72"/>
                    </a:lnTo>
                    <a:lnTo>
                      <a:pt x="24" y="72"/>
                    </a:lnTo>
                    <a:lnTo>
                      <a:pt x="24" y="78"/>
                    </a:lnTo>
                    <a:lnTo>
                      <a:pt x="24" y="54"/>
                    </a:lnTo>
                    <a:lnTo>
                      <a:pt x="24" y="60"/>
                    </a:lnTo>
                    <a:lnTo>
                      <a:pt x="24" y="42"/>
                    </a:lnTo>
                    <a:lnTo>
                      <a:pt x="24" y="0"/>
                    </a:lnTo>
                    <a:lnTo>
                      <a:pt x="24" y="60"/>
                    </a:lnTo>
                    <a:lnTo>
                      <a:pt x="24" y="30"/>
                    </a:lnTo>
                    <a:lnTo>
                      <a:pt x="24" y="84"/>
                    </a:lnTo>
                    <a:lnTo>
                      <a:pt x="24" y="60"/>
                    </a:lnTo>
                    <a:lnTo>
                      <a:pt x="24" y="72"/>
                    </a:lnTo>
                    <a:lnTo>
                      <a:pt x="24" y="72"/>
                    </a:lnTo>
                    <a:lnTo>
                      <a:pt x="24" y="42"/>
                    </a:lnTo>
                    <a:lnTo>
                      <a:pt x="24" y="30"/>
                    </a:lnTo>
                    <a:lnTo>
                      <a:pt x="24" y="84"/>
                    </a:lnTo>
                    <a:lnTo>
                      <a:pt x="24" y="78"/>
                    </a:lnTo>
                    <a:lnTo>
                      <a:pt x="24" y="42"/>
                    </a:lnTo>
                    <a:lnTo>
                      <a:pt x="24" y="66"/>
                    </a:lnTo>
                    <a:lnTo>
                      <a:pt x="24" y="84"/>
                    </a:lnTo>
                    <a:lnTo>
                      <a:pt x="24" y="66"/>
                    </a:lnTo>
                    <a:lnTo>
                      <a:pt x="24" y="24"/>
                    </a:lnTo>
                    <a:lnTo>
                      <a:pt x="24" y="60"/>
                    </a:lnTo>
                    <a:lnTo>
                      <a:pt x="24" y="60"/>
                    </a:lnTo>
                    <a:lnTo>
                      <a:pt x="24" y="72"/>
                    </a:lnTo>
                    <a:lnTo>
                      <a:pt x="24" y="66"/>
                    </a:lnTo>
                    <a:lnTo>
                      <a:pt x="24" y="36"/>
                    </a:lnTo>
                    <a:lnTo>
                      <a:pt x="24" y="66"/>
                    </a:lnTo>
                    <a:lnTo>
                      <a:pt x="24" y="54"/>
                    </a:lnTo>
                    <a:lnTo>
                      <a:pt x="24" y="60"/>
                    </a:lnTo>
                    <a:lnTo>
                      <a:pt x="24" y="42"/>
                    </a:lnTo>
                    <a:lnTo>
                      <a:pt x="24" y="54"/>
                    </a:lnTo>
                    <a:lnTo>
                      <a:pt x="24" y="60"/>
                    </a:lnTo>
                    <a:lnTo>
                      <a:pt x="24" y="6"/>
                    </a:lnTo>
                    <a:lnTo>
                      <a:pt x="24" y="66"/>
                    </a:lnTo>
                    <a:lnTo>
                      <a:pt x="24" y="60"/>
                    </a:lnTo>
                    <a:lnTo>
                      <a:pt x="24" y="54"/>
                    </a:lnTo>
                    <a:lnTo>
                      <a:pt x="24" y="96"/>
                    </a:lnTo>
                    <a:lnTo>
                      <a:pt x="24" y="30"/>
                    </a:lnTo>
                    <a:lnTo>
                      <a:pt x="30" y="54"/>
                    </a:lnTo>
                    <a:lnTo>
                      <a:pt x="30" y="84"/>
                    </a:lnTo>
                    <a:lnTo>
                      <a:pt x="30" y="48"/>
                    </a:lnTo>
                    <a:lnTo>
                      <a:pt x="30" y="42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30" y="72"/>
                    </a:lnTo>
                    <a:lnTo>
                      <a:pt x="30" y="18"/>
                    </a:lnTo>
                    <a:lnTo>
                      <a:pt x="30" y="66"/>
                    </a:lnTo>
                    <a:lnTo>
                      <a:pt x="30" y="72"/>
                    </a:lnTo>
                    <a:lnTo>
                      <a:pt x="30" y="84"/>
                    </a:lnTo>
                    <a:lnTo>
                      <a:pt x="30" y="42"/>
                    </a:lnTo>
                    <a:lnTo>
                      <a:pt x="30" y="66"/>
                    </a:lnTo>
                    <a:lnTo>
                      <a:pt x="30" y="42"/>
                    </a:lnTo>
                    <a:lnTo>
                      <a:pt x="30" y="54"/>
                    </a:lnTo>
                    <a:lnTo>
                      <a:pt x="30" y="42"/>
                    </a:lnTo>
                    <a:lnTo>
                      <a:pt x="30" y="24"/>
                    </a:lnTo>
                    <a:lnTo>
                      <a:pt x="30" y="48"/>
                    </a:lnTo>
                    <a:lnTo>
                      <a:pt x="30" y="36"/>
                    </a:lnTo>
                    <a:lnTo>
                      <a:pt x="30" y="54"/>
                    </a:lnTo>
                    <a:lnTo>
                      <a:pt x="30" y="36"/>
                    </a:lnTo>
                    <a:lnTo>
                      <a:pt x="30" y="60"/>
                    </a:lnTo>
                    <a:lnTo>
                      <a:pt x="30" y="72"/>
                    </a:lnTo>
                    <a:lnTo>
                      <a:pt x="30" y="66"/>
                    </a:lnTo>
                    <a:lnTo>
                      <a:pt x="30" y="48"/>
                    </a:lnTo>
                    <a:lnTo>
                      <a:pt x="30" y="54"/>
                    </a:lnTo>
                    <a:lnTo>
                      <a:pt x="30" y="60"/>
                    </a:lnTo>
                    <a:lnTo>
                      <a:pt x="30" y="96"/>
                    </a:lnTo>
                    <a:lnTo>
                      <a:pt x="30" y="84"/>
                    </a:lnTo>
                    <a:lnTo>
                      <a:pt x="30" y="24"/>
                    </a:lnTo>
                    <a:lnTo>
                      <a:pt x="30" y="78"/>
                    </a:lnTo>
                    <a:lnTo>
                      <a:pt x="30" y="96"/>
                    </a:lnTo>
                    <a:lnTo>
                      <a:pt x="30" y="54"/>
                    </a:lnTo>
                    <a:lnTo>
                      <a:pt x="30" y="108"/>
                    </a:lnTo>
                    <a:lnTo>
                      <a:pt x="30" y="48"/>
                    </a:lnTo>
                    <a:lnTo>
                      <a:pt x="30" y="54"/>
                    </a:lnTo>
                    <a:lnTo>
                      <a:pt x="30" y="84"/>
                    </a:lnTo>
                    <a:lnTo>
                      <a:pt x="30" y="84"/>
                    </a:lnTo>
                    <a:lnTo>
                      <a:pt x="30" y="84"/>
                    </a:lnTo>
                    <a:lnTo>
                      <a:pt x="30" y="54"/>
                    </a:lnTo>
                    <a:lnTo>
                      <a:pt x="30" y="60"/>
                    </a:lnTo>
                    <a:lnTo>
                      <a:pt x="30" y="48"/>
                    </a:lnTo>
                    <a:lnTo>
                      <a:pt x="30" y="30"/>
                    </a:lnTo>
                    <a:lnTo>
                      <a:pt x="30" y="66"/>
                    </a:lnTo>
                    <a:lnTo>
                      <a:pt x="30" y="48"/>
                    </a:lnTo>
                    <a:lnTo>
                      <a:pt x="30" y="72"/>
                    </a:lnTo>
                    <a:lnTo>
                      <a:pt x="30" y="48"/>
                    </a:lnTo>
                    <a:lnTo>
                      <a:pt x="30" y="66"/>
                    </a:lnTo>
                    <a:lnTo>
                      <a:pt x="30" y="48"/>
                    </a:lnTo>
                    <a:lnTo>
                      <a:pt x="30" y="42"/>
                    </a:lnTo>
                    <a:lnTo>
                      <a:pt x="30" y="54"/>
                    </a:lnTo>
                    <a:lnTo>
                      <a:pt x="30" y="24"/>
                    </a:lnTo>
                    <a:lnTo>
                      <a:pt x="30" y="60"/>
                    </a:lnTo>
                    <a:lnTo>
                      <a:pt x="30" y="48"/>
                    </a:lnTo>
                    <a:lnTo>
                      <a:pt x="30" y="60"/>
                    </a:lnTo>
                    <a:lnTo>
                      <a:pt x="30" y="78"/>
                    </a:lnTo>
                    <a:lnTo>
                      <a:pt x="30" y="24"/>
                    </a:lnTo>
                    <a:lnTo>
                      <a:pt x="30" y="42"/>
                    </a:lnTo>
                    <a:lnTo>
                      <a:pt x="30" y="48"/>
                    </a:lnTo>
                    <a:lnTo>
                      <a:pt x="30" y="60"/>
                    </a:lnTo>
                    <a:lnTo>
                      <a:pt x="30" y="78"/>
                    </a:lnTo>
                    <a:lnTo>
                      <a:pt x="30" y="84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30" y="78"/>
                    </a:lnTo>
                    <a:lnTo>
                      <a:pt x="30" y="18"/>
                    </a:lnTo>
                    <a:lnTo>
                      <a:pt x="30" y="78"/>
                    </a:lnTo>
                    <a:lnTo>
                      <a:pt x="30" y="36"/>
                    </a:lnTo>
                    <a:lnTo>
                      <a:pt x="30" y="84"/>
                    </a:lnTo>
                    <a:lnTo>
                      <a:pt x="30" y="42"/>
                    </a:lnTo>
                    <a:lnTo>
                      <a:pt x="30" y="66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30" y="48"/>
                    </a:lnTo>
                    <a:lnTo>
                      <a:pt x="30" y="72"/>
                    </a:lnTo>
                    <a:lnTo>
                      <a:pt x="30" y="72"/>
                    </a:lnTo>
                    <a:lnTo>
                      <a:pt x="30" y="72"/>
                    </a:lnTo>
                    <a:lnTo>
                      <a:pt x="30" y="48"/>
                    </a:lnTo>
                    <a:lnTo>
                      <a:pt x="30" y="66"/>
                    </a:lnTo>
                    <a:lnTo>
                      <a:pt x="30" y="72"/>
                    </a:lnTo>
                    <a:lnTo>
                      <a:pt x="30" y="48"/>
                    </a:lnTo>
                    <a:lnTo>
                      <a:pt x="30" y="60"/>
                    </a:lnTo>
                    <a:lnTo>
                      <a:pt x="30" y="54"/>
                    </a:lnTo>
                    <a:lnTo>
                      <a:pt x="30" y="48"/>
                    </a:lnTo>
                    <a:lnTo>
                      <a:pt x="30" y="66"/>
                    </a:lnTo>
                    <a:lnTo>
                      <a:pt x="30" y="54"/>
                    </a:lnTo>
                    <a:lnTo>
                      <a:pt x="30" y="48"/>
                    </a:lnTo>
                    <a:lnTo>
                      <a:pt x="30" y="84"/>
                    </a:lnTo>
                    <a:lnTo>
                      <a:pt x="30" y="6"/>
                    </a:lnTo>
                    <a:lnTo>
                      <a:pt x="30" y="66"/>
                    </a:lnTo>
                    <a:lnTo>
                      <a:pt x="30" y="36"/>
                    </a:lnTo>
                    <a:lnTo>
                      <a:pt x="30" y="18"/>
                    </a:lnTo>
                    <a:lnTo>
                      <a:pt x="30" y="60"/>
                    </a:lnTo>
                    <a:lnTo>
                      <a:pt x="30" y="42"/>
                    </a:lnTo>
                    <a:lnTo>
                      <a:pt x="30" y="12"/>
                    </a:lnTo>
                    <a:lnTo>
                      <a:pt x="30" y="84"/>
                    </a:lnTo>
                    <a:lnTo>
                      <a:pt x="30" y="54"/>
                    </a:lnTo>
                    <a:lnTo>
                      <a:pt x="30" y="30"/>
                    </a:lnTo>
                    <a:lnTo>
                      <a:pt x="30" y="30"/>
                    </a:lnTo>
                    <a:lnTo>
                      <a:pt x="30" y="72"/>
                    </a:lnTo>
                    <a:lnTo>
                      <a:pt x="30" y="84"/>
                    </a:lnTo>
                    <a:lnTo>
                      <a:pt x="30" y="72"/>
                    </a:lnTo>
                    <a:lnTo>
                      <a:pt x="36" y="42"/>
                    </a:lnTo>
                    <a:lnTo>
                      <a:pt x="36" y="54"/>
                    </a:lnTo>
                    <a:lnTo>
                      <a:pt x="36" y="78"/>
                    </a:lnTo>
                    <a:lnTo>
                      <a:pt x="36" y="42"/>
                    </a:lnTo>
                    <a:lnTo>
                      <a:pt x="36" y="48"/>
                    </a:lnTo>
                    <a:lnTo>
                      <a:pt x="36" y="66"/>
                    </a:lnTo>
                    <a:lnTo>
                      <a:pt x="36" y="78"/>
                    </a:lnTo>
                    <a:lnTo>
                      <a:pt x="36" y="48"/>
                    </a:lnTo>
                    <a:lnTo>
                      <a:pt x="36" y="60"/>
                    </a:lnTo>
                    <a:lnTo>
                      <a:pt x="36" y="54"/>
                    </a:lnTo>
                    <a:lnTo>
                      <a:pt x="36" y="72"/>
                    </a:lnTo>
                    <a:lnTo>
                      <a:pt x="36" y="60"/>
                    </a:lnTo>
                    <a:lnTo>
                      <a:pt x="36" y="42"/>
                    </a:lnTo>
                    <a:lnTo>
                      <a:pt x="36" y="42"/>
                    </a:lnTo>
                    <a:lnTo>
                      <a:pt x="36" y="66"/>
                    </a:lnTo>
                    <a:lnTo>
                      <a:pt x="36" y="42"/>
                    </a:lnTo>
                    <a:lnTo>
                      <a:pt x="36" y="84"/>
                    </a:lnTo>
                    <a:lnTo>
                      <a:pt x="36" y="24"/>
                    </a:lnTo>
                    <a:lnTo>
                      <a:pt x="36" y="54"/>
                    </a:lnTo>
                    <a:lnTo>
                      <a:pt x="36" y="54"/>
                    </a:lnTo>
                    <a:lnTo>
                      <a:pt x="36" y="36"/>
                    </a:lnTo>
                    <a:lnTo>
                      <a:pt x="36" y="72"/>
                    </a:lnTo>
                    <a:lnTo>
                      <a:pt x="36" y="78"/>
                    </a:lnTo>
                    <a:lnTo>
                      <a:pt x="36" y="18"/>
                    </a:lnTo>
                    <a:lnTo>
                      <a:pt x="36" y="54"/>
                    </a:lnTo>
                    <a:lnTo>
                      <a:pt x="36" y="90"/>
                    </a:lnTo>
                    <a:lnTo>
                      <a:pt x="36" y="84"/>
                    </a:lnTo>
                    <a:lnTo>
                      <a:pt x="36" y="48"/>
                    </a:lnTo>
                    <a:lnTo>
                      <a:pt x="36" y="84"/>
                    </a:lnTo>
                    <a:lnTo>
                      <a:pt x="36" y="36"/>
                    </a:lnTo>
                    <a:lnTo>
                      <a:pt x="36" y="72"/>
                    </a:lnTo>
                    <a:lnTo>
                      <a:pt x="36" y="48"/>
                    </a:lnTo>
                    <a:lnTo>
                      <a:pt x="36" y="54"/>
                    </a:lnTo>
                    <a:lnTo>
                      <a:pt x="36" y="66"/>
                    </a:lnTo>
                    <a:lnTo>
                      <a:pt x="36" y="18"/>
                    </a:lnTo>
                    <a:lnTo>
                      <a:pt x="36" y="30"/>
                    </a:lnTo>
                    <a:lnTo>
                      <a:pt x="36" y="60"/>
                    </a:lnTo>
                    <a:lnTo>
                      <a:pt x="36" y="78"/>
                    </a:lnTo>
                    <a:lnTo>
                      <a:pt x="36" y="66"/>
                    </a:lnTo>
                    <a:lnTo>
                      <a:pt x="36" y="60"/>
                    </a:lnTo>
                    <a:lnTo>
                      <a:pt x="36" y="54"/>
                    </a:lnTo>
                    <a:lnTo>
                      <a:pt x="36" y="108"/>
                    </a:lnTo>
                    <a:lnTo>
                      <a:pt x="36" y="60"/>
                    </a:lnTo>
                    <a:lnTo>
                      <a:pt x="36" y="72"/>
                    </a:lnTo>
                    <a:lnTo>
                      <a:pt x="36" y="54"/>
                    </a:lnTo>
                    <a:lnTo>
                      <a:pt x="36" y="72"/>
                    </a:lnTo>
                    <a:lnTo>
                      <a:pt x="36" y="96"/>
                    </a:lnTo>
                    <a:lnTo>
                      <a:pt x="36" y="48"/>
                    </a:lnTo>
                    <a:lnTo>
                      <a:pt x="36" y="96"/>
                    </a:lnTo>
                    <a:lnTo>
                      <a:pt x="36" y="72"/>
                    </a:lnTo>
                    <a:lnTo>
                      <a:pt x="36" y="48"/>
                    </a:lnTo>
                    <a:lnTo>
                      <a:pt x="36" y="72"/>
                    </a:lnTo>
                    <a:lnTo>
                      <a:pt x="36" y="66"/>
                    </a:lnTo>
                    <a:lnTo>
                      <a:pt x="36" y="30"/>
                    </a:lnTo>
                    <a:lnTo>
                      <a:pt x="36" y="66"/>
                    </a:lnTo>
                    <a:lnTo>
                      <a:pt x="36" y="54"/>
                    </a:lnTo>
                    <a:lnTo>
                      <a:pt x="36" y="60"/>
                    </a:lnTo>
                    <a:lnTo>
                      <a:pt x="36" y="18"/>
                    </a:lnTo>
                    <a:lnTo>
                      <a:pt x="36" y="36"/>
                    </a:lnTo>
                    <a:lnTo>
                      <a:pt x="36" y="60"/>
                    </a:lnTo>
                    <a:lnTo>
                      <a:pt x="36" y="36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36" y="66"/>
                    </a:lnTo>
                    <a:lnTo>
                      <a:pt x="36" y="90"/>
                    </a:lnTo>
                    <a:lnTo>
                      <a:pt x="36" y="96"/>
                    </a:lnTo>
                    <a:lnTo>
                      <a:pt x="36" y="72"/>
                    </a:lnTo>
                    <a:lnTo>
                      <a:pt x="36" y="54"/>
                    </a:lnTo>
                    <a:lnTo>
                      <a:pt x="36" y="66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6" y="66"/>
                    </a:lnTo>
                    <a:lnTo>
                      <a:pt x="36" y="48"/>
                    </a:lnTo>
                    <a:lnTo>
                      <a:pt x="36" y="42"/>
                    </a:lnTo>
                    <a:lnTo>
                      <a:pt x="36" y="24"/>
                    </a:lnTo>
                    <a:lnTo>
                      <a:pt x="36" y="42"/>
                    </a:lnTo>
                    <a:lnTo>
                      <a:pt x="36" y="42"/>
                    </a:lnTo>
                    <a:lnTo>
                      <a:pt x="36" y="48"/>
                    </a:lnTo>
                    <a:lnTo>
                      <a:pt x="36" y="24"/>
                    </a:lnTo>
                    <a:lnTo>
                      <a:pt x="36" y="6"/>
                    </a:lnTo>
                    <a:lnTo>
                      <a:pt x="36" y="72"/>
                    </a:lnTo>
                    <a:lnTo>
                      <a:pt x="36" y="48"/>
                    </a:lnTo>
                    <a:lnTo>
                      <a:pt x="36" y="78"/>
                    </a:lnTo>
                    <a:lnTo>
                      <a:pt x="36" y="66"/>
                    </a:lnTo>
                    <a:lnTo>
                      <a:pt x="36" y="78"/>
                    </a:lnTo>
                    <a:lnTo>
                      <a:pt x="36" y="36"/>
                    </a:lnTo>
                    <a:lnTo>
                      <a:pt x="36" y="66"/>
                    </a:lnTo>
                    <a:lnTo>
                      <a:pt x="36" y="54"/>
                    </a:lnTo>
                    <a:lnTo>
                      <a:pt x="36" y="66"/>
                    </a:lnTo>
                    <a:lnTo>
                      <a:pt x="36" y="54"/>
                    </a:lnTo>
                    <a:lnTo>
                      <a:pt x="36" y="30"/>
                    </a:lnTo>
                    <a:lnTo>
                      <a:pt x="36" y="90"/>
                    </a:lnTo>
                    <a:lnTo>
                      <a:pt x="36" y="54"/>
                    </a:lnTo>
                    <a:lnTo>
                      <a:pt x="36" y="60"/>
                    </a:lnTo>
                    <a:lnTo>
                      <a:pt x="36" y="108"/>
                    </a:lnTo>
                    <a:lnTo>
                      <a:pt x="36" y="48"/>
                    </a:lnTo>
                    <a:lnTo>
                      <a:pt x="36" y="54"/>
                    </a:lnTo>
                    <a:lnTo>
                      <a:pt x="36" y="54"/>
                    </a:lnTo>
                    <a:lnTo>
                      <a:pt x="36" y="90"/>
                    </a:lnTo>
                    <a:lnTo>
                      <a:pt x="36" y="48"/>
                    </a:lnTo>
                    <a:lnTo>
                      <a:pt x="36" y="30"/>
                    </a:lnTo>
                    <a:lnTo>
                      <a:pt x="36" y="48"/>
                    </a:lnTo>
                    <a:lnTo>
                      <a:pt x="36" y="66"/>
                    </a:lnTo>
                    <a:lnTo>
                      <a:pt x="42" y="84"/>
                    </a:lnTo>
                    <a:lnTo>
                      <a:pt x="42" y="66"/>
                    </a:lnTo>
                    <a:lnTo>
                      <a:pt x="42" y="60"/>
                    </a:lnTo>
                    <a:lnTo>
                      <a:pt x="42" y="66"/>
                    </a:lnTo>
                    <a:lnTo>
                      <a:pt x="42" y="72"/>
                    </a:lnTo>
                    <a:lnTo>
                      <a:pt x="42" y="72"/>
                    </a:lnTo>
                    <a:lnTo>
                      <a:pt x="42" y="54"/>
                    </a:lnTo>
                    <a:lnTo>
                      <a:pt x="42" y="60"/>
                    </a:lnTo>
                    <a:lnTo>
                      <a:pt x="42" y="36"/>
                    </a:lnTo>
                    <a:lnTo>
                      <a:pt x="42" y="96"/>
                    </a:lnTo>
                    <a:lnTo>
                      <a:pt x="42" y="78"/>
                    </a:lnTo>
                    <a:lnTo>
                      <a:pt x="42" y="60"/>
                    </a:lnTo>
                    <a:lnTo>
                      <a:pt x="42" y="84"/>
                    </a:lnTo>
                    <a:lnTo>
                      <a:pt x="42" y="78"/>
                    </a:lnTo>
                    <a:lnTo>
                      <a:pt x="42" y="48"/>
                    </a:lnTo>
                    <a:lnTo>
                      <a:pt x="42" y="6"/>
                    </a:lnTo>
                    <a:lnTo>
                      <a:pt x="42" y="30"/>
                    </a:lnTo>
                    <a:lnTo>
                      <a:pt x="42" y="78"/>
                    </a:lnTo>
                    <a:lnTo>
                      <a:pt x="42" y="84"/>
                    </a:lnTo>
                    <a:lnTo>
                      <a:pt x="42" y="84"/>
                    </a:lnTo>
                    <a:lnTo>
                      <a:pt x="42" y="48"/>
                    </a:lnTo>
                    <a:lnTo>
                      <a:pt x="42" y="30"/>
                    </a:lnTo>
                    <a:lnTo>
                      <a:pt x="42" y="24"/>
                    </a:lnTo>
                    <a:lnTo>
                      <a:pt x="42" y="66"/>
                    </a:lnTo>
                    <a:lnTo>
                      <a:pt x="42" y="78"/>
                    </a:lnTo>
                    <a:lnTo>
                      <a:pt x="42" y="78"/>
                    </a:lnTo>
                    <a:lnTo>
                      <a:pt x="42" y="96"/>
                    </a:lnTo>
                    <a:lnTo>
                      <a:pt x="42" y="90"/>
                    </a:lnTo>
                    <a:lnTo>
                      <a:pt x="42" y="66"/>
                    </a:lnTo>
                    <a:lnTo>
                      <a:pt x="42" y="30"/>
                    </a:lnTo>
                    <a:lnTo>
                      <a:pt x="42" y="54"/>
                    </a:lnTo>
                    <a:lnTo>
                      <a:pt x="42" y="72"/>
                    </a:lnTo>
                    <a:lnTo>
                      <a:pt x="42" y="54"/>
                    </a:lnTo>
                    <a:lnTo>
                      <a:pt x="42" y="78"/>
                    </a:lnTo>
                    <a:lnTo>
                      <a:pt x="42" y="54"/>
                    </a:lnTo>
                    <a:lnTo>
                      <a:pt x="42" y="78"/>
                    </a:lnTo>
                    <a:lnTo>
                      <a:pt x="42" y="72"/>
                    </a:lnTo>
                    <a:lnTo>
                      <a:pt x="42" y="60"/>
                    </a:lnTo>
                    <a:lnTo>
                      <a:pt x="42" y="96"/>
                    </a:lnTo>
                    <a:lnTo>
                      <a:pt x="42" y="72"/>
                    </a:lnTo>
                    <a:lnTo>
                      <a:pt x="42" y="36"/>
                    </a:lnTo>
                    <a:lnTo>
                      <a:pt x="42" y="78"/>
                    </a:lnTo>
                    <a:lnTo>
                      <a:pt x="42" y="60"/>
                    </a:lnTo>
                    <a:lnTo>
                      <a:pt x="42" y="36"/>
                    </a:lnTo>
                    <a:lnTo>
                      <a:pt x="42" y="90"/>
                    </a:lnTo>
                    <a:lnTo>
                      <a:pt x="42" y="54"/>
                    </a:lnTo>
                    <a:lnTo>
                      <a:pt x="42" y="36"/>
                    </a:lnTo>
                    <a:lnTo>
                      <a:pt x="42" y="66"/>
                    </a:lnTo>
                    <a:lnTo>
                      <a:pt x="42" y="54"/>
                    </a:lnTo>
                    <a:lnTo>
                      <a:pt x="42" y="96"/>
                    </a:lnTo>
                    <a:lnTo>
                      <a:pt x="42" y="72"/>
                    </a:lnTo>
                    <a:lnTo>
                      <a:pt x="42" y="54"/>
                    </a:lnTo>
                    <a:lnTo>
                      <a:pt x="42" y="42"/>
                    </a:lnTo>
                    <a:lnTo>
                      <a:pt x="42" y="54"/>
                    </a:lnTo>
                    <a:lnTo>
                      <a:pt x="42" y="72"/>
                    </a:lnTo>
                    <a:lnTo>
                      <a:pt x="42" y="102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2" y="48"/>
                    </a:lnTo>
                    <a:lnTo>
                      <a:pt x="42" y="66"/>
                    </a:lnTo>
                    <a:lnTo>
                      <a:pt x="42" y="36"/>
                    </a:lnTo>
                    <a:lnTo>
                      <a:pt x="42" y="12"/>
                    </a:lnTo>
                    <a:lnTo>
                      <a:pt x="42" y="90"/>
                    </a:lnTo>
                    <a:lnTo>
                      <a:pt x="42" y="60"/>
                    </a:lnTo>
                    <a:lnTo>
                      <a:pt x="42" y="66"/>
                    </a:lnTo>
                    <a:lnTo>
                      <a:pt x="42" y="72"/>
                    </a:lnTo>
                    <a:lnTo>
                      <a:pt x="42" y="30"/>
                    </a:lnTo>
                    <a:lnTo>
                      <a:pt x="42" y="54"/>
                    </a:lnTo>
                    <a:lnTo>
                      <a:pt x="42" y="54"/>
                    </a:lnTo>
                    <a:lnTo>
                      <a:pt x="42" y="54"/>
                    </a:lnTo>
                    <a:lnTo>
                      <a:pt x="42" y="84"/>
                    </a:lnTo>
                    <a:lnTo>
                      <a:pt x="42" y="12"/>
                    </a:lnTo>
                    <a:lnTo>
                      <a:pt x="42" y="66"/>
                    </a:lnTo>
                    <a:lnTo>
                      <a:pt x="42" y="30"/>
                    </a:lnTo>
                    <a:lnTo>
                      <a:pt x="42" y="48"/>
                    </a:lnTo>
                    <a:lnTo>
                      <a:pt x="42" y="42"/>
                    </a:lnTo>
                    <a:lnTo>
                      <a:pt x="42" y="108"/>
                    </a:lnTo>
                    <a:lnTo>
                      <a:pt x="42" y="48"/>
                    </a:lnTo>
                    <a:lnTo>
                      <a:pt x="42" y="36"/>
                    </a:lnTo>
                    <a:lnTo>
                      <a:pt x="42" y="66"/>
                    </a:lnTo>
                    <a:lnTo>
                      <a:pt x="42" y="24"/>
                    </a:lnTo>
                    <a:lnTo>
                      <a:pt x="42" y="48"/>
                    </a:lnTo>
                    <a:lnTo>
                      <a:pt x="42" y="54"/>
                    </a:lnTo>
                    <a:lnTo>
                      <a:pt x="42" y="78"/>
                    </a:lnTo>
                    <a:lnTo>
                      <a:pt x="42" y="30"/>
                    </a:lnTo>
                    <a:lnTo>
                      <a:pt x="42" y="42"/>
                    </a:lnTo>
                    <a:lnTo>
                      <a:pt x="42" y="72"/>
                    </a:lnTo>
                    <a:lnTo>
                      <a:pt x="42" y="42"/>
                    </a:lnTo>
                    <a:lnTo>
                      <a:pt x="42" y="42"/>
                    </a:lnTo>
                    <a:lnTo>
                      <a:pt x="42" y="42"/>
                    </a:lnTo>
                    <a:lnTo>
                      <a:pt x="42" y="72"/>
                    </a:lnTo>
                    <a:lnTo>
                      <a:pt x="42" y="36"/>
                    </a:lnTo>
                    <a:lnTo>
                      <a:pt x="42" y="48"/>
                    </a:lnTo>
                    <a:lnTo>
                      <a:pt x="42" y="48"/>
                    </a:lnTo>
                    <a:lnTo>
                      <a:pt x="42" y="66"/>
                    </a:lnTo>
                    <a:lnTo>
                      <a:pt x="42" y="42"/>
                    </a:lnTo>
                    <a:lnTo>
                      <a:pt x="42" y="72"/>
                    </a:lnTo>
                    <a:lnTo>
                      <a:pt x="42" y="48"/>
                    </a:lnTo>
                    <a:lnTo>
                      <a:pt x="42" y="30"/>
                    </a:lnTo>
                    <a:lnTo>
                      <a:pt x="42" y="84"/>
                    </a:lnTo>
                    <a:lnTo>
                      <a:pt x="42" y="60"/>
                    </a:lnTo>
                    <a:lnTo>
                      <a:pt x="42" y="36"/>
                    </a:lnTo>
                    <a:lnTo>
                      <a:pt x="48" y="66"/>
                    </a:lnTo>
                    <a:lnTo>
                      <a:pt x="48" y="90"/>
                    </a:lnTo>
                    <a:lnTo>
                      <a:pt x="48" y="66"/>
                    </a:lnTo>
                    <a:lnTo>
                      <a:pt x="48" y="60"/>
                    </a:lnTo>
                    <a:lnTo>
                      <a:pt x="48" y="72"/>
                    </a:lnTo>
                    <a:lnTo>
                      <a:pt x="48" y="78"/>
                    </a:lnTo>
                    <a:lnTo>
                      <a:pt x="48" y="36"/>
                    </a:lnTo>
                    <a:lnTo>
                      <a:pt x="48" y="90"/>
                    </a:lnTo>
                    <a:lnTo>
                      <a:pt x="48" y="72"/>
                    </a:lnTo>
                    <a:lnTo>
                      <a:pt x="48" y="48"/>
                    </a:lnTo>
                    <a:lnTo>
                      <a:pt x="48" y="72"/>
                    </a:lnTo>
                    <a:lnTo>
                      <a:pt x="48" y="30"/>
                    </a:lnTo>
                    <a:lnTo>
                      <a:pt x="48" y="18"/>
                    </a:lnTo>
                    <a:lnTo>
                      <a:pt x="48" y="36"/>
                    </a:lnTo>
                    <a:lnTo>
                      <a:pt x="48" y="66"/>
                    </a:lnTo>
                    <a:lnTo>
                      <a:pt x="48" y="48"/>
                    </a:lnTo>
                    <a:lnTo>
                      <a:pt x="48" y="66"/>
                    </a:lnTo>
                    <a:lnTo>
                      <a:pt x="48" y="60"/>
                    </a:lnTo>
                    <a:lnTo>
                      <a:pt x="48" y="72"/>
                    </a:lnTo>
                    <a:lnTo>
                      <a:pt x="48" y="54"/>
                    </a:lnTo>
                    <a:lnTo>
                      <a:pt x="48" y="60"/>
                    </a:lnTo>
                    <a:lnTo>
                      <a:pt x="48" y="84"/>
                    </a:lnTo>
                    <a:lnTo>
                      <a:pt x="48" y="72"/>
                    </a:lnTo>
                    <a:lnTo>
                      <a:pt x="48" y="96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48" y="30"/>
                    </a:lnTo>
                    <a:lnTo>
                      <a:pt x="48" y="66"/>
                    </a:lnTo>
                    <a:lnTo>
                      <a:pt x="48" y="48"/>
                    </a:lnTo>
                    <a:lnTo>
                      <a:pt x="48" y="78"/>
                    </a:lnTo>
                    <a:lnTo>
                      <a:pt x="48" y="42"/>
                    </a:lnTo>
                    <a:lnTo>
                      <a:pt x="48" y="78"/>
                    </a:lnTo>
                    <a:lnTo>
                      <a:pt x="48" y="6"/>
                    </a:lnTo>
                    <a:lnTo>
                      <a:pt x="48" y="48"/>
                    </a:lnTo>
                    <a:lnTo>
                      <a:pt x="48" y="30"/>
                    </a:lnTo>
                    <a:lnTo>
                      <a:pt x="48" y="102"/>
                    </a:lnTo>
                    <a:lnTo>
                      <a:pt x="48" y="54"/>
                    </a:lnTo>
                    <a:lnTo>
                      <a:pt x="48" y="60"/>
                    </a:lnTo>
                    <a:lnTo>
                      <a:pt x="48" y="42"/>
                    </a:lnTo>
                    <a:lnTo>
                      <a:pt x="48" y="60"/>
                    </a:lnTo>
                    <a:lnTo>
                      <a:pt x="48" y="54"/>
                    </a:lnTo>
                    <a:lnTo>
                      <a:pt x="48" y="78"/>
                    </a:lnTo>
                    <a:lnTo>
                      <a:pt x="48" y="48"/>
                    </a:lnTo>
                    <a:lnTo>
                      <a:pt x="48" y="72"/>
                    </a:lnTo>
                    <a:lnTo>
                      <a:pt x="48" y="90"/>
                    </a:lnTo>
                    <a:lnTo>
                      <a:pt x="48" y="60"/>
                    </a:lnTo>
                    <a:lnTo>
                      <a:pt x="48" y="60"/>
                    </a:lnTo>
                    <a:lnTo>
                      <a:pt x="48" y="18"/>
                    </a:lnTo>
                    <a:lnTo>
                      <a:pt x="48" y="54"/>
                    </a:lnTo>
                    <a:lnTo>
                      <a:pt x="48" y="36"/>
                    </a:lnTo>
                    <a:lnTo>
                      <a:pt x="48" y="84"/>
                    </a:lnTo>
                    <a:lnTo>
                      <a:pt x="48" y="36"/>
                    </a:lnTo>
                    <a:lnTo>
                      <a:pt x="48" y="84"/>
                    </a:lnTo>
                    <a:lnTo>
                      <a:pt x="48" y="66"/>
                    </a:lnTo>
                    <a:lnTo>
                      <a:pt x="48" y="54"/>
                    </a:lnTo>
                    <a:lnTo>
                      <a:pt x="48" y="48"/>
                    </a:lnTo>
                    <a:lnTo>
                      <a:pt x="48" y="54"/>
                    </a:lnTo>
                    <a:lnTo>
                      <a:pt x="48" y="78"/>
                    </a:lnTo>
                    <a:lnTo>
                      <a:pt x="48" y="36"/>
                    </a:lnTo>
                    <a:lnTo>
                      <a:pt x="48" y="30"/>
                    </a:lnTo>
                    <a:lnTo>
                      <a:pt x="48" y="48"/>
                    </a:lnTo>
                    <a:lnTo>
                      <a:pt x="48" y="36"/>
                    </a:lnTo>
                    <a:lnTo>
                      <a:pt x="48" y="78"/>
                    </a:lnTo>
                    <a:lnTo>
                      <a:pt x="48" y="30"/>
                    </a:lnTo>
                    <a:lnTo>
                      <a:pt x="48" y="42"/>
                    </a:lnTo>
                    <a:lnTo>
                      <a:pt x="48" y="90"/>
                    </a:lnTo>
                    <a:lnTo>
                      <a:pt x="48" y="78"/>
                    </a:lnTo>
                    <a:lnTo>
                      <a:pt x="48" y="60"/>
                    </a:lnTo>
                    <a:lnTo>
                      <a:pt x="48" y="54"/>
                    </a:lnTo>
                    <a:lnTo>
                      <a:pt x="48" y="6"/>
                    </a:lnTo>
                    <a:lnTo>
                      <a:pt x="48" y="42"/>
                    </a:lnTo>
                    <a:lnTo>
                      <a:pt x="48" y="72"/>
                    </a:lnTo>
                    <a:lnTo>
                      <a:pt x="48" y="84"/>
                    </a:lnTo>
                    <a:lnTo>
                      <a:pt x="48" y="60"/>
                    </a:lnTo>
                    <a:lnTo>
                      <a:pt x="48" y="84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48" y="48"/>
                    </a:lnTo>
                    <a:lnTo>
                      <a:pt x="48" y="54"/>
                    </a:lnTo>
                    <a:lnTo>
                      <a:pt x="48" y="78"/>
                    </a:lnTo>
                    <a:lnTo>
                      <a:pt x="48" y="66"/>
                    </a:lnTo>
                    <a:lnTo>
                      <a:pt x="48" y="72"/>
                    </a:lnTo>
                    <a:lnTo>
                      <a:pt x="48" y="54"/>
                    </a:lnTo>
                    <a:lnTo>
                      <a:pt x="48" y="66"/>
                    </a:lnTo>
                    <a:lnTo>
                      <a:pt x="48" y="54"/>
                    </a:lnTo>
                    <a:lnTo>
                      <a:pt x="48" y="60"/>
                    </a:lnTo>
                    <a:lnTo>
                      <a:pt x="48" y="114"/>
                    </a:lnTo>
                    <a:lnTo>
                      <a:pt x="48" y="60"/>
                    </a:lnTo>
                    <a:lnTo>
                      <a:pt x="48" y="36"/>
                    </a:lnTo>
                    <a:lnTo>
                      <a:pt x="48" y="72"/>
                    </a:lnTo>
                    <a:lnTo>
                      <a:pt x="48" y="12"/>
                    </a:lnTo>
                    <a:lnTo>
                      <a:pt x="48" y="36"/>
                    </a:lnTo>
                    <a:lnTo>
                      <a:pt x="48" y="60"/>
                    </a:lnTo>
                    <a:lnTo>
                      <a:pt x="48" y="78"/>
                    </a:lnTo>
                    <a:lnTo>
                      <a:pt x="48" y="84"/>
                    </a:lnTo>
                    <a:lnTo>
                      <a:pt x="48" y="54"/>
                    </a:lnTo>
                    <a:lnTo>
                      <a:pt x="48" y="72"/>
                    </a:lnTo>
                    <a:lnTo>
                      <a:pt x="48" y="42"/>
                    </a:lnTo>
                    <a:lnTo>
                      <a:pt x="48" y="42"/>
                    </a:lnTo>
                    <a:lnTo>
                      <a:pt x="48" y="18"/>
                    </a:lnTo>
                    <a:lnTo>
                      <a:pt x="48" y="48"/>
                    </a:lnTo>
                    <a:lnTo>
                      <a:pt x="48" y="60"/>
                    </a:lnTo>
                    <a:lnTo>
                      <a:pt x="54" y="48"/>
                    </a:lnTo>
                    <a:lnTo>
                      <a:pt x="54" y="36"/>
                    </a:lnTo>
                    <a:lnTo>
                      <a:pt x="54" y="48"/>
                    </a:lnTo>
                    <a:lnTo>
                      <a:pt x="54" y="60"/>
                    </a:lnTo>
                    <a:lnTo>
                      <a:pt x="54" y="72"/>
                    </a:lnTo>
                    <a:lnTo>
                      <a:pt x="54" y="60"/>
                    </a:lnTo>
                    <a:lnTo>
                      <a:pt x="54" y="102"/>
                    </a:lnTo>
                    <a:lnTo>
                      <a:pt x="54" y="48"/>
                    </a:lnTo>
                    <a:lnTo>
                      <a:pt x="54" y="30"/>
                    </a:lnTo>
                    <a:lnTo>
                      <a:pt x="54" y="42"/>
                    </a:lnTo>
                    <a:lnTo>
                      <a:pt x="54" y="48"/>
                    </a:lnTo>
                    <a:lnTo>
                      <a:pt x="54" y="72"/>
                    </a:lnTo>
                    <a:lnTo>
                      <a:pt x="54" y="60"/>
                    </a:lnTo>
                    <a:lnTo>
                      <a:pt x="54" y="36"/>
                    </a:lnTo>
                    <a:lnTo>
                      <a:pt x="54" y="54"/>
                    </a:lnTo>
                    <a:lnTo>
                      <a:pt x="54" y="54"/>
                    </a:lnTo>
                    <a:lnTo>
                      <a:pt x="54" y="18"/>
                    </a:lnTo>
                    <a:lnTo>
                      <a:pt x="54" y="66"/>
                    </a:lnTo>
                    <a:lnTo>
                      <a:pt x="54" y="24"/>
                    </a:lnTo>
                    <a:lnTo>
                      <a:pt x="54" y="66"/>
                    </a:lnTo>
                    <a:lnTo>
                      <a:pt x="54" y="72"/>
                    </a:lnTo>
                    <a:lnTo>
                      <a:pt x="54" y="36"/>
                    </a:lnTo>
                    <a:lnTo>
                      <a:pt x="54" y="108"/>
                    </a:lnTo>
                    <a:lnTo>
                      <a:pt x="54" y="66"/>
                    </a:lnTo>
                    <a:lnTo>
                      <a:pt x="54" y="60"/>
                    </a:lnTo>
                    <a:lnTo>
                      <a:pt x="54" y="42"/>
                    </a:lnTo>
                    <a:lnTo>
                      <a:pt x="54" y="30"/>
                    </a:lnTo>
                    <a:lnTo>
                      <a:pt x="54" y="72"/>
                    </a:lnTo>
                    <a:lnTo>
                      <a:pt x="54" y="72"/>
                    </a:lnTo>
                    <a:lnTo>
                      <a:pt x="54" y="60"/>
                    </a:lnTo>
                    <a:lnTo>
                      <a:pt x="54" y="48"/>
                    </a:lnTo>
                    <a:lnTo>
                      <a:pt x="54" y="36"/>
                    </a:lnTo>
                    <a:lnTo>
                      <a:pt x="54" y="84"/>
                    </a:lnTo>
                    <a:lnTo>
                      <a:pt x="54" y="12"/>
                    </a:lnTo>
                    <a:lnTo>
                      <a:pt x="54" y="60"/>
                    </a:lnTo>
                    <a:lnTo>
                      <a:pt x="54" y="48"/>
                    </a:lnTo>
                    <a:lnTo>
                      <a:pt x="54" y="48"/>
                    </a:lnTo>
                    <a:lnTo>
                      <a:pt x="54" y="102"/>
                    </a:lnTo>
                    <a:lnTo>
                      <a:pt x="54" y="60"/>
                    </a:lnTo>
                    <a:lnTo>
                      <a:pt x="54" y="36"/>
                    </a:lnTo>
                    <a:lnTo>
                      <a:pt x="54" y="30"/>
                    </a:lnTo>
                    <a:lnTo>
                      <a:pt x="54" y="48"/>
                    </a:lnTo>
                    <a:lnTo>
                      <a:pt x="54" y="42"/>
                    </a:lnTo>
                    <a:lnTo>
                      <a:pt x="54" y="66"/>
                    </a:lnTo>
                    <a:lnTo>
                      <a:pt x="54" y="78"/>
                    </a:lnTo>
                    <a:lnTo>
                      <a:pt x="54" y="54"/>
                    </a:lnTo>
                    <a:lnTo>
                      <a:pt x="54" y="54"/>
                    </a:lnTo>
                    <a:lnTo>
                      <a:pt x="54" y="54"/>
                    </a:lnTo>
                    <a:lnTo>
                      <a:pt x="54" y="42"/>
                    </a:lnTo>
                    <a:lnTo>
                      <a:pt x="54" y="78"/>
                    </a:lnTo>
                    <a:lnTo>
                      <a:pt x="54" y="78"/>
                    </a:lnTo>
                    <a:lnTo>
                      <a:pt x="54" y="30"/>
                    </a:lnTo>
                    <a:lnTo>
                      <a:pt x="54" y="78"/>
                    </a:lnTo>
                    <a:lnTo>
                      <a:pt x="54" y="48"/>
                    </a:lnTo>
                    <a:lnTo>
                      <a:pt x="54" y="48"/>
                    </a:lnTo>
                    <a:lnTo>
                      <a:pt x="54" y="60"/>
                    </a:lnTo>
                    <a:lnTo>
                      <a:pt x="54" y="78"/>
                    </a:lnTo>
                    <a:lnTo>
                      <a:pt x="54" y="78"/>
                    </a:lnTo>
                    <a:lnTo>
                      <a:pt x="54" y="36"/>
                    </a:lnTo>
                    <a:lnTo>
                      <a:pt x="54" y="18"/>
                    </a:lnTo>
                    <a:lnTo>
                      <a:pt x="54" y="84"/>
                    </a:lnTo>
                    <a:lnTo>
                      <a:pt x="54" y="30"/>
                    </a:lnTo>
                    <a:lnTo>
                      <a:pt x="54" y="60"/>
                    </a:lnTo>
                    <a:lnTo>
                      <a:pt x="54" y="72"/>
                    </a:lnTo>
                    <a:lnTo>
                      <a:pt x="54" y="36"/>
                    </a:lnTo>
                    <a:lnTo>
                      <a:pt x="54" y="48"/>
                    </a:lnTo>
                    <a:lnTo>
                      <a:pt x="54" y="66"/>
                    </a:lnTo>
                    <a:lnTo>
                      <a:pt x="54" y="60"/>
                    </a:lnTo>
                    <a:lnTo>
                      <a:pt x="54" y="54"/>
                    </a:lnTo>
                    <a:lnTo>
                      <a:pt x="54" y="90"/>
                    </a:lnTo>
                    <a:lnTo>
                      <a:pt x="54" y="30"/>
                    </a:lnTo>
                    <a:lnTo>
                      <a:pt x="54" y="54"/>
                    </a:lnTo>
                    <a:lnTo>
                      <a:pt x="54" y="84"/>
                    </a:lnTo>
                    <a:lnTo>
                      <a:pt x="54" y="42"/>
                    </a:lnTo>
                    <a:lnTo>
                      <a:pt x="54" y="72"/>
                    </a:lnTo>
                    <a:lnTo>
                      <a:pt x="54" y="36"/>
                    </a:lnTo>
                    <a:lnTo>
                      <a:pt x="54" y="72"/>
                    </a:lnTo>
                    <a:lnTo>
                      <a:pt x="54" y="54"/>
                    </a:lnTo>
                    <a:lnTo>
                      <a:pt x="54" y="48"/>
                    </a:lnTo>
                    <a:lnTo>
                      <a:pt x="54" y="66"/>
                    </a:lnTo>
                    <a:lnTo>
                      <a:pt x="54" y="84"/>
                    </a:lnTo>
                    <a:lnTo>
                      <a:pt x="54" y="36"/>
                    </a:lnTo>
                    <a:lnTo>
                      <a:pt x="54" y="54"/>
                    </a:lnTo>
                    <a:lnTo>
                      <a:pt x="54" y="48"/>
                    </a:lnTo>
                    <a:lnTo>
                      <a:pt x="54" y="24"/>
                    </a:lnTo>
                    <a:lnTo>
                      <a:pt x="54" y="30"/>
                    </a:lnTo>
                    <a:lnTo>
                      <a:pt x="54" y="72"/>
                    </a:lnTo>
                    <a:lnTo>
                      <a:pt x="54" y="0"/>
                    </a:lnTo>
                    <a:lnTo>
                      <a:pt x="54" y="54"/>
                    </a:lnTo>
                    <a:lnTo>
                      <a:pt x="54" y="60"/>
                    </a:lnTo>
                    <a:lnTo>
                      <a:pt x="54" y="30"/>
                    </a:lnTo>
                    <a:lnTo>
                      <a:pt x="54" y="84"/>
                    </a:lnTo>
                    <a:lnTo>
                      <a:pt x="54" y="24"/>
                    </a:lnTo>
                    <a:lnTo>
                      <a:pt x="54" y="90"/>
                    </a:lnTo>
                    <a:lnTo>
                      <a:pt x="54" y="84"/>
                    </a:lnTo>
                    <a:lnTo>
                      <a:pt x="54" y="42"/>
                    </a:lnTo>
                    <a:lnTo>
                      <a:pt x="54" y="84"/>
                    </a:lnTo>
                    <a:lnTo>
                      <a:pt x="54" y="48"/>
                    </a:lnTo>
                    <a:lnTo>
                      <a:pt x="54" y="54"/>
                    </a:lnTo>
                    <a:lnTo>
                      <a:pt x="54" y="66"/>
                    </a:lnTo>
                    <a:lnTo>
                      <a:pt x="54" y="78"/>
                    </a:lnTo>
                    <a:lnTo>
                      <a:pt x="54" y="78"/>
                    </a:lnTo>
                    <a:lnTo>
                      <a:pt x="60" y="48"/>
                    </a:lnTo>
                    <a:lnTo>
                      <a:pt x="60" y="66"/>
                    </a:lnTo>
                    <a:lnTo>
                      <a:pt x="60" y="66"/>
                    </a:lnTo>
                    <a:lnTo>
                      <a:pt x="60" y="78"/>
                    </a:lnTo>
                    <a:lnTo>
                      <a:pt x="60" y="42"/>
                    </a:lnTo>
                    <a:lnTo>
                      <a:pt x="60" y="24"/>
                    </a:lnTo>
                    <a:lnTo>
                      <a:pt x="60" y="30"/>
                    </a:lnTo>
                    <a:lnTo>
                      <a:pt x="60" y="84"/>
                    </a:lnTo>
                    <a:lnTo>
                      <a:pt x="60" y="30"/>
                    </a:lnTo>
                    <a:lnTo>
                      <a:pt x="60" y="96"/>
                    </a:lnTo>
                    <a:lnTo>
                      <a:pt x="60" y="60"/>
                    </a:lnTo>
                    <a:lnTo>
                      <a:pt x="60" y="42"/>
                    </a:lnTo>
                    <a:lnTo>
                      <a:pt x="60" y="90"/>
                    </a:lnTo>
                    <a:lnTo>
                      <a:pt x="60" y="90"/>
                    </a:lnTo>
                    <a:lnTo>
                      <a:pt x="60" y="66"/>
                    </a:lnTo>
                    <a:lnTo>
                      <a:pt x="60" y="24"/>
                    </a:lnTo>
                    <a:lnTo>
                      <a:pt x="60" y="24"/>
                    </a:lnTo>
                    <a:lnTo>
                      <a:pt x="60" y="60"/>
                    </a:lnTo>
                    <a:lnTo>
                      <a:pt x="60" y="54"/>
                    </a:lnTo>
                    <a:lnTo>
                      <a:pt x="60" y="30"/>
                    </a:lnTo>
                    <a:lnTo>
                      <a:pt x="60" y="90"/>
                    </a:lnTo>
                    <a:lnTo>
                      <a:pt x="60" y="54"/>
                    </a:lnTo>
                    <a:lnTo>
                      <a:pt x="60" y="18"/>
                    </a:lnTo>
                    <a:lnTo>
                      <a:pt x="60" y="48"/>
                    </a:lnTo>
                    <a:lnTo>
                      <a:pt x="60" y="54"/>
                    </a:lnTo>
                    <a:lnTo>
                      <a:pt x="60" y="48"/>
                    </a:lnTo>
                    <a:lnTo>
                      <a:pt x="60" y="30"/>
                    </a:lnTo>
                    <a:lnTo>
                      <a:pt x="60" y="78"/>
                    </a:lnTo>
                    <a:lnTo>
                      <a:pt x="60" y="66"/>
                    </a:lnTo>
                    <a:lnTo>
                      <a:pt x="60" y="66"/>
                    </a:lnTo>
                    <a:lnTo>
                      <a:pt x="60" y="24"/>
                    </a:lnTo>
                    <a:lnTo>
                      <a:pt x="60" y="66"/>
                    </a:lnTo>
                    <a:lnTo>
                      <a:pt x="60" y="72"/>
                    </a:lnTo>
                    <a:lnTo>
                      <a:pt x="60" y="66"/>
                    </a:lnTo>
                    <a:lnTo>
                      <a:pt x="60" y="3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8"/>
              <p:cNvSpPr>
                <a:spLocks/>
              </p:cNvSpPr>
              <p:nvPr/>
            </p:nvSpPr>
            <p:spPr bwMode="auto">
              <a:xfrm>
                <a:off x="2822575" y="7954963"/>
                <a:ext cx="95250" cy="209550"/>
              </a:xfrm>
              <a:custGeom>
                <a:avLst/>
                <a:gdLst>
                  <a:gd name="T0" fmla="*/ 0 w 60"/>
                  <a:gd name="T1" fmla="*/ 66 h 132"/>
                  <a:gd name="T2" fmla="*/ 0 w 60"/>
                  <a:gd name="T3" fmla="*/ 84 h 132"/>
                  <a:gd name="T4" fmla="*/ 0 w 60"/>
                  <a:gd name="T5" fmla="*/ 60 h 132"/>
                  <a:gd name="T6" fmla="*/ 0 w 60"/>
                  <a:gd name="T7" fmla="*/ 54 h 132"/>
                  <a:gd name="T8" fmla="*/ 6 w 60"/>
                  <a:gd name="T9" fmla="*/ 42 h 132"/>
                  <a:gd name="T10" fmla="*/ 6 w 60"/>
                  <a:gd name="T11" fmla="*/ 84 h 132"/>
                  <a:gd name="T12" fmla="*/ 6 w 60"/>
                  <a:gd name="T13" fmla="*/ 66 h 132"/>
                  <a:gd name="T14" fmla="*/ 6 w 60"/>
                  <a:gd name="T15" fmla="*/ 90 h 132"/>
                  <a:gd name="T16" fmla="*/ 6 w 60"/>
                  <a:gd name="T17" fmla="*/ 84 h 132"/>
                  <a:gd name="T18" fmla="*/ 6 w 60"/>
                  <a:gd name="T19" fmla="*/ 78 h 132"/>
                  <a:gd name="T20" fmla="*/ 12 w 60"/>
                  <a:gd name="T21" fmla="*/ 48 h 132"/>
                  <a:gd name="T22" fmla="*/ 12 w 60"/>
                  <a:gd name="T23" fmla="*/ 48 h 132"/>
                  <a:gd name="T24" fmla="*/ 12 w 60"/>
                  <a:gd name="T25" fmla="*/ 84 h 132"/>
                  <a:gd name="T26" fmla="*/ 12 w 60"/>
                  <a:gd name="T27" fmla="*/ 24 h 132"/>
                  <a:gd name="T28" fmla="*/ 12 w 60"/>
                  <a:gd name="T29" fmla="*/ 78 h 132"/>
                  <a:gd name="T30" fmla="*/ 12 w 60"/>
                  <a:gd name="T31" fmla="*/ 72 h 132"/>
                  <a:gd name="T32" fmla="*/ 12 w 60"/>
                  <a:gd name="T33" fmla="*/ 48 h 132"/>
                  <a:gd name="T34" fmla="*/ 18 w 60"/>
                  <a:gd name="T35" fmla="*/ 24 h 132"/>
                  <a:gd name="T36" fmla="*/ 18 w 60"/>
                  <a:gd name="T37" fmla="*/ 84 h 132"/>
                  <a:gd name="T38" fmla="*/ 18 w 60"/>
                  <a:gd name="T39" fmla="*/ 66 h 132"/>
                  <a:gd name="T40" fmla="*/ 18 w 60"/>
                  <a:gd name="T41" fmla="*/ 72 h 132"/>
                  <a:gd name="T42" fmla="*/ 18 w 60"/>
                  <a:gd name="T43" fmla="*/ 54 h 132"/>
                  <a:gd name="T44" fmla="*/ 18 w 60"/>
                  <a:gd name="T45" fmla="*/ 120 h 132"/>
                  <a:gd name="T46" fmla="*/ 24 w 60"/>
                  <a:gd name="T47" fmla="*/ 108 h 132"/>
                  <a:gd name="T48" fmla="*/ 24 w 60"/>
                  <a:gd name="T49" fmla="*/ 48 h 132"/>
                  <a:gd name="T50" fmla="*/ 24 w 60"/>
                  <a:gd name="T51" fmla="*/ 84 h 132"/>
                  <a:gd name="T52" fmla="*/ 24 w 60"/>
                  <a:gd name="T53" fmla="*/ 60 h 132"/>
                  <a:gd name="T54" fmla="*/ 24 w 60"/>
                  <a:gd name="T55" fmla="*/ 48 h 132"/>
                  <a:gd name="T56" fmla="*/ 24 w 60"/>
                  <a:gd name="T57" fmla="*/ 120 h 132"/>
                  <a:gd name="T58" fmla="*/ 30 w 60"/>
                  <a:gd name="T59" fmla="*/ 48 h 132"/>
                  <a:gd name="T60" fmla="*/ 30 w 60"/>
                  <a:gd name="T61" fmla="*/ 78 h 132"/>
                  <a:gd name="T62" fmla="*/ 30 w 60"/>
                  <a:gd name="T63" fmla="*/ 66 h 132"/>
                  <a:gd name="T64" fmla="*/ 30 w 60"/>
                  <a:gd name="T65" fmla="*/ 48 h 132"/>
                  <a:gd name="T66" fmla="*/ 30 w 60"/>
                  <a:gd name="T67" fmla="*/ 78 h 132"/>
                  <a:gd name="T68" fmla="*/ 30 w 60"/>
                  <a:gd name="T69" fmla="*/ 72 h 132"/>
                  <a:gd name="T70" fmla="*/ 30 w 60"/>
                  <a:gd name="T71" fmla="*/ 54 h 132"/>
                  <a:gd name="T72" fmla="*/ 36 w 60"/>
                  <a:gd name="T73" fmla="*/ 66 h 132"/>
                  <a:gd name="T74" fmla="*/ 36 w 60"/>
                  <a:gd name="T75" fmla="*/ 108 h 132"/>
                  <a:gd name="T76" fmla="*/ 36 w 60"/>
                  <a:gd name="T77" fmla="*/ 84 h 132"/>
                  <a:gd name="T78" fmla="*/ 36 w 60"/>
                  <a:gd name="T79" fmla="*/ 60 h 132"/>
                  <a:gd name="T80" fmla="*/ 36 w 60"/>
                  <a:gd name="T81" fmla="*/ 54 h 132"/>
                  <a:gd name="T82" fmla="*/ 36 w 60"/>
                  <a:gd name="T83" fmla="*/ 36 h 132"/>
                  <a:gd name="T84" fmla="*/ 42 w 60"/>
                  <a:gd name="T85" fmla="*/ 126 h 132"/>
                  <a:gd name="T86" fmla="*/ 42 w 60"/>
                  <a:gd name="T87" fmla="*/ 78 h 132"/>
                  <a:gd name="T88" fmla="*/ 42 w 60"/>
                  <a:gd name="T89" fmla="*/ 72 h 132"/>
                  <a:gd name="T90" fmla="*/ 42 w 60"/>
                  <a:gd name="T91" fmla="*/ 42 h 132"/>
                  <a:gd name="T92" fmla="*/ 42 w 60"/>
                  <a:gd name="T93" fmla="*/ 54 h 132"/>
                  <a:gd name="T94" fmla="*/ 42 w 60"/>
                  <a:gd name="T95" fmla="*/ 36 h 132"/>
                  <a:gd name="T96" fmla="*/ 42 w 60"/>
                  <a:gd name="T97" fmla="*/ 60 h 132"/>
                  <a:gd name="T98" fmla="*/ 48 w 60"/>
                  <a:gd name="T99" fmla="*/ 84 h 132"/>
                  <a:gd name="T100" fmla="*/ 48 w 60"/>
                  <a:gd name="T101" fmla="*/ 66 h 132"/>
                  <a:gd name="T102" fmla="*/ 48 w 60"/>
                  <a:gd name="T103" fmla="*/ 90 h 132"/>
                  <a:gd name="T104" fmla="*/ 48 w 60"/>
                  <a:gd name="T105" fmla="*/ 90 h 132"/>
                  <a:gd name="T106" fmla="*/ 48 w 60"/>
                  <a:gd name="T107" fmla="*/ 78 h 132"/>
                  <a:gd name="T108" fmla="*/ 48 w 60"/>
                  <a:gd name="T109" fmla="*/ 66 h 132"/>
                  <a:gd name="T110" fmla="*/ 54 w 60"/>
                  <a:gd name="T111" fmla="*/ 96 h 132"/>
                  <a:gd name="T112" fmla="*/ 54 w 60"/>
                  <a:gd name="T113" fmla="*/ 72 h 132"/>
                  <a:gd name="T114" fmla="*/ 54 w 60"/>
                  <a:gd name="T115" fmla="*/ 48 h 132"/>
                  <a:gd name="T116" fmla="*/ 54 w 60"/>
                  <a:gd name="T117" fmla="*/ 108 h 132"/>
                  <a:gd name="T118" fmla="*/ 54 w 60"/>
                  <a:gd name="T119" fmla="*/ 90 h 132"/>
                  <a:gd name="T120" fmla="*/ 54 w 60"/>
                  <a:gd name="T121" fmla="*/ 78 h 132"/>
                  <a:gd name="T122" fmla="*/ 60 w 60"/>
                  <a:gd name="T123" fmla="*/ 6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0" h="132">
                    <a:moveTo>
                      <a:pt x="0" y="48"/>
                    </a:moveTo>
                    <a:lnTo>
                      <a:pt x="0" y="84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0" y="42"/>
                    </a:lnTo>
                    <a:lnTo>
                      <a:pt x="0" y="60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0" y="84"/>
                    </a:lnTo>
                    <a:lnTo>
                      <a:pt x="0" y="72"/>
                    </a:lnTo>
                    <a:lnTo>
                      <a:pt x="0" y="54"/>
                    </a:lnTo>
                    <a:lnTo>
                      <a:pt x="0" y="96"/>
                    </a:lnTo>
                    <a:lnTo>
                      <a:pt x="0" y="102"/>
                    </a:lnTo>
                    <a:lnTo>
                      <a:pt x="0" y="66"/>
                    </a:lnTo>
                    <a:lnTo>
                      <a:pt x="0" y="72"/>
                    </a:lnTo>
                    <a:lnTo>
                      <a:pt x="0" y="72"/>
                    </a:lnTo>
                    <a:lnTo>
                      <a:pt x="0" y="78"/>
                    </a:lnTo>
                    <a:lnTo>
                      <a:pt x="0" y="96"/>
                    </a:lnTo>
                    <a:lnTo>
                      <a:pt x="0" y="48"/>
                    </a:lnTo>
                    <a:lnTo>
                      <a:pt x="0" y="54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0" y="66"/>
                    </a:lnTo>
                    <a:lnTo>
                      <a:pt x="0" y="72"/>
                    </a:lnTo>
                    <a:lnTo>
                      <a:pt x="0" y="60"/>
                    </a:lnTo>
                    <a:lnTo>
                      <a:pt x="0" y="72"/>
                    </a:lnTo>
                    <a:lnTo>
                      <a:pt x="0" y="30"/>
                    </a:lnTo>
                    <a:lnTo>
                      <a:pt x="0" y="78"/>
                    </a:lnTo>
                    <a:lnTo>
                      <a:pt x="0" y="96"/>
                    </a:lnTo>
                    <a:lnTo>
                      <a:pt x="0" y="84"/>
                    </a:lnTo>
                    <a:lnTo>
                      <a:pt x="0" y="96"/>
                    </a:lnTo>
                    <a:lnTo>
                      <a:pt x="0" y="108"/>
                    </a:lnTo>
                    <a:lnTo>
                      <a:pt x="0" y="72"/>
                    </a:lnTo>
                    <a:lnTo>
                      <a:pt x="0" y="90"/>
                    </a:lnTo>
                    <a:lnTo>
                      <a:pt x="0" y="96"/>
                    </a:lnTo>
                    <a:lnTo>
                      <a:pt x="0" y="60"/>
                    </a:lnTo>
                    <a:lnTo>
                      <a:pt x="0" y="66"/>
                    </a:lnTo>
                    <a:lnTo>
                      <a:pt x="0" y="96"/>
                    </a:lnTo>
                    <a:lnTo>
                      <a:pt x="0" y="36"/>
                    </a:lnTo>
                    <a:lnTo>
                      <a:pt x="0" y="78"/>
                    </a:lnTo>
                    <a:lnTo>
                      <a:pt x="0" y="84"/>
                    </a:lnTo>
                    <a:lnTo>
                      <a:pt x="0" y="54"/>
                    </a:lnTo>
                    <a:lnTo>
                      <a:pt x="0" y="84"/>
                    </a:lnTo>
                    <a:lnTo>
                      <a:pt x="0" y="96"/>
                    </a:lnTo>
                    <a:lnTo>
                      <a:pt x="0" y="66"/>
                    </a:lnTo>
                    <a:lnTo>
                      <a:pt x="0" y="60"/>
                    </a:lnTo>
                    <a:lnTo>
                      <a:pt x="0" y="66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0" y="84"/>
                    </a:lnTo>
                    <a:lnTo>
                      <a:pt x="0" y="54"/>
                    </a:lnTo>
                    <a:lnTo>
                      <a:pt x="0" y="48"/>
                    </a:lnTo>
                    <a:lnTo>
                      <a:pt x="0" y="78"/>
                    </a:lnTo>
                    <a:lnTo>
                      <a:pt x="0" y="72"/>
                    </a:lnTo>
                    <a:lnTo>
                      <a:pt x="0" y="102"/>
                    </a:lnTo>
                    <a:lnTo>
                      <a:pt x="0" y="60"/>
                    </a:lnTo>
                    <a:lnTo>
                      <a:pt x="0" y="54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0" y="54"/>
                    </a:lnTo>
                    <a:lnTo>
                      <a:pt x="0" y="60"/>
                    </a:lnTo>
                    <a:lnTo>
                      <a:pt x="0" y="54"/>
                    </a:lnTo>
                    <a:lnTo>
                      <a:pt x="0" y="42"/>
                    </a:lnTo>
                    <a:lnTo>
                      <a:pt x="0" y="60"/>
                    </a:lnTo>
                    <a:lnTo>
                      <a:pt x="0" y="54"/>
                    </a:lnTo>
                    <a:lnTo>
                      <a:pt x="6" y="84"/>
                    </a:lnTo>
                    <a:lnTo>
                      <a:pt x="6" y="54"/>
                    </a:lnTo>
                    <a:lnTo>
                      <a:pt x="6" y="48"/>
                    </a:lnTo>
                    <a:lnTo>
                      <a:pt x="6" y="42"/>
                    </a:lnTo>
                    <a:lnTo>
                      <a:pt x="6" y="78"/>
                    </a:lnTo>
                    <a:lnTo>
                      <a:pt x="6" y="96"/>
                    </a:lnTo>
                    <a:lnTo>
                      <a:pt x="6" y="90"/>
                    </a:lnTo>
                    <a:lnTo>
                      <a:pt x="6" y="78"/>
                    </a:lnTo>
                    <a:lnTo>
                      <a:pt x="6" y="60"/>
                    </a:lnTo>
                    <a:lnTo>
                      <a:pt x="6" y="78"/>
                    </a:lnTo>
                    <a:lnTo>
                      <a:pt x="6" y="42"/>
                    </a:lnTo>
                    <a:lnTo>
                      <a:pt x="6" y="90"/>
                    </a:lnTo>
                    <a:lnTo>
                      <a:pt x="6" y="66"/>
                    </a:lnTo>
                    <a:lnTo>
                      <a:pt x="6" y="102"/>
                    </a:lnTo>
                    <a:lnTo>
                      <a:pt x="6" y="54"/>
                    </a:lnTo>
                    <a:lnTo>
                      <a:pt x="6" y="24"/>
                    </a:lnTo>
                    <a:lnTo>
                      <a:pt x="6" y="48"/>
                    </a:lnTo>
                    <a:lnTo>
                      <a:pt x="6" y="54"/>
                    </a:lnTo>
                    <a:lnTo>
                      <a:pt x="6" y="60"/>
                    </a:lnTo>
                    <a:lnTo>
                      <a:pt x="6" y="84"/>
                    </a:lnTo>
                    <a:lnTo>
                      <a:pt x="6" y="66"/>
                    </a:lnTo>
                    <a:lnTo>
                      <a:pt x="6" y="48"/>
                    </a:lnTo>
                    <a:lnTo>
                      <a:pt x="6" y="30"/>
                    </a:lnTo>
                    <a:lnTo>
                      <a:pt x="6" y="42"/>
                    </a:lnTo>
                    <a:lnTo>
                      <a:pt x="6" y="60"/>
                    </a:lnTo>
                    <a:lnTo>
                      <a:pt x="6" y="60"/>
                    </a:lnTo>
                    <a:lnTo>
                      <a:pt x="6" y="84"/>
                    </a:lnTo>
                    <a:lnTo>
                      <a:pt x="6" y="72"/>
                    </a:lnTo>
                    <a:lnTo>
                      <a:pt x="6" y="66"/>
                    </a:lnTo>
                    <a:lnTo>
                      <a:pt x="6" y="102"/>
                    </a:lnTo>
                    <a:lnTo>
                      <a:pt x="6" y="78"/>
                    </a:lnTo>
                    <a:lnTo>
                      <a:pt x="6" y="66"/>
                    </a:lnTo>
                    <a:lnTo>
                      <a:pt x="6" y="78"/>
                    </a:lnTo>
                    <a:lnTo>
                      <a:pt x="6" y="96"/>
                    </a:lnTo>
                    <a:lnTo>
                      <a:pt x="6" y="66"/>
                    </a:lnTo>
                    <a:lnTo>
                      <a:pt x="6" y="90"/>
                    </a:lnTo>
                    <a:lnTo>
                      <a:pt x="6" y="72"/>
                    </a:lnTo>
                    <a:lnTo>
                      <a:pt x="6" y="30"/>
                    </a:lnTo>
                    <a:lnTo>
                      <a:pt x="6" y="36"/>
                    </a:lnTo>
                    <a:lnTo>
                      <a:pt x="6" y="78"/>
                    </a:lnTo>
                    <a:lnTo>
                      <a:pt x="6" y="102"/>
                    </a:lnTo>
                    <a:lnTo>
                      <a:pt x="6" y="72"/>
                    </a:lnTo>
                    <a:lnTo>
                      <a:pt x="6" y="66"/>
                    </a:lnTo>
                    <a:lnTo>
                      <a:pt x="6" y="66"/>
                    </a:lnTo>
                    <a:lnTo>
                      <a:pt x="6" y="84"/>
                    </a:lnTo>
                    <a:lnTo>
                      <a:pt x="6" y="72"/>
                    </a:lnTo>
                    <a:lnTo>
                      <a:pt x="6" y="78"/>
                    </a:lnTo>
                    <a:lnTo>
                      <a:pt x="6" y="54"/>
                    </a:lnTo>
                    <a:lnTo>
                      <a:pt x="6" y="42"/>
                    </a:lnTo>
                    <a:lnTo>
                      <a:pt x="6" y="48"/>
                    </a:lnTo>
                    <a:lnTo>
                      <a:pt x="6" y="72"/>
                    </a:lnTo>
                    <a:lnTo>
                      <a:pt x="6" y="90"/>
                    </a:lnTo>
                    <a:lnTo>
                      <a:pt x="6" y="72"/>
                    </a:lnTo>
                    <a:lnTo>
                      <a:pt x="6" y="36"/>
                    </a:lnTo>
                    <a:lnTo>
                      <a:pt x="6" y="96"/>
                    </a:lnTo>
                    <a:lnTo>
                      <a:pt x="6" y="96"/>
                    </a:lnTo>
                    <a:lnTo>
                      <a:pt x="6" y="78"/>
                    </a:lnTo>
                    <a:lnTo>
                      <a:pt x="6" y="66"/>
                    </a:lnTo>
                    <a:lnTo>
                      <a:pt x="6" y="90"/>
                    </a:lnTo>
                    <a:lnTo>
                      <a:pt x="6" y="42"/>
                    </a:lnTo>
                    <a:lnTo>
                      <a:pt x="6" y="90"/>
                    </a:lnTo>
                    <a:lnTo>
                      <a:pt x="6" y="102"/>
                    </a:lnTo>
                    <a:lnTo>
                      <a:pt x="6" y="54"/>
                    </a:lnTo>
                    <a:lnTo>
                      <a:pt x="6" y="72"/>
                    </a:lnTo>
                    <a:lnTo>
                      <a:pt x="6" y="72"/>
                    </a:lnTo>
                    <a:lnTo>
                      <a:pt x="6" y="78"/>
                    </a:lnTo>
                    <a:lnTo>
                      <a:pt x="6" y="66"/>
                    </a:lnTo>
                    <a:lnTo>
                      <a:pt x="6" y="60"/>
                    </a:lnTo>
                    <a:lnTo>
                      <a:pt x="6" y="78"/>
                    </a:lnTo>
                    <a:lnTo>
                      <a:pt x="6" y="42"/>
                    </a:lnTo>
                    <a:lnTo>
                      <a:pt x="6" y="66"/>
                    </a:lnTo>
                    <a:lnTo>
                      <a:pt x="6" y="54"/>
                    </a:lnTo>
                    <a:lnTo>
                      <a:pt x="6" y="30"/>
                    </a:lnTo>
                    <a:lnTo>
                      <a:pt x="6" y="48"/>
                    </a:lnTo>
                    <a:lnTo>
                      <a:pt x="6" y="84"/>
                    </a:lnTo>
                    <a:lnTo>
                      <a:pt x="6" y="66"/>
                    </a:lnTo>
                    <a:lnTo>
                      <a:pt x="6" y="48"/>
                    </a:lnTo>
                    <a:lnTo>
                      <a:pt x="6" y="48"/>
                    </a:lnTo>
                    <a:lnTo>
                      <a:pt x="6" y="78"/>
                    </a:lnTo>
                    <a:lnTo>
                      <a:pt x="6" y="60"/>
                    </a:lnTo>
                    <a:lnTo>
                      <a:pt x="6" y="60"/>
                    </a:lnTo>
                    <a:lnTo>
                      <a:pt x="6" y="48"/>
                    </a:lnTo>
                    <a:lnTo>
                      <a:pt x="6" y="42"/>
                    </a:lnTo>
                    <a:lnTo>
                      <a:pt x="6" y="78"/>
                    </a:lnTo>
                    <a:lnTo>
                      <a:pt x="6" y="72"/>
                    </a:lnTo>
                    <a:lnTo>
                      <a:pt x="6" y="60"/>
                    </a:lnTo>
                    <a:lnTo>
                      <a:pt x="6" y="78"/>
                    </a:lnTo>
                    <a:lnTo>
                      <a:pt x="6" y="66"/>
                    </a:lnTo>
                    <a:lnTo>
                      <a:pt x="6" y="78"/>
                    </a:lnTo>
                    <a:lnTo>
                      <a:pt x="6" y="72"/>
                    </a:lnTo>
                    <a:lnTo>
                      <a:pt x="6" y="78"/>
                    </a:lnTo>
                    <a:lnTo>
                      <a:pt x="6" y="78"/>
                    </a:lnTo>
                    <a:lnTo>
                      <a:pt x="6" y="42"/>
                    </a:lnTo>
                    <a:lnTo>
                      <a:pt x="6" y="90"/>
                    </a:lnTo>
                    <a:lnTo>
                      <a:pt x="6" y="78"/>
                    </a:lnTo>
                    <a:lnTo>
                      <a:pt x="6" y="54"/>
                    </a:lnTo>
                    <a:lnTo>
                      <a:pt x="6" y="54"/>
                    </a:lnTo>
                    <a:lnTo>
                      <a:pt x="6" y="60"/>
                    </a:lnTo>
                    <a:lnTo>
                      <a:pt x="6" y="66"/>
                    </a:lnTo>
                    <a:lnTo>
                      <a:pt x="6" y="78"/>
                    </a:lnTo>
                    <a:lnTo>
                      <a:pt x="6" y="54"/>
                    </a:lnTo>
                    <a:lnTo>
                      <a:pt x="6" y="30"/>
                    </a:lnTo>
                    <a:lnTo>
                      <a:pt x="12" y="60"/>
                    </a:lnTo>
                    <a:lnTo>
                      <a:pt x="12" y="102"/>
                    </a:lnTo>
                    <a:lnTo>
                      <a:pt x="12" y="66"/>
                    </a:lnTo>
                    <a:lnTo>
                      <a:pt x="12" y="84"/>
                    </a:lnTo>
                    <a:lnTo>
                      <a:pt x="12" y="48"/>
                    </a:lnTo>
                    <a:lnTo>
                      <a:pt x="12" y="102"/>
                    </a:lnTo>
                    <a:lnTo>
                      <a:pt x="12" y="66"/>
                    </a:lnTo>
                    <a:lnTo>
                      <a:pt x="12" y="60"/>
                    </a:lnTo>
                    <a:lnTo>
                      <a:pt x="12" y="36"/>
                    </a:lnTo>
                    <a:lnTo>
                      <a:pt x="12" y="66"/>
                    </a:lnTo>
                    <a:lnTo>
                      <a:pt x="12" y="72"/>
                    </a:lnTo>
                    <a:lnTo>
                      <a:pt x="12" y="66"/>
                    </a:lnTo>
                    <a:lnTo>
                      <a:pt x="12" y="78"/>
                    </a:lnTo>
                    <a:lnTo>
                      <a:pt x="12" y="90"/>
                    </a:lnTo>
                    <a:lnTo>
                      <a:pt x="12" y="60"/>
                    </a:lnTo>
                    <a:lnTo>
                      <a:pt x="12" y="96"/>
                    </a:lnTo>
                    <a:lnTo>
                      <a:pt x="12" y="54"/>
                    </a:lnTo>
                    <a:lnTo>
                      <a:pt x="12" y="66"/>
                    </a:lnTo>
                    <a:lnTo>
                      <a:pt x="12" y="102"/>
                    </a:lnTo>
                    <a:lnTo>
                      <a:pt x="12" y="90"/>
                    </a:lnTo>
                    <a:lnTo>
                      <a:pt x="12" y="48"/>
                    </a:lnTo>
                    <a:lnTo>
                      <a:pt x="12" y="102"/>
                    </a:lnTo>
                    <a:lnTo>
                      <a:pt x="12" y="60"/>
                    </a:lnTo>
                    <a:lnTo>
                      <a:pt x="12" y="54"/>
                    </a:lnTo>
                    <a:lnTo>
                      <a:pt x="12" y="84"/>
                    </a:lnTo>
                    <a:lnTo>
                      <a:pt x="12" y="36"/>
                    </a:lnTo>
                    <a:lnTo>
                      <a:pt x="12" y="96"/>
                    </a:lnTo>
                    <a:lnTo>
                      <a:pt x="12" y="84"/>
                    </a:lnTo>
                    <a:lnTo>
                      <a:pt x="12" y="90"/>
                    </a:lnTo>
                    <a:lnTo>
                      <a:pt x="12" y="66"/>
                    </a:lnTo>
                    <a:lnTo>
                      <a:pt x="12" y="90"/>
                    </a:lnTo>
                    <a:lnTo>
                      <a:pt x="12" y="90"/>
                    </a:lnTo>
                    <a:lnTo>
                      <a:pt x="12" y="78"/>
                    </a:lnTo>
                    <a:lnTo>
                      <a:pt x="12" y="48"/>
                    </a:lnTo>
                    <a:lnTo>
                      <a:pt x="12" y="90"/>
                    </a:lnTo>
                    <a:lnTo>
                      <a:pt x="12" y="54"/>
                    </a:lnTo>
                    <a:lnTo>
                      <a:pt x="12" y="84"/>
                    </a:lnTo>
                    <a:lnTo>
                      <a:pt x="12" y="60"/>
                    </a:lnTo>
                    <a:lnTo>
                      <a:pt x="12" y="90"/>
                    </a:lnTo>
                    <a:lnTo>
                      <a:pt x="12" y="54"/>
                    </a:lnTo>
                    <a:lnTo>
                      <a:pt x="12" y="54"/>
                    </a:lnTo>
                    <a:lnTo>
                      <a:pt x="12" y="24"/>
                    </a:lnTo>
                    <a:lnTo>
                      <a:pt x="12" y="102"/>
                    </a:lnTo>
                    <a:lnTo>
                      <a:pt x="12" y="96"/>
                    </a:lnTo>
                    <a:lnTo>
                      <a:pt x="12" y="78"/>
                    </a:lnTo>
                    <a:lnTo>
                      <a:pt x="12" y="66"/>
                    </a:lnTo>
                    <a:lnTo>
                      <a:pt x="12" y="60"/>
                    </a:lnTo>
                    <a:lnTo>
                      <a:pt x="12" y="78"/>
                    </a:lnTo>
                    <a:lnTo>
                      <a:pt x="12" y="126"/>
                    </a:lnTo>
                    <a:lnTo>
                      <a:pt x="12" y="84"/>
                    </a:lnTo>
                    <a:lnTo>
                      <a:pt x="12" y="72"/>
                    </a:lnTo>
                    <a:lnTo>
                      <a:pt x="12" y="78"/>
                    </a:lnTo>
                    <a:lnTo>
                      <a:pt x="12" y="24"/>
                    </a:lnTo>
                    <a:lnTo>
                      <a:pt x="12" y="0"/>
                    </a:lnTo>
                    <a:lnTo>
                      <a:pt x="12" y="48"/>
                    </a:lnTo>
                    <a:lnTo>
                      <a:pt x="12" y="48"/>
                    </a:lnTo>
                    <a:lnTo>
                      <a:pt x="12" y="84"/>
                    </a:lnTo>
                    <a:lnTo>
                      <a:pt x="12" y="42"/>
                    </a:lnTo>
                    <a:lnTo>
                      <a:pt x="12" y="42"/>
                    </a:lnTo>
                    <a:lnTo>
                      <a:pt x="12" y="90"/>
                    </a:lnTo>
                    <a:lnTo>
                      <a:pt x="12" y="6"/>
                    </a:lnTo>
                    <a:lnTo>
                      <a:pt x="12" y="60"/>
                    </a:lnTo>
                    <a:lnTo>
                      <a:pt x="12" y="48"/>
                    </a:lnTo>
                    <a:lnTo>
                      <a:pt x="12" y="66"/>
                    </a:lnTo>
                    <a:lnTo>
                      <a:pt x="12" y="102"/>
                    </a:lnTo>
                    <a:lnTo>
                      <a:pt x="12" y="66"/>
                    </a:lnTo>
                    <a:lnTo>
                      <a:pt x="12" y="90"/>
                    </a:lnTo>
                    <a:lnTo>
                      <a:pt x="12" y="60"/>
                    </a:lnTo>
                    <a:lnTo>
                      <a:pt x="12" y="78"/>
                    </a:lnTo>
                    <a:lnTo>
                      <a:pt x="12" y="78"/>
                    </a:lnTo>
                    <a:lnTo>
                      <a:pt x="12" y="78"/>
                    </a:lnTo>
                    <a:lnTo>
                      <a:pt x="12" y="48"/>
                    </a:lnTo>
                    <a:lnTo>
                      <a:pt x="12" y="90"/>
                    </a:lnTo>
                    <a:lnTo>
                      <a:pt x="12" y="84"/>
                    </a:lnTo>
                    <a:lnTo>
                      <a:pt x="12" y="48"/>
                    </a:lnTo>
                    <a:lnTo>
                      <a:pt x="12" y="90"/>
                    </a:lnTo>
                    <a:lnTo>
                      <a:pt x="12" y="66"/>
                    </a:lnTo>
                    <a:lnTo>
                      <a:pt x="12" y="72"/>
                    </a:lnTo>
                    <a:lnTo>
                      <a:pt x="12" y="66"/>
                    </a:lnTo>
                    <a:lnTo>
                      <a:pt x="12" y="84"/>
                    </a:lnTo>
                    <a:lnTo>
                      <a:pt x="12" y="78"/>
                    </a:lnTo>
                    <a:lnTo>
                      <a:pt x="12" y="84"/>
                    </a:lnTo>
                    <a:lnTo>
                      <a:pt x="12" y="102"/>
                    </a:lnTo>
                    <a:lnTo>
                      <a:pt x="12" y="66"/>
                    </a:lnTo>
                    <a:lnTo>
                      <a:pt x="12" y="72"/>
                    </a:lnTo>
                    <a:lnTo>
                      <a:pt x="12" y="48"/>
                    </a:lnTo>
                    <a:lnTo>
                      <a:pt x="12" y="78"/>
                    </a:lnTo>
                    <a:lnTo>
                      <a:pt x="12" y="54"/>
                    </a:lnTo>
                    <a:lnTo>
                      <a:pt x="12" y="60"/>
                    </a:lnTo>
                    <a:lnTo>
                      <a:pt x="12" y="90"/>
                    </a:lnTo>
                    <a:lnTo>
                      <a:pt x="12" y="54"/>
                    </a:lnTo>
                    <a:lnTo>
                      <a:pt x="12" y="42"/>
                    </a:lnTo>
                    <a:lnTo>
                      <a:pt x="12" y="78"/>
                    </a:lnTo>
                    <a:lnTo>
                      <a:pt x="12" y="60"/>
                    </a:lnTo>
                    <a:lnTo>
                      <a:pt x="12" y="96"/>
                    </a:lnTo>
                    <a:lnTo>
                      <a:pt x="12" y="72"/>
                    </a:lnTo>
                    <a:lnTo>
                      <a:pt x="12" y="60"/>
                    </a:lnTo>
                    <a:lnTo>
                      <a:pt x="12" y="84"/>
                    </a:lnTo>
                    <a:lnTo>
                      <a:pt x="12" y="42"/>
                    </a:lnTo>
                    <a:lnTo>
                      <a:pt x="12" y="60"/>
                    </a:lnTo>
                    <a:lnTo>
                      <a:pt x="12" y="48"/>
                    </a:lnTo>
                    <a:lnTo>
                      <a:pt x="12" y="96"/>
                    </a:lnTo>
                    <a:lnTo>
                      <a:pt x="18" y="72"/>
                    </a:lnTo>
                    <a:lnTo>
                      <a:pt x="18" y="60"/>
                    </a:lnTo>
                    <a:lnTo>
                      <a:pt x="18" y="102"/>
                    </a:lnTo>
                    <a:lnTo>
                      <a:pt x="18" y="84"/>
                    </a:lnTo>
                    <a:lnTo>
                      <a:pt x="18" y="84"/>
                    </a:lnTo>
                    <a:lnTo>
                      <a:pt x="18" y="114"/>
                    </a:lnTo>
                    <a:lnTo>
                      <a:pt x="18" y="72"/>
                    </a:lnTo>
                    <a:lnTo>
                      <a:pt x="18" y="60"/>
                    </a:lnTo>
                    <a:lnTo>
                      <a:pt x="18" y="72"/>
                    </a:lnTo>
                    <a:lnTo>
                      <a:pt x="18" y="102"/>
                    </a:lnTo>
                    <a:lnTo>
                      <a:pt x="18" y="72"/>
                    </a:lnTo>
                    <a:lnTo>
                      <a:pt x="18" y="60"/>
                    </a:lnTo>
                    <a:lnTo>
                      <a:pt x="18" y="60"/>
                    </a:lnTo>
                    <a:lnTo>
                      <a:pt x="18" y="54"/>
                    </a:lnTo>
                    <a:lnTo>
                      <a:pt x="18" y="24"/>
                    </a:lnTo>
                    <a:lnTo>
                      <a:pt x="18" y="78"/>
                    </a:lnTo>
                    <a:lnTo>
                      <a:pt x="18" y="30"/>
                    </a:lnTo>
                    <a:lnTo>
                      <a:pt x="18" y="48"/>
                    </a:lnTo>
                    <a:lnTo>
                      <a:pt x="18" y="78"/>
                    </a:lnTo>
                    <a:lnTo>
                      <a:pt x="18" y="84"/>
                    </a:lnTo>
                    <a:lnTo>
                      <a:pt x="18" y="36"/>
                    </a:lnTo>
                    <a:lnTo>
                      <a:pt x="18" y="48"/>
                    </a:lnTo>
                    <a:lnTo>
                      <a:pt x="18" y="36"/>
                    </a:lnTo>
                    <a:lnTo>
                      <a:pt x="18" y="78"/>
                    </a:lnTo>
                    <a:lnTo>
                      <a:pt x="18" y="60"/>
                    </a:lnTo>
                    <a:lnTo>
                      <a:pt x="18" y="60"/>
                    </a:lnTo>
                    <a:lnTo>
                      <a:pt x="18" y="60"/>
                    </a:lnTo>
                    <a:lnTo>
                      <a:pt x="18" y="72"/>
                    </a:lnTo>
                    <a:lnTo>
                      <a:pt x="18" y="54"/>
                    </a:lnTo>
                    <a:lnTo>
                      <a:pt x="18" y="60"/>
                    </a:lnTo>
                    <a:lnTo>
                      <a:pt x="18" y="84"/>
                    </a:lnTo>
                    <a:lnTo>
                      <a:pt x="18" y="102"/>
                    </a:lnTo>
                    <a:lnTo>
                      <a:pt x="18" y="60"/>
                    </a:lnTo>
                    <a:lnTo>
                      <a:pt x="18" y="66"/>
                    </a:lnTo>
                    <a:lnTo>
                      <a:pt x="18" y="96"/>
                    </a:lnTo>
                    <a:lnTo>
                      <a:pt x="18" y="72"/>
                    </a:lnTo>
                    <a:lnTo>
                      <a:pt x="18" y="78"/>
                    </a:lnTo>
                    <a:lnTo>
                      <a:pt x="18" y="66"/>
                    </a:lnTo>
                    <a:lnTo>
                      <a:pt x="18" y="78"/>
                    </a:lnTo>
                    <a:lnTo>
                      <a:pt x="18" y="42"/>
                    </a:lnTo>
                    <a:lnTo>
                      <a:pt x="18" y="90"/>
                    </a:lnTo>
                    <a:lnTo>
                      <a:pt x="18" y="60"/>
                    </a:lnTo>
                    <a:lnTo>
                      <a:pt x="18" y="96"/>
                    </a:lnTo>
                    <a:lnTo>
                      <a:pt x="18" y="90"/>
                    </a:lnTo>
                    <a:lnTo>
                      <a:pt x="18" y="90"/>
                    </a:lnTo>
                    <a:lnTo>
                      <a:pt x="18" y="84"/>
                    </a:lnTo>
                    <a:lnTo>
                      <a:pt x="18" y="66"/>
                    </a:lnTo>
                    <a:lnTo>
                      <a:pt x="18" y="66"/>
                    </a:lnTo>
                    <a:lnTo>
                      <a:pt x="18" y="102"/>
                    </a:lnTo>
                    <a:lnTo>
                      <a:pt x="18" y="60"/>
                    </a:lnTo>
                    <a:lnTo>
                      <a:pt x="18" y="72"/>
                    </a:lnTo>
                    <a:lnTo>
                      <a:pt x="18" y="36"/>
                    </a:lnTo>
                    <a:lnTo>
                      <a:pt x="18" y="72"/>
                    </a:lnTo>
                    <a:lnTo>
                      <a:pt x="18" y="60"/>
                    </a:lnTo>
                    <a:lnTo>
                      <a:pt x="18" y="108"/>
                    </a:lnTo>
                    <a:lnTo>
                      <a:pt x="18" y="84"/>
                    </a:lnTo>
                    <a:lnTo>
                      <a:pt x="18" y="60"/>
                    </a:lnTo>
                    <a:lnTo>
                      <a:pt x="18" y="96"/>
                    </a:lnTo>
                    <a:lnTo>
                      <a:pt x="18" y="72"/>
                    </a:lnTo>
                    <a:lnTo>
                      <a:pt x="18" y="54"/>
                    </a:lnTo>
                    <a:lnTo>
                      <a:pt x="18" y="48"/>
                    </a:lnTo>
                    <a:lnTo>
                      <a:pt x="18" y="60"/>
                    </a:lnTo>
                    <a:lnTo>
                      <a:pt x="18" y="72"/>
                    </a:lnTo>
                    <a:lnTo>
                      <a:pt x="18" y="72"/>
                    </a:lnTo>
                    <a:lnTo>
                      <a:pt x="18" y="78"/>
                    </a:lnTo>
                    <a:lnTo>
                      <a:pt x="18" y="66"/>
                    </a:lnTo>
                    <a:lnTo>
                      <a:pt x="18" y="60"/>
                    </a:lnTo>
                    <a:lnTo>
                      <a:pt x="18" y="84"/>
                    </a:lnTo>
                    <a:lnTo>
                      <a:pt x="18" y="60"/>
                    </a:lnTo>
                    <a:lnTo>
                      <a:pt x="18" y="78"/>
                    </a:lnTo>
                    <a:lnTo>
                      <a:pt x="18" y="48"/>
                    </a:lnTo>
                    <a:lnTo>
                      <a:pt x="18" y="60"/>
                    </a:lnTo>
                    <a:lnTo>
                      <a:pt x="18" y="48"/>
                    </a:lnTo>
                    <a:lnTo>
                      <a:pt x="18" y="54"/>
                    </a:lnTo>
                    <a:lnTo>
                      <a:pt x="18" y="72"/>
                    </a:lnTo>
                    <a:lnTo>
                      <a:pt x="18" y="60"/>
                    </a:lnTo>
                    <a:lnTo>
                      <a:pt x="18" y="60"/>
                    </a:lnTo>
                    <a:lnTo>
                      <a:pt x="18" y="66"/>
                    </a:lnTo>
                    <a:lnTo>
                      <a:pt x="18" y="54"/>
                    </a:lnTo>
                    <a:lnTo>
                      <a:pt x="18" y="90"/>
                    </a:lnTo>
                    <a:lnTo>
                      <a:pt x="18" y="66"/>
                    </a:lnTo>
                    <a:lnTo>
                      <a:pt x="18" y="42"/>
                    </a:lnTo>
                    <a:lnTo>
                      <a:pt x="18" y="66"/>
                    </a:lnTo>
                    <a:lnTo>
                      <a:pt x="18" y="72"/>
                    </a:lnTo>
                    <a:lnTo>
                      <a:pt x="18" y="48"/>
                    </a:lnTo>
                    <a:lnTo>
                      <a:pt x="18" y="78"/>
                    </a:lnTo>
                    <a:lnTo>
                      <a:pt x="18" y="72"/>
                    </a:lnTo>
                    <a:lnTo>
                      <a:pt x="18" y="84"/>
                    </a:lnTo>
                    <a:lnTo>
                      <a:pt x="18" y="66"/>
                    </a:lnTo>
                    <a:lnTo>
                      <a:pt x="18" y="72"/>
                    </a:lnTo>
                    <a:lnTo>
                      <a:pt x="18" y="78"/>
                    </a:lnTo>
                    <a:lnTo>
                      <a:pt x="18" y="90"/>
                    </a:lnTo>
                    <a:lnTo>
                      <a:pt x="18" y="60"/>
                    </a:lnTo>
                    <a:lnTo>
                      <a:pt x="18" y="78"/>
                    </a:lnTo>
                    <a:lnTo>
                      <a:pt x="18" y="120"/>
                    </a:lnTo>
                    <a:lnTo>
                      <a:pt x="18" y="66"/>
                    </a:lnTo>
                    <a:lnTo>
                      <a:pt x="18" y="48"/>
                    </a:lnTo>
                    <a:lnTo>
                      <a:pt x="18" y="90"/>
                    </a:lnTo>
                    <a:lnTo>
                      <a:pt x="18" y="42"/>
                    </a:lnTo>
                    <a:lnTo>
                      <a:pt x="18" y="30"/>
                    </a:lnTo>
                    <a:lnTo>
                      <a:pt x="18" y="48"/>
                    </a:lnTo>
                    <a:lnTo>
                      <a:pt x="18" y="66"/>
                    </a:lnTo>
                    <a:lnTo>
                      <a:pt x="24" y="90"/>
                    </a:lnTo>
                    <a:lnTo>
                      <a:pt x="24" y="24"/>
                    </a:lnTo>
                    <a:lnTo>
                      <a:pt x="24" y="48"/>
                    </a:lnTo>
                    <a:lnTo>
                      <a:pt x="24" y="72"/>
                    </a:lnTo>
                    <a:lnTo>
                      <a:pt x="24" y="66"/>
                    </a:lnTo>
                    <a:lnTo>
                      <a:pt x="24" y="60"/>
                    </a:lnTo>
                    <a:lnTo>
                      <a:pt x="24" y="66"/>
                    </a:lnTo>
                    <a:lnTo>
                      <a:pt x="24" y="78"/>
                    </a:lnTo>
                    <a:lnTo>
                      <a:pt x="24" y="108"/>
                    </a:lnTo>
                    <a:lnTo>
                      <a:pt x="24" y="60"/>
                    </a:lnTo>
                    <a:lnTo>
                      <a:pt x="24" y="48"/>
                    </a:lnTo>
                    <a:lnTo>
                      <a:pt x="24" y="60"/>
                    </a:lnTo>
                    <a:lnTo>
                      <a:pt x="24" y="108"/>
                    </a:lnTo>
                    <a:lnTo>
                      <a:pt x="24" y="114"/>
                    </a:lnTo>
                    <a:lnTo>
                      <a:pt x="24" y="72"/>
                    </a:lnTo>
                    <a:lnTo>
                      <a:pt x="24" y="66"/>
                    </a:lnTo>
                    <a:lnTo>
                      <a:pt x="24" y="54"/>
                    </a:lnTo>
                    <a:lnTo>
                      <a:pt x="24" y="66"/>
                    </a:lnTo>
                    <a:lnTo>
                      <a:pt x="24" y="90"/>
                    </a:lnTo>
                    <a:lnTo>
                      <a:pt x="24" y="78"/>
                    </a:lnTo>
                    <a:lnTo>
                      <a:pt x="24" y="54"/>
                    </a:lnTo>
                    <a:lnTo>
                      <a:pt x="24" y="48"/>
                    </a:lnTo>
                    <a:lnTo>
                      <a:pt x="24" y="60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24" y="108"/>
                    </a:lnTo>
                    <a:lnTo>
                      <a:pt x="24" y="42"/>
                    </a:lnTo>
                    <a:lnTo>
                      <a:pt x="24" y="36"/>
                    </a:lnTo>
                    <a:lnTo>
                      <a:pt x="24" y="54"/>
                    </a:lnTo>
                    <a:lnTo>
                      <a:pt x="24" y="66"/>
                    </a:lnTo>
                    <a:lnTo>
                      <a:pt x="24" y="72"/>
                    </a:lnTo>
                    <a:lnTo>
                      <a:pt x="24" y="66"/>
                    </a:lnTo>
                    <a:lnTo>
                      <a:pt x="24" y="72"/>
                    </a:lnTo>
                    <a:lnTo>
                      <a:pt x="24" y="84"/>
                    </a:lnTo>
                    <a:lnTo>
                      <a:pt x="24" y="96"/>
                    </a:lnTo>
                    <a:lnTo>
                      <a:pt x="24" y="72"/>
                    </a:lnTo>
                    <a:lnTo>
                      <a:pt x="24" y="60"/>
                    </a:lnTo>
                    <a:lnTo>
                      <a:pt x="24" y="72"/>
                    </a:lnTo>
                    <a:lnTo>
                      <a:pt x="24" y="66"/>
                    </a:lnTo>
                    <a:lnTo>
                      <a:pt x="24" y="36"/>
                    </a:lnTo>
                    <a:lnTo>
                      <a:pt x="24" y="84"/>
                    </a:lnTo>
                    <a:lnTo>
                      <a:pt x="24" y="90"/>
                    </a:lnTo>
                    <a:lnTo>
                      <a:pt x="24" y="90"/>
                    </a:lnTo>
                    <a:lnTo>
                      <a:pt x="24" y="78"/>
                    </a:lnTo>
                    <a:lnTo>
                      <a:pt x="24" y="54"/>
                    </a:lnTo>
                    <a:lnTo>
                      <a:pt x="24" y="66"/>
                    </a:lnTo>
                    <a:lnTo>
                      <a:pt x="24" y="48"/>
                    </a:lnTo>
                    <a:lnTo>
                      <a:pt x="24" y="84"/>
                    </a:lnTo>
                    <a:lnTo>
                      <a:pt x="24" y="78"/>
                    </a:lnTo>
                    <a:lnTo>
                      <a:pt x="24" y="30"/>
                    </a:lnTo>
                    <a:lnTo>
                      <a:pt x="24" y="96"/>
                    </a:lnTo>
                    <a:lnTo>
                      <a:pt x="24" y="84"/>
                    </a:lnTo>
                    <a:lnTo>
                      <a:pt x="24" y="102"/>
                    </a:lnTo>
                    <a:lnTo>
                      <a:pt x="24" y="60"/>
                    </a:lnTo>
                    <a:lnTo>
                      <a:pt x="24" y="96"/>
                    </a:lnTo>
                    <a:lnTo>
                      <a:pt x="24" y="36"/>
                    </a:lnTo>
                    <a:lnTo>
                      <a:pt x="24" y="60"/>
                    </a:lnTo>
                    <a:lnTo>
                      <a:pt x="24" y="90"/>
                    </a:lnTo>
                    <a:lnTo>
                      <a:pt x="24" y="96"/>
                    </a:lnTo>
                    <a:lnTo>
                      <a:pt x="24" y="42"/>
                    </a:lnTo>
                    <a:lnTo>
                      <a:pt x="24" y="84"/>
                    </a:lnTo>
                    <a:lnTo>
                      <a:pt x="24" y="66"/>
                    </a:lnTo>
                    <a:lnTo>
                      <a:pt x="24" y="36"/>
                    </a:lnTo>
                    <a:lnTo>
                      <a:pt x="24" y="66"/>
                    </a:lnTo>
                    <a:lnTo>
                      <a:pt x="24" y="60"/>
                    </a:lnTo>
                    <a:lnTo>
                      <a:pt x="24" y="18"/>
                    </a:lnTo>
                    <a:lnTo>
                      <a:pt x="24" y="102"/>
                    </a:lnTo>
                    <a:lnTo>
                      <a:pt x="24" y="102"/>
                    </a:lnTo>
                    <a:lnTo>
                      <a:pt x="24" y="84"/>
                    </a:lnTo>
                    <a:lnTo>
                      <a:pt x="24" y="48"/>
                    </a:lnTo>
                    <a:lnTo>
                      <a:pt x="24" y="90"/>
                    </a:lnTo>
                    <a:lnTo>
                      <a:pt x="24" y="84"/>
                    </a:lnTo>
                    <a:lnTo>
                      <a:pt x="24" y="48"/>
                    </a:lnTo>
                    <a:lnTo>
                      <a:pt x="24" y="72"/>
                    </a:lnTo>
                    <a:lnTo>
                      <a:pt x="24" y="96"/>
                    </a:lnTo>
                    <a:lnTo>
                      <a:pt x="24" y="78"/>
                    </a:lnTo>
                    <a:lnTo>
                      <a:pt x="24" y="66"/>
                    </a:lnTo>
                    <a:lnTo>
                      <a:pt x="24" y="78"/>
                    </a:lnTo>
                    <a:lnTo>
                      <a:pt x="24" y="66"/>
                    </a:lnTo>
                    <a:lnTo>
                      <a:pt x="24" y="48"/>
                    </a:lnTo>
                    <a:lnTo>
                      <a:pt x="24" y="66"/>
                    </a:lnTo>
                    <a:lnTo>
                      <a:pt x="24" y="60"/>
                    </a:lnTo>
                    <a:lnTo>
                      <a:pt x="24" y="48"/>
                    </a:lnTo>
                    <a:lnTo>
                      <a:pt x="24" y="78"/>
                    </a:lnTo>
                    <a:lnTo>
                      <a:pt x="24" y="84"/>
                    </a:lnTo>
                    <a:lnTo>
                      <a:pt x="24" y="60"/>
                    </a:lnTo>
                    <a:lnTo>
                      <a:pt x="24" y="84"/>
                    </a:lnTo>
                    <a:lnTo>
                      <a:pt x="24" y="60"/>
                    </a:lnTo>
                    <a:lnTo>
                      <a:pt x="24" y="120"/>
                    </a:lnTo>
                    <a:lnTo>
                      <a:pt x="24" y="66"/>
                    </a:lnTo>
                    <a:lnTo>
                      <a:pt x="24" y="54"/>
                    </a:lnTo>
                    <a:lnTo>
                      <a:pt x="24" y="108"/>
                    </a:lnTo>
                    <a:lnTo>
                      <a:pt x="24" y="84"/>
                    </a:lnTo>
                    <a:lnTo>
                      <a:pt x="24" y="54"/>
                    </a:lnTo>
                    <a:lnTo>
                      <a:pt x="24" y="42"/>
                    </a:lnTo>
                    <a:lnTo>
                      <a:pt x="24" y="72"/>
                    </a:lnTo>
                    <a:lnTo>
                      <a:pt x="24" y="60"/>
                    </a:lnTo>
                    <a:lnTo>
                      <a:pt x="24" y="54"/>
                    </a:lnTo>
                    <a:lnTo>
                      <a:pt x="24" y="96"/>
                    </a:lnTo>
                    <a:lnTo>
                      <a:pt x="24" y="42"/>
                    </a:lnTo>
                    <a:lnTo>
                      <a:pt x="24" y="60"/>
                    </a:lnTo>
                    <a:lnTo>
                      <a:pt x="24" y="84"/>
                    </a:lnTo>
                    <a:lnTo>
                      <a:pt x="24" y="54"/>
                    </a:lnTo>
                    <a:lnTo>
                      <a:pt x="30" y="84"/>
                    </a:lnTo>
                    <a:lnTo>
                      <a:pt x="30" y="48"/>
                    </a:lnTo>
                    <a:lnTo>
                      <a:pt x="30" y="90"/>
                    </a:lnTo>
                    <a:lnTo>
                      <a:pt x="30" y="60"/>
                    </a:lnTo>
                    <a:lnTo>
                      <a:pt x="30" y="42"/>
                    </a:lnTo>
                    <a:lnTo>
                      <a:pt x="30" y="72"/>
                    </a:lnTo>
                    <a:lnTo>
                      <a:pt x="30" y="18"/>
                    </a:lnTo>
                    <a:lnTo>
                      <a:pt x="30" y="42"/>
                    </a:lnTo>
                    <a:lnTo>
                      <a:pt x="30" y="66"/>
                    </a:lnTo>
                    <a:lnTo>
                      <a:pt x="30" y="78"/>
                    </a:lnTo>
                    <a:lnTo>
                      <a:pt x="30" y="30"/>
                    </a:lnTo>
                    <a:lnTo>
                      <a:pt x="30" y="84"/>
                    </a:lnTo>
                    <a:lnTo>
                      <a:pt x="30" y="66"/>
                    </a:lnTo>
                    <a:lnTo>
                      <a:pt x="30" y="126"/>
                    </a:lnTo>
                    <a:lnTo>
                      <a:pt x="30" y="96"/>
                    </a:lnTo>
                    <a:lnTo>
                      <a:pt x="30" y="30"/>
                    </a:lnTo>
                    <a:lnTo>
                      <a:pt x="30" y="42"/>
                    </a:lnTo>
                    <a:lnTo>
                      <a:pt x="30" y="78"/>
                    </a:lnTo>
                    <a:lnTo>
                      <a:pt x="30" y="90"/>
                    </a:lnTo>
                    <a:lnTo>
                      <a:pt x="30" y="42"/>
                    </a:lnTo>
                    <a:lnTo>
                      <a:pt x="30" y="72"/>
                    </a:lnTo>
                    <a:lnTo>
                      <a:pt x="30" y="78"/>
                    </a:lnTo>
                    <a:lnTo>
                      <a:pt x="30" y="78"/>
                    </a:lnTo>
                    <a:lnTo>
                      <a:pt x="30" y="96"/>
                    </a:lnTo>
                    <a:lnTo>
                      <a:pt x="30" y="78"/>
                    </a:lnTo>
                    <a:lnTo>
                      <a:pt x="30" y="60"/>
                    </a:lnTo>
                    <a:lnTo>
                      <a:pt x="30" y="90"/>
                    </a:lnTo>
                    <a:lnTo>
                      <a:pt x="30" y="72"/>
                    </a:lnTo>
                    <a:lnTo>
                      <a:pt x="30" y="60"/>
                    </a:lnTo>
                    <a:lnTo>
                      <a:pt x="30" y="66"/>
                    </a:lnTo>
                    <a:lnTo>
                      <a:pt x="30" y="90"/>
                    </a:lnTo>
                    <a:lnTo>
                      <a:pt x="30" y="48"/>
                    </a:lnTo>
                    <a:lnTo>
                      <a:pt x="30" y="96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90"/>
                    </a:lnTo>
                    <a:lnTo>
                      <a:pt x="30" y="102"/>
                    </a:lnTo>
                    <a:lnTo>
                      <a:pt x="30" y="72"/>
                    </a:lnTo>
                    <a:lnTo>
                      <a:pt x="30" y="48"/>
                    </a:lnTo>
                    <a:lnTo>
                      <a:pt x="30" y="60"/>
                    </a:lnTo>
                    <a:lnTo>
                      <a:pt x="30" y="30"/>
                    </a:lnTo>
                    <a:lnTo>
                      <a:pt x="30" y="60"/>
                    </a:lnTo>
                    <a:lnTo>
                      <a:pt x="30" y="48"/>
                    </a:lnTo>
                    <a:lnTo>
                      <a:pt x="30" y="90"/>
                    </a:lnTo>
                    <a:lnTo>
                      <a:pt x="30" y="54"/>
                    </a:lnTo>
                    <a:lnTo>
                      <a:pt x="30" y="96"/>
                    </a:lnTo>
                    <a:lnTo>
                      <a:pt x="30" y="72"/>
                    </a:lnTo>
                    <a:lnTo>
                      <a:pt x="30" y="90"/>
                    </a:lnTo>
                    <a:lnTo>
                      <a:pt x="30" y="66"/>
                    </a:lnTo>
                    <a:lnTo>
                      <a:pt x="30" y="48"/>
                    </a:lnTo>
                    <a:lnTo>
                      <a:pt x="30" y="30"/>
                    </a:lnTo>
                    <a:lnTo>
                      <a:pt x="30" y="42"/>
                    </a:lnTo>
                    <a:lnTo>
                      <a:pt x="30" y="90"/>
                    </a:lnTo>
                    <a:lnTo>
                      <a:pt x="30" y="84"/>
                    </a:lnTo>
                    <a:lnTo>
                      <a:pt x="30" y="90"/>
                    </a:lnTo>
                    <a:lnTo>
                      <a:pt x="30" y="66"/>
                    </a:lnTo>
                    <a:lnTo>
                      <a:pt x="30" y="96"/>
                    </a:lnTo>
                    <a:lnTo>
                      <a:pt x="30" y="84"/>
                    </a:lnTo>
                    <a:lnTo>
                      <a:pt x="30" y="90"/>
                    </a:lnTo>
                    <a:lnTo>
                      <a:pt x="30" y="72"/>
                    </a:lnTo>
                    <a:lnTo>
                      <a:pt x="30" y="54"/>
                    </a:lnTo>
                    <a:lnTo>
                      <a:pt x="30" y="48"/>
                    </a:lnTo>
                    <a:lnTo>
                      <a:pt x="30" y="72"/>
                    </a:lnTo>
                    <a:lnTo>
                      <a:pt x="30" y="48"/>
                    </a:lnTo>
                    <a:lnTo>
                      <a:pt x="30" y="54"/>
                    </a:lnTo>
                    <a:lnTo>
                      <a:pt x="30" y="78"/>
                    </a:lnTo>
                    <a:lnTo>
                      <a:pt x="30" y="72"/>
                    </a:lnTo>
                    <a:lnTo>
                      <a:pt x="30" y="78"/>
                    </a:lnTo>
                    <a:lnTo>
                      <a:pt x="30" y="72"/>
                    </a:lnTo>
                    <a:lnTo>
                      <a:pt x="30" y="78"/>
                    </a:lnTo>
                    <a:lnTo>
                      <a:pt x="30" y="72"/>
                    </a:lnTo>
                    <a:lnTo>
                      <a:pt x="30" y="42"/>
                    </a:lnTo>
                    <a:lnTo>
                      <a:pt x="30" y="72"/>
                    </a:lnTo>
                    <a:lnTo>
                      <a:pt x="30" y="54"/>
                    </a:lnTo>
                    <a:lnTo>
                      <a:pt x="30" y="84"/>
                    </a:lnTo>
                    <a:lnTo>
                      <a:pt x="30" y="54"/>
                    </a:lnTo>
                    <a:lnTo>
                      <a:pt x="30" y="84"/>
                    </a:lnTo>
                    <a:lnTo>
                      <a:pt x="30" y="66"/>
                    </a:lnTo>
                    <a:lnTo>
                      <a:pt x="30" y="102"/>
                    </a:lnTo>
                    <a:lnTo>
                      <a:pt x="30" y="54"/>
                    </a:lnTo>
                    <a:lnTo>
                      <a:pt x="30" y="18"/>
                    </a:lnTo>
                    <a:lnTo>
                      <a:pt x="30" y="72"/>
                    </a:lnTo>
                    <a:lnTo>
                      <a:pt x="30" y="36"/>
                    </a:lnTo>
                    <a:lnTo>
                      <a:pt x="30" y="72"/>
                    </a:lnTo>
                    <a:lnTo>
                      <a:pt x="30" y="90"/>
                    </a:lnTo>
                    <a:lnTo>
                      <a:pt x="30" y="48"/>
                    </a:lnTo>
                    <a:lnTo>
                      <a:pt x="30" y="84"/>
                    </a:lnTo>
                    <a:lnTo>
                      <a:pt x="30" y="90"/>
                    </a:lnTo>
                    <a:lnTo>
                      <a:pt x="30" y="120"/>
                    </a:lnTo>
                    <a:lnTo>
                      <a:pt x="30" y="54"/>
                    </a:lnTo>
                    <a:lnTo>
                      <a:pt x="30" y="54"/>
                    </a:lnTo>
                    <a:lnTo>
                      <a:pt x="30" y="66"/>
                    </a:lnTo>
                    <a:lnTo>
                      <a:pt x="30" y="132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30" y="30"/>
                    </a:lnTo>
                    <a:lnTo>
                      <a:pt x="30" y="54"/>
                    </a:lnTo>
                    <a:lnTo>
                      <a:pt x="30" y="66"/>
                    </a:lnTo>
                    <a:lnTo>
                      <a:pt x="30" y="60"/>
                    </a:lnTo>
                    <a:lnTo>
                      <a:pt x="30" y="54"/>
                    </a:lnTo>
                    <a:lnTo>
                      <a:pt x="30" y="78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36" y="78"/>
                    </a:lnTo>
                    <a:lnTo>
                      <a:pt x="36" y="72"/>
                    </a:lnTo>
                    <a:lnTo>
                      <a:pt x="36" y="66"/>
                    </a:lnTo>
                    <a:lnTo>
                      <a:pt x="36" y="84"/>
                    </a:lnTo>
                    <a:lnTo>
                      <a:pt x="36" y="78"/>
                    </a:lnTo>
                    <a:lnTo>
                      <a:pt x="36" y="66"/>
                    </a:lnTo>
                    <a:lnTo>
                      <a:pt x="36" y="78"/>
                    </a:lnTo>
                    <a:lnTo>
                      <a:pt x="36" y="72"/>
                    </a:lnTo>
                    <a:lnTo>
                      <a:pt x="36" y="42"/>
                    </a:lnTo>
                    <a:lnTo>
                      <a:pt x="36" y="66"/>
                    </a:lnTo>
                    <a:lnTo>
                      <a:pt x="36" y="60"/>
                    </a:lnTo>
                    <a:lnTo>
                      <a:pt x="36" y="90"/>
                    </a:lnTo>
                    <a:lnTo>
                      <a:pt x="36" y="42"/>
                    </a:lnTo>
                    <a:lnTo>
                      <a:pt x="36" y="60"/>
                    </a:lnTo>
                    <a:lnTo>
                      <a:pt x="36" y="72"/>
                    </a:lnTo>
                    <a:lnTo>
                      <a:pt x="36" y="48"/>
                    </a:lnTo>
                    <a:lnTo>
                      <a:pt x="36" y="66"/>
                    </a:lnTo>
                    <a:lnTo>
                      <a:pt x="36" y="72"/>
                    </a:lnTo>
                    <a:lnTo>
                      <a:pt x="36" y="60"/>
                    </a:lnTo>
                    <a:lnTo>
                      <a:pt x="36" y="84"/>
                    </a:lnTo>
                    <a:lnTo>
                      <a:pt x="36" y="96"/>
                    </a:lnTo>
                    <a:lnTo>
                      <a:pt x="36" y="108"/>
                    </a:lnTo>
                    <a:lnTo>
                      <a:pt x="36" y="24"/>
                    </a:lnTo>
                    <a:lnTo>
                      <a:pt x="36" y="96"/>
                    </a:lnTo>
                    <a:lnTo>
                      <a:pt x="36" y="84"/>
                    </a:lnTo>
                    <a:lnTo>
                      <a:pt x="36" y="108"/>
                    </a:lnTo>
                    <a:lnTo>
                      <a:pt x="36" y="72"/>
                    </a:lnTo>
                    <a:lnTo>
                      <a:pt x="36" y="42"/>
                    </a:lnTo>
                    <a:lnTo>
                      <a:pt x="36" y="84"/>
                    </a:lnTo>
                    <a:lnTo>
                      <a:pt x="36" y="96"/>
                    </a:lnTo>
                    <a:lnTo>
                      <a:pt x="36" y="24"/>
                    </a:lnTo>
                    <a:lnTo>
                      <a:pt x="36" y="78"/>
                    </a:lnTo>
                    <a:lnTo>
                      <a:pt x="36" y="66"/>
                    </a:lnTo>
                    <a:lnTo>
                      <a:pt x="36" y="78"/>
                    </a:lnTo>
                    <a:lnTo>
                      <a:pt x="36" y="72"/>
                    </a:lnTo>
                    <a:lnTo>
                      <a:pt x="36" y="66"/>
                    </a:lnTo>
                    <a:lnTo>
                      <a:pt x="36" y="66"/>
                    </a:lnTo>
                    <a:lnTo>
                      <a:pt x="36" y="72"/>
                    </a:lnTo>
                    <a:lnTo>
                      <a:pt x="36" y="78"/>
                    </a:lnTo>
                    <a:lnTo>
                      <a:pt x="36" y="48"/>
                    </a:lnTo>
                    <a:lnTo>
                      <a:pt x="36" y="66"/>
                    </a:lnTo>
                    <a:lnTo>
                      <a:pt x="36" y="84"/>
                    </a:lnTo>
                    <a:lnTo>
                      <a:pt x="36" y="84"/>
                    </a:lnTo>
                    <a:lnTo>
                      <a:pt x="36" y="78"/>
                    </a:lnTo>
                    <a:lnTo>
                      <a:pt x="36" y="72"/>
                    </a:lnTo>
                    <a:lnTo>
                      <a:pt x="36" y="66"/>
                    </a:lnTo>
                    <a:lnTo>
                      <a:pt x="36" y="66"/>
                    </a:lnTo>
                    <a:lnTo>
                      <a:pt x="36" y="72"/>
                    </a:lnTo>
                    <a:lnTo>
                      <a:pt x="36" y="66"/>
                    </a:lnTo>
                    <a:lnTo>
                      <a:pt x="36" y="84"/>
                    </a:lnTo>
                    <a:lnTo>
                      <a:pt x="36" y="60"/>
                    </a:lnTo>
                    <a:lnTo>
                      <a:pt x="36" y="54"/>
                    </a:lnTo>
                    <a:lnTo>
                      <a:pt x="36" y="84"/>
                    </a:lnTo>
                    <a:lnTo>
                      <a:pt x="36" y="30"/>
                    </a:lnTo>
                    <a:lnTo>
                      <a:pt x="36" y="72"/>
                    </a:lnTo>
                    <a:lnTo>
                      <a:pt x="36" y="84"/>
                    </a:lnTo>
                    <a:lnTo>
                      <a:pt x="36" y="90"/>
                    </a:lnTo>
                    <a:lnTo>
                      <a:pt x="36" y="60"/>
                    </a:lnTo>
                    <a:lnTo>
                      <a:pt x="36" y="84"/>
                    </a:lnTo>
                    <a:lnTo>
                      <a:pt x="36" y="66"/>
                    </a:lnTo>
                    <a:lnTo>
                      <a:pt x="36" y="78"/>
                    </a:lnTo>
                    <a:lnTo>
                      <a:pt x="36" y="48"/>
                    </a:lnTo>
                    <a:lnTo>
                      <a:pt x="36" y="42"/>
                    </a:lnTo>
                    <a:lnTo>
                      <a:pt x="36" y="60"/>
                    </a:lnTo>
                    <a:lnTo>
                      <a:pt x="36" y="102"/>
                    </a:lnTo>
                    <a:lnTo>
                      <a:pt x="36" y="108"/>
                    </a:lnTo>
                    <a:lnTo>
                      <a:pt x="36" y="96"/>
                    </a:lnTo>
                    <a:lnTo>
                      <a:pt x="36" y="84"/>
                    </a:lnTo>
                    <a:lnTo>
                      <a:pt x="36" y="24"/>
                    </a:lnTo>
                    <a:lnTo>
                      <a:pt x="36" y="102"/>
                    </a:lnTo>
                    <a:lnTo>
                      <a:pt x="36" y="42"/>
                    </a:lnTo>
                    <a:lnTo>
                      <a:pt x="36" y="66"/>
                    </a:lnTo>
                    <a:lnTo>
                      <a:pt x="36" y="72"/>
                    </a:lnTo>
                    <a:lnTo>
                      <a:pt x="36" y="54"/>
                    </a:lnTo>
                    <a:lnTo>
                      <a:pt x="36" y="84"/>
                    </a:lnTo>
                    <a:lnTo>
                      <a:pt x="36" y="72"/>
                    </a:lnTo>
                    <a:lnTo>
                      <a:pt x="36" y="78"/>
                    </a:lnTo>
                    <a:lnTo>
                      <a:pt x="36" y="66"/>
                    </a:lnTo>
                    <a:lnTo>
                      <a:pt x="36" y="48"/>
                    </a:lnTo>
                    <a:lnTo>
                      <a:pt x="36" y="30"/>
                    </a:lnTo>
                    <a:lnTo>
                      <a:pt x="36" y="96"/>
                    </a:lnTo>
                    <a:lnTo>
                      <a:pt x="36" y="54"/>
                    </a:lnTo>
                    <a:lnTo>
                      <a:pt x="36" y="48"/>
                    </a:lnTo>
                    <a:lnTo>
                      <a:pt x="36" y="30"/>
                    </a:lnTo>
                    <a:lnTo>
                      <a:pt x="36" y="54"/>
                    </a:lnTo>
                    <a:lnTo>
                      <a:pt x="36" y="78"/>
                    </a:lnTo>
                    <a:lnTo>
                      <a:pt x="36" y="78"/>
                    </a:lnTo>
                    <a:lnTo>
                      <a:pt x="36" y="78"/>
                    </a:lnTo>
                    <a:lnTo>
                      <a:pt x="36" y="96"/>
                    </a:lnTo>
                    <a:lnTo>
                      <a:pt x="36" y="36"/>
                    </a:lnTo>
                    <a:lnTo>
                      <a:pt x="36" y="48"/>
                    </a:lnTo>
                    <a:lnTo>
                      <a:pt x="36" y="60"/>
                    </a:lnTo>
                    <a:lnTo>
                      <a:pt x="36" y="66"/>
                    </a:lnTo>
                    <a:lnTo>
                      <a:pt x="36" y="66"/>
                    </a:lnTo>
                    <a:lnTo>
                      <a:pt x="36" y="36"/>
                    </a:lnTo>
                    <a:lnTo>
                      <a:pt x="36" y="78"/>
                    </a:lnTo>
                    <a:lnTo>
                      <a:pt x="36" y="96"/>
                    </a:lnTo>
                    <a:lnTo>
                      <a:pt x="36" y="78"/>
                    </a:lnTo>
                    <a:lnTo>
                      <a:pt x="36" y="42"/>
                    </a:lnTo>
                    <a:lnTo>
                      <a:pt x="36" y="60"/>
                    </a:lnTo>
                    <a:lnTo>
                      <a:pt x="42" y="42"/>
                    </a:lnTo>
                    <a:lnTo>
                      <a:pt x="42" y="36"/>
                    </a:lnTo>
                    <a:lnTo>
                      <a:pt x="42" y="84"/>
                    </a:lnTo>
                    <a:lnTo>
                      <a:pt x="42" y="96"/>
                    </a:lnTo>
                    <a:lnTo>
                      <a:pt x="42" y="66"/>
                    </a:lnTo>
                    <a:lnTo>
                      <a:pt x="42" y="126"/>
                    </a:lnTo>
                    <a:lnTo>
                      <a:pt x="42" y="66"/>
                    </a:lnTo>
                    <a:lnTo>
                      <a:pt x="42" y="42"/>
                    </a:lnTo>
                    <a:lnTo>
                      <a:pt x="42" y="66"/>
                    </a:lnTo>
                    <a:lnTo>
                      <a:pt x="42" y="60"/>
                    </a:lnTo>
                    <a:lnTo>
                      <a:pt x="42" y="78"/>
                    </a:lnTo>
                    <a:lnTo>
                      <a:pt x="42" y="66"/>
                    </a:lnTo>
                    <a:lnTo>
                      <a:pt x="42" y="90"/>
                    </a:lnTo>
                    <a:lnTo>
                      <a:pt x="42" y="72"/>
                    </a:lnTo>
                    <a:lnTo>
                      <a:pt x="42" y="78"/>
                    </a:lnTo>
                    <a:lnTo>
                      <a:pt x="42" y="102"/>
                    </a:lnTo>
                    <a:lnTo>
                      <a:pt x="42" y="90"/>
                    </a:lnTo>
                    <a:lnTo>
                      <a:pt x="42" y="78"/>
                    </a:lnTo>
                    <a:lnTo>
                      <a:pt x="42" y="54"/>
                    </a:lnTo>
                    <a:lnTo>
                      <a:pt x="42" y="54"/>
                    </a:lnTo>
                    <a:lnTo>
                      <a:pt x="42" y="66"/>
                    </a:lnTo>
                    <a:lnTo>
                      <a:pt x="42" y="78"/>
                    </a:lnTo>
                    <a:lnTo>
                      <a:pt x="42" y="54"/>
                    </a:lnTo>
                    <a:lnTo>
                      <a:pt x="42" y="48"/>
                    </a:lnTo>
                    <a:lnTo>
                      <a:pt x="42" y="66"/>
                    </a:lnTo>
                    <a:lnTo>
                      <a:pt x="42" y="36"/>
                    </a:lnTo>
                    <a:lnTo>
                      <a:pt x="42" y="84"/>
                    </a:lnTo>
                    <a:lnTo>
                      <a:pt x="42" y="102"/>
                    </a:lnTo>
                    <a:lnTo>
                      <a:pt x="42" y="60"/>
                    </a:lnTo>
                    <a:lnTo>
                      <a:pt x="42" y="60"/>
                    </a:lnTo>
                    <a:lnTo>
                      <a:pt x="42" y="48"/>
                    </a:lnTo>
                    <a:lnTo>
                      <a:pt x="42" y="78"/>
                    </a:lnTo>
                    <a:lnTo>
                      <a:pt x="42" y="66"/>
                    </a:lnTo>
                    <a:lnTo>
                      <a:pt x="42" y="78"/>
                    </a:lnTo>
                    <a:lnTo>
                      <a:pt x="42" y="42"/>
                    </a:lnTo>
                    <a:lnTo>
                      <a:pt x="42" y="84"/>
                    </a:lnTo>
                    <a:lnTo>
                      <a:pt x="42" y="42"/>
                    </a:lnTo>
                    <a:lnTo>
                      <a:pt x="42" y="72"/>
                    </a:lnTo>
                    <a:lnTo>
                      <a:pt x="42" y="66"/>
                    </a:lnTo>
                    <a:lnTo>
                      <a:pt x="42" y="84"/>
                    </a:lnTo>
                    <a:lnTo>
                      <a:pt x="42" y="54"/>
                    </a:lnTo>
                    <a:lnTo>
                      <a:pt x="42" y="84"/>
                    </a:lnTo>
                    <a:lnTo>
                      <a:pt x="42" y="42"/>
                    </a:lnTo>
                    <a:lnTo>
                      <a:pt x="42" y="72"/>
                    </a:lnTo>
                    <a:lnTo>
                      <a:pt x="42" y="48"/>
                    </a:lnTo>
                    <a:lnTo>
                      <a:pt x="42" y="72"/>
                    </a:lnTo>
                    <a:lnTo>
                      <a:pt x="42" y="78"/>
                    </a:lnTo>
                    <a:lnTo>
                      <a:pt x="42" y="102"/>
                    </a:lnTo>
                    <a:lnTo>
                      <a:pt x="42" y="60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2" y="114"/>
                    </a:lnTo>
                    <a:lnTo>
                      <a:pt x="42" y="42"/>
                    </a:lnTo>
                    <a:lnTo>
                      <a:pt x="42" y="54"/>
                    </a:lnTo>
                    <a:lnTo>
                      <a:pt x="42" y="66"/>
                    </a:lnTo>
                    <a:lnTo>
                      <a:pt x="42" y="72"/>
                    </a:lnTo>
                    <a:lnTo>
                      <a:pt x="42" y="42"/>
                    </a:lnTo>
                    <a:lnTo>
                      <a:pt x="42" y="18"/>
                    </a:lnTo>
                    <a:lnTo>
                      <a:pt x="42" y="78"/>
                    </a:lnTo>
                    <a:lnTo>
                      <a:pt x="42" y="30"/>
                    </a:lnTo>
                    <a:lnTo>
                      <a:pt x="42" y="60"/>
                    </a:lnTo>
                    <a:lnTo>
                      <a:pt x="42" y="72"/>
                    </a:lnTo>
                    <a:lnTo>
                      <a:pt x="42" y="78"/>
                    </a:lnTo>
                    <a:lnTo>
                      <a:pt x="42" y="42"/>
                    </a:lnTo>
                    <a:lnTo>
                      <a:pt x="42" y="96"/>
                    </a:lnTo>
                    <a:lnTo>
                      <a:pt x="42" y="84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2" y="54"/>
                    </a:lnTo>
                    <a:lnTo>
                      <a:pt x="42" y="66"/>
                    </a:lnTo>
                    <a:lnTo>
                      <a:pt x="42" y="78"/>
                    </a:lnTo>
                    <a:lnTo>
                      <a:pt x="42" y="84"/>
                    </a:lnTo>
                    <a:lnTo>
                      <a:pt x="42" y="72"/>
                    </a:lnTo>
                    <a:lnTo>
                      <a:pt x="42" y="60"/>
                    </a:lnTo>
                    <a:lnTo>
                      <a:pt x="42" y="78"/>
                    </a:lnTo>
                    <a:lnTo>
                      <a:pt x="42" y="72"/>
                    </a:lnTo>
                    <a:lnTo>
                      <a:pt x="42" y="60"/>
                    </a:lnTo>
                    <a:lnTo>
                      <a:pt x="42" y="90"/>
                    </a:lnTo>
                    <a:lnTo>
                      <a:pt x="42" y="84"/>
                    </a:lnTo>
                    <a:lnTo>
                      <a:pt x="42" y="90"/>
                    </a:lnTo>
                    <a:lnTo>
                      <a:pt x="42" y="66"/>
                    </a:lnTo>
                    <a:lnTo>
                      <a:pt x="42" y="84"/>
                    </a:lnTo>
                    <a:lnTo>
                      <a:pt x="42" y="60"/>
                    </a:lnTo>
                    <a:lnTo>
                      <a:pt x="42" y="60"/>
                    </a:lnTo>
                    <a:lnTo>
                      <a:pt x="42" y="36"/>
                    </a:lnTo>
                    <a:lnTo>
                      <a:pt x="42" y="72"/>
                    </a:lnTo>
                    <a:lnTo>
                      <a:pt x="42" y="72"/>
                    </a:lnTo>
                    <a:lnTo>
                      <a:pt x="42" y="96"/>
                    </a:lnTo>
                    <a:lnTo>
                      <a:pt x="42" y="84"/>
                    </a:lnTo>
                    <a:lnTo>
                      <a:pt x="42" y="72"/>
                    </a:lnTo>
                    <a:lnTo>
                      <a:pt x="42" y="48"/>
                    </a:lnTo>
                    <a:lnTo>
                      <a:pt x="42" y="60"/>
                    </a:lnTo>
                    <a:lnTo>
                      <a:pt x="42" y="48"/>
                    </a:lnTo>
                    <a:lnTo>
                      <a:pt x="42" y="66"/>
                    </a:lnTo>
                    <a:lnTo>
                      <a:pt x="42" y="90"/>
                    </a:lnTo>
                    <a:lnTo>
                      <a:pt x="42" y="72"/>
                    </a:lnTo>
                    <a:lnTo>
                      <a:pt x="42" y="48"/>
                    </a:lnTo>
                    <a:lnTo>
                      <a:pt x="42" y="48"/>
                    </a:lnTo>
                    <a:lnTo>
                      <a:pt x="42" y="60"/>
                    </a:lnTo>
                    <a:lnTo>
                      <a:pt x="42" y="66"/>
                    </a:lnTo>
                    <a:lnTo>
                      <a:pt x="42" y="60"/>
                    </a:lnTo>
                    <a:lnTo>
                      <a:pt x="48" y="72"/>
                    </a:lnTo>
                    <a:lnTo>
                      <a:pt x="48" y="48"/>
                    </a:lnTo>
                    <a:lnTo>
                      <a:pt x="48" y="42"/>
                    </a:lnTo>
                    <a:lnTo>
                      <a:pt x="48" y="54"/>
                    </a:lnTo>
                    <a:lnTo>
                      <a:pt x="48" y="78"/>
                    </a:lnTo>
                    <a:lnTo>
                      <a:pt x="48" y="96"/>
                    </a:lnTo>
                    <a:lnTo>
                      <a:pt x="48" y="78"/>
                    </a:lnTo>
                    <a:lnTo>
                      <a:pt x="48" y="78"/>
                    </a:lnTo>
                    <a:lnTo>
                      <a:pt x="48" y="72"/>
                    </a:lnTo>
                    <a:lnTo>
                      <a:pt x="48" y="72"/>
                    </a:lnTo>
                    <a:lnTo>
                      <a:pt x="48" y="96"/>
                    </a:lnTo>
                    <a:lnTo>
                      <a:pt x="48" y="60"/>
                    </a:lnTo>
                    <a:lnTo>
                      <a:pt x="48" y="48"/>
                    </a:lnTo>
                    <a:lnTo>
                      <a:pt x="48" y="78"/>
                    </a:lnTo>
                    <a:lnTo>
                      <a:pt x="48" y="72"/>
                    </a:lnTo>
                    <a:lnTo>
                      <a:pt x="48" y="84"/>
                    </a:lnTo>
                    <a:lnTo>
                      <a:pt x="48" y="60"/>
                    </a:lnTo>
                    <a:lnTo>
                      <a:pt x="48" y="78"/>
                    </a:lnTo>
                    <a:lnTo>
                      <a:pt x="48" y="66"/>
                    </a:lnTo>
                    <a:lnTo>
                      <a:pt x="48" y="90"/>
                    </a:lnTo>
                    <a:lnTo>
                      <a:pt x="48" y="90"/>
                    </a:lnTo>
                    <a:lnTo>
                      <a:pt x="48" y="78"/>
                    </a:lnTo>
                    <a:lnTo>
                      <a:pt x="48" y="72"/>
                    </a:lnTo>
                    <a:lnTo>
                      <a:pt x="48" y="42"/>
                    </a:lnTo>
                    <a:lnTo>
                      <a:pt x="48" y="30"/>
                    </a:lnTo>
                    <a:lnTo>
                      <a:pt x="48" y="72"/>
                    </a:lnTo>
                    <a:lnTo>
                      <a:pt x="48" y="60"/>
                    </a:lnTo>
                    <a:lnTo>
                      <a:pt x="48" y="72"/>
                    </a:lnTo>
                    <a:lnTo>
                      <a:pt x="48" y="90"/>
                    </a:lnTo>
                    <a:lnTo>
                      <a:pt x="48" y="72"/>
                    </a:lnTo>
                    <a:lnTo>
                      <a:pt x="48" y="114"/>
                    </a:lnTo>
                    <a:lnTo>
                      <a:pt x="48" y="66"/>
                    </a:lnTo>
                    <a:lnTo>
                      <a:pt x="48" y="54"/>
                    </a:lnTo>
                    <a:lnTo>
                      <a:pt x="48" y="48"/>
                    </a:lnTo>
                    <a:lnTo>
                      <a:pt x="48" y="126"/>
                    </a:lnTo>
                    <a:lnTo>
                      <a:pt x="48" y="72"/>
                    </a:lnTo>
                    <a:lnTo>
                      <a:pt x="48" y="90"/>
                    </a:lnTo>
                    <a:lnTo>
                      <a:pt x="48" y="42"/>
                    </a:lnTo>
                    <a:lnTo>
                      <a:pt x="48" y="84"/>
                    </a:lnTo>
                    <a:lnTo>
                      <a:pt x="48" y="78"/>
                    </a:lnTo>
                    <a:lnTo>
                      <a:pt x="48" y="78"/>
                    </a:lnTo>
                    <a:lnTo>
                      <a:pt x="48" y="78"/>
                    </a:lnTo>
                    <a:lnTo>
                      <a:pt x="48" y="24"/>
                    </a:lnTo>
                    <a:lnTo>
                      <a:pt x="48" y="54"/>
                    </a:lnTo>
                    <a:lnTo>
                      <a:pt x="48" y="60"/>
                    </a:lnTo>
                    <a:lnTo>
                      <a:pt x="48" y="54"/>
                    </a:lnTo>
                    <a:lnTo>
                      <a:pt x="48" y="66"/>
                    </a:lnTo>
                    <a:lnTo>
                      <a:pt x="48" y="90"/>
                    </a:lnTo>
                    <a:lnTo>
                      <a:pt x="48" y="90"/>
                    </a:lnTo>
                    <a:lnTo>
                      <a:pt x="48" y="72"/>
                    </a:lnTo>
                    <a:lnTo>
                      <a:pt x="48" y="36"/>
                    </a:lnTo>
                    <a:lnTo>
                      <a:pt x="48" y="60"/>
                    </a:lnTo>
                    <a:lnTo>
                      <a:pt x="48" y="66"/>
                    </a:lnTo>
                    <a:lnTo>
                      <a:pt x="48" y="66"/>
                    </a:lnTo>
                    <a:lnTo>
                      <a:pt x="48" y="96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48" y="108"/>
                    </a:lnTo>
                    <a:lnTo>
                      <a:pt x="48" y="84"/>
                    </a:lnTo>
                    <a:lnTo>
                      <a:pt x="48" y="48"/>
                    </a:lnTo>
                    <a:lnTo>
                      <a:pt x="48" y="60"/>
                    </a:lnTo>
                    <a:lnTo>
                      <a:pt x="48" y="54"/>
                    </a:lnTo>
                    <a:lnTo>
                      <a:pt x="48" y="66"/>
                    </a:lnTo>
                    <a:lnTo>
                      <a:pt x="48" y="90"/>
                    </a:lnTo>
                    <a:lnTo>
                      <a:pt x="48" y="36"/>
                    </a:lnTo>
                    <a:lnTo>
                      <a:pt x="48" y="54"/>
                    </a:lnTo>
                    <a:lnTo>
                      <a:pt x="48" y="42"/>
                    </a:lnTo>
                    <a:lnTo>
                      <a:pt x="48" y="102"/>
                    </a:lnTo>
                    <a:lnTo>
                      <a:pt x="48" y="96"/>
                    </a:lnTo>
                    <a:lnTo>
                      <a:pt x="48" y="72"/>
                    </a:lnTo>
                    <a:lnTo>
                      <a:pt x="48" y="42"/>
                    </a:lnTo>
                    <a:lnTo>
                      <a:pt x="48" y="96"/>
                    </a:lnTo>
                    <a:lnTo>
                      <a:pt x="48" y="66"/>
                    </a:lnTo>
                    <a:lnTo>
                      <a:pt x="48" y="36"/>
                    </a:lnTo>
                    <a:lnTo>
                      <a:pt x="48" y="84"/>
                    </a:lnTo>
                    <a:lnTo>
                      <a:pt x="48" y="84"/>
                    </a:lnTo>
                    <a:lnTo>
                      <a:pt x="48" y="84"/>
                    </a:lnTo>
                    <a:lnTo>
                      <a:pt x="48" y="30"/>
                    </a:lnTo>
                    <a:lnTo>
                      <a:pt x="48" y="66"/>
                    </a:lnTo>
                    <a:lnTo>
                      <a:pt x="48" y="78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48" y="60"/>
                    </a:lnTo>
                    <a:lnTo>
                      <a:pt x="48" y="54"/>
                    </a:lnTo>
                    <a:lnTo>
                      <a:pt x="48" y="60"/>
                    </a:lnTo>
                    <a:lnTo>
                      <a:pt x="48" y="78"/>
                    </a:lnTo>
                    <a:lnTo>
                      <a:pt x="48" y="48"/>
                    </a:lnTo>
                    <a:lnTo>
                      <a:pt x="48" y="60"/>
                    </a:lnTo>
                    <a:lnTo>
                      <a:pt x="48" y="30"/>
                    </a:lnTo>
                    <a:lnTo>
                      <a:pt x="48" y="90"/>
                    </a:lnTo>
                    <a:lnTo>
                      <a:pt x="48" y="84"/>
                    </a:lnTo>
                    <a:lnTo>
                      <a:pt x="48" y="54"/>
                    </a:lnTo>
                    <a:lnTo>
                      <a:pt x="48" y="78"/>
                    </a:lnTo>
                    <a:lnTo>
                      <a:pt x="48" y="60"/>
                    </a:lnTo>
                    <a:lnTo>
                      <a:pt x="48" y="90"/>
                    </a:lnTo>
                    <a:lnTo>
                      <a:pt x="48" y="66"/>
                    </a:lnTo>
                    <a:lnTo>
                      <a:pt x="48" y="72"/>
                    </a:lnTo>
                    <a:lnTo>
                      <a:pt x="48" y="42"/>
                    </a:lnTo>
                    <a:lnTo>
                      <a:pt x="48" y="90"/>
                    </a:lnTo>
                    <a:lnTo>
                      <a:pt x="48" y="36"/>
                    </a:lnTo>
                    <a:lnTo>
                      <a:pt x="48" y="60"/>
                    </a:lnTo>
                    <a:lnTo>
                      <a:pt x="48" y="90"/>
                    </a:lnTo>
                    <a:lnTo>
                      <a:pt x="48" y="60"/>
                    </a:lnTo>
                    <a:lnTo>
                      <a:pt x="54" y="60"/>
                    </a:lnTo>
                    <a:lnTo>
                      <a:pt x="54" y="102"/>
                    </a:lnTo>
                    <a:lnTo>
                      <a:pt x="54" y="78"/>
                    </a:lnTo>
                    <a:lnTo>
                      <a:pt x="54" y="72"/>
                    </a:lnTo>
                    <a:lnTo>
                      <a:pt x="54" y="78"/>
                    </a:lnTo>
                    <a:lnTo>
                      <a:pt x="54" y="48"/>
                    </a:lnTo>
                    <a:lnTo>
                      <a:pt x="54" y="66"/>
                    </a:lnTo>
                    <a:lnTo>
                      <a:pt x="54" y="84"/>
                    </a:lnTo>
                    <a:lnTo>
                      <a:pt x="54" y="96"/>
                    </a:lnTo>
                    <a:lnTo>
                      <a:pt x="54" y="72"/>
                    </a:lnTo>
                    <a:lnTo>
                      <a:pt x="54" y="108"/>
                    </a:lnTo>
                    <a:lnTo>
                      <a:pt x="54" y="66"/>
                    </a:lnTo>
                    <a:lnTo>
                      <a:pt x="54" y="84"/>
                    </a:lnTo>
                    <a:lnTo>
                      <a:pt x="54" y="72"/>
                    </a:lnTo>
                    <a:lnTo>
                      <a:pt x="54" y="84"/>
                    </a:lnTo>
                    <a:lnTo>
                      <a:pt x="54" y="66"/>
                    </a:lnTo>
                    <a:lnTo>
                      <a:pt x="54" y="72"/>
                    </a:lnTo>
                    <a:lnTo>
                      <a:pt x="54" y="48"/>
                    </a:lnTo>
                    <a:lnTo>
                      <a:pt x="54" y="84"/>
                    </a:lnTo>
                    <a:lnTo>
                      <a:pt x="54" y="84"/>
                    </a:lnTo>
                    <a:lnTo>
                      <a:pt x="54" y="6"/>
                    </a:lnTo>
                    <a:lnTo>
                      <a:pt x="54" y="54"/>
                    </a:lnTo>
                    <a:lnTo>
                      <a:pt x="54" y="72"/>
                    </a:lnTo>
                    <a:lnTo>
                      <a:pt x="54" y="84"/>
                    </a:lnTo>
                    <a:lnTo>
                      <a:pt x="54" y="72"/>
                    </a:lnTo>
                    <a:lnTo>
                      <a:pt x="54" y="72"/>
                    </a:lnTo>
                    <a:lnTo>
                      <a:pt x="54" y="96"/>
                    </a:lnTo>
                    <a:lnTo>
                      <a:pt x="54" y="102"/>
                    </a:lnTo>
                    <a:lnTo>
                      <a:pt x="54" y="60"/>
                    </a:lnTo>
                    <a:lnTo>
                      <a:pt x="54" y="36"/>
                    </a:lnTo>
                    <a:lnTo>
                      <a:pt x="54" y="60"/>
                    </a:lnTo>
                    <a:lnTo>
                      <a:pt x="54" y="18"/>
                    </a:lnTo>
                    <a:lnTo>
                      <a:pt x="54" y="48"/>
                    </a:lnTo>
                    <a:lnTo>
                      <a:pt x="54" y="96"/>
                    </a:lnTo>
                    <a:lnTo>
                      <a:pt x="54" y="96"/>
                    </a:lnTo>
                    <a:lnTo>
                      <a:pt x="54" y="78"/>
                    </a:lnTo>
                    <a:lnTo>
                      <a:pt x="54" y="84"/>
                    </a:lnTo>
                    <a:lnTo>
                      <a:pt x="54" y="24"/>
                    </a:lnTo>
                    <a:lnTo>
                      <a:pt x="54" y="78"/>
                    </a:lnTo>
                    <a:lnTo>
                      <a:pt x="54" y="60"/>
                    </a:lnTo>
                    <a:lnTo>
                      <a:pt x="54" y="48"/>
                    </a:lnTo>
                    <a:lnTo>
                      <a:pt x="54" y="72"/>
                    </a:lnTo>
                    <a:lnTo>
                      <a:pt x="54" y="48"/>
                    </a:lnTo>
                    <a:lnTo>
                      <a:pt x="54" y="78"/>
                    </a:lnTo>
                    <a:lnTo>
                      <a:pt x="54" y="30"/>
                    </a:lnTo>
                    <a:lnTo>
                      <a:pt x="54" y="60"/>
                    </a:lnTo>
                    <a:lnTo>
                      <a:pt x="54" y="90"/>
                    </a:lnTo>
                    <a:lnTo>
                      <a:pt x="54" y="42"/>
                    </a:lnTo>
                    <a:lnTo>
                      <a:pt x="54" y="30"/>
                    </a:lnTo>
                    <a:lnTo>
                      <a:pt x="54" y="54"/>
                    </a:lnTo>
                    <a:lnTo>
                      <a:pt x="54" y="78"/>
                    </a:lnTo>
                    <a:lnTo>
                      <a:pt x="54" y="96"/>
                    </a:lnTo>
                    <a:lnTo>
                      <a:pt x="54" y="24"/>
                    </a:lnTo>
                    <a:lnTo>
                      <a:pt x="54" y="42"/>
                    </a:lnTo>
                    <a:lnTo>
                      <a:pt x="54" y="102"/>
                    </a:lnTo>
                    <a:lnTo>
                      <a:pt x="54" y="42"/>
                    </a:lnTo>
                    <a:lnTo>
                      <a:pt x="54" y="108"/>
                    </a:lnTo>
                    <a:lnTo>
                      <a:pt x="54" y="96"/>
                    </a:lnTo>
                    <a:lnTo>
                      <a:pt x="54" y="78"/>
                    </a:lnTo>
                    <a:lnTo>
                      <a:pt x="54" y="48"/>
                    </a:lnTo>
                    <a:lnTo>
                      <a:pt x="54" y="60"/>
                    </a:lnTo>
                    <a:lnTo>
                      <a:pt x="54" y="72"/>
                    </a:lnTo>
                    <a:lnTo>
                      <a:pt x="54" y="72"/>
                    </a:lnTo>
                    <a:lnTo>
                      <a:pt x="54" y="42"/>
                    </a:lnTo>
                    <a:lnTo>
                      <a:pt x="54" y="54"/>
                    </a:lnTo>
                    <a:lnTo>
                      <a:pt x="54" y="84"/>
                    </a:lnTo>
                    <a:lnTo>
                      <a:pt x="54" y="102"/>
                    </a:lnTo>
                    <a:lnTo>
                      <a:pt x="54" y="54"/>
                    </a:lnTo>
                    <a:lnTo>
                      <a:pt x="54" y="108"/>
                    </a:lnTo>
                    <a:lnTo>
                      <a:pt x="54" y="60"/>
                    </a:lnTo>
                    <a:lnTo>
                      <a:pt x="54" y="84"/>
                    </a:lnTo>
                    <a:lnTo>
                      <a:pt x="54" y="36"/>
                    </a:lnTo>
                    <a:lnTo>
                      <a:pt x="54" y="90"/>
                    </a:lnTo>
                    <a:lnTo>
                      <a:pt x="54" y="36"/>
                    </a:lnTo>
                    <a:lnTo>
                      <a:pt x="54" y="90"/>
                    </a:lnTo>
                    <a:lnTo>
                      <a:pt x="54" y="24"/>
                    </a:lnTo>
                    <a:lnTo>
                      <a:pt x="54" y="96"/>
                    </a:lnTo>
                    <a:lnTo>
                      <a:pt x="54" y="90"/>
                    </a:lnTo>
                    <a:lnTo>
                      <a:pt x="54" y="54"/>
                    </a:lnTo>
                    <a:lnTo>
                      <a:pt x="54" y="60"/>
                    </a:lnTo>
                    <a:lnTo>
                      <a:pt x="54" y="42"/>
                    </a:lnTo>
                    <a:lnTo>
                      <a:pt x="54" y="36"/>
                    </a:lnTo>
                    <a:lnTo>
                      <a:pt x="54" y="66"/>
                    </a:lnTo>
                    <a:lnTo>
                      <a:pt x="54" y="60"/>
                    </a:lnTo>
                    <a:lnTo>
                      <a:pt x="54" y="42"/>
                    </a:lnTo>
                    <a:lnTo>
                      <a:pt x="54" y="48"/>
                    </a:lnTo>
                    <a:lnTo>
                      <a:pt x="54" y="72"/>
                    </a:lnTo>
                    <a:lnTo>
                      <a:pt x="54" y="54"/>
                    </a:lnTo>
                    <a:lnTo>
                      <a:pt x="54" y="78"/>
                    </a:lnTo>
                    <a:lnTo>
                      <a:pt x="54" y="72"/>
                    </a:lnTo>
                    <a:lnTo>
                      <a:pt x="54" y="84"/>
                    </a:lnTo>
                    <a:lnTo>
                      <a:pt x="54" y="42"/>
                    </a:lnTo>
                    <a:lnTo>
                      <a:pt x="54" y="48"/>
                    </a:lnTo>
                    <a:lnTo>
                      <a:pt x="54" y="78"/>
                    </a:lnTo>
                    <a:lnTo>
                      <a:pt x="54" y="48"/>
                    </a:lnTo>
                    <a:lnTo>
                      <a:pt x="54" y="84"/>
                    </a:lnTo>
                    <a:lnTo>
                      <a:pt x="54" y="96"/>
                    </a:lnTo>
                    <a:lnTo>
                      <a:pt x="54" y="84"/>
                    </a:lnTo>
                    <a:lnTo>
                      <a:pt x="54" y="78"/>
                    </a:lnTo>
                    <a:lnTo>
                      <a:pt x="54" y="90"/>
                    </a:lnTo>
                    <a:lnTo>
                      <a:pt x="54" y="54"/>
                    </a:lnTo>
                    <a:lnTo>
                      <a:pt x="54" y="54"/>
                    </a:lnTo>
                    <a:lnTo>
                      <a:pt x="60" y="54"/>
                    </a:lnTo>
                    <a:lnTo>
                      <a:pt x="60" y="54"/>
                    </a:lnTo>
                    <a:lnTo>
                      <a:pt x="60" y="60"/>
                    </a:lnTo>
                    <a:lnTo>
                      <a:pt x="60" y="18"/>
                    </a:lnTo>
                    <a:lnTo>
                      <a:pt x="60" y="78"/>
                    </a:lnTo>
                    <a:lnTo>
                      <a:pt x="60" y="72"/>
                    </a:lnTo>
                    <a:lnTo>
                      <a:pt x="60" y="48"/>
                    </a:lnTo>
                    <a:lnTo>
                      <a:pt x="60" y="102"/>
                    </a:lnTo>
                    <a:lnTo>
                      <a:pt x="60" y="36"/>
                    </a:lnTo>
                    <a:lnTo>
                      <a:pt x="60" y="30"/>
                    </a:lnTo>
                    <a:lnTo>
                      <a:pt x="60" y="132"/>
                    </a:lnTo>
                    <a:lnTo>
                      <a:pt x="60" y="42"/>
                    </a:lnTo>
                    <a:lnTo>
                      <a:pt x="60" y="24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9"/>
              <p:cNvSpPr>
                <a:spLocks/>
              </p:cNvSpPr>
              <p:nvPr/>
            </p:nvSpPr>
            <p:spPr bwMode="auto">
              <a:xfrm>
                <a:off x="2917825" y="7935913"/>
                <a:ext cx="85725" cy="238125"/>
              </a:xfrm>
              <a:custGeom>
                <a:avLst/>
                <a:gdLst>
                  <a:gd name="T0" fmla="*/ 0 w 54"/>
                  <a:gd name="T1" fmla="*/ 54 h 150"/>
                  <a:gd name="T2" fmla="*/ 0 w 54"/>
                  <a:gd name="T3" fmla="*/ 36 h 150"/>
                  <a:gd name="T4" fmla="*/ 0 w 54"/>
                  <a:gd name="T5" fmla="*/ 48 h 150"/>
                  <a:gd name="T6" fmla="*/ 0 w 54"/>
                  <a:gd name="T7" fmla="*/ 120 h 150"/>
                  <a:gd name="T8" fmla="*/ 0 w 54"/>
                  <a:gd name="T9" fmla="*/ 78 h 150"/>
                  <a:gd name="T10" fmla="*/ 6 w 54"/>
                  <a:gd name="T11" fmla="*/ 54 h 150"/>
                  <a:gd name="T12" fmla="*/ 6 w 54"/>
                  <a:gd name="T13" fmla="*/ 42 h 150"/>
                  <a:gd name="T14" fmla="*/ 6 w 54"/>
                  <a:gd name="T15" fmla="*/ 60 h 150"/>
                  <a:gd name="T16" fmla="*/ 6 w 54"/>
                  <a:gd name="T17" fmla="*/ 72 h 150"/>
                  <a:gd name="T18" fmla="*/ 6 w 54"/>
                  <a:gd name="T19" fmla="*/ 60 h 150"/>
                  <a:gd name="T20" fmla="*/ 6 w 54"/>
                  <a:gd name="T21" fmla="*/ 102 h 150"/>
                  <a:gd name="T22" fmla="*/ 6 w 54"/>
                  <a:gd name="T23" fmla="*/ 96 h 150"/>
                  <a:gd name="T24" fmla="*/ 12 w 54"/>
                  <a:gd name="T25" fmla="*/ 90 h 150"/>
                  <a:gd name="T26" fmla="*/ 12 w 54"/>
                  <a:gd name="T27" fmla="*/ 66 h 150"/>
                  <a:gd name="T28" fmla="*/ 12 w 54"/>
                  <a:gd name="T29" fmla="*/ 138 h 150"/>
                  <a:gd name="T30" fmla="*/ 12 w 54"/>
                  <a:gd name="T31" fmla="*/ 78 h 150"/>
                  <a:gd name="T32" fmla="*/ 12 w 54"/>
                  <a:gd name="T33" fmla="*/ 72 h 150"/>
                  <a:gd name="T34" fmla="*/ 12 w 54"/>
                  <a:gd name="T35" fmla="*/ 102 h 150"/>
                  <a:gd name="T36" fmla="*/ 18 w 54"/>
                  <a:gd name="T37" fmla="*/ 72 h 150"/>
                  <a:gd name="T38" fmla="*/ 18 w 54"/>
                  <a:gd name="T39" fmla="*/ 96 h 150"/>
                  <a:gd name="T40" fmla="*/ 18 w 54"/>
                  <a:gd name="T41" fmla="*/ 78 h 150"/>
                  <a:gd name="T42" fmla="*/ 18 w 54"/>
                  <a:gd name="T43" fmla="*/ 90 h 150"/>
                  <a:gd name="T44" fmla="*/ 18 w 54"/>
                  <a:gd name="T45" fmla="*/ 78 h 150"/>
                  <a:gd name="T46" fmla="*/ 18 w 54"/>
                  <a:gd name="T47" fmla="*/ 120 h 150"/>
                  <a:gd name="T48" fmla="*/ 24 w 54"/>
                  <a:gd name="T49" fmla="*/ 60 h 150"/>
                  <a:gd name="T50" fmla="*/ 24 w 54"/>
                  <a:gd name="T51" fmla="*/ 72 h 150"/>
                  <a:gd name="T52" fmla="*/ 24 w 54"/>
                  <a:gd name="T53" fmla="*/ 90 h 150"/>
                  <a:gd name="T54" fmla="*/ 24 w 54"/>
                  <a:gd name="T55" fmla="*/ 84 h 150"/>
                  <a:gd name="T56" fmla="*/ 24 w 54"/>
                  <a:gd name="T57" fmla="*/ 36 h 150"/>
                  <a:gd name="T58" fmla="*/ 24 w 54"/>
                  <a:gd name="T59" fmla="*/ 60 h 150"/>
                  <a:gd name="T60" fmla="*/ 24 w 54"/>
                  <a:gd name="T61" fmla="*/ 42 h 150"/>
                  <a:gd name="T62" fmla="*/ 30 w 54"/>
                  <a:gd name="T63" fmla="*/ 114 h 150"/>
                  <a:gd name="T64" fmla="*/ 30 w 54"/>
                  <a:gd name="T65" fmla="*/ 72 h 150"/>
                  <a:gd name="T66" fmla="*/ 30 w 54"/>
                  <a:gd name="T67" fmla="*/ 72 h 150"/>
                  <a:gd name="T68" fmla="*/ 30 w 54"/>
                  <a:gd name="T69" fmla="*/ 96 h 150"/>
                  <a:gd name="T70" fmla="*/ 30 w 54"/>
                  <a:gd name="T71" fmla="*/ 102 h 150"/>
                  <a:gd name="T72" fmla="*/ 30 w 54"/>
                  <a:gd name="T73" fmla="*/ 96 h 150"/>
                  <a:gd name="T74" fmla="*/ 36 w 54"/>
                  <a:gd name="T75" fmla="*/ 72 h 150"/>
                  <a:gd name="T76" fmla="*/ 36 w 54"/>
                  <a:gd name="T77" fmla="*/ 96 h 150"/>
                  <a:gd name="T78" fmla="*/ 36 w 54"/>
                  <a:gd name="T79" fmla="*/ 90 h 150"/>
                  <a:gd name="T80" fmla="*/ 36 w 54"/>
                  <a:gd name="T81" fmla="*/ 60 h 150"/>
                  <a:gd name="T82" fmla="*/ 36 w 54"/>
                  <a:gd name="T83" fmla="*/ 108 h 150"/>
                  <a:gd name="T84" fmla="*/ 36 w 54"/>
                  <a:gd name="T85" fmla="*/ 96 h 150"/>
                  <a:gd name="T86" fmla="*/ 36 w 54"/>
                  <a:gd name="T87" fmla="*/ 60 h 150"/>
                  <a:gd name="T88" fmla="*/ 42 w 54"/>
                  <a:gd name="T89" fmla="*/ 66 h 150"/>
                  <a:gd name="T90" fmla="*/ 42 w 54"/>
                  <a:gd name="T91" fmla="*/ 84 h 150"/>
                  <a:gd name="T92" fmla="*/ 42 w 54"/>
                  <a:gd name="T93" fmla="*/ 42 h 150"/>
                  <a:gd name="T94" fmla="*/ 42 w 54"/>
                  <a:gd name="T95" fmla="*/ 90 h 150"/>
                  <a:gd name="T96" fmla="*/ 42 w 54"/>
                  <a:gd name="T97" fmla="*/ 108 h 150"/>
                  <a:gd name="T98" fmla="*/ 42 w 54"/>
                  <a:gd name="T99" fmla="*/ 78 h 150"/>
                  <a:gd name="T100" fmla="*/ 48 w 54"/>
                  <a:gd name="T101" fmla="*/ 90 h 150"/>
                  <a:gd name="T102" fmla="*/ 48 w 54"/>
                  <a:gd name="T103" fmla="*/ 66 h 150"/>
                  <a:gd name="T104" fmla="*/ 48 w 54"/>
                  <a:gd name="T105" fmla="*/ 66 h 150"/>
                  <a:gd name="T106" fmla="*/ 48 w 54"/>
                  <a:gd name="T107" fmla="*/ 102 h 150"/>
                  <a:gd name="T108" fmla="*/ 48 w 54"/>
                  <a:gd name="T109" fmla="*/ 90 h 150"/>
                  <a:gd name="T110" fmla="*/ 48 w 54"/>
                  <a:gd name="T111" fmla="*/ 78 h 150"/>
                  <a:gd name="T112" fmla="*/ 54 w 54"/>
                  <a:gd name="T113" fmla="*/ 102 h 150"/>
                  <a:gd name="T114" fmla="*/ 54 w 54"/>
                  <a:gd name="T115" fmla="*/ 114 h 150"/>
                  <a:gd name="T116" fmla="*/ 54 w 54"/>
                  <a:gd name="T117" fmla="*/ 78 h 150"/>
                  <a:gd name="T118" fmla="*/ 54 w 54"/>
                  <a:gd name="T119" fmla="*/ 120 h 150"/>
                  <a:gd name="T120" fmla="*/ 54 w 54"/>
                  <a:gd name="T121" fmla="*/ 102 h 150"/>
                  <a:gd name="T122" fmla="*/ 54 w 54"/>
                  <a:gd name="T123" fmla="*/ 96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4" h="150">
                    <a:moveTo>
                      <a:pt x="0" y="36"/>
                    </a:moveTo>
                    <a:lnTo>
                      <a:pt x="0" y="96"/>
                    </a:lnTo>
                    <a:lnTo>
                      <a:pt x="0" y="60"/>
                    </a:lnTo>
                    <a:lnTo>
                      <a:pt x="0" y="66"/>
                    </a:lnTo>
                    <a:lnTo>
                      <a:pt x="0" y="84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0" y="66"/>
                    </a:lnTo>
                    <a:lnTo>
                      <a:pt x="0" y="54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0" y="90"/>
                    </a:lnTo>
                    <a:lnTo>
                      <a:pt x="0" y="114"/>
                    </a:lnTo>
                    <a:lnTo>
                      <a:pt x="0" y="60"/>
                    </a:lnTo>
                    <a:lnTo>
                      <a:pt x="0" y="114"/>
                    </a:lnTo>
                    <a:lnTo>
                      <a:pt x="0" y="54"/>
                    </a:lnTo>
                    <a:lnTo>
                      <a:pt x="0" y="84"/>
                    </a:lnTo>
                    <a:lnTo>
                      <a:pt x="0" y="48"/>
                    </a:lnTo>
                    <a:lnTo>
                      <a:pt x="0" y="72"/>
                    </a:lnTo>
                    <a:lnTo>
                      <a:pt x="0" y="36"/>
                    </a:lnTo>
                    <a:lnTo>
                      <a:pt x="0" y="60"/>
                    </a:lnTo>
                    <a:lnTo>
                      <a:pt x="0" y="78"/>
                    </a:lnTo>
                    <a:lnTo>
                      <a:pt x="0" y="90"/>
                    </a:lnTo>
                    <a:lnTo>
                      <a:pt x="0" y="66"/>
                    </a:lnTo>
                    <a:lnTo>
                      <a:pt x="0" y="42"/>
                    </a:lnTo>
                    <a:lnTo>
                      <a:pt x="0" y="72"/>
                    </a:lnTo>
                    <a:lnTo>
                      <a:pt x="0" y="102"/>
                    </a:lnTo>
                    <a:lnTo>
                      <a:pt x="0" y="108"/>
                    </a:lnTo>
                    <a:lnTo>
                      <a:pt x="0" y="72"/>
                    </a:lnTo>
                    <a:lnTo>
                      <a:pt x="0" y="96"/>
                    </a:lnTo>
                    <a:lnTo>
                      <a:pt x="0" y="72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0" y="96"/>
                    </a:lnTo>
                    <a:lnTo>
                      <a:pt x="0" y="54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0" y="30"/>
                    </a:lnTo>
                    <a:lnTo>
                      <a:pt x="0" y="72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0" y="48"/>
                    </a:lnTo>
                    <a:lnTo>
                      <a:pt x="0" y="36"/>
                    </a:lnTo>
                    <a:lnTo>
                      <a:pt x="0" y="102"/>
                    </a:lnTo>
                    <a:lnTo>
                      <a:pt x="0" y="72"/>
                    </a:lnTo>
                    <a:lnTo>
                      <a:pt x="0" y="90"/>
                    </a:lnTo>
                    <a:lnTo>
                      <a:pt x="0" y="66"/>
                    </a:lnTo>
                    <a:lnTo>
                      <a:pt x="0" y="48"/>
                    </a:lnTo>
                    <a:lnTo>
                      <a:pt x="0" y="72"/>
                    </a:lnTo>
                    <a:lnTo>
                      <a:pt x="0" y="96"/>
                    </a:lnTo>
                    <a:lnTo>
                      <a:pt x="0" y="84"/>
                    </a:lnTo>
                    <a:lnTo>
                      <a:pt x="0" y="90"/>
                    </a:lnTo>
                    <a:lnTo>
                      <a:pt x="0" y="108"/>
                    </a:lnTo>
                    <a:lnTo>
                      <a:pt x="0" y="78"/>
                    </a:lnTo>
                    <a:lnTo>
                      <a:pt x="0" y="72"/>
                    </a:lnTo>
                    <a:lnTo>
                      <a:pt x="0" y="54"/>
                    </a:lnTo>
                    <a:lnTo>
                      <a:pt x="0" y="114"/>
                    </a:lnTo>
                    <a:lnTo>
                      <a:pt x="0" y="90"/>
                    </a:lnTo>
                    <a:lnTo>
                      <a:pt x="0" y="60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0" y="120"/>
                    </a:lnTo>
                    <a:lnTo>
                      <a:pt x="0" y="78"/>
                    </a:lnTo>
                    <a:lnTo>
                      <a:pt x="0" y="120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0" y="102"/>
                    </a:lnTo>
                    <a:lnTo>
                      <a:pt x="0" y="84"/>
                    </a:lnTo>
                    <a:lnTo>
                      <a:pt x="0" y="96"/>
                    </a:lnTo>
                    <a:lnTo>
                      <a:pt x="0" y="90"/>
                    </a:lnTo>
                    <a:lnTo>
                      <a:pt x="0" y="96"/>
                    </a:lnTo>
                    <a:lnTo>
                      <a:pt x="0" y="42"/>
                    </a:lnTo>
                    <a:lnTo>
                      <a:pt x="0" y="24"/>
                    </a:lnTo>
                    <a:lnTo>
                      <a:pt x="0" y="120"/>
                    </a:lnTo>
                    <a:lnTo>
                      <a:pt x="0" y="78"/>
                    </a:lnTo>
                    <a:lnTo>
                      <a:pt x="0" y="84"/>
                    </a:lnTo>
                    <a:lnTo>
                      <a:pt x="0" y="78"/>
                    </a:lnTo>
                    <a:lnTo>
                      <a:pt x="0" y="60"/>
                    </a:lnTo>
                    <a:lnTo>
                      <a:pt x="0" y="102"/>
                    </a:lnTo>
                    <a:lnTo>
                      <a:pt x="0" y="78"/>
                    </a:lnTo>
                    <a:lnTo>
                      <a:pt x="0" y="66"/>
                    </a:lnTo>
                    <a:lnTo>
                      <a:pt x="0" y="90"/>
                    </a:lnTo>
                    <a:lnTo>
                      <a:pt x="0" y="54"/>
                    </a:lnTo>
                    <a:lnTo>
                      <a:pt x="0" y="48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0" y="54"/>
                    </a:lnTo>
                    <a:lnTo>
                      <a:pt x="0" y="78"/>
                    </a:lnTo>
                    <a:lnTo>
                      <a:pt x="0" y="60"/>
                    </a:lnTo>
                    <a:lnTo>
                      <a:pt x="0" y="54"/>
                    </a:lnTo>
                    <a:lnTo>
                      <a:pt x="6" y="84"/>
                    </a:lnTo>
                    <a:lnTo>
                      <a:pt x="6" y="54"/>
                    </a:lnTo>
                    <a:lnTo>
                      <a:pt x="6" y="0"/>
                    </a:lnTo>
                    <a:lnTo>
                      <a:pt x="6" y="84"/>
                    </a:lnTo>
                    <a:lnTo>
                      <a:pt x="6" y="120"/>
                    </a:lnTo>
                    <a:lnTo>
                      <a:pt x="6" y="54"/>
                    </a:lnTo>
                    <a:lnTo>
                      <a:pt x="6" y="84"/>
                    </a:lnTo>
                    <a:lnTo>
                      <a:pt x="6" y="78"/>
                    </a:lnTo>
                    <a:lnTo>
                      <a:pt x="6" y="54"/>
                    </a:lnTo>
                    <a:lnTo>
                      <a:pt x="6" y="126"/>
                    </a:lnTo>
                    <a:lnTo>
                      <a:pt x="6" y="114"/>
                    </a:lnTo>
                    <a:lnTo>
                      <a:pt x="6" y="66"/>
                    </a:lnTo>
                    <a:lnTo>
                      <a:pt x="6" y="90"/>
                    </a:lnTo>
                    <a:lnTo>
                      <a:pt x="6" y="90"/>
                    </a:lnTo>
                    <a:lnTo>
                      <a:pt x="6" y="60"/>
                    </a:lnTo>
                    <a:lnTo>
                      <a:pt x="6" y="72"/>
                    </a:lnTo>
                    <a:lnTo>
                      <a:pt x="6" y="72"/>
                    </a:lnTo>
                    <a:lnTo>
                      <a:pt x="6" y="60"/>
                    </a:lnTo>
                    <a:lnTo>
                      <a:pt x="6" y="30"/>
                    </a:lnTo>
                    <a:lnTo>
                      <a:pt x="6" y="84"/>
                    </a:lnTo>
                    <a:lnTo>
                      <a:pt x="6" y="108"/>
                    </a:lnTo>
                    <a:lnTo>
                      <a:pt x="6" y="42"/>
                    </a:lnTo>
                    <a:lnTo>
                      <a:pt x="6" y="60"/>
                    </a:lnTo>
                    <a:lnTo>
                      <a:pt x="6" y="84"/>
                    </a:lnTo>
                    <a:lnTo>
                      <a:pt x="6" y="102"/>
                    </a:lnTo>
                    <a:lnTo>
                      <a:pt x="6" y="120"/>
                    </a:lnTo>
                    <a:lnTo>
                      <a:pt x="6" y="90"/>
                    </a:lnTo>
                    <a:lnTo>
                      <a:pt x="6" y="78"/>
                    </a:lnTo>
                    <a:lnTo>
                      <a:pt x="6" y="78"/>
                    </a:lnTo>
                    <a:lnTo>
                      <a:pt x="6" y="72"/>
                    </a:lnTo>
                    <a:lnTo>
                      <a:pt x="6" y="84"/>
                    </a:lnTo>
                    <a:lnTo>
                      <a:pt x="6" y="114"/>
                    </a:lnTo>
                    <a:lnTo>
                      <a:pt x="6" y="78"/>
                    </a:lnTo>
                    <a:lnTo>
                      <a:pt x="6" y="108"/>
                    </a:lnTo>
                    <a:lnTo>
                      <a:pt x="6" y="96"/>
                    </a:lnTo>
                    <a:lnTo>
                      <a:pt x="6" y="54"/>
                    </a:lnTo>
                    <a:lnTo>
                      <a:pt x="6" y="90"/>
                    </a:lnTo>
                    <a:lnTo>
                      <a:pt x="6" y="60"/>
                    </a:lnTo>
                    <a:lnTo>
                      <a:pt x="6" y="108"/>
                    </a:lnTo>
                    <a:lnTo>
                      <a:pt x="6" y="78"/>
                    </a:lnTo>
                    <a:lnTo>
                      <a:pt x="6" y="114"/>
                    </a:lnTo>
                    <a:lnTo>
                      <a:pt x="6" y="72"/>
                    </a:lnTo>
                    <a:lnTo>
                      <a:pt x="6" y="90"/>
                    </a:lnTo>
                    <a:lnTo>
                      <a:pt x="6" y="60"/>
                    </a:lnTo>
                    <a:lnTo>
                      <a:pt x="6" y="54"/>
                    </a:lnTo>
                    <a:lnTo>
                      <a:pt x="6" y="54"/>
                    </a:lnTo>
                    <a:lnTo>
                      <a:pt x="6" y="36"/>
                    </a:lnTo>
                    <a:lnTo>
                      <a:pt x="6" y="60"/>
                    </a:lnTo>
                    <a:lnTo>
                      <a:pt x="6" y="66"/>
                    </a:lnTo>
                    <a:lnTo>
                      <a:pt x="6" y="90"/>
                    </a:lnTo>
                    <a:lnTo>
                      <a:pt x="6" y="30"/>
                    </a:lnTo>
                    <a:lnTo>
                      <a:pt x="6" y="114"/>
                    </a:lnTo>
                    <a:lnTo>
                      <a:pt x="6" y="42"/>
                    </a:lnTo>
                    <a:lnTo>
                      <a:pt x="6" y="72"/>
                    </a:lnTo>
                    <a:lnTo>
                      <a:pt x="6" y="66"/>
                    </a:lnTo>
                    <a:lnTo>
                      <a:pt x="6" y="72"/>
                    </a:lnTo>
                    <a:lnTo>
                      <a:pt x="6" y="90"/>
                    </a:lnTo>
                    <a:lnTo>
                      <a:pt x="6" y="72"/>
                    </a:lnTo>
                    <a:lnTo>
                      <a:pt x="6" y="84"/>
                    </a:lnTo>
                    <a:lnTo>
                      <a:pt x="6" y="72"/>
                    </a:lnTo>
                    <a:lnTo>
                      <a:pt x="6" y="72"/>
                    </a:lnTo>
                    <a:lnTo>
                      <a:pt x="6" y="78"/>
                    </a:lnTo>
                    <a:lnTo>
                      <a:pt x="6" y="102"/>
                    </a:lnTo>
                    <a:lnTo>
                      <a:pt x="6" y="78"/>
                    </a:lnTo>
                    <a:lnTo>
                      <a:pt x="6" y="72"/>
                    </a:lnTo>
                    <a:lnTo>
                      <a:pt x="6" y="36"/>
                    </a:lnTo>
                    <a:lnTo>
                      <a:pt x="6" y="78"/>
                    </a:lnTo>
                    <a:lnTo>
                      <a:pt x="6" y="48"/>
                    </a:lnTo>
                    <a:lnTo>
                      <a:pt x="6" y="84"/>
                    </a:lnTo>
                    <a:lnTo>
                      <a:pt x="6" y="60"/>
                    </a:lnTo>
                    <a:lnTo>
                      <a:pt x="6" y="96"/>
                    </a:lnTo>
                    <a:lnTo>
                      <a:pt x="6" y="84"/>
                    </a:lnTo>
                    <a:lnTo>
                      <a:pt x="6" y="120"/>
                    </a:lnTo>
                    <a:lnTo>
                      <a:pt x="6" y="66"/>
                    </a:lnTo>
                    <a:lnTo>
                      <a:pt x="6" y="48"/>
                    </a:lnTo>
                    <a:lnTo>
                      <a:pt x="6" y="84"/>
                    </a:lnTo>
                    <a:lnTo>
                      <a:pt x="6" y="48"/>
                    </a:lnTo>
                    <a:lnTo>
                      <a:pt x="6" y="60"/>
                    </a:lnTo>
                    <a:lnTo>
                      <a:pt x="6" y="78"/>
                    </a:lnTo>
                    <a:lnTo>
                      <a:pt x="6" y="114"/>
                    </a:lnTo>
                    <a:lnTo>
                      <a:pt x="6" y="78"/>
                    </a:lnTo>
                    <a:lnTo>
                      <a:pt x="6" y="90"/>
                    </a:lnTo>
                    <a:lnTo>
                      <a:pt x="6" y="90"/>
                    </a:lnTo>
                    <a:lnTo>
                      <a:pt x="6" y="120"/>
                    </a:lnTo>
                    <a:lnTo>
                      <a:pt x="6" y="48"/>
                    </a:lnTo>
                    <a:lnTo>
                      <a:pt x="6" y="102"/>
                    </a:lnTo>
                    <a:lnTo>
                      <a:pt x="6" y="60"/>
                    </a:lnTo>
                    <a:lnTo>
                      <a:pt x="6" y="72"/>
                    </a:lnTo>
                    <a:lnTo>
                      <a:pt x="6" y="72"/>
                    </a:lnTo>
                    <a:lnTo>
                      <a:pt x="6" y="78"/>
                    </a:lnTo>
                    <a:lnTo>
                      <a:pt x="6" y="96"/>
                    </a:lnTo>
                    <a:lnTo>
                      <a:pt x="6" y="96"/>
                    </a:lnTo>
                    <a:lnTo>
                      <a:pt x="6" y="84"/>
                    </a:lnTo>
                    <a:lnTo>
                      <a:pt x="6" y="78"/>
                    </a:lnTo>
                    <a:lnTo>
                      <a:pt x="6" y="84"/>
                    </a:lnTo>
                    <a:lnTo>
                      <a:pt x="6" y="72"/>
                    </a:lnTo>
                    <a:lnTo>
                      <a:pt x="6" y="102"/>
                    </a:lnTo>
                    <a:lnTo>
                      <a:pt x="6" y="96"/>
                    </a:lnTo>
                    <a:lnTo>
                      <a:pt x="6" y="72"/>
                    </a:lnTo>
                    <a:lnTo>
                      <a:pt x="6" y="90"/>
                    </a:lnTo>
                    <a:lnTo>
                      <a:pt x="6" y="102"/>
                    </a:lnTo>
                    <a:lnTo>
                      <a:pt x="6" y="96"/>
                    </a:lnTo>
                    <a:lnTo>
                      <a:pt x="12" y="72"/>
                    </a:lnTo>
                    <a:lnTo>
                      <a:pt x="12" y="36"/>
                    </a:lnTo>
                    <a:lnTo>
                      <a:pt x="12" y="96"/>
                    </a:lnTo>
                    <a:lnTo>
                      <a:pt x="12" y="120"/>
                    </a:lnTo>
                    <a:lnTo>
                      <a:pt x="12" y="90"/>
                    </a:lnTo>
                    <a:lnTo>
                      <a:pt x="12" y="96"/>
                    </a:lnTo>
                    <a:lnTo>
                      <a:pt x="12" y="72"/>
                    </a:lnTo>
                    <a:lnTo>
                      <a:pt x="12" y="84"/>
                    </a:lnTo>
                    <a:lnTo>
                      <a:pt x="12" y="108"/>
                    </a:lnTo>
                    <a:lnTo>
                      <a:pt x="12" y="60"/>
                    </a:lnTo>
                    <a:lnTo>
                      <a:pt x="12" y="84"/>
                    </a:lnTo>
                    <a:lnTo>
                      <a:pt x="12" y="78"/>
                    </a:lnTo>
                    <a:lnTo>
                      <a:pt x="12" y="102"/>
                    </a:lnTo>
                    <a:lnTo>
                      <a:pt x="12" y="96"/>
                    </a:lnTo>
                    <a:lnTo>
                      <a:pt x="12" y="96"/>
                    </a:lnTo>
                    <a:lnTo>
                      <a:pt x="12" y="90"/>
                    </a:lnTo>
                    <a:lnTo>
                      <a:pt x="12" y="48"/>
                    </a:lnTo>
                    <a:lnTo>
                      <a:pt x="12" y="108"/>
                    </a:lnTo>
                    <a:lnTo>
                      <a:pt x="12" y="114"/>
                    </a:lnTo>
                    <a:lnTo>
                      <a:pt x="12" y="72"/>
                    </a:lnTo>
                    <a:lnTo>
                      <a:pt x="12" y="96"/>
                    </a:lnTo>
                    <a:lnTo>
                      <a:pt x="12" y="66"/>
                    </a:lnTo>
                    <a:lnTo>
                      <a:pt x="12" y="72"/>
                    </a:lnTo>
                    <a:lnTo>
                      <a:pt x="12" y="96"/>
                    </a:lnTo>
                    <a:lnTo>
                      <a:pt x="12" y="84"/>
                    </a:lnTo>
                    <a:lnTo>
                      <a:pt x="12" y="66"/>
                    </a:lnTo>
                    <a:lnTo>
                      <a:pt x="12" y="78"/>
                    </a:lnTo>
                    <a:lnTo>
                      <a:pt x="12" y="78"/>
                    </a:lnTo>
                    <a:lnTo>
                      <a:pt x="12" y="72"/>
                    </a:lnTo>
                    <a:lnTo>
                      <a:pt x="12" y="90"/>
                    </a:lnTo>
                    <a:lnTo>
                      <a:pt x="12" y="84"/>
                    </a:lnTo>
                    <a:lnTo>
                      <a:pt x="12" y="66"/>
                    </a:lnTo>
                    <a:lnTo>
                      <a:pt x="12" y="90"/>
                    </a:lnTo>
                    <a:lnTo>
                      <a:pt x="12" y="102"/>
                    </a:lnTo>
                    <a:lnTo>
                      <a:pt x="12" y="66"/>
                    </a:lnTo>
                    <a:lnTo>
                      <a:pt x="12" y="66"/>
                    </a:lnTo>
                    <a:lnTo>
                      <a:pt x="12" y="78"/>
                    </a:lnTo>
                    <a:lnTo>
                      <a:pt x="12" y="84"/>
                    </a:lnTo>
                    <a:lnTo>
                      <a:pt x="12" y="96"/>
                    </a:lnTo>
                    <a:lnTo>
                      <a:pt x="12" y="102"/>
                    </a:lnTo>
                    <a:lnTo>
                      <a:pt x="12" y="84"/>
                    </a:lnTo>
                    <a:lnTo>
                      <a:pt x="12" y="78"/>
                    </a:lnTo>
                    <a:lnTo>
                      <a:pt x="12" y="60"/>
                    </a:lnTo>
                    <a:lnTo>
                      <a:pt x="12" y="102"/>
                    </a:lnTo>
                    <a:lnTo>
                      <a:pt x="12" y="84"/>
                    </a:lnTo>
                    <a:lnTo>
                      <a:pt x="12" y="102"/>
                    </a:lnTo>
                    <a:lnTo>
                      <a:pt x="12" y="102"/>
                    </a:lnTo>
                    <a:lnTo>
                      <a:pt x="12" y="138"/>
                    </a:lnTo>
                    <a:lnTo>
                      <a:pt x="12" y="114"/>
                    </a:lnTo>
                    <a:lnTo>
                      <a:pt x="12" y="78"/>
                    </a:lnTo>
                    <a:lnTo>
                      <a:pt x="12" y="60"/>
                    </a:lnTo>
                    <a:lnTo>
                      <a:pt x="12" y="90"/>
                    </a:lnTo>
                    <a:lnTo>
                      <a:pt x="12" y="96"/>
                    </a:lnTo>
                    <a:lnTo>
                      <a:pt x="12" y="90"/>
                    </a:lnTo>
                    <a:lnTo>
                      <a:pt x="12" y="84"/>
                    </a:lnTo>
                    <a:lnTo>
                      <a:pt x="12" y="78"/>
                    </a:lnTo>
                    <a:lnTo>
                      <a:pt x="12" y="84"/>
                    </a:lnTo>
                    <a:lnTo>
                      <a:pt x="12" y="60"/>
                    </a:lnTo>
                    <a:lnTo>
                      <a:pt x="12" y="84"/>
                    </a:lnTo>
                    <a:lnTo>
                      <a:pt x="12" y="54"/>
                    </a:lnTo>
                    <a:lnTo>
                      <a:pt x="12" y="90"/>
                    </a:lnTo>
                    <a:lnTo>
                      <a:pt x="12" y="108"/>
                    </a:lnTo>
                    <a:lnTo>
                      <a:pt x="12" y="72"/>
                    </a:lnTo>
                    <a:lnTo>
                      <a:pt x="12" y="78"/>
                    </a:lnTo>
                    <a:lnTo>
                      <a:pt x="12" y="132"/>
                    </a:lnTo>
                    <a:lnTo>
                      <a:pt x="12" y="114"/>
                    </a:lnTo>
                    <a:lnTo>
                      <a:pt x="12" y="96"/>
                    </a:lnTo>
                    <a:lnTo>
                      <a:pt x="12" y="84"/>
                    </a:lnTo>
                    <a:lnTo>
                      <a:pt x="12" y="114"/>
                    </a:lnTo>
                    <a:lnTo>
                      <a:pt x="12" y="90"/>
                    </a:lnTo>
                    <a:lnTo>
                      <a:pt x="12" y="60"/>
                    </a:lnTo>
                    <a:lnTo>
                      <a:pt x="12" y="84"/>
                    </a:lnTo>
                    <a:lnTo>
                      <a:pt x="12" y="96"/>
                    </a:lnTo>
                    <a:lnTo>
                      <a:pt x="12" y="66"/>
                    </a:lnTo>
                    <a:lnTo>
                      <a:pt x="12" y="96"/>
                    </a:lnTo>
                    <a:lnTo>
                      <a:pt x="12" y="102"/>
                    </a:lnTo>
                    <a:lnTo>
                      <a:pt x="12" y="72"/>
                    </a:lnTo>
                    <a:lnTo>
                      <a:pt x="12" y="114"/>
                    </a:lnTo>
                    <a:lnTo>
                      <a:pt x="12" y="114"/>
                    </a:lnTo>
                    <a:lnTo>
                      <a:pt x="12" y="72"/>
                    </a:lnTo>
                    <a:lnTo>
                      <a:pt x="12" y="96"/>
                    </a:lnTo>
                    <a:lnTo>
                      <a:pt x="12" y="90"/>
                    </a:lnTo>
                    <a:lnTo>
                      <a:pt x="12" y="66"/>
                    </a:lnTo>
                    <a:lnTo>
                      <a:pt x="12" y="96"/>
                    </a:lnTo>
                    <a:lnTo>
                      <a:pt x="12" y="60"/>
                    </a:lnTo>
                    <a:lnTo>
                      <a:pt x="12" y="72"/>
                    </a:lnTo>
                    <a:lnTo>
                      <a:pt x="12" y="54"/>
                    </a:lnTo>
                    <a:lnTo>
                      <a:pt x="12" y="84"/>
                    </a:lnTo>
                    <a:lnTo>
                      <a:pt x="12" y="54"/>
                    </a:lnTo>
                    <a:lnTo>
                      <a:pt x="12" y="108"/>
                    </a:lnTo>
                    <a:lnTo>
                      <a:pt x="12" y="60"/>
                    </a:lnTo>
                    <a:lnTo>
                      <a:pt x="12" y="84"/>
                    </a:lnTo>
                    <a:lnTo>
                      <a:pt x="12" y="72"/>
                    </a:lnTo>
                    <a:lnTo>
                      <a:pt x="12" y="60"/>
                    </a:lnTo>
                    <a:lnTo>
                      <a:pt x="12" y="72"/>
                    </a:lnTo>
                    <a:lnTo>
                      <a:pt x="12" y="102"/>
                    </a:lnTo>
                    <a:lnTo>
                      <a:pt x="12" y="78"/>
                    </a:lnTo>
                    <a:lnTo>
                      <a:pt x="12" y="48"/>
                    </a:lnTo>
                    <a:lnTo>
                      <a:pt x="12" y="150"/>
                    </a:lnTo>
                    <a:lnTo>
                      <a:pt x="12" y="84"/>
                    </a:lnTo>
                    <a:lnTo>
                      <a:pt x="12" y="72"/>
                    </a:lnTo>
                    <a:lnTo>
                      <a:pt x="12" y="96"/>
                    </a:lnTo>
                    <a:lnTo>
                      <a:pt x="12" y="96"/>
                    </a:lnTo>
                    <a:lnTo>
                      <a:pt x="18" y="108"/>
                    </a:lnTo>
                    <a:lnTo>
                      <a:pt x="18" y="48"/>
                    </a:lnTo>
                    <a:lnTo>
                      <a:pt x="18" y="78"/>
                    </a:lnTo>
                    <a:lnTo>
                      <a:pt x="18" y="90"/>
                    </a:lnTo>
                    <a:lnTo>
                      <a:pt x="18" y="84"/>
                    </a:lnTo>
                    <a:lnTo>
                      <a:pt x="18" y="102"/>
                    </a:lnTo>
                    <a:lnTo>
                      <a:pt x="18" y="96"/>
                    </a:lnTo>
                    <a:lnTo>
                      <a:pt x="18" y="36"/>
                    </a:lnTo>
                    <a:lnTo>
                      <a:pt x="18" y="72"/>
                    </a:lnTo>
                    <a:lnTo>
                      <a:pt x="18" y="42"/>
                    </a:lnTo>
                    <a:lnTo>
                      <a:pt x="18" y="36"/>
                    </a:lnTo>
                    <a:lnTo>
                      <a:pt x="18" y="78"/>
                    </a:lnTo>
                    <a:lnTo>
                      <a:pt x="18" y="54"/>
                    </a:lnTo>
                    <a:lnTo>
                      <a:pt x="18" y="96"/>
                    </a:lnTo>
                    <a:lnTo>
                      <a:pt x="18" y="96"/>
                    </a:lnTo>
                    <a:lnTo>
                      <a:pt x="18" y="108"/>
                    </a:lnTo>
                    <a:lnTo>
                      <a:pt x="18" y="102"/>
                    </a:lnTo>
                    <a:lnTo>
                      <a:pt x="18" y="132"/>
                    </a:lnTo>
                    <a:lnTo>
                      <a:pt x="18" y="114"/>
                    </a:lnTo>
                    <a:lnTo>
                      <a:pt x="18" y="84"/>
                    </a:lnTo>
                    <a:lnTo>
                      <a:pt x="18" y="96"/>
                    </a:lnTo>
                    <a:lnTo>
                      <a:pt x="18" y="78"/>
                    </a:lnTo>
                    <a:lnTo>
                      <a:pt x="18" y="54"/>
                    </a:lnTo>
                    <a:lnTo>
                      <a:pt x="18" y="78"/>
                    </a:lnTo>
                    <a:lnTo>
                      <a:pt x="18" y="96"/>
                    </a:lnTo>
                    <a:lnTo>
                      <a:pt x="18" y="96"/>
                    </a:lnTo>
                    <a:lnTo>
                      <a:pt x="18" y="48"/>
                    </a:lnTo>
                    <a:lnTo>
                      <a:pt x="18" y="114"/>
                    </a:lnTo>
                    <a:lnTo>
                      <a:pt x="18" y="96"/>
                    </a:lnTo>
                    <a:lnTo>
                      <a:pt x="18" y="60"/>
                    </a:lnTo>
                    <a:lnTo>
                      <a:pt x="18" y="48"/>
                    </a:lnTo>
                    <a:lnTo>
                      <a:pt x="18" y="72"/>
                    </a:lnTo>
                    <a:lnTo>
                      <a:pt x="18" y="96"/>
                    </a:lnTo>
                    <a:lnTo>
                      <a:pt x="18" y="78"/>
                    </a:lnTo>
                    <a:lnTo>
                      <a:pt x="18" y="96"/>
                    </a:lnTo>
                    <a:lnTo>
                      <a:pt x="18" y="78"/>
                    </a:lnTo>
                    <a:lnTo>
                      <a:pt x="18" y="144"/>
                    </a:lnTo>
                    <a:lnTo>
                      <a:pt x="18" y="36"/>
                    </a:lnTo>
                    <a:lnTo>
                      <a:pt x="18" y="60"/>
                    </a:lnTo>
                    <a:lnTo>
                      <a:pt x="18" y="102"/>
                    </a:lnTo>
                    <a:lnTo>
                      <a:pt x="18" y="78"/>
                    </a:lnTo>
                    <a:lnTo>
                      <a:pt x="18" y="84"/>
                    </a:lnTo>
                    <a:lnTo>
                      <a:pt x="18" y="84"/>
                    </a:lnTo>
                    <a:lnTo>
                      <a:pt x="18" y="108"/>
                    </a:lnTo>
                    <a:lnTo>
                      <a:pt x="18" y="66"/>
                    </a:lnTo>
                    <a:lnTo>
                      <a:pt x="18" y="72"/>
                    </a:lnTo>
                    <a:lnTo>
                      <a:pt x="18" y="60"/>
                    </a:lnTo>
                    <a:lnTo>
                      <a:pt x="18" y="78"/>
                    </a:lnTo>
                    <a:lnTo>
                      <a:pt x="18" y="84"/>
                    </a:lnTo>
                    <a:lnTo>
                      <a:pt x="18" y="84"/>
                    </a:lnTo>
                    <a:lnTo>
                      <a:pt x="18" y="108"/>
                    </a:lnTo>
                    <a:lnTo>
                      <a:pt x="18" y="114"/>
                    </a:lnTo>
                    <a:lnTo>
                      <a:pt x="18" y="84"/>
                    </a:lnTo>
                    <a:lnTo>
                      <a:pt x="18" y="84"/>
                    </a:lnTo>
                    <a:lnTo>
                      <a:pt x="18" y="120"/>
                    </a:lnTo>
                    <a:lnTo>
                      <a:pt x="18" y="72"/>
                    </a:lnTo>
                    <a:lnTo>
                      <a:pt x="18" y="90"/>
                    </a:lnTo>
                    <a:lnTo>
                      <a:pt x="18" y="72"/>
                    </a:lnTo>
                    <a:lnTo>
                      <a:pt x="18" y="102"/>
                    </a:lnTo>
                    <a:lnTo>
                      <a:pt x="18" y="84"/>
                    </a:lnTo>
                    <a:lnTo>
                      <a:pt x="18" y="72"/>
                    </a:lnTo>
                    <a:lnTo>
                      <a:pt x="18" y="90"/>
                    </a:lnTo>
                    <a:lnTo>
                      <a:pt x="18" y="78"/>
                    </a:lnTo>
                    <a:lnTo>
                      <a:pt x="18" y="96"/>
                    </a:lnTo>
                    <a:lnTo>
                      <a:pt x="18" y="54"/>
                    </a:lnTo>
                    <a:lnTo>
                      <a:pt x="18" y="78"/>
                    </a:lnTo>
                    <a:lnTo>
                      <a:pt x="18" y="90"/>
                    </a:lnTo>
                    <a:lnTo>
                      <a:pt x="18" y="84"/>
                    </a:lnTo>
                    <a:lnTo>
                      <a:pt x="18" y="132"/>
                    </a:lnTo>
                    <a:lnTo>
                      <a:pt x="18" y="72"/>
                    </a:lnTo>
                    <a:lnTo>
                      <a:pt x="18" y="54"/>
                    </a:lnTo>
                    <a:lnTo>
                      <a:pt x="18" y="66"/>
                    </a:lnTo>
                    <a:lnTo>
                      <a:pt x="18" y="78"/>
                    </a:lnTo>
                    <a:lnTo>
                      <a:pt x="18" y="90"/>
                    </a:lnTo>
                    <a:lnTo>
                      <a:pt x="18" y="42"/>
                    </a:lnTo>
                    <a:lnTo>
                      <a:pt x="18" y="108"/>
                    </a:lnTo>
                    <a:lnTo>
                      <a:pt x="18" y="90"/>
                    </a:lnTo>
                    <a:lnTo>
                      <a:pt x="18" y="36"/>
                    </a:lnTo>
                    <a:lnTo>
                      <a:pt x="18" y="66"/>
                    </a:lnTo>
                    <a:lnTo>
                      <a:pt x="18" y="96"/>
                    </a:lnTo>
                    <a:lnTo>
                      <a:pt x="18" y="48"/>
                    </a:lnTo>
                    <a:lnTo>
                      <a:pt x="18" y="96"/>
                    </a:lnTo>
                    <a:lnTo>
                      <a:pt x="18" y="84"/>
                    </a:lnTo>
                    <a:lnTo>
                      <a:pt x="18" y="60"/>
                    </a:lnTo>
                    <a:lnTo>
                      <a:pt x="18" y="102"/>
                    </a:lnTo>
                    <a:lnTo>
                      <a:pt x="18" y="66"/>
                    </a:lnTo>
                    <a:lnTo>
                      <a:pt x="18" y="90"/>
                    </a:lnTo>
                    <a:lnTo>
                      <a:pt x="18" y="84"/>
                    </a:lnTo>
                    <a:lnTo>
                      <a:pt x="18" y="120"/>
                    </a:lnTo>
                    <a:lnTo>
                      <a:pt x="18" y="102"/>
                    </a:lnTo>
                    <a:lnTo>
                      <a:pt x="18" y="66"/>
                    </a:lnTo>
                    <a:lnTo>
                      <a:pt x="18" y="78"/>
                    </a:lnTo>
                    <a:lnTo>
                      <a:pt x="18" y="72"/>
                    </a:lnTo>
                    <a:lnTo>
                      <a:pt x="18" y="84"/>
                    </a:lnTo>
                    <a:lnTo>
                      <a:pt x="18" y="96"/>
                    </a:lnTo>
                    <a:lnTo>
                      <a:pt x="18" y="60"/>
                    </a:lnTo>
                    <a:lnTo>
                      <a:pt x="18" y="120"/>
                    </a:lnTo>
                    <a:lnTo>
                      <a:pt x="18" y="60"/>
                    </a:lnTo>
                    <a:lnTo>
                      <a:pt x="18" y="78"/>
                    </a:lnTo>
                    <a:lnTo>
                      <a:pt x="18" y="60"/>
                    </a:lnTo>
                    <a:lnTo>
                      <a:pt x="18" y="114"/>
                    </a:lnTo>
                    <a:lnTo>
                      <a:pt x="18" y="90"/>
                    </a:lnTo>
                    <a:lnTo>
                      <a:pt x="24" y="90"/>
                    </a:lnTo>
                    <a:lnTo>
                      <a:pt x="24" y="96"/>
                    </a:lnTo>
                    <a:lnTo>
                      <a:pt x="24" y="60"/>
                    </a:lnTo>
                    <a:lnTo>
                      <a:pt x="24" y="78"/>
                    </a:lnTo>
                    <a:lnTo>
                      <a:pt x="24" y="36"/>
                    </a:lnTo>
                    <a:lnTo>
                      <a:pt x="24" y="96"/>
                    </a:lnTo>
                    <a:lnTo>
                      <a:pt x="24" y="72"/>
                    </a:lnTo>
                    <a:lnTo>
                      <a:pt x="24" y="90"/>
                    </a:lnTo>
                    <a:lnTo>
                      <a:pt x="24" y="108"/>
                    </a:lnTo>
                    <a:lnTo>
                      <a:pt x="24" y="120"/>
                    </a:lnTo>
                    <a:lnTo>
                      <a:pt x="24" y="66"/>
                    </a:lnTo>
                    <a:lnTo>
                      <a:pt x="24" y="102"/>
                    </a:lnTo>
                    <a:lnTo>
                      <a:pt x="24" y="60"/>
                    </a:lnTo>
                    <a:lnTo>
                      <a:pt x="24" y="84"/>
                    </a:lnTo>
                    <a:lnTo>
                      <a:pt x="24" y="96"/>
                    </a:lnTo>
                    <a:lnTo>
                      <a:pt x="24" y="84"/>
                    </a:lnTo>
                    <a:lnTo>
                      <a:pt x="24" y="72"/>
                    </a:lnTo>
                    <a:lnTo>
                      <a:pt x="24" y="96"/>
                    </a:lnTo>
                    <a:lnTo>
                      <a:pt x="24" y="72"/>
                    </a:lnTo>
                    <a:lnTo>
                      <a:pt x="24" y="72"/>
                    </a:lnTo>
                    <a:lnTo>
                      <a:pt x="24" y="60"/>
                    </a:lnTo>
                    <a:lnTo>
                      <a:pt x="24" y="96"/>
                    </a:lnTo>
                    <a:lnTo>
                      <a:pt x="24" y="90"/>
                    </a:lnTo>
                    <a:lnTo>
                      <a:pt x="24" y="54"/>
                    </a:lnTo>
                    <a:lnTo>
                      <a:pt x="24" y="66"/>
                    </a:lnTo>
                    <a:lnTo>
                      <a:pt x="24" y="72"/>
                    </a:lnTo>
                    <a:lnTo>
                      <a:pt x="24" y="54"/>
                    </a:lnTo>
                    <a:lnTo>
                      <a:pt x="24" y="72"/>
                    </a:lnTo>
                    <a:lnTo>
                      <a:pt x="24" y="78"/>
                    </a:lnTo>
                    <a:lnTo>
                      <a:pt x="24" y="84"/>
                    </a:lnTo>
                    <a:lnTo>
                      <a:pt x="24" y="90"/>
                    </a:lnTo>
                    <a:lnTo>
                      <a:pt x="24" y="96"/>
                    </a:lnTo>
                    <a:lnTo>
                      <a:pt x="24" y="114"/>
                    </a:lnTo>
                    <a:lnTo>
                      <a:pt x="24" y="96"/>
                    </a:lnTo>
                    <a:lnTo>
                      <a:pt x="24" y="90"/>
                    </a:lnTo>
                    <a:lnTo>
                      <a:pt x="24" y="60"/>
                    </a:lnTo>
                    <a:lnTo>
                      <a:pt x="24" y="48"/>
                    </a:lnTo>
                    <a:lnTo>
                      <a:pt x="24" y="78"/>
                    </a:lnTo>
                    <a:lnTo>
                      <a:pt x="24" y="132"/>
                    </a:lnTo>
                    <a:lnTo>
                      <a:pt x="24" y="102"/>
                    </a:lnTo>
                    <a:lnTo>
                      <a:pt x="24" y="12"/>
                    </a:lnTo>
                    <a:lnTo>
                      <a:pt x="24" y="72"/>
                    </a:lnTo>
                    <a:lnTo>
                      <a:pt x="24" y="90"/>
                    </a:lnTo>
                    <a:lnTo>
                      <a:pt x="24" y="114"/>
                    </a:lnTo>
                    <a:lnTo>
                      <a:pt x="24" y="102"/>
                    </a:lnTo>
                    <a:lnTo>
                      <a:pt x="24" y="96"/>
                    </a:lnTo>
                    <a:lnTo>
                      <a:pt x="24" y="42"/>
                    </a:lnTo>
                    <a:lnTo>
                      <a:pt x="24" y="84"/>
                    </a:lnTo>
                    <a:lnTo>
                      <a:pt x="24" y="60"/>
                    </a:lnTo>
                    <a:lnTo>
                      <a:pt x="24" y="54"/>
                    </a:lnTo>
                    <a:lnTo>
                      <a:pt x="24" y="84"/>
                    </a:lnTo>
                    <a:lnTo>
                      <a:pt x="24" y="60"/>
                    </a:lnTo>
                    <a:lnTo>
                      <a:pt x="24" y="90"/>
                    </a:lnTo>
                    <a:lnTo>
                      <a:pt x="24" y="102"/>
                    </a:lnTo>
                    <a:lnTo>
                      <a:pt x="24" y="78"/>
                    </a:lnTo>
                    <a:lnTo>
                      <a:pt x="24" y="78"/>
                    </a:lnTo>
                    <a:lnTo>
                      <a:pt x="24" y="78"/>
                    </a:lnTo>
                    <a:lnTo>
                      <a:pt x="24" y="114"/>
                    </a:lnTo>
                    <a:lnTo>
                      <a:pt x="24" y="96"/>
                    </a:lnTo>
                    <a:lnTo>
                      <a:pt x="24" y="84"/>
                    </a:lnTo>
                    <a:lnTo>
                      <a:pt x="24" y="90"/>
                    </a:lnTo>
                    <a:lnTo>
                      <a:pt x="24" y="84"/>
                    </a:lnTo>
                    <a:lnTo>
                      <a:pt x="24" y="96"/>
                    </a:lnTo>
                    <a:lnTo>
                      <a:pt x="24" y="96"/>
                    </a:lnTo>
                    <a:lnTo>
                      <a:pt x="24" y="66"/>
                    </a:lnTo>
                    <a:lnTo>
                      <a:pt x="24" y="72"/>
                    </a:lnTo>
                    <a:lnTo>
                      <a:pt x="24" y="36"/>
                    </a:lnTo>
                    <a:lnTo>
                      <a:pt x="24" y="90"/>
                    </a:lnTo>
                    <a:lnTo>
                      <a:pt x="24" y="78"/>
                    </a:lnTo>
                    <a:lnTo>
                      <a:pt x="24" y="90"/>
                    </a:lnTo>
                    <a:lnTo>
                      <a:pt x="24" y="90"/>
                    </a:lnTo>
                    <a:lnTo>
                      <a:pt x="24" y="66"/>
                    </a:lnTo>
                    <a:lnTo>
                      <a:pt x="24" y="66"/>
                    </a:lnTo>
                    <a:lnTo>
                      <a:pt x="24" y="90"/>
                    </a:lnTo>
                    <a:lnTo>
                      <a:pt x="24" y="66"/>
                    </a:lnTo>
                    <a:lnTo>
                      <a:pt x="24" y="84"/>
                    </a:lnTo>
                    <a:lnTo>
                      <a:pt x="24" y="54"/>
                    </a:lnTo>
                    <a:lnTo>
                      <a:pt x="24" y="66"/>
                    </a:lnTo>
                    <a:lnTo>
                      <a:pt x="24" y="78"/>
                    </a:lnTo>
                    <a:lnTo>
                      <a:pt x="24" y="72"/>
                    </a:lnTo>
                    <a:lnTo>
                      <a:pt x="24" y="108"/>
                    </a:lnTo>
                    <a:lnTo>
                      <a:pt x="24" y="90"/>
                    </a:lnTo>
                    <a:lnTo>
                      <a:pt x="24" y="60"/>
                    </a:lnTo>
                    <a:lnTo>
                      <a:pt x="24" y="108"/>
                    </a:lnTo>
                    <a:lnTo>
                      <a:pt x="24" y="54"/>
                    </a:lnTo>
                    <a:lnTo>
                      <a:pt x="24" y="60"/>
                    </a:lnTo>
                    <a:lnTo>
                      <a:pt x="24" y="84"/>
                    </a:lnTo>
                    <a:lnTo>
                      <a:pt x="24" y="72"/>
                    </a:lnTo>
                    <a:lnTo>
                      <a:pt x="24" y="90"/>
                    </a:lnTo>
                    <a:lnTo>
                      <a:pt x="24" y="102"/>
                    </a:lnTo>
                    <a:lnTo>
                      <a:pt x="24" y="66"/>
                    </a:lnTo>
                    <a:lnTo>
                      <a:pt x="24" y="126"/>
                    </a:lnTo>
                    <a:lnTo>
                      <a:pt x="24" y="72"/>
                    </a:lnTo>
                    <a:lnTo>
                      <a:pt x="24" y="48"/>
                    </a:lnTo>
                    <a:lnTo>
                      <a:pt x="24" y="54"/>
                    </a:lnTo>
                    <a:lnTo>
                      <a:pt x="24" y="96"/>
                    </a:lnTo>
                    <a:lnTo>
                      <a:pt x="24" y="126"/>
                    </a:lnTo>
                    <a:lnTo>
                      <a:pt x="24" y="54"/>
                    </a:lnTo>
                    <a:lnTo>
                      <a:pt x="24" y="42"/>
                    </a:lnTo>
                    <a:lnTo>
                      <a:pt x="24" y="36"/>
                    </a:lnTo>
                    <a:lnTo>
                      <a:pt x="24" y="102"/>
                    </a:lnTo>
                    <a:lnTo>
                      <a:pt x="24" y="54"/>
                    </a:lnTo>
                    <a:lnTo>
                      <a:pt x="30" y="60"/>
                    </a:lnTo>
                    <a:lnTo>
                      <a:pt x="30" y="90"/>
                    </a:lnTo>
                    <a:lnTo>
                      <a:pt x="30" y="90"/>
                    </a:lnTo>
                    <a:lnTo>
                      <a:pt x="30" y="72"/>
                    </a:lnTo>
                    <a:lnTo>
                      <a:pt x="30" y="90"/>
                    </a:lnTo>
                    <a:lnTo>
                      <a:pt x="30" y="42"/>
                    </a:lnTo>
                    <a:lnTo>
                      <a:pt x="30" y="102"/>
                    </a:lnTo>
                    <a:lnTo>
                      <a:pt x="30" y="90"/>
                    </a:lnTo>
                    <a:lnTo>
                      <a:pt x="30" y="66"/>
                    </a:lnTo>
                    <a:lnTo>
                      <a:pt x="30" y="102"/>
                    </a:lnTo>
                    <a:lnTo>
                      <a:pt x="30" y="36"/>
                    </a:lnTo>
                    <a:lnTo>
                      <a:pt x="30" y="66"/>
                    </a:lnTo>
                    <a:lnTo>
                      <a:pt x="30" y="114"/>
                    </a:lnTo>
                    <a:lnTo>
                      <a:pt x="30" y="66"/>
                    </a:lnTo>
                    <a:lnTo>
                      <a:pt x="30" y="78"/>
                    </a:lnTo>
                    <a:lnTo>
                      <a:pt x="30" y="60"/>
                    </a:lnTo>
                    <a:lnTo>
                      <a:pt x="30" y="84"/>
                    </a:lnTo>
                    <a:lnTo>
                      <a:pt x="30" y="96"/>
                    </a:lnTo>
                    <a:lnTo>
                      <a:pt x="30" y="90"/>
                    </a:lnTo>
                    <a:lnTo>
                      <a:pt x="30" y="90"/>
                    </a:lnTo>
                    <a:lnTo>
                      <a:pt x="30" y="72"/>
                    </a:lnTo>
                    <a:lnTo>
                      <a:pt x="30" y="78"/>
                    </a:lnTo>
                    <a:lnTo>
                      <a:pt x="30" y="54"/>
                    </a:lnTo>
                    <a:lnTo>
                      <a:pt x="30" y="96"/>
                    </a:lnTo>
                    <a:lnTo>
                      <a:pt x="30" y="78"/>
                    </a:lnTo>
                    <a:lnTo>
                      <a:pt x="30" y="90"/>
                    </a:lnTo>
                    <a:lnTo>
                      <a:pt x="30" y="90"/>
                    </a:lnTo>
                    <a:lnTo>
                      <a:pt x="30" y="78"/>
                    </a:lnTo>
                    <a:lnTo>
                      <a:pt x="30" y="72"/>
                    </a:lnTo>
                    <a:lnTo>
                      <a:pt x="30" y="96"/>
                    </a:lnTo>
                    <a:lnTo>
                      <a:pt x="30" y="60"/>
                    </a:lnTo>
                    <a:lnTo>
                      <a:pt x="30" y="72"/>
                    </a:lnTo>
                    <a:lnTo>
                      <a:pt x="30" y="78"/>
                    </a:lnTo>
                    <a:lnTo>
                      <a:pt x="30" y="90"/>
                    </a:lnTo>
                    <a:lnTo>
                      <a:pt x="30" y="96"/>
                    </a:lnTo>
                    <a:lnTo>
                      <a:pt x="30" y="60"/>
                    </a:lnTo>
                    <a:lnTo>
                      <a:pt x="30" y="84"/>
                    </a:lnTo>
                    <a:lnTo>
                      <a:pt x="30" y="90"/>
                    </a:lnTo>
                    <a:lnTo>
                      <a:pt x="30" y="78"/>
                    </a:lnTo>
                    <a:lnTo>
                      <a:pt x="30" y="90"/>
                    </a:lnTo>
                    <a:lnTo>
                      <a:pt x="30" y="84"/>
                    </a:lnTo>
                    <a:lnTo>
                      <a:pt x="30" y="66"/>
                    </a:lnTo>
                    <a:lnTo>
                      <a:pt x="30" y="96"/>
                    </a:lnTo>
                    <a:lnTo>
                      <a:pt x="30" y="90"/>
                    </a:lnTo>
                    <a:lnTo>
                      <a:pt x="30" y="72"/>
                    </a:lnTo>
                    <a:lnTo>
                      <a:pt x="30" y="84"/>
                    </a:lnTo>
                    <a:lnTo>
                      <a:pt x="30" y="90"/>
                    </a:lnTo>
                    <a:lnTo>
                      <a:pt x="30" y="78"/>
                    </a:lnTo>
                    <a:lnTo>
                      <a:pt x="30" y="114"/>
                    </a:lnTo>
                    <a:lnTo>
                      <a:pt x="30" y="96"/>
                    </a:lnTo>
                    <a:lnTo>
                      <a:pt x="30" y="60"/>
                    </a:lnTo>
                    <a:lnTo>
                      <a:pt x="30" y="78"/>
                    </a:lnTo>
                    <a:lnTo>
                      <a:pt x="30" y="72"/>
                    </a:lnTo>
                    <a:lnTo>
                      <a:pt x="30" y="102"/>
                    </a:lnTo>
                    <a:lnTo>
                      <a:pt x="30" y="96"/>
                    </a:lnTo>
                    <a:lnTo>
                      <a:pt x="30" y="78"/>
                    </a:lnTo>
                    <a:lnTo>
                      <a:pt x="30" y="96"/>
                    </a:lnTo>
                    <a:lnTo>
                      <a:pt x="30" y="84"/>
                    </a:lnTo>
                    <a:lnTo>
                      <a:pt x="30" y="102"/>
                    </a:lnTo>
                    <a:lnTo>
                      <a:pt x="30" y="60"/>
                    </a:lnTo>
                    <a:lnTo>
                      <a:pt x="30" y="96"/>
                    </a:lnTo>
                    <a:lnTo>
                      <a:pt x="30" y="108"/>
                    </a:lnTo>
                    <a:lnTo>
                      <a:pt x="30" y="96"/>
                    </a:lnTo>
                    <a:lnTo>
                      <a:pt x="30" y="72"/>
                    </a:lnTo>
                    <a:lnTo>
                      <a:pt x="30" y="84"/>
                    </a:lnTo>
                    <a:lnTo>
                      <a:pt x="30" y="84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30" y="66"/>
                    </a:lnTo>
                    <a:lnTo>
                      <a:pt x="30" y="96"/>
                    </a:lnTo>
                    <a:lnTo>
                      <a:pt x="30" y="120"/>
                    </a:lnTo>
                    <a:lnTo>
                      <a:pt x="30" y="96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42"/>
                    </a:lnTo>
                    <a:lnTo>
                      <a:pt x="30" y="96"/>
                    </a:lnTo>
                    <a:lnTo>
                      <a:pt x="30" y="102"/>
                    </a:lnTo>
                    <a:lnTo>
                      <a:pt x="30" y="66"/>
                    </a:lnTo>
                    <a:lnTo>
                      <a:pt x="30" y="54"/>
                    </a:lnTo>
                    <a:lnTo>
                      <a:pt x="30" y="66"/>
                    </a:lnTo>
                    <a:lnTo>
                      <a:pt x="30" y="90"/>
                    </a:lnTo>
                    <a:lnTo>
                      <a:pt x="30" y="102"/>
                    </a:lnTo>
                    <a:lnTo>
                      <a:pt x="30" y="72"/>
                    </a:lnTo>
                    <a:lnTo>
                      <a:pt x="30" y="72"/>
                    </a:lnTo>
                    <a:lnTo>
                      <a:pt x="30" y="102"/>
                    </a:lnTo>
                    <a:lnTo>
                      <a:pt x="30" y="84"/>
                    </a:lnTo>
                    <a:lnTo>
                      <a:pt x="30" y="84"/>
                    </a:lnTo>
                    <a:lnTo>
                      <a:pt x="30" y="66"/>
                    </a:lnTo>
                    <a:lnTo>
                      <a:pt x="30" y="60"/>
                    </a:lnTo>
                    <a:lnTo>
                      <a:pt x="30" y="126"/>
                    </a:lnTo>
                    <a:lnTo>
                      <a:pt x="30" y="60"/>
                    </a:lnTo>
                    <a:lnTo>
                      <a:pt x="30" y="102"/>
                    </a:lnTo>
                    <a:lnTo>
                      <a:pt x="30" y="96"/>
                    </a:lnTo>
                    <a:lnTo>
                      <a:pt x="30" y="66"/>
                    </a:lnTo>
                    <a:lnTo>
                      <a:pt x="30" y="54"/>
                    </a:lnTo>
                    <a:lnTo>
                      <a:pt x="30" y="102"/>
                    </a:lnTo>
                    <a:lnTo>
                      <a:pt x="30" y="108"/>
                    </a:lnTo>
                    <a:lnTo>
                      <a:pt x="30" y="96"/>
                    </a:lnTo>
                    <a:lnTo>
                      <a:pt x="30" y="54"/>
                    </a:lnTo>
                    <a:lnTo>
                      <a:pt x="30" y="96"/>
                    </a:lnTo>
                    <a:lnTo>
                      <a:pt x="30" y="78"/>
                    </a:lnTo>
                    <a:lnTo>
                      <a:pt x="30" y="84"/>
                    </a:lnTo>
                    <a:lnTo>
                      <a:pt x="36" y="72"/>
                    </a:lnTo>
                    <a:lnTo>
                      <a:pt x="36" y="90"/>
                    </a:lnTo>
                    <a:lnTo>
                      <a:pt x="36" y="66"/>
                    </a:lnTo>
                    <a:lnTo>
                      <a:pt x="36" y="72"/>
                    </a:lnTo>
                    <a:lnTo>
                      <a:pt x="36" y="24"/>
                    </a:lnTo>
                    <a:lnTo>
                      <a:pt x="36" y="84"/>
                    </a:lnTo>
                    <a:lnTo>
                      <a:pt x="36" y="72"/>
                    </a:lnTo>
                    <a:lnTo>
                      <a:pt x="36" y="54"/>
                    </a:lnTo>
                    <a:lnTo>
                      <a:pt x="36" y="96"/>
                    </a:lnTo>
                    <a:lnTo>
                      <a:pt x="36" y="66"/>
                    </a:lnTo>
                    <a:lnTo>
                      <a:pt x="36" y="78"/>
                    </a:lnTo>
                    <a:lnTo>
                      <a:pt x="36" y="30"/>
                    </a:lnTo>
                    <a:lnTo>
                      <a:pt x="36" y="78"/>
                    </a:lnTo>
                    <a:lnTo>
                      <a:pt x="36" y="102"/>
                    </a:lnTo>
                    <a:lnTo>
                      <a:pt x="36" y="42"/>
                    </a:lnTo>
                    <a:lnTo>
                      <a:pt x="36" y="102"/>
                    </a:lnTo>
                    <a:lnTo>
                      <a:pt x="36" y="96"/>
                    </a:lnTo>
                    <a:lnTo>
                      <a:pt x="36" y="66"/>
                    </a:lnTo>
                    <a:lnTo>
                      <a:pt x="36" y="96"/>
                    </a:lnTo>
                    <a:lnTo>
                      <a:pt x="36" y="36"/>
                    </a:lnTo>
                    <a:lnTo>
                      <a:pt x="36" y="108"/>
                    </a:lnTo>
                    <a:lnTo>
                      <a:pt x="36" y="90"/>
                    </a:lnTo>
                    <a:lnTo>
                      <a:pt x="36" y="96"/>
                    </a:lnTo>
                    <a:lnTo>
                      <a:pt x="36" y="90"/>
                    </a:lnTo>
                    <a:lnTo>
                      <a:pt x="36" y="54"/>
                    </a:lnTo>
                    <a:lnTo>
                      <a:pt x="36" y="66"/>
                    </a:lnTo>
                    <a:lnTo>
                      <a:pt x="36" y="114"/>
                    </a:lnTo>
                    <a:lnTo>
                      <a:pt x="36" y="84"/>
                    </a:lnTo>
                    <a:lnTo>
                      <a:pt x="36" y="54"/>
                    </a:lnTo>
                    <a:lnTo>
                      <a:pt x="36" y="66"/>
                    </a:lnTo>
                    <a:lnTo>
                      <a:pt x="36" y="78"/>
                    </a:lnTo>
                    <a:lnTo>
                      <a:pt x="36" y="84"/>
                    </a:lnTo>
                    <a:lnTo>
                      <a:pt x="36" y="84"/>
                    </a:lnTo>
                    <a:lnTo>
                      <a:pt x="36" y="96"/>
                    </a:lnTo>
                    <a:lnTo>
                      <a:pt x="36" y="66"/>
                    </a:lnTo>
                    <a:lnTo>
                      <a:pt x="36" y="114"/>
                    </a:lnTo>
                    <a:lnTo>
                      <a:pt x="36" y="84"/>
                    </a:lnTo>
                    <a:lnTo>
                      <a:pt x="36" y="78"/>
                    </a:lnTo>
                    <a:lnTo>
                      <a:pt x="36" y="90"/>
                    </a:lnTo>
                    <a:lnTo>
                      <a:pt x="36" y="108"/>
                    </a:lnTo>
                    <a:lnTo>
                      <a:pt x="36" y="60"/>
                    </a:lnTo>
                    <a:lnTo>
                      <a:pt x="36" y="78"/>
                    </a:lnTo>
                    <a:lnTo>
                      <a:pt x="36" y="90"/>
                    </a:lnTo>
                    <a:lnTo>
                      <a:pt x="36" y="90"/>
                    </a:lnTo>
                    <a:lnTo>
                      <a:pt x="36" y="90"/>
                    </a:lnTo>
                    <a:lnTo>
                      <a:pt x="36" y="102"/>
                    </a:lnTo>
                    <a:lnTo>
                      <a:pt x="36" y="72"/>
                    </a:lnTo>
                    <a:lnTo>
                      <a:pt x="36" y="96"/>
                    </a:lnTo>
                    <a:lnTo>
                      <a:pt x="36" y="66"/>
                    </a:lnTo>
                    <a:lnTo>
                      <a:pt x="36" y="72"/>
                    </a:lnTo>
                    <a:lnTo>
                      <a:pt x="36" y="60"/>
                    </a:lnTo>
                    <a:lnTo>
                      <a:pt x="36" y="84"/>
                    </a:lnTo>
                    <a:lnTo>
                      <a:pt x="36" y="96"/>
                    </a:lnTo>
                    <a:lnTo>
                      <a:pt x="36" y="84"/>
                    </a:lnTo>
                    <a:lnTo>
                      <a:pt x="36" y="60"/>
                    </a:lnTo>
                    <a:lnTo>
                      <a:pt x="36" y="72"/>
                    </a:lnTo>
                    <a:lnTo>
                      <a:pt x="36" y="84"/>
                    </a:lnTo>
                    <a:lnTo>
                      <a:pt x="36" y="96"/>
                    </a:lnTo>
                    <a:lnTo>
                      <a:pt x="36" y="96"/>
                    </a:lnTo>
                    <a:lnTo>
                      <a:pt x="36" y="78"/>
                    </a:lnTo>
                    <a:lnTo>
                      <a:pt x="36" y="72"/>
                    </a:lnTo>
                    <a:lnTo>
                      <a:pt x="36" y="84"/>
                    </a:lnTo>
                    <a:lnTo>
                      <a:pt x="36" y="102"/>
                    </a:lnTo>
                    <a:lnTo>
                      <a:pt x="36" y="54"/>
                    </a:lnTo>
                    <a:lnTo>
                      <a:pt x="36" y="30"/>
                    </a:lnTo>
                    <a:lnTo>
                      <a:pt x="36" y="42"/>
                    </a:lnTo>
                    <a:lnTo>
                      <a:pt x="36" y="126"/>
                    </a:lnTo>
                    <a:lnTo>
                      <a:pt x="36" y="84"/>
                    </a:lnTo>
                    <a:lnTo>
                      <a:pt x="36" y="84"/>
                    </a:lnTo>
                    <a:lnTo>
                      <a:pt x="36" y="138"/>
                    </a:lnTo>
                    <a:lnTo>
                      <a:pt x="36" y="108"/>
                    </a:lnTo>
                    <a:lnTo>
                      <a:pt x="36" y="108"/>
                    </a:lnTo>
                    <a:lnTo>
                      <a:pt x="36" y="84"/>
                    </a:lnTo>
                    <a:lnTo>
                      <a:pt x="36" y="90"/>
                    </a:lnTo>
                    <a:lnTo>
                      <a:pt x="36" y="78"/>
                    </a:lnTo>
                    <a:lnTo>
                      <a:pt x="36" y="78"/>
                    </a:lnTo>
                    <a:lnTo>
                      <a:pt x="36" y="66"/>
                    </a:lnTo>
                    <a:lnTo>
                      <a:pt x="36" y="78"/>
                    </a:lnTo>
                    <a:lnTo>
                      <a:pt x="36" y="84"/>
                    </a:lnTo>
                    <a:lnTo>
                      <a:pt x="36" y="96"/>
                    </a:lnTo>
                    <a:lnTo>
                      <a:pt x="36" y="60"/>
                    </a:lnTo>
                    <a:lnTo>
                      <a:pt x="36" y="102"/>
                    </a:lnTo>
                    <a:lnTo>
                      <a:pt x="36" y="102"/>
                    </a:lnTo>
                    <a:lnTo>
                      <a:pt x="36" y="72"/>
                    </a:lnTo>
                    <a:lnTo>
                      <a:pt x="36" y="60"/>
                    </a:lnTo>
                    <a:lnTo>
                      <a:pt x="36" y="78"/>
                    </a:lnTo>
                    <a:lnTo>
                      <a:pt x="36" y="96"/>
                    </a:lnTo>
                    <a:lnTo>
                      <a:pt x="36" y="84"/>
                    </a:lnTo>
                    <a:lnTo>
                      <a:pt x="36" y="90"/>
                    </a:lnTo>
                    <a:lnTo>
                      <a:pt x="36" y="60"/>
                    </a:lnTo>
                    <a:lnTo>
                      <a:pt x="36" y="78"/>
                    </a:lnTo>
                    <a:lnTo>
                      <a:pt x="36" y="48"/>
                    </a:lnTo>
                    <a:lnTo>
                      <a:pt x="36" y="120"/>
                    </a:lnTo>
                    <a:lnTo>
                      <a:pt x="36" y="60"/>
                    </a:lnTo>
                    <a:lnTo>
                      <a:pt x="36" y="84"/>
                    </a:lnTo>
                    <a:lnTo>
                      <a:pt x="36" y="96"/>
                    </a:lnTo>
                    <a:lnTo>
                      <a:pt x="36" y="120"/>
                    </a:lnTo>
                    <a:lnTo>
                      <a:pt x="36" y="42"/>
                    </a:lnTo>
                    <a:lnTo>
                      <a:pt x="36" y="72"/>
                    </a:lnTo>
                    <a:lnTo>
                      <a:pt x="36" y="66"/>
                    </a:lnTo>
                    <a:lnTo>
                      <a:pt x="36" y="138"/>
                    </a:lnTo>
                    <a:lnTo>
                      <a:pt x="36" y="84"/>
                    </a:lnTo>
                    <a:lnTo>
                      <a:pt x="36" y="60"/>
                    </a:lnTo>
                    <a:lnTo>
                      <a:pt x="42" y="102"/>
                    </a:lnTo>
                    <a:lnTo>
                      <a:pt x="42" y="90"/>
                    </a:lnTo>
                    <a:lnTo>
                      <a:pt x="42" y="72"/>
                    </a:lnTo>
                    <a:lnTo>
                      <a:pt x="42" y="72"/>
                    </a:lnTo>
                    <a:lnTo>
                      <a:pt x="42" y="66"/>
                    </a:lnTo>
                    <a:lnTo>
                      <a:pt x="42" y="72"/>
                    </a:lnTo>
                    <a:lnTo>
                      <a:pt x="42" y="78"/>
                    </a:lnTo>
                    <a:lnTo>
                      <a:pt x="42" y="54"/>
                    </a:lnTo>
                    <a:lnTo>
                      <a:pt x="42" y="66"/>
                    </a:lnTo>
                    <a:lnTo>
                      <a:pt x="42" y="102"/>
                    </a:lnTo>
                    <a:lnTo>
                      <a:pt x="42" y="90"/>
                    </a:lnTo>
                    <a:lnTo>
                      <a:pt x="42" y="78"/>
                    </a:lnTo>
                    <a:lnTo>
                      <a:pt x="42" y="84"/>
                    </a:lnTo>
                    <a:lnTo>
                      <a:pt x="42" y="84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2" y="96"/>
                    </a:lnTo>
                    <a:lnTo>
                      <a:pt x="42" y="72"/>
                    </a:lnTo>
                    <a:lnTo>
                      <a:pt x="42" y="96"/>
                    </a:lnTo>
                    <a:lnTo>
                      <a:pt x="42" y="84"/>
                    </a:lnTo>
                    <a:lnTo>
                      <a:pt x="42" y="96"/>
                    </a:lnTo>
                    <a:lnTo>
                      <a:pt x="42" y="102"/>
                    </a:lnTo>
                    <a:lnTo>
                      <a:pt x="42" y="78"/>
                    </a:lnTo>
                    <a:lnTo>
                      <a:pt x="42" y="78"/>
                    </a:lnTo>
                    <a:lnTo>
                      <a:pt x="42" y="84"/>
                    </a:lnTo>
                    <a:lnTo>
                      <a:pt x="42" y="72"/>
                    </a:lnTo>
                    <a:lnTo>
                      <a:pt x="42" y="42"/>
                    </a:lnTo>
                    <a:lnTo>
                      <a:pt x="42" y="54"/>
                    </a:lnTo>
                    <a:lnTo>
                      <a:pt x="42" y="102"/>
                    </a:lnTo>
                    <a:lnTo>
                      <a:pt x="42" y="120"/>
                    </a:lnTo>
                    <a:lnTo>
                      <a:pt x="42" y="72"/>
                    </a:lnTo>
                    <a:lnTo>
                      <a:pt x="42" y="84"/>
                    </a:lnTo>
                    <a:lnTo>
                      <a:pt x="42" y="108"/>
                    </a:lnTo>
                    <a:lnTo>
                      <a:pt x="42" y="90"/>
                    </a:lnTo>
                    <a:lnTo>
                      <a:pt x="42" y="90"/>
                    </a:lnTo>
                    <a:lnTo>
                      <a:pt x="42" y="90"/>
                    </a:lnTo>
                    <a:lnTo>
                      <a:pt x="42" y="102"/>
                    </a:lnTo>
                    <a:lnTo>
                      <a:pt x="42" y="84"/>
                    </a:lnTo>
                    <a:lnTo>
                      <a:pt x="42" y="84"/>
                    </a:lnTo>
                    <a:lnTo>
                      <a:pt x="42" y="102"/>
                    </a:lnTo>
                    <a:lnTo>
                      <a:pt x="42" y="60"/>
                    </a:lnTo>
                    <a:lnTo>
                      <a:pt x="42" y="96"/>
                    </a:lnTo>
                    <a:lnTo>
                      <a:pt x="42" y="78"/>
                    </a:lnTo>
                    <a:lnTo>
                      <a:pt x="42" y="96"/>
                    </a:lnTo>
                    <a:lnTo>
                      <a:pt x="42" y="30"/>
                    </a:lnTo>
                    <a:lnTo>
                      <a:pt x="42" y="96"/>
                    </a:lnTo>
                    <a:lnTo>
                      <a:pt x="42" y="66"/>
                    </a:lnTo>
                    <a:lnTo>
                      <a:pt x="42" y="42"/>
                    </a:lnTo>
                    <a:lnTo>
                      <a:pt x="42" y="96"/>
                    </a:lnTo>
                    <a:lnTo>
                      <a:pt x="42" y="96"/>
                    </a:lnTo>
                    <a:lnTo>
                      <a:pt x="42" y="48"/>
                    </a:lnTo>
                    <a:lnTo>
                      <a:pt x="42" y="96"/>
                    </a:lnTo>
                    <a:lnTo>
                      <a:pt x="42" y="78"/>
                    </a:lnTo>
                    <a:lnTo>
                      <a:pt x="42" y="72"/>
                    </a:lnTo>
                    <a:lnTo>
                      <a:pt x="42" y="78"/>
                    </a:lnTo>
                    <a:lnTo>
                      <a:pt x="42" y="78"/>
                    </a:lnTo>
                    <a:lnTo>
                      <a:pt x="42" y="84"/>
                    </a:lnTo>
                    <a:lnTo>
                      <a:pt x="42" y="48"/>
                    </a:lnTo>
                    <a:lnTo>
                      <a:pt x="42" y="84"/>
                    </a:lnTo>
                    <a:lnTo>
                      <a:pt x="42" y="102"/>
                    </a:lnTo>
                    <a:lnTo>
                      <a:pt x="42" y="66"/>
                    </a:lnTo>
                    <a:lnTo>
                      <a:pt x="42" y="96"/>
                    </a:lnTo>
                    <a:lnTo>
                      <a:pt x="42" y="102"/>
                    </a:lnTo>
                    <a:lnTo>
                      <a:pt x="42" y="90"/>
                    </a:lnTo>
                    <a:lnTo>
                      <a:pt x="42" y="72"/>
                    </a:lnTo>
                    <a:lnTo>
                      <a:pt x="42" y="84"/>
                    </a:lnTo>
                    <a:lnTo>
                      <a:pt x="42" y="84"/>
                    </a:lnTo>
                    <a:lnTo>
                      <a:pt x="42" y="102"/>
                    </a:lnTo>
                    <a:lnTo>
                      <a:pt x="42" y="66"/>
                    </a:lnTo>
                    <a:lnTo>
                      <a:pt x="42" y="48"/>
                    </a:lnTo>
                    <a:lnTo>
                      <a:pt x="42" y="72"/>
                    </a:lnTo>
                    <a:lnTo>
                      <a:pt x="42" y="72"/>
                    </a:lnTo>
                    <a:lnTo>
                      <a:pt x="42" y="60"/>
                    </a:lnTo>
                    <a:lnTo>
                      <a:pt x="42" y="66"/>
                    </a:lnTo>
                    <a:lnTo>
                      <a:pt x="42" y="90"/>
                    </a:lnTo>
                    <a:lnTo>
                      <a:pt x="42" y="96"/>
                    </a:lnTo>
                    <a:lnTo>
                      <a:pt x="42" y="114"/>
                    </a:lnTo>
                    <a:lnTo>
                      <a:pt x="42" y="90"/>
                    </a:lnTo>
                    <a:lnTo>
                      <a:pt x="42" y="90"/>
                    </a:lnTo>
                    <a:lnTo>
                      <a:pt x="42" y="108"/>
                    </a:lnTo>
                    <a:lnTo>
                      <a:pt x="42" y="96"/>
                    </a:lnTo>
                    <a:lnTo>
                      <a:pt x="42" y="108"/>
                    </a:lnTo>
                    <a:lnTo>
                      <a:pt x="42" y="96"/>
                    </a:lnTo>
                    <a:lnTo>
                      <a:pt x="42" y="90"/>
                    </a:lnTo>
                    <a:lnTo>
                      <a:pt x="42" y="72"/>
                    </a:lnTo>
                    <a:lnTo>
                      <a:pt x="42" y="90"/>
                    </a:lnTo>
                    <a:lnTo>
                      <a:pt x="42" y="66"/>
                    </a:lnTo>
                    <a:lnTo>
                      <a:pt x="42" y="114"/>
                    </a:lnTo>
                    <a:lnTo>
                      <a:pt x="42" y="90"/>
                    </a:lnTo>
                    <a:lnTo>
                      <a:pt x="42" y="78"/>
                    </a:lnTo>
                    <a:lnTo>
                      <a:pt x="42" y="48"/>
                    </a:lnTo>
                    <a:lnTo>
                      <a:pt x="42" y="72"/>
                    </a:lnTo>
                    <a:lnTo>
                      <a:pt x="42" y="102"/>
                    </a:lnTo>
                    <a:lnTo>
                      <a:pt x="42" y="96"/>
                    </a:lnTo>
                    <a:lnTo>
                      <a:pt x="42" y="72"/>
                    </a:lnTo>
                    <a:lnTo>
                      <a:pt x="42" y="78"/>
                    </a:lnTo>
                    <a:lnTo>
                      <a:pt x="42" y="66"/>
                    </a:lnTo>
                    <a:lnTo>
                      <a:pt x="42" y="78"/>
                    </a:lnTo>
                    <a:lnTo>
                      <a:pt x="42" y="36"/>
                    </a:lnTo>
                    <a:lnTo>
                      <a:pt x="42" y="108"/>
                    </a:lnTo>
                    <a:lnTo>
                      <a:pt x="42" y="78"/>
                    </a:lnTo>
                    <a:lnTo>
                      <a:pt x="42" y="72"/>
                    </a:lnTo>
                    <a:lnTo>
                      <a:pt x="48" y="102"/>
                    </a:lnTo>
                    <a:lnTo>
                      <a:pt x="48" y="72"/>
                    </a:lnTo>
                    <a:lnTo>
                      <a:pt x="48" y="66"/>
                    </a:lnTo>
                    <a:lnTo>
                      <a:pt x="48" y="102"/>
                    </a:lnTo>
                    <a:lnTo>
                      <a:pt x="48" y="108"/>
                    </a:lnTo>
                    <a:lnTo>
                      <a:pt x="48" y="72"/>
                    </a:lnTo>
                    <a:lnTo>
                      <a:pt x="48" y="78"/>
                    </a:lnTo>
                    <a:lnTo>
                      <a:pt x="48" y="48"/>
                    </a:lnTo>
                    <a:lnTo>
                      <a:pt x="48" y="78"/>
                    </a:lnTo>
                    <a:lnTo>
                      <a:pt x="48" y="90"/>
                    </a:lnTo>
                    <a:lnTo>
                      <a:pt x="48" y="72"/>
                    </a:lnTo>
                    <a:lnTo>
                      <a:pt x="48" y="66"/>
                    </a:lnTo>
                    <a:lnTo>
                      <a:pt x="48" y="84"/>
                    </a:lnTo>
                    <a:lnTo>
                      <a:pt x="48" y="84"/>
                    </a:lnTo>
                    <a:lnTo>
                      <a:pt x="48" y="96"/>
                    </a:lnTo>
                    <a:lnTo>
                      <a:pt x="48" y="54"/>
                    </a:lnTo>
                    <a:lnTo>
                      <a:pt x="48" y="48"/>
                    </a:lnTo>
                    <a:lnTo>
                      <a:pt x="48" y="96"/>
                    </a:lnTo>
                    <a:lnTo>
                      <a:pt x="48" y="96"/>
                    </a:lnTo>
                    <a:lnTo>
                      <a:pt x="48" y="90"/>
                    </a:lnTo>
                    <a:lnTo>
                      <a:pt x="48" y="78"/>
                    </a:lnTo>
                    <a:lnTo>
                      <a:pt x="48" y="78"/>
                    </a:lnTo>
                    <a:lnTo>
                      <a:pt x="48" y="96"/>
                    </a:lnTo>
                    <a:lnTo>
                      <a:pt x="48" y="66"/>
                    </a:lnTo>
                    <a:lnTo>
                      <a:pt x="48" y="78"/>
                    </a:lnTo>
                    <a:lnTo>
                      <a:pt x="48" y="66"/>
                    </a:lnTo>
                    <a:lnTo>
                      <a:pt x="48" y="90"/>
                    </a:lnTo>
                    <a:lnTo>
                      <a:pt x="48" y="78"/>
                    </a:lnTo>
                    <a:lnTo>
                      <a:pt x="48" y="84"/>
                    </a:lnTo>
                    <a:lnTo>
                      <a:pt x="48" y="96"/>
                    </a:lnTo>
                    <a:lnTo>
                      <a:pt x="48" y="108"/>
                    </a:lnTo>
                    <a:lnTo>
                      <a:pt x="48" y="60"/>
                    </a:lnTo>
                    <a:lnTo>
                      <a:pt x="48" y="108"/>
                    </a:lnTo>
                    <a:lnTo>
                      <a:pt x="48" y="108"/>
                    </a:lnTo>
                    <a:lnTo>
                      <a:pt x="48" y="60"/>
                    </a:lnTo>
                    <a:lnTo>
                      <a:pt x="48" y="66"/>
                    </a:lnTo>
                    <a:lnTo>
                      <a:pt x="48" y="66"/>
                    </a:lnTo>
                    <a:lnTo>
                      <a:pt x="48" y="108"/>
                    </a:lnTo>
                    <a:lnTo>
                      <a:pt x="48" y="78"/>
                    </a:lnTo>
                    <a:lnTo>
                      <a:pt x="48" y="96"/>
                    </a:lnTo>
                    <a:lnTo>
                      <a:pt x="48" y="90"/>
                    </a:lnTo>
                    <a:lnTo>
                      <a:pt x="48" y="66"/>
                    </a:lnTo>
                    <a:lnTo>
                      <a:pt x="48" y="84"/>
                    </a:lnTo>
                    <a:lnTo>
                      <a:pt x="48" y="18"/>
                    </a:lnTo>
                    <a:lnTo>
                      <a:pt x="48" y="78"/>
                    </a:lnTo>
                    <a:lnTo>
                      <a:pt x="48" y="84"/>
                    </a:lnTo>
                    <a:lnTo>
                      <a:pt x="48" y="90"/>
                    </a:lnTo>
                    <a:lnTo>
                      <a:pt x="48" y="72"/>
                    </a:lnTo>
                    <a:lnTo>
                      <a:pt x="48" y="54"/>
                    </a:lnTo>
                    <a:lnTo>
                      <a:pt x="48" y="90"/>
                    </a:lnTo>
                    <a:lnTo>
                      <a:pt x="48" y="84"/>
                    </a:lnTo>
                    <a:lnTo>
                      <a:pt x="48" y="84"/>
                    </a:lnTo>
                    <a:lnTo>
                      <a:pt x="48" y="72"/>
                    </a:lnTo>
                    <a:lnTo>
                      <a:pt x="48" y="30"/>
                    </a:lnTo>
                    <a:lnTo>
                      <a:pt x="48" y="78"/>
                    </a:lnTo>
                    <a:lnTo>
                      <a:pt x="48" y="96"/>
                    </a:lnTo>
                    <a:lnTo>
                      <a:pt x="48" y="84"/>
                    </a:lnTo>
                    <a:lnTo>
                      <a:pt x="48" y="102"/>
                    </a:lnTo>
                    <a:lnTo>
                      <a:pt x="48" y="66"/>
                    </a:lnTo>
                    <a:lnTo>
                      <a:pt x="48" y="102"/>
                    </a:lnTo>
                    <a:lnTo>
                      <a:pt x="48" y="78"/>
                    </a:lnTo>
                    <a:lnTo>
                      <a:pt x="48" y="72"/>
                    </a:lnTo>
                    <a:lnTo>
                      <a:pt x="48" y="84"/>
                    </a:lnTo>
                    <a:lnTo>
                      <a:pt x="48" y="96"/>
                    </a:lnTo>
                    <a:lnTo>
                      <a:pt x="48" y="54"/>
                    </a:lnTo>
                    <a:lnTo>
                      <a:pt x="48" y="72"/>
                    </a:lnTo>
                    <a:lnTo>
                      <a:pt x="48" y="72"/>
                    </a:lnTo>
                    <a:lnTo>
                      <a:pt x="48" y="78"/>
                    </a:lnTo>
                    <a:lnTo>
                      <a:pt x="48" y="90"/>
                    </a:lnTo>
                    <a:lnTo>
                      <a:pt x="48" y="90"/>
                    </a:lnTo>
                    <a:lnTo>
                      <a:pt x="48" y="72"/>
                    </a:lnTo>
                    <a:lnTo>
                      <a:pt x="48" y="90"/>
                    </a:lnTo>
                    <a:lnTo>
                      <a:pt x="48" y="90"/>
                    </a:lnTo>
                    <a:lnTo>
                      <a:pt x="48" y="90"/>
                    </a:lnTo>
                    <a:lnTo>
                      <a:pt x="48" y="144"/>
                    </a:lnTo>
                    <a:lnTo>
                      <a:pt x="48" y="108"/>
                    </a:lnTo>
                    <a:lnTo>
                      <a:pt x="48" y="54"/>
                    </a:lnTo>
                    <a:lnTo>
                      <a:pt x="48" y="48"/>
                    </a:lnTo>
                    <a:lnTo>
                      <a:pt x="48" y="96"/>
                    </a:lnTo>
                    <a:lnTo>
                      <a:pt x="48" y="66"/>
                    </a:lnTo>
                    <a:lnTo>
                      <a:pt x="48" y="84"/>
                    </a:lnTo>
                    <a:lnTo>
                      <a:pt x="48" y="66"/>
                    </a:lnTo>
                    <a:lnTo>
                      <a:pt x="48" y="72"/>
                    </a:lnTo>
                    <a:lnTo>
                      <a:pt x="48" y="78"/>
                    </a:lnTo>
                    <a:lnTo>
                      <a:pt x="48" y="78"/>
                    </a:lnTo>
                    <a:lnTo>
                      <a:pt x="48" y="48"/>
                    </a:lnTo>
                    <a:lnTo>
                      <a:pt x="48" y="90"/>
                    </a:lnTo>
                    <a:lnTo>
                      <a:pt x="48" y="72"/>
                    </a:lnTo>
                    <a:lnTo>
                      <a:pt x="48" y="60"/>
                    </a:lnTo>
                    <a:lnTo>
                      <a:pt x="48" y="78"/>
                    </a:lnTo>
                    <a:lnTo>
                      <a:pt x="48" y="48"/>
                    </a:lnTo>
                    <a:lnTo>
                      <a:pt x="48" y="96"/>
                    </a:lnTo>
                    <a:lnTo>
                      <a:pt x="48" y="102"/>
                    </a:lnTo>
                    <a:lnTo>
                      <a:pt x="48" y="84"/>
                    </a:lnTo>
                    <a:lnTo>
                      <a:pt x="48" y="96"/>
                    </a:lnTo>
                    <a:lnTo>
                      <a:pt x="48" y="84"/>
                    </a:lnTo>
                    <a:lnTo>
                      <a:pt x="48" y="108"/>
                    </a:lnTo>
                    <a:lnTo>
                      <a:pt x="48" y="102"/>
                    </a:lnTo>
                    <a:lnTo>
                      <a:pt x="48" y="84"/>
                    </a:lnTo>
                    <a:lnTo>
                      <a:pt x="48" y="90"/>
                    </a:lnTo>
                    <a:lnTo>
                      <a:pt x="48" y="102"/>
                    </a:lnTo>
                    <a:lnTo>
                      <a:pt x="48" y="108"/>
                    </a:lnTo>
                    <a:lnTo>
                      <a:pt x="54" y="84"/>
                    </a:lnTo>
                    <a:lnTo>
                      <a:pt x="54" y="78"/>
                    </a:lnTo>
                    <a:lnTo>
                      <a:pt x="54" y="60"/>
                    </a:lnTo>
                    <a:lnTo>
                      <a:pt x="54" y="102"/>
                    </a:lnTo>
                    <a:lnTo>
                      <a:pt x="54" y="96"/>
                    </a:lnTo>
                    <a:lnTo>
                      <a:pt x="54" y="36"/>
                    </a:lnTo>
                    <a:lnTo>
                      <a:pt x="54" y="108"/>
                    </a:lnTo>
                    <a:lnTo>
                      <a:pt x="54" y="78"/>
                    </a:lnTo>
                    <a:lnTo>
                      <a:pt x="54" y="66"/>
                    </a:lnTo>
                    <a:lnTo>
                      <a:pt x="54" y="72"/>
                    </a:lnTo>
                    <a:lnTo>
                      <a:pt x="54" y="96"/>
                    </a:lnTo>
                    <a:lnTo>
                      <a:pt x="54" y="102"/>
                    </a:lnTo>
                    <a:lnTo>
                      <a:pt x="54" y="96"/>
                    </a:lnTo>
                    <a:lnTo>
                      <a:pt x="54" y="84"/>
                    </a:lnTo>
                    <a:lnTo>
                      <a:pt x="54" y="114"/>
                    </a:lnTo>
                    <a:lnTo>
                      <a:pt x="54" y="78"/>
                    </a:lnTo>
                    <a:lnTo>
                      <a:pt x="54" y="78"/>
                    </a:lnTo>
                    <a:lnTo>
                      <a:pt x="54" y="78"/>
                    </a:lnTo>
                    <a:lnTo>
                      <a:pt x="54" y="72"/>
                    </a:lnTo>
                    <a:lnTo>
                      <a:pt x="54" y="114"/>
                    </a:lnTo>
                    <a:lnTo>
                      <a:pt x="54" y="72"/>
                    </a:lnTo>
                    <a:lnTo>
                      <a:pt x="54" y="84"/>
                    </a:lnTo>
                    <a:lnTo>
                      <a:pt x="54" y="96"/>
                    </a:lnTo>
                    <a:lnTo>
                      <a:pt x="54" y="78"/>
                    </a:lnTo>
                    <a:lnTo>
                      <a:pt x="54" y="60"/>
                    </a:lnTo>
                    <a:lnTo>
                      <a:pt x="54" y="78"/>
                    </a:lnTo>
                    <a:lnTo>
                      <a:pt x="54" y="90"/>
                    </a:lnTo>
                    <a:lnTo>
                      <a:pt x="54" y="78"/>
                    </a:lnTo>
                    <a:lnTo>
                      <a:pt x="54" y="78"/>
                    </a:lnTo>
                    <a:lnTo>
                      <a:pt x="54" y="72"/>
                    </a:lnTo>
                    <a:lnTo>
                      <a:pt x="54" y="72"/>
                    </a:lnTo>
                    <a:lnTo>
                      <a:pt x="54" y="72"/>
                    </a:lnTo>
                    <a:lnTo>
                      <a:pt x="54" y="114"/>
                    </a:lnTo>
                    <a:lnTo>
                      <a:pt x="54" y="72"/>
                    </a:lnTo>
                    <a:lnTo>
                      <a:pt x="54" y="54"/>
                    </a:lnTo>
                    <a:lnTo>
                      <a:pt x="54" y="78"/>
                    </a:lnTo>
                    <a:lnTo>
                      <a:pt x="54" y="66"/>
                    </a:lnTo>
                    <a:lnTo>
                      <a:pt x="54" y="66"/>
                    </a:lnTo>
                    <a:lnTo>
                      <a:pt x="54" y="96"/>
                    </a:lnTo>
                    <a:lnTo>
                      <a:pt x="54" y="78"/>
                    </a:lnTo>
                    <a:lnTo>
                      <a:pt x="54" y="108"/>
                    </a:lnTo>
                    <a:lnTo>
                      <a:pt x="54" y="108"/>
                    </a:lnTo>
                    <a:lnTo>
                      <a:pt x="54" y="126"/>
                    </a:lnTo>
                    <a:lnTo>
                      <a:pt x="54" y="114"/>
                    </a:lnTo>
                    <a:lnTo>
                      <a:pt x="54" y="78"/>
                    </a:lnTo>
                    <a:lnTo>
                      <a:pt x="54" y="90"/>
                    </a:lnTo>
                    <a:lnTo>
                      <a:pt x="54" y="102"/>
                    </a:lnTo>
                    <a:lnTo>
                      <a:pt x="54" y="78"/>
                    </a:lnTo>
                    <a:lnTo>
                      <a:pt x="54" y="60"/>
                    </a:lnTo>
                    <a:lnTo>
                      <a:pt x="54" y="84"/>
                    </a:lnTo>
                    <a:lnTo>
                      <a:pt x="54" y="66"/>
                    </a:lnTo>
                    <a:lnTo>
                      <a:pt x="54" y="120"/>
                    </a:lnTo>
                    <a:lnTo>
                      <a:pt x="54" y="54"/>
                    </a:lnTo>
                    <a:lnTo>
                      <a:pt x="54" y="48"/>
                    </a:lnTo>
                    <a:lnTo>
                      <a:pt x="54" y="78"/>
                    </a:lnTo>
                    <a:lnTo>
                      <a:pt x="54" y="84"/>
                    </a:lnTo>
                    <a:lnTo>
                      <a:pt x="54" y="66"/>
                    </a:lnTo>
                    <a:lnTo>
                      <a:pt x="54" y="54"/>
                    </a:lnTo>
                    <a:lnTo>
                      <a:pt x="54" y="90"/>
                    </a:lnTo>
                    <a:lnTo>
                      <a:pt x="54" y="78"/>
                    </a:lnTo>
                    <a:lnTo>
                      <a:pt x="54" y="96"/>
                    </a:lnTo>
                    <a:lnTo>
                      <a:pt x="54" y="60"/>
                    </a:lnTo>
                    <a:lnTo>
                      <a:pt x="54" y="84"/>
                    </a:lnTo>
                    <a:lnTo>
                      <a:pt x="54" y="66"/>
                    </a:lnTo>
                    <a:lnTo>
                      <a:pt x="54" y="90"/>
                    </a:lnTo>
                    <a:lnTo>
                      <a:pt x="54" y="96"/>
                    </a:lnTo>
                    <a:lnTo>
                      <a:pt x="54" y="48"/>
                    </a:lnTo>
                    <a:lnTo>
                      <a:pt x="54" y="102"/>
                    </a:lnTo>
                    <a:lnTo>
                      <a:pt x="54" y="72"/>
                    </a:lnTo>
                    <a:lnTo>
                      <a:pt x="54" y="84"/>
                    </a:lnTo>
                    <a:lnTo>
                      <a:pt x="54" y="84"/>
                    </a:lnTo>
                    <a:lnTo>
                      <a:pt x="54" y="84"/>
                    </a:lnTo>
                    <a:lnTo>
                      <a:pt x="54" y="72"/>
                    </a:lnTo>
                    <a:lnTo>
                      <a:pt x="54" y="90"/>
                    </a:lnTo>
                    <a:lnTo>
                      <a:pt x="54" y="90"/>
                    </a:lnTo>
                    <a:lnTo>
                      <a:pt x="54" y="108"/>
                    </a:lnTo>
                    <a:lnTo>
                      <a:pt x="54" y="54"/>
                    </a:lnTo>
                    <a:lnTo>
                      <a:pt x="54" y="78"/>
                    </a:lnTo>
                    <a:lnTo>
                      <a:pt x="54" y="108"/>
                    </a:lnTo>
                    <a:lnTo>
                      <a:pt x="54" y="102"/>
                    </a:lnTo>
                    <a:lnTo>
                      <a:pt x="54" y="108"/>
                    </a:lnTo>
                    <a:lnTo>
                      <a:pt x="54" y="66"/>
                    </a:lnTo>
                    <a:lnTo>
                      <a:pt x="54" y="60"/>
                    </a:lnTo>
                    <a:lnTo>
                      <a:pt x="54" y="96"/>
                    </a:lnTo>
                    <a:lnTo>
                      <a:pt x="54" y="90"/>
                    </a:lnTo>
                    <a:lnTo>
                      <a:pt x="54" y="90"/>
                    </a:lnTo>
                    <a:lnTo>
                      <a:pt x="54" y="60"/>
                    </a:lnTo>
                    <a:lnTo>
                      <a:pt x="54" y="78"/>
                    </a:lnTo>
                    <a:lnTo>
                      <a:pt x="54" y="90"/>
                    </a:lnTo>
                    <a:lnTo>
                      <a:pt x="54" y="84"/>
                    </a:lnTo>
                    <a:lnTo>
                      <a:pt x="54" y="84"/>
                    </a:lnTo>
                    <a:lnTo>
                      <a:pt x="54" y="108"/>
                    </a:lnTo>
                    <a:lnTo>
                      <a:pt x="54" y="78"/>
                    </a:lnTo>
                    <a:lnTo>
                      <a:pt x="54" y="12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30"/>
              <p:cNvSpPr>
                <a:spLocks/>
              </p:cNvSpPr>
              <p:nvPr/>
            </p:nvSpPr>
            <p:spPr bwMode="auto">
              <a:xfrm>
                <a:off x="3003550" y="7964488"/>
                <a:ext cx="95250" cy="209550"/>
              </a:xfrm>
              <a:custGeom>
                <a:avLst/>
                <a:gdLst>
                  <a:gd name="T0" fmla="*/ 6 w 60"/>
                  <a:gd name="T1" fmla="*/ 48 h 132"/>
                  <a:gd name="T2" fmla="*/ 6 w 60"/>
                  <a:gd name="T3" fmla="*/ 54 h 132"/>
                  <a:gd name="T4" fmla="*/ 6 w 60"/>
                  <a:gd name="T5" fmla="*/ 90 h 132"/>
                  <a:gd name="T6" fmla="*/ 6 w 60"/>
                  <a:gd name="T7" fmla="*/ 42 h 132"/>
                  <a:gd name="T8" fmla="*/ 6 w 60"/>
                  <a:gd name="T9" fmla="*/ 72 h 132"/>
                  <a:gd name="T10" fmla="*/ 6 w 60"/>
                  <a:gd name="T11" fmla="*/ 24 h 132"/>
                  <a:gd name="T12" fmla="*/ 6 w 60"/>
                  <a:gd name="T13" fmla="*/ 54 h 132"/>
                  <a:gd name="T14" fmla="*/ 12 w 60"/>
                  <a:gd name="T15" fmla="*/ 48 h 132"/>
                  <a:gd name="T16" fmla="*/ 12 w 60"/>
                  <a:gd name="T17" fmla="*/ 36 h 132"/>
                  <a:gd name="T18" fmla="*/ 12 w 60"/>
                  <a:gd name="T19" fmla="*/ 102 h 132"/>
                  <a:gd name="T20" fmla="*/ 12 w 60"/>
                  <a:gd name="T21" fmla="*/ 78 h 132"/>
                  <a:gd name="T22" fmla="*/ 12 w 60"/>
                  <a:gd name="T23" fmla="*/ 30 h 132"/>
                  <a:gd name="T24" fmla="*/ 12 w 60"/>
                  <a:gd name="T25" fmla="*/ 48 h 132"/>
                  <a:gd name="T26" fmla="*/ 18 w 60"/>
                  <a:gd name="T27" fmla="*/ 90 h 132"/>
                  <a:gd name="T28" fmla="*/ 18 w 60"/>
                  <a:gd name="T29" fmla="*/ 72 h 132"/>
                  <a:gd name="T30" fmla="*/ 18 w 60"/>
                  <a:gd name="T31" fmla="*/ 66 h 132"/>
                  <a:gd name="T32" fmla="*/ 18 w 60"/>
                  <a:gd name="T33" fmla="*/ 114 h 132"/>
                  <a:gd name="T34" fmla="*/ 18 w 60"/>
                  <a:gd name="T35" fmla="*/ 54 h 132"/>
                  <a:gd name="T36" fmla="*/ 18 w 60"/>
                  <a:gd name="T37" fmla="*/ 60 h 132"/>
                  <a:gd name="T38" fmla="*/ 24 w 60"/>
                  <a:gd name="T39" fmla="*/ 78 h 132"/>
                  <a:gd name="T40" fmla="*/ 24 w 60"/>
                  <a:gd name="T41" fmla="*/ 42 h 132"/>
                  <a:gd name="T42" fmla="*/ 24 w 60"/>
                  <a:gd name="T43" fmla="*/ 30 h 132"/>
                  <a:gd name="T44" fmla="*/ 24 w 60"/>
                  <a:gd name="T45" fmla="*/ 48 h 132"/>
                  <a:gd name="T46" fmla="*/ 24 w 60"/>
                  <a:gd name="T47" fmla="*/ 60 h 132"/>
                  <a:gd name="T48" fmla="*/ 24 w 60"/>
                  <a:gd name="T49" fmla="*/ 60 h 132"/>
                  <a:gd name="T50" fmla="*/ 24 w 60"/>
                  <a:gd name="T51" fmla="*/ 66 h 132"/>
                  <a:gd name="T52" fmla="*/ 30 w 60"/>
                  <a:gd name="T53" fmla="*/ 72 h 132"/>
                  <a:gd name="T54" fmla="*/ 30 w 60"/>
                  <a:gd name="T55" fmla="*/ 66 h 132"/>
                  <a:gd name="T56" fmla="*/ 30 w 60"/>
                  <a:gd name="T57" fmla="*/ 90 h 132"/>
                  <a:gd name="T58" fmla="*/ 30 w 60"/>
                  <a:gd name="T59" fmla="*/ 72 h 132"/>
                  <a:gd name="T60" fmla="*/ 30 w 60"/>
                  <a:gd name="T61" fmla="*/ 42 h 132"/>
                  <a:gd name="T62" fmla="*/ 30 w 60"/>
                  <a:gd name="T63" fmla="*/ 60 h 132"/>
                  <a:gd name="T64" fmla="*/ 36 w 60"/>
                  <a:gd name="T65" fmla="*/ 72 h 132"/>
                  <a:gd name="T66" fmla="*/ 36 w 60"/>
                  <a:gd name="T67" fmla="*/ 60 h 132"/>
                  <a:gd name="T68" fmla="*/ 36 w 60"/>
                  <a:gd name="T69" fmla="*/ 66 h 132"/>
                  <a:gd name="T70" fmla="*/ 36 w 60"/>
                  <a:gd name="T71" fmla="*/ 108 h 132"/>
                  <a:gd name="T72" fmla="*/ 36 w 60"/>
                  <a:gd name="T73" fmla="*/ 66 h 132"/>
                  <a:gd name="T74" fmla="*/ 36 w 60"/>
                  <a:gd name="T75" fmla="*/ 72 h 132"/>
                  <a:gd name="T76" fmla="*/ 42 w 60"/>
                  <a:gd name="T77" fmla="*/ 60 h 132"/>
                  <a:gd name="T78" fmla="*/ 42 w 60"/>
                  <a:gd name="T79" fmla="*/ 66 h 132"/>
                  <a:gd name="T80" fmla="*/ 42 w 60"/>
                  <a:gd name="T81" fmla="*/ 66 h 132"/>
                  <a:gd name="T82" fmla="*/ 42 w 60"/>
                  <a:gd name="T83" fmla="*/ 30 h 132"/>
                  <a:gd name="T84" fmla="*/ 42 w 60"/>
                  <a:gd name="T85" fmla="*/ 42 h 132"/>
                  <a:gd name="T86" fmla="*/ 42 w 60"/>
                  <a:gd name="T87" fmla="*/ 54 h 132"/>
                  <a:gd name="T88" fmla="*/ 42 w 60"/>
                  <a:gd name="T89" fmla="*/ 96 h 132"/>
                  <a:gd name="T90" fmla="*/ 48 w 60"/>
                  <a:gd name="T91" fmla="*/ 60 h 132"/>
                  <a:gd name="T92" fmla="*/ 48 w 60"/>
                  <a:gd name="T93" fmla="*/ 78 h 132"/>
                  <a:gd name="T94" fmla="*/ 48 w 60"/>
                  <a:gd name="T95" fmla="*/ 66 h 132"/>
                  <a:gd name="T96" fmla="*/ 48 w 60"/>
                  <a:gd name="T97" fmla="*/ 42 h 132"/>
                  <a:gd name="T98" fmla="*/ 48 w 60"/>
                  <a:gd name="T99" fmla="*/ 90 h 132"/>
                  <a:gd name="T100" fmla="*/ 48 w 60"/>
                  <a:gd name="T101" fmla="*/ 66 h 132"/>
                  <a:gd name="T102" fmla="*/ 54 w 60"/>
                  <a:gd name="T103" fmla="*/ 48 h 132"/>
                  <a:gd name="T104" fmla="*/ 54 w 60"/>
                  <a:gd name="T105" fmla="*/ 48 h 132"/>
                  <a:gd name="T106" fmla="*/ 54 w 60"/>
                  <a:gd name="T107" fmla="*/ 36 h 132"/>
                  <a:gd name="T108" fmla="*/ 54 w 60"/>
                  <a:gd name="T109" fmla="*/ 12 h 132"/>
                  <a:gd name="T110" fmla="*/ 54 w 60"/>
                  <a:gd name="T111" fmla="*/ 72 h 132"/>
                  <a:gd name="T112" fmla="*/ 54 w 60"/>
                  <a:gd name="T113" fmla="*/ 60 h 132"/>
                  <a:gd name="T114" fmla="*/ 54 w 60"/>
                  <a:gd name="T115" fmla="*/ 78 h 132"/>
                  <a:gd name="T116" fmla="*/ 60 w 60"/>
                  <a:gd name="T117" fmla="*/ 48 h 132"/>
                  <a:gd name="T118" fmla="*/ 60 w 60"/>
                  <a:gd name="T119" fmla="*/ 66 h 132"/>
                  <a:gd name="T120" fmla="*/ 60 w 60"/>
                  <a:gd name="T121" fmla="*/ 12 h 132"/>
                  <a:gd name="T122" fmla="*/ 60 w 60"/>
                  <a:gd name="T123" fmla="*/ 84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0" h="132">
                    <a:moveTo>
                      <a:pt x="0" y="102"/>
                    </a:moveTo>
                    <a:lnTo>
                      <a:pt x="0" y="84"/>
                    </a:lnTo>
                    <a:lnTo>
                      <a:pt x="0" y="42"/>
                    </a:lnTo>
                    <a:lnTo>
                      <a:pt x="0" y="60"/>
                    </a:lnTo>
                    <a:lnTo>
                      <a:pt x="0" y="42"/>
                    </a:lnTo>
                    <a:lnTo>
                      <a:pt x="0" y="78"/>
                    </a:lnTo>
                    <a:lnTo>
                      <a:pt x="0" y="72"/>
                    </a:lnTo>
                    <a:lnTo>
                      <a:pt x="0" y="78"/>
                    </a:lnTo>
                    <a:lnTo>
                      <a:pt x="0" y="30"/>
                    </a:lnTo>
                    <a:lnTo>
                      <a:pt x="6" y="48"/>
                    </a:lnTo>
                    <a:lnTo>
                      <a:pt x="6" y="18"/>
                    </a:lnTo>
                    <a:lnTo>
                      <a:pt x="6" y="84"/>
                    </a:lnTo>
                    <a:lnTo>
                      <a:pt x="6" y="18"/>
                    </a:lnTo>
                    <a:lnTo>
                      <a:pt x="6" y="36"/>
                    </a:lnTo>
                    <a:lnTo>
                      <a:pt x="6" y="60"/>
                    </a:lnTo>
                    <a:lnTo>
                      <a:pt x="6" y="48"/>
                    </a:lnTo>
                    <a:lnTo>
                      <a:pt x="6" y="36"/>
                    </a:lnTo>
                    <a:lnTo>
                      <a:pt x="6" y="78"/>
                    </a:lnTo>
                    <a:lnTo>
                      <a:pt x="6" y="30"/>
                    </a:lnTo>
                    <a:lnTo>
                      <a:pt x="6" y="78"/>
                    </a:lnTo>
                    <a:lnTo>
                      <a:pt x="6" y="78"/>
                    </a:lnTo>
                    <a:lnTo>
                      <a:pt x="6" y="54"/>
                    </a:lnTo>
                    <a:lnTo>
                      <a:pt x="6" y="90"/>
                    </a:lnTo>
                    <a:lnTo>
                      <a:pt x="6" y="48"/>
                    </a:lnTo>
                    <a:lnTo>
                      <a:pt x="6" y="60"/>
                    </a:lnTo>
                    <a:lnTo>
                      <a:pt x="6" y="60"/>
                    </a:lnTo>
                    <a:lnTo>
                      <a:pt x="6" y="54"/>
                    </a:lnTo>
                    <a:lnTo>
                      <a:pt x="6" y="96"/>
                    </a:lnTo>
                    <a:lnTo>
                      <a:pt x="6" y="90"/>
                    </a:lnTo>
                    <a:lnTo>
                      <a:pt x="6" y="48"/>
                    </a:lnTo>
                    <a:lnTo>
                      <a:pt x="6" y="66"/>
                    </a:lnTo>
                    <a:lnTo>
                      <a:pt x="6" y="54"/>
                    </a:lnTo>
                    <a:lnTo>
                      <a:pt x="6" y="60"/>
                    </a:lnTo>
                    <a:lnTo>
                      <a:pt x="6" y="54"/>
                    </a:lnTo>
                    <a:lnTo>
                      <a:pt x="6" y="78"/>
                    </a:lnTo>
                    <a:lnTo>
                      <a:pt x="6" y="54"/>
                    </a:lnTo>
                    <a:lnTo>
                      <a:pt x="6" y="66"/>
                    </a:lnTo>
                    <a:lnTo>
                      <a:pt x="6" y="30"/>
                    </a:lnTo>
                    <a:lnTo>
                      <a:pt x="6" y="60"/>
                    </a:lnTo>
                    <a:lnTo>
                      <a:pt x="6" y="66"/>
                    </a:lnTo>
                    <a:lnTo>
                      <a:pt x="6" y="48"/>
                    </a:lnTo>
                    <a:lnTo>
                      <a:pt x="6" y="48"/>
                    </a:lnTo>
                    <a:lnTo>
                      <a:pt x="6" y="54"/>
                    </a:lnTo>
                    <a:lnTo>
                      <a:pt x="6" y="72"/>
                    </a:lnTo>
                    <a:lnTo>
                      <a:pt x="6" y="90"/>
                    </a:lnTo>
                    <a:lnTo>
                      <a:pt x="6" y="42"/>
                    </a:lnTo>
                    <a:lnTo>
                      <a:pt x="6" y="72"/>
                    </a:lnTo>
                    <a:lnTo>
                      <a:pt x="6" y="90"/>
                    </a:lnTo>
                    <a:lnTo>
                      <a:pt x="6" y="66"/>
                    </a:lnTo>
                    <a:lnTo>
                      <a:pt x="6" y="42"/>
                    </a:lnTo>
                    <a:lnTo>
                      <a:pt x="6" y="60"/>
                    </a:lnTo>
                    <a:lnTo>
                      <a:pt x="6" y="60"/>
                    </a:lnTo>
                    <a:lnTo>
                      <a:pt x="6" y="84"/>
                    </a:lnTo>
                    <a:lnTo>
                      <a:pt x="6" y="60"/>
                    </a:lnTo>
                    <a:lnTo>
                      <a:pt x="6" y="84"/>
                    </a:lnTo>
                    <a:lnTo>
                      <a:pt x="6" y="96"/>
                    </a:lnTo>
                    <a:lnTo>
                      <a:pt x="6" y="72"/>
                    </a:lnTo>
                    <a:lnTo>
                      <a:pt x="6" y="54"/>
                    </a:lnTo>
                    <a:lnTo>
                      <a:pt x="6" y="84"/>
                    </a:lnTo>
                    <a:lnTo>
                      <a:pt x="6" y="90"/>
                    </a:lnTo>
                    <a:lnTo>
                      <a:pt x="6" y="54"/>
                    </a:lnTo>
                    <a:lnTo>
                      <a:pt x="6" y="66"/>
                    </a:lnTo>
                    <a:lnTo>
                      <a:pt x="6" y="78"/>
                    </a:lnTo>
                    <a:lnTo>
                      <a:pt x="6" y="42"/>
                    </a:lnTo>
                    <a:lnTo>
                      <a:pt x="6" y="84"/>
                    </a:lnTo>
                    <a:lnTo>
                      <a:pt x="6" y="60"/>
                    </a:lnTo>
                    <a:lnTo>
                      <a:pt x="6" y="66"/>
                    </a:lnTo>
                    <a:lnTo>
                      <a:pt x="6" y="48"/>
                    </a:lnTo>
                    <a:lnTo>
                      <a:pt x="6" y="48"/>
                    </a:lnTo>
                    <a:lnTo>
                      <a:pt x="6" y="90"/>
                    </a:lnTo>
                    <a:lnTo>
                      <a:pt x="6" y="84"/>
                    </a:lnTo>
                    <a:lnTo>
                      <a:pt x="6" y="42"/>
                    </a:lnTo>
                    <a:lnTo>
                      <a:pt x="6" y="90"/>
                    </a:lnTo>
                    <a:lnTo>
                      <a:pt x="6" y="66"/>
                    </a:lnTo>
                    <a:lnTo>
                      <a:pt x="6" y="72"/>
                    </a:lnTo>
                    <a:lnTo>
                      <a:pt x="6" y="96"/>
                    </a:lnTo>
                    <a:lnTo>
                      <a:pt x="6" y="96"/>
                    </a:lnTo>
                    <a:lnTo>
                      <a:pt x="6" y="48"/>
                    </a:lnTo>
                    <a:lnTo>
                      <a:pt x="6" y="84"/>
                    </a:lnTo>
                    <a:lnTo>
                      <a:pt x="6" y="72"/>
                    </a:lnTo>
                    <a:lnTo>
                      <a:pt x="6" y="90"/>
                    </a:lnTo>
                    <a:lnTo>
                      <a:pt x="6" y="60"/>
                    </a:lnTo>
                    <a:lnTo>
                      <a:pt x="6" y="48"/>
                    </a:lnTo>
                    <a:lnTo>
                      <a:pt x="6" y="66"/>
                    </a:lnTo>
                    <a:lnTo>
                      <a:pt x="6" y="84"/>
                    </a:lnTo>
                    <a:lnTo>
                      <a:pt x="6" y="66"/>
                    </a:lnTo>
                    <a:lnTo>
                      <a:pt x="6" y="84"/>
                    </a:lnTo>
                    <a:lnTo>
                      <a:pt x="6" y="72"/>
                    </a:lnTo>
                    <a:lnTo>
                      <a:pt x="6" y="90"/>
                    </a:lnTo>
                    <a:lnTo>
                      <a:pt x="6" y="54"/>
                    </a:lnTo>
                    <a:lnTo>
                      <a:pt x="6" y="72"/>
                    </a:lnTo>
                    <a:lnTo>
                      <a:pt x="6" y="54"/>
                    </a:lnTo>
                    <a:lnTo>
                      <a:pt x="6" y="24"/>
                    </a:lnTo>
                    <a:lnTo>
                      <a:pt x="6" y="90"/>
                    </a:lnTo>
                    <a:lnTo>
                      <a:pt x="6" y="12"/>
                    </a:lnTo>
                    <a:lnTo>
                      <a:pt x="6" y="24"/>
                    </a:lnTo>
                    <a:lnTo>
                      <a:pt x="6" y="60"/>
                    </a:lnTo>
                    <a:lnTo>
                      <a:pt x="6" y="96"/>
                    </a:lnTo>
                    <a:lnTo>
                      <a:pt x="6" y="96"/>
                    </a:lnTo>
                    <a:lnTo>
                      <a:pt x="6" y="84"/>
                    </a:lnTo>
                    <a:lnTo>
                      <a:pt x="6" y="66"/>
                    </a:lnTo>
                    <a:lnTo>
                      <a:pt x="6" y="66"/>
                    </a:lnTo>
                    <a:lnTo>
                      <a:pt x="6" y="48"/>
                    </a:lnTo>
                    <a:lnTo>
                      <a:pt x="6" y="72"/>
                    </a:lnTo>
                    <a:lnTo>
                      <a:pt x="6" y="54"/>
                    </a:lnTo>
                    <a:lnTo>
                      <a:pt x="6" y="126"/>
                    </a:lnTo>
                    <a:lnTo>
                      <a:pt x="6" y="54"/>
                    </a:lnTo>
                    <a:lnTo>
                      <a:pt x="6" y="48"/>
                    </a:lnTo>
                    <a:lnTo>
                      <a:pt x="6" y="54"/>
                    </a:lnTo>
                    <a:lnTo>
                      <a:pt x="6" y="114"/>
                    </a:lnTo>
                    <a:lnTo>
                      <a:pt x="6" y="60"/>
                    </a:lnTo>
                    <a:lnTo>
                      <a:pt x="6" y="54"/>
                    </a:lnTo>
                    <a:lnTo>
                      <a:pt x="12" y="84"/>
                    </a:lnTo>
                    <a:lnTo>
                      <a:pt x="12" y="72"/>
                    </a:lnTo>
                    <a:lnTo>
                      <a:pt x="12" y="72"/>
                    </a:lnTo>
                    <a:lnTo>
                      <a:pt x="12" y="18"/>
                    </a:lnTo>
                    <a:lnTo>
                      <a:pt x="12" y="90"/>
                    </a:lnTo>
                    <a:lnTo>
                      <a:pt x="12" y="48"/>
                    </a:lnTo>
                    <a:lnTo>
                      <a:pt x="12" y="54"/>
                    </a:lnTo>
                    <a:lnTo>
                      <a:pt x="12" y="84"/>
                    </a:lnTo>
                    <a:lnTo>
                      <a:pt x="12" y="72"/>
                    </a:lnTo>
                    <a:lnTo>
                      <a:pt x="12" y="60"/>
                    </a:lnTo>
                    <a:lnTo>
                      <a:pt x="12" y="66"/>
                    </a:lnTo>
                    <a:lnTo>
                      <a:pt x="12" y="84"/>
                    </a:lnTo>
                    <a:lnTo>
                      <a:pt x="12" y="78"/>
                    </a:lnTo>
                    <a:lnTo>
                      <a:pt x="12" y="60"/>
                    </a:lnTo>
                    <a:lnTo>
                      <a:pt x="12" y="60"/>
                    </a:lnTo>
                    <a:lnTo>
                      <a:pt x="12" y="48"/>
                    </a:lnTo>
                    <a:lnTo>
                      <a:pt x="12" y="42"/>
                    </a:lnTo>
                    <a:lnTo>
                      <a:pt x="12" y="54"/>
                    </a:lnTo>
                    <a:lnTo>
                      <a:pt x="12" y="54"/>
                    </a:lnTo>
                    <a:lnTo>
                      <a:pt x="12" y="66"/>
                    </a:lnTo>
                    <a:lnTo>
                      <a:pt x="12" y="66"/>
                    </a:lnTo>
                    <a:lnTo>
                      <a:pt x="12" y="72"/>
                    </a:lnTo>
                    <a:lnTo>
                      <a:pt x="12" y="18"/>
                    </a:lnTo>
                    <a:lnTo>
                      <a:pt x="12" y="48"/>
                    </a:lnTo>
                    <a:lnTo>
                      <a:pt x="12" y="54"/>
                    </a:lnTo>
                    <a:lnTo>
                      <a:pt x="12" y="66"/>
                    </a:lnTo>
                    <a:lnTo>
                      <a:pt x="12" y="72"/>
                    </a:lnTo>
                    <a:lnTo>
                      <a:pt x="12" y="78"/>
                    </a:lnTo>
                    <a:lnTo>
                      <a:pt x="12" y="72"/>
                    </a:lnTo>
                    <a:lnTo>
                      <a:pt x="12" y="84"/>
                    </a:lnTo>
                    <a:lnTo>
                      <a:pt x="12" y="54"/>
                    </a:lnTo>
                    <a:lnTo>
                      <a:pt x="12" y="36"/>
                    </a:lnTo>
                    <a:lnTo>
                      <a:pt x="12" y="48"/>
                    </a:lnTo>
                    <a:lnTo>
                      <a:pt x="12" y="48"/>
                    </a:lnTo>
                    <a:lnTo>
                      <a:pt x="12" y="54"/>
                    </a:lnTo>
                    <a:lnTo>
                      <a:pt x="12" y="90"/>
                    </a:lnTo>
                    <a:lnTo>
                      <a:pt x="12" y="66"/>
                    </a:lnTo>
                    <a:lnTo>
                      <a:pt x="12" y="96"/>
                    </a:lnTo>
                    <a:lnTo>
                      <a:pt x="12" y="30"/>
                    </a:lnTo>
                    <a:lnTo>
                      <a:pt x="12" y="66"/>
                    </a:lnTo>
                    <a:lnTo>
                      <a:pt x="12" y="30"/>
                    </a:lnTo>
                    <a:lnTo>
                      <a:pt x="12" y="60"/>
                    </a:lnTo>
                    <a:lnTo>
                      <a:pt x="12" y="66"/>
                    </a:lnTo>
                    <a:lnTo>
                      <a:pt x="12" y="66"/>
                    </a:lnTo>
                    <a:lnTo>
                      <a:pt x="12" y="36"/>
                    </a:lnTo>
                    <a:lnTo>
                      <a:pt x="12" y="60"/>
                    </a:lnTo>
                    <a:lnTo>
                      <a:pt x="12" y="66"/>
                    </a:lnTo>
                    <a:lnTo>
                      <a:pt x="12" y="102"/>
                    </a:lnTo>
                    <a:lnTo>
                      <a:pt x="12" y="60"/>
                    </a:lnTo>
                    <a:lnTo>
                      <a:pt x="12" y="78"/>
                    </a:lnTo>
                    <a:lnTo>
                      <a:pt x="12" y="36"/>
                    </a:lnTo>
                    <a:lnTo>
                      <a:pt x="12" y="84"/>
                    </a:lnTo>
                    <a:lnTo>
                      <a:pt x="12" y="72"/>
                    </a:lnTo>
                    <a:lnTo>
                      <a:pt x="12" y="48"/>
                    </a:lnTo>
                    <a:lnTo>
                      <a:pt x="12" y="66"/>
                    </a:lnTo>
                    <a:lnTo>
                      <a:pt x="12" y="78"/>
                    </a:lnTo>
                    <a:lnTo>
                      <a:pt x="12" y="78"/>
                    </a:lnTo>
                    <a:lnTo>
                      <a:pt x="12" y="90"/>
                    </a:lnTo>
                    <a:lnTo>
                      <a:pt x="12" y="48"/>
                    </a:lnTo>
                    <a:lnTo>
                      <a:pt x="12" y="24"/>
                    </a:lnTo>
                    <a:lnTo>
                      <a:pt x="12" y="12"/>
                    </a:lnTo>
                    <a:lnTo>
                      <a:pt x="12" y="72"/>
                    </a:lnTo>
                    <a:lnTo>
                      <a:pt x="12" y="90"/>
                    </a:lnTo>
                    <a:lnTo>
                      <a:pt x="12" y="78"/>
                    </a:lnTo>
                    <a:lnTo>
                      <a:pt x="12" y="54"/>
                    </a:lnTo>
                    <a:lnTo>
                      <a:pt x="12" y="48"/>
                    </a:lnTo>
                    <a:lnTo>
                      <a:pt x="12" y="54"/>
                    </a:lnTo>
                    <a:lnTo>
                      <a:pt x="12" y="78"/>
                    </a:lnTo>
                    <a:lnTo>
                      <a:pt x="12" y="30"/>
                    </a:lnTo>
                    <a:lnTo>
                      <a:pt x="12" y="78"/>
                    </a:lnTo>
                    <a:lnTo>
                      <a:pt x="12" y="72"/>
                    </a:lnTo>
                    <a:lnTo>
                      <a:pt x="12" y="66"/>
                    </a:lnTo>
                    <a:lnTo>
                      <a:pt x="12" y="48"/>
                    </a:lnTo>
                    <a:lnTo>
                      <a:pt x="12" y="30"/>
                    </a:lnTo>
                    <a:lnTo>
                      <a:pt x="12" y="48"/>
                    </a:lnTo>
                    <a:lnTo>
                      <a:pt x="12" y="60"/>
                    </a:lnTo>
                    <a:lnTo>
                      <a:pt x="12" y="60"/>
                    </a:lnTo>
                    <a:lnTo>
                      <a:pt x="12" y="90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2" y="78"/>
                    </a:lnTo>
                    <a:lnTo>
                      <a:pt x="12" y="30"/>
                    </a:lnTo>
                    <a:lnTo>
                      <a:pt x="12" y="48"/>
                    </a:lnTo>
                    <a:lnTo>
                      <a:pt x="12" y="72"/>
                    </a:lnTo>
                    <a:lnTo>
                      <a:pt x="12" y="54"/>
                    </a:lnTo>
                    <a:lnTo>
                      <a:pt x="12" y="18"/>
                    </a:lnTo>
                    <a:lnTo>
                      <a:pt x="12" y="66"/>
                    </a:lnTo>
                    <a:lnTo>
                      <a:pt x="12" y="60"/>
                    </a:lnTo>
                    <a:lnTo>
                      <a:pt x="12" y="54"/>
                    </a:lnTo>
                    <a:lnTo>
                      <a:pt x="12" y="84"/>
                    </a:lnTo>
                    <a:lnTo>
                      <a:pt x="12" y="78"/>
                    </a:lnTo>
                    <a:lnTo>
                      <a:pt x="12" y="90"/>
                    </a:lnTo>
                    <a:lnTo>
                      <a:pt x="12" y="60"/>
                    </a:lnTo>
                    <a:lnTo>
                      <a:pt x="12" y="96"/>
                    </a:lnTo>
                    <a:lnTo>
                      <a:pt x="12" y="72"/>
                    </a:lnTo>
                    <a:lnTo>
                      <a:pt x="12" y="48"/>
                    </a:lnTo>
                    <a:lnTo>
                      <a:pt x="12" y="54"/>
                    </a:lnTo>
                    <a:lnTo>
                      <a:pt x="12" y="96"/>
                    </a:lnTo>
                    <a:lnTo>
                      <a:pt x="12" y="108"/>
                    </a:lnTo>
                    <a:lnTo>
                      <a:pt x="12" y="66"/>
                    </a:lnTo>
                    <a:lnTo>
                      <a:pt x="12" y="66"/>
                    </a:lnTo>
                    <a:lnTo>
                      <a:pt x="12" y="42"/>
                    </a:lnTo>
                    <a:lnTo>
                      <a:pt x="18" y="54"/>
                    </a:lnTo>
                    <a:lnTo>
                      <a:pt x="18" y="54"/>
                    </a:lnTo>
                    <a:lnTo>
                      <a:pt x="18" y="66"/>
                    </a:lnTo>
                    <a:lnTo>
                      <a:pt x="18" y="54"/>
                    </a:lnTo>
                    <a:lnTo>
                      <a:pt x="18" y="78"/>
                    </a:lnTo>
                    <a:lnTo>
                      <a:pt x="18" y="60"/>
                    </a:lnTo>
                    <a:lnTo>
                      <a:pt x="18" y="42"/>
                    </a:lnTo>
                    <a:lnTo>
                      <a:pt x="18" y="30"/>
                    </a:lnTo>
                    <a:lnTo>
                      <a:pt x="18" y="72"/>
                    </a:lnTo>
                    <a:lnTo>
                      <a:pt x="18" y="90"/>
                    </a:lnTo>
                    <a:lnTo>
                      <a:pt x="18" y="72"/>
                    </a:lnTo>
                    <a:lnTo>
                      <a:pt x="18" y="72"/>
                    </a:lnTo>
                    <a:lnTo>
                      <a:pt x="18" y="66"/>
                    </a:lnTo>
                    <a:lnTo>
                      <a:pt x="18" y="54"/>
                    </a:lnTo>
                    <a:lnTo>
                      <a:pt x="18" y="90"/>
                    </a:lnTo>
                    <a:lnTo>
                      <a:pt x="18" y="78"/>
                    </a:lnTo>
                    <a:lnTo>
                      <a:pt x="18" y="36"/>
                    </a:lnTo>
                    <a:lnTo>
                      <a:pt x="18" y="84"/>
                    </a:lnTo>
                    <a:lnTo>
                      <a:pt x="18" y="78"/>
                    </a:lnTo>
                    <a:lnTo>
                      <a:pt x="18" y="66"/>
                    </a:lnTo>
                    <a:lnTo>
                      <a:pt x="18" y="66"/>
                    </a:lnTo>
                    <a:lnTo>
                      <a:pt x="18" y="54"/>
                    </a:lnTo>
                    <a:lnTo>
                      <a:pt x="18" y="78"/>
                    </a:lnTo>
                    <a:lnTo>
                      <a:pt x="18" y="48"/>
                    </a:lnTo>
                    <a:lnTo>
                      <a:pt x="18" y="30"/>
                    </a:lnTo>
                    <a:lnTo>
                      <a:pt x="18" y="72"/>
                    </a:lnTo>
                    <a:lnTo>
                      <a:pt x="18" y="102"/>
                    </a:lnTo>
                    <a:lnTo>
                      <a:pt x="18" y="102"/>
                    </a:lnTo>
                    <a:lnTo>
                      <a:pt x="18" y="66"/>
                    </a:lnTo>
                    <a:lnTo>
                      <a:pt x="18" y="48"/>
                    </a:lnTo>
                    <a:lnTo>
                      <a:pt x="18" y="24"/>
                    </a:lnTo>
                    <a:lnTo>
                      <a:pt x="18" y="60"/>
                    </a:lnTo>
                    <a:lnTo>
                      <a:pt x="18" y="60"/>
                    </a:lnTo>
                    <a:lnTo>
                      <a:pt x="18" y="78"/>
                    </a:lnTo>
                    <a:lnTo>
                      <a:pt x="18" y="96"/>
                    </a:lnTo>
                    <a:lnTo>
                      <a:pt x="18" y="66"/>
                    </a:lnTo>
                    <a:lnTo>
                      <a:pt x="18" y="42"/>
                    </a:lnTo>
                    <a:lnTo>
                      <a:pt x="18" y="90"/>
                    </a:lnTo>
                    <a:lnTo>
                      <a:pt x="18" y="84"/>
                    </a:lnTo>
                    <a:lnTo>
                      <a:pt x="18" y="66"/>
                    </a:lnTo>
                    <a:lnTo>
                      <a:pt x="18" y="36"/>
                    </a:lnTo>
                    <a:lnTo>
                      <a:pt x="18" y="66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18" y="48"/>
                    </a:lnTo>
                    <a:lnTo>
                      <a:pt x="18" y="78"/>
                    </a:lnTo>
                    <a:lnTo>
                      <a:pt x="18" y="90"/>
                    </a:lnTo>
                    <a:lnTo>
                      <a:pt x="18" y="42"/>
                    </a:lnTo>
                    <a:lnTo>
                      <a:pt x="18" y="48"/>
                    </a:lnTo>
                    <a:lnTo>
                      <a:pt x="18" y="84"/>
                    </a:lnTo>
                    <a:lnTo>
                      <a:pt x="18" y="84"/>
                    </a:lnTo>
                    <a:lnTo>
                      <a:pt x="18" y="84"/>
                    </a:lnTo>
                    <a:lnTo>
                      <a:pt x="18" y="72"/>
                    </a:lnTo>
                    <a:lnTo>
                      <a:pt x="18" y="60"/>
                    </a:lnTo>
                    <a:lnTo>
                      <a:pt x="18" y="42"/>
                    </a:lnTo>
                    <a:lnTo>
                      <a:pt x="18" y="54"/>
                    </a:lnTo>
                    <a:lnTo>
                      <a:pt x="18" y="48"/>
                    </a:lnTo>
                    <a:lnTo>
                      <a:pt x="18" y="114"/>
                    </a:lnTo>
                    <a:lnTo>
                      <a:pt x="18" y="96"/>
                    </a:lnTo>
                    <a:lnTo>
                      <a:pt x="18" y="36"/>
                    </a:lnTo>
                    <a:lnTo>
                      <a:pt x="18" y="72"/>
                    </a:lnTo>
                    <a:lnTo>
                      <a:pt x="18" y="36"/>
                    </a:lnTo>
                    <a:lnTo>
                      <a:pt x="18" y="84"/>
                    </a:lnTo>
                    <a:lnTo>
                      <a:pt x="18" y="48"/>
                    </a:lnTo>
                    <a:lnTo>
                      <a:pt x="18" y="78"/>
                    </a:lnTo>
                    <a:lnTo>
                      <a:pt x="18" y="24"/>
                    </a:lnTo>
                    <a:lnTo>
                      <a:pt x="18" y="78"/>
                    </a:lnTo>
                    <a:lnTo>
                      <a:pt x="18" y="36"/>
                    </a:lnTo>
                    <a:lnTo>
                      <a:pt x="18" y="84"/>
                    </a:lnTo>
                    <a:lnTo>
                      <a:pt x="18" y="18"/>
                    </a:lnTo>
                    <a:lnTo>
                      <a:pt x="18" y="72"/>
                    </a:lnTo>
                    <a:lnTo>
                      <a:pt x="18" y="42"/>
                    </a:lnTo>
                    <a:lnTo>
                      <a:pt x="18" y="72"/>
                    </a:lnTo>
                    <a:lnTo>
                      <a:pt x="18" y="54"/>
                    </a:lnTo>
                    <a:lnTo>
                      <a:pt x="18" y="90"/>
                    </a:lnTo>
                    <a:lnTo>
                      <a:pt x="18" y="54"/>
                    </a:lnTo>
                    <a:lnTo>
                      <a:pt x="18" y="114"/>
                    </a:lnTo>
                    <a:lnTo>
                      <a:pt x="18" y="48"/>
                    </a:lnTo>
                    <a:lnTo>
                      <a:pt x="18" y="78"/>
                    </a:lnTo>
                    <a:lnTo>
                      <a:pt x="18" y="54"/>
                    </a:lnTo>
                    <a:lnTo>
                      <a:pt x="18" y="60"/>
                    </a:lnTo>
                    <a:lnTo>
                      <a:pt x="18" y="78"/>
                    </a:lnTo>
                    <a:lnTo>
                      <a:pt x="18" y="60"/>
                    </a:lnTo>
                    <a:lnTo>
                      <a:pt x="18" y="66"/>
                    </a:lnTo>
                    <a:lnTo>
                      <a:pt x="18" y="78"/>
                    </a:lnTo>
                    <a:lnTo>
                      <a:pt x="18" y="78"/>
                    </a:lnTo>
                    <a:lnTo>
                      <a:pt x="18" y="60"/>
                    </a:lnTo>
                    <a:lnTo>
                      <a:pt x="18" y="78"/>
                    </a:lnTo>
                    <a:lnTo>
                      <a:pt x="18" y="66"/>
                    </a:lnTo>
                    <a:lnTo>
                      <a:pt x="18" y="60"/>
                    </a:lnTo>
                    <a:lnTo>
                      <a:pt x="18" y="90"/>
                    </a:lnTo>
                    <a:lnTo>
                      <a:pt x="18" y="36"/>
                    </a:lnTo>
                    <a:lnTo>
                      <a:pt x="18" y="66"/>
                    </a:lnTo>
                    <a:lnTo>
                      <a:pt x="18" y="72"/>
                    </a:lnTo>
                    <a:lnTo>
                      <a:pt x="18" y="90"/>
                    </a:lnTo>
                    <a:lnTo>
                      <a:pt x="18" y="54"/>
                    </a:lnTo>
                    <a:lnTo>
                      <a:pt x="18" y="48"/>
                    </a:lnTo>
                    <a:lnTo>
                      <a:pt x="18" y="48"/>
                    </a:lnTo>
                    <a:lnTo>
                      <a:pt x="18" y="48"/>
                    </a:lnTo>
                    <a:lnTo>
                      <a:pt x="18" y="72"/>
                    </a:lnTo>
                    <a:lnTo>
                      <a:pt x="18" y="42"/>
                    </a:lnTo>
                    <a:lnTo>
                      <a:pt x="18" y="66"/>
                    </a:lnTo>
                    <a:lnTo>
                      <a:pt x="24" y="42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24" y="78"/>
                    </a:lnTo>
                    <a:lnTo>
                      <a:pt x="24" y="66"/>
                    </a:lnTo>
                    <a:lnTo>
                      <a:pt x="24" y="54"/>
                    </a:lnTo>
                    <a:lnTo>
                      <a:pt x="24" y="72"/>
                    </a:lnTo>
                    <a:lnTo>
                      <a:pt x="24" y="72"/>
                    </a:lnTo>
                    <a:lnTo>
                      <a:pt x="24" y="60"/>
                    </a:lnTo>
                    <a:lnTo>
                      <a:pt x="24" y="78"/>
                    </a:lnTo>
                    <a:lnTo>
                      <a:pt x="24" y="42"/>
                    </a:lnTo>
                    <a:lnTo>
                      <a:pt x="24" y="72"/>
                    </a:lnTo>
                    <a:lnTo>
                      <a:pt x="24" y="66"/>
                    </a:lnTo>
                    <a:lnTo>
                      <a:pt x="24" y="72"/>
                    </a:lnTo>
                    <a:lnTo>
                      <a:pt x="24" y="60"/>
                    </a:lnTo>
                    <a:lnTo>
                      <a:pt x="24" y="42"/>
                    </a:lnTo>
                    <a:lnTo>
                      <a:pt x="24" y="48"/>
                    </a:lnTo>
                    <a:lnTo>
                      <a:pt x="24" y="72"/>
                    </a:lnTo>
                    <a:lnTo>
                      <a:pt x="24" y="72"/>
                    </a:lnTo>
                    <a:lnTo>
                      <a:pt x="24" y="42"/>
                    </a:lnTo>
                    <a:lnTo>
                      <a:pt x="24" y="96"/>
                    </a:lnTo>
                    <a:lnTo>
                      <a:pt x="24" y="30"/>
                    </a:lnTo>
                    <a:lnTo>
                      <a:pt x="24" y="42"/>
                    </a:lnTo>
                    <a:lnTo>
                      <a:pt x="24" y="60"/>
                    </a:lnTo>
                    <a:lnTo>
                      <a:pt x="24" y="42"/>
                    </a:lnTo>
                    <a:lnTo>
                      <a:pt x="24" y="84"/>
                    </a:lnTo>
                    <a:lnTo>
                      <a:pt x="24" y="18"/>
                    </a:lnTo>
                    <a:lnTo>
                      <a:pt x="24" y="48"/>
                    </a:lnTo>
                    <a:lnTo>
                      <a:pt x="24" y="42"/>
                    </a:lnTo>
                    <a:lnTo>
                      <a:pt x="24" y="18"/>
                    </a:lnTo>
                    <a:lnTo>
                      <a:pt x="24" y="36"/>
                    </a:lnTo>
                    <a:lnTo>
                      <a:pt x="24" y="96"/>
                    </a:lnTo>
                    <a:lnTo>
                      <a:pt x="24" y="72"/>
                    </a:lnTo>
                    <a:lnTo>
                      <a:pt x="24" y="54"/>
                    </a:lnTo>
                    <a:lnTo>
                      <a:pt x="24" y="48"/>
                    </a:lnTo>
                    <a:lnTo>
                      <a:pt x="24" y="30"/>
                    </a:lnTo>
                    <a:lnTo>
                      <a:pt x="24" y="90"/>
                    </a:lnTo>
                    <a:lnTo>
                      <a:pt x="24" y="108"/>
                    </a:lnTo>
                    <a:lnTo>
                      <a:pt x="24" y="126"/>
                    </a:lnTo>
                    <a:lnTo>
                      <a:pt x="24" y="60"/>
                    </a:lnTo>
                    <a:lnTo>
                      <a:pt x="24" y="42"/>
                    </a:lnTo>
                    <a:lnTo>
                      <a:pt x="24" y="78"/>
                    </a:lnTo>
                    <a:lnTo>
                      <a:pt x="24" y="60"/>
                    </a:lnTo>
                    <a:lnTo>
                      <a:pt x="24" y="96"/>
                    </a:lnTo>
                    <a:lnTo>
                      <a:pt x="24" y="90"/>
                    </a:lnTo>
                    <a:lnTo>
                      <a:pt x="24" y="36"/>
                    </a:lnTo>
                    <a:lnTo>
                      <a:pt x="24" y="36"/>
                    </a:lnTo>
                    <a:lnTo>
                      <a:pt x="24" y="60"/>
                    </a:lnTo>
                    <a:lnTo>
                      <a:pt x="24" y="48"/>
                    </a:lnTo>
                    <a:lnTo>
                      <a:pt x="24" y="42"/>
                    </a:lnTo>
                    <a:lnTo>
                      <a:pt x="24" y="78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24" y="66"/>
                    </a:lnTo>
                    <a:lnTo>
                      <a:pt x="24" y="54"/>
                    </a:lnTo>
                    <a:lnTo>
                      <a:pt x="24" y="36"/>
                    </a:lnTo>
                    <a:lnTo>
                      <a:pt x="24" y="30"/>
                    </a:lnTo>
                    <a:lnTo>
                      <a:pt x="24" y="114"/>
                    </a:lnTo>
                    <a:lnTo>
                      <a:pt x="24" y="54"/>
                    </a:lnTo>
                    <a:lnTo>
                      <a:pt x="24" y="96"/>
                    </a:lnTo>
                    <a:lnTo>
                      <a:pt x="24" y="36"/>
                    </a:lnTo>
                    <a:lnTo>
                      <a:pt x="24" y="60"/>
                    </a:lnTo>
                    <a:lnTo>
                      <a:pt x="24" y="66"/>
                    </a:lnTo>
                    <a:lnTo>
                      <a:pt x="24" y="48"/>
                    </a:lnTo>
                    <a:lnTo>
                      <a:pt x="24" y="60"/>
                    </a:lnTo>
                    <a:lnTo>
                      <a:pt x="24" y="90"/>
                    </a:lnTo>
                    <a:lnTo>
                      <a:pt x="24" y="48"/>
                    </a:lnTo>
                    <a:lnTo>
                      <a:pt x="24" y="84"/>
                    </a:lnTo>
                    <a:lnTo>
                      <a:pt x="24" y="78"/>
                    </a:lnTo>
                    <a:lnTo>
                      <a:pt x="24" y="18"/>
                    </a:lnTo>
                    <a:lnTo>
                      <a:pt x="24" y="84"/>
                    </a:lnTo>
                    <a:lnTo>
                      <a:pt x="24" y="30"/>
                    </a:lnTo>
                    <a:lnTo>
                      <a:pt x="24" y="66"/>
                    </a:lnTo>
                    <a:lnTo>
                      <a:pt x="24" y="42"/>
                    </a:lnTo>
                    <a:lnTo>
                      <a:pt x="24" y="54"/>
                    </a:lnTo>
                    <a:lnTo>
                      <a:pt x="24" y="66"/>
                    </a:lnTo>
                    <a:lnTo>
                      <a:pt x="24" y="60"/>
                    </a:lnTo>
                    <a:lnTo>
                      <a:pt x="24" y="84"/>
                    </a:lnTo>
                    <a:lnTo>
                      <a:pt x="24" y="36"/>
                    </a:lnTo>
                    <a:lnTo>
                      <a:pt x="24" y="84"/>
                    </a:lnTo>
                    <a:lnTo>
                      <a:pt x="24" y="60"/>
                    </a:lnTo>
                    <a:lnTo>
                      <a:pt x="24" y="84"/>
                    </a:lnTo>
                    <a:lnTo>
                      <a:pt x="24" y="42"/>
                    </a:lnTo>
                    <a:lnTo>
                      <a:pt x="24" y="54"/>
                    </a:lnTo>
                    <a:lnTo>
                      <a:pt x="24" y="48"/>
                    </a:lnTo>
                    <a:lnTo>
                      <a:pt x="24" y="66"/>
                    </a:lnTo>
                    <a:lnTo>
                      <a:pt x="24" y="72"/>
                    </a:lnTo>
                    <a:lnTo>
                      <a:pt x="24" y="30"/>
                    </a:lnTo>
                    <a:lnTo>
                      <a:pt x="24" y="48"/>
                    </a:lnTo>
                    <a:lnTo>
                      <a:pt x="24" y="60"/>
                    </a:lnTo>
                    <a:lnTo>
                      <a:pt x="24" y="60"/>
                    </a:lnTo>
                    <a:lnTo>
                      <a:pt x="24" y="78"/>
                    </a:lnTo>
                    <a:lnTo>
                      <a:pt x="24" y="60"/>
                    </a:lnTo>
                    <a:lnTo>
                      <a:pt x="24" y="72"/>
                    </a:lnTo>
                    <a:lnTo>
                      <a:pt x="24" y="60"/>
                    </a:lnTo>
                    <a:lnTo>
                      <a:pt x="24" y="42"/>
                    </a:lnTo>
                    <a:lnTo>
                      <a:pt x="24" y="66"/>
                    </a:lnTo>
                    <a:lnTo>
                      <a:pt x="24" y="54"/>
                    </a:lnTo>
                    <a:lnTo>
                      <a:pt x="24" y="30"/>
                    </a:lnTo>
                    <a:lnTo>
                      <a:pt x="30" y="60"/>
                    </a:lnTo>
                    <a:lnTo>
                      <a:pt x="30" y="72"/>
                    </a:lnTo>
                    <a:lnTo>
                      <a:pt x="30" y="72"/>
                    </a:lnTo>
                    <a:lnTo>
                      <a:pt x="30" y="96"/>
                    </a:lnTo>
                    <a:lnTo>
                      <a:pt x="30" y="42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54"/>
                    </a:lnTo>
                    <a:lnTo>
                      <a:pt x="30" y="54"/>
                    </a:lnTo>
                    <a:lnTo>
                      <a:pt x="30" y="60"/>
                    </a:lnTo>
                    <a:lnTo>
                      <a:pt x="30" y="78"/>
                    </a:lnTo>
                    <a:lnTo>
                      <a:pt x="30" y="60"/>
                    </a:lnTo>
                    <a:lnTo>
                      <a:pt x="30" y="66"/>
                    </a:lnTo>
                    <a:lnTo>
                      <a:pt x="30" y="72"/>
                    </a:lnTo>
                    <a:lnTo>
                      <a:pt x="30" y="72"/>
                    </a:lnTo>
                    <a:lnTo>
                      <a:pt x="30" y="72"/>
                    </a:lnTo>
                    <a:lnTo>
                      <a:pt x="30" y="72"/>
                    </a:lnTo>
                    <a:lnTo>
                      <a:pt x="30" y="108"/>
                    </a:lnTo>
                    <a:lnTo>
                      <a:pt x="30" y="72"/>
                    </a:lnTo>
                    <a:lnTo>
                      <a:pt x="30" y="30"/>
                    </a:lnTo>
                    <a:lnTo>
                      <a:pt x="30" y="72"/>
                    </a:lnTo>
                    <a:lnTo>
                      <a:pt x="30" y="42"/>
                    </a:lnTo>
                    <a:lnTo>
                      <a:pt x="30" y="36"/>
                    </a:lnTo>
                    <a:lnTo>
                      <a:pt x="30" y="54"/>
                    </a:lnTo>
                    <a:lnTo>
                      <a:pt x="30" y="96"/>
                    </a:lnTo>
                    <a:lnTo>
                      <a:pt x="30" y="30"/>
                    </a:lnTo>
                    <a:lnTo>
                      <a:pt x="30" y="90"/>
                    </a:lnTo>
                    <a:lnTo>
                      <a:pt x="30" y="48"/>
                    </a:lnTo>
                    <a:lnTo>
                      <a:pt x="30" y="90"/>
                    </a:lnTo>
                    <a:lnTo>
                      <a:pt x="30" y="66"/>
                    </a:lnTo>
                    <a:lnTo>
                      <a:pt x="30" y="42"/>
                    </a:lnTo>
                    <a:lnTo>
                      <a:pt x="30" y="48"/>
                    </a:lnTo>
                    <a:lnTo>
                      <a:pt x="30" y="90"/>
                    </a:lnTo>
                    <a:lnTo>
                      <a:pt x="30" y="60"/>
                    </a:lnTo>
                    <a:lnTo>
                      <a:pt x="30" y="36"/>
                    </a:lnTo>
                    <a:lnTo>
                      <a:pt x="30" y="84"/>
                    </a:lnTo>
                    <a:lnTo>
                      <a:pt x="30" y="84"/>
                    </a:lnTo>
                    <a:lnTo>
                      <a:pt x="30" y="48"/>
                    </a:lnTo>
                    <a:lnTo>
                      <a:pt x="30" y="78"/>
                    </a:lnTo>
                    <a:lnTo>
                      <a:pt x="30" y="84"/>
                    </a:lnTo>
                    <a:lnTo>
                      <a:pt x="30" y="60"/>
                    </a:lnTo>
                    <a:lnTo>
                      <a:pt x="30" y="30"/>
                    </a:lnTo>
                    <a:lnTo>
                      <a:pt x="30" y="60"/>
                    </a:lnTo>
                    <a:lnTo>
                      <a:pt x="30" y="78"/>
                    </a:lnTo>
                    <a:lnTo>
                      <a:pt x="30" y="78"/>
                    </a:lnTo>
                    <a:lnTo>
                      <a:pt x="30" y="90"/>
                    </a:lnTo>
                    <a:lnTo>
                      <a:pt x="30" y="60"/>
                    </a:lnTo>
                    <a:lnTo>
                      <a:pt x="30" y="96"/>
                    </a:lnTo>
                    <a:lnTo>
                      <a:pt x="30" y="72"/>
                    </a:lnTo>
                    <a:lnTo>
                      <a:pt x="30" y="18"/>
                    </a:lnTo>
                    <a:lnTo>
                      <a:pt x="30" y="78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30" y="54"/>
                    </a:lnTo>
                    <a:lnTo>
                      <a:pt x="30" y="78"/>
                    </a:lnTo>
                    <a:lnTo>
                      <a:pt x="30" y="132"/>
                    </a:lnTo>
                    <a:lnTo>
                      <a:pt x="30" y="72"/>
                    </a:lnTo>
                    <a:lnTo>
                      <a:pt x="30" y="42"/>
                    </a:lnTo>
                    <a:lnTo>
                      <a:pt x="30" y="84"/>
                    </a:lnTo>
                    <a:lnTo>
                      <a:pt x="30" y="66"/>
                    </a:lnTo>
                    <a:lnTo>
                      <a:pt x="30" y="42"/>
                    </a:lnTo>
                    <a:lnTo>
                      <a:pt x="30" y="72"/>
                    </a:lnTo>
                    <a:lnTo>
                      <a:pt x="30" y="54"/>
                    </a:lnTo>
                    <a:lnTo>
                      <a:pt x="30" y="114"/>
                    </a:lnTo>
                    <a:lnTo>
                      <a:pt x="30" y="42"/>
                    </a:lnTo>
                    <a:lnTo>
                      <a:pt x="30" y="78"/>
                    </a:lnTo>
                    <a:lnTo>
                      <a:pt x="30" y="90"/>
                    </a:lnTo>
                    <a:lnTo>
                      <a:pt x="30" y="72"/>
                    </a:lnTo>
                    <a:lnTo>
                      <a:pt x="30" y="90"/>
                    </a:lnTo>
                    <a:lnTo>
                      <a:pt x="30" y="78"/>
                    </a:lnTo>
                    <a:lnTo>
                      <a:pt x="30" y="78"/>
                    </a:lnTo>
                    <a:lnTo>
                      <a:pt x="30" y="66"/>
                    </a:lnTo>
                    <a:lnTo>
                      <a:pt x="30" y="42"/>
                    </a:lnTo>
                    <a:lnTo>
                      <a:pt x="30" y="48"/>
                    </a:lnTo>
                    <a:lnTo>
                      <a:pt x="30" y="42"/>
                    </a:lnTo>
                    <a:lnTo>
                      <a:pt x="30" y="36"/>
                    </a:lnTo>
                    <a:lnTo>
                      <a:pt x="30" y="24"/>
                    </a:lnTo>
                    <a:lnTo>
                      <a:pt x="30" y="42"/>
                    </a:lnTo>
                    <a:lnTo>
                      <a:pt x="30" y="66"/>
                    </a:lnTo>
                    <a:lnTo>
                      <a:pt x="30" y="6"/>
                    </a:lnTo>
                    <a:lnTo>
                      <a:pt x="30" y="78"/>
                    </a:lnTo>
                    <a:lnTo>
                      <a:pt x="30" y="36"/>
                    </a:lnTo>
                    <a:lnTo>
                      <a:pt x="30" y="48"/>
                    </a:lnTo>
                    <a:lnTo>
                      <a:pt x="30" y="78"/>
                    </a:lnTo>
                    <a:lnTo>
                      <a:pt x="30" y="54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30" y="72"/>
                    </a:lnTo>
                    <a:lnTo>
                      <a:pt x="30" y="72"/>
                    </a:lnTo>
                    <a:lnTo>
                      <a:pt x="30" y="78"/>
                    </a:lnTo>
                    <a:lnTo>
                      <a:pt x="30" y="60"/>
                    </a:lnTo>
                    <a:lnTo>
                      <a:pt x="30" y="54"/>
                    </a:lnTo>
                    <a:lnTo>
                      <a:pt x="30" y="48"/>
                    </a:lnTo>
                    <a:lnTo>
                      <a:pt x="30" y="60"/>
                    </a:lnTo>
                    <a:lnTo>
                      <a:pt x="30" y="72"/>
                    </a:lnTo>
                    <a:lnTo>
                      <a:pt x="30" y="78"/>
                    </a:lnTo>
                    <a:lnTo>
                      <a:pt x="30" y="54"/>
                    </a:lnTo>
                    <a:lnTo>
                      <a:pt x="30" y="102"/>
                    </a:lnTo>
                    <a:lnTo>
                      <a:pt x="30" y="78"/>
                    </a:lnTo>
                    <a:lnTo>
                      <a:pt x="30" y="6"/>
                    </a:lnTo>
                    <a:lnTo>
                      <a:pt x="30" y="54"/>
                    </a:lnTo>
                    <a:lnTo>
                      <a:pt x="30" y="60"/>
                    </a:lnTo>
                    <a:lnTo>
                      <a:pt x="30" y="66"/>
                    </a:lnTo>
                    <a:lnTo>
                      <a:pt x="36" y="90"/>
                    </a:lnTo>
                    <a:lnTo>
                      <a:pt x="36" y="66"/>
                    </a:lnTo>
                    <a:lnTo>
                      <a:pt x="36" y="66"/>
                    </a:lnTo>
                    <a:lnTo>
                      <a:pt x="36" y="36"/>
                    </a:lnTo>
                    <a:lnTo>
                      <a:pt x="36" y="78"/>
                    </a:lnTo>
                    <a:lnTo>
                      <a:pt x="36" y="90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36" y="48"/>
                    </a:lnTo>
                    <a:lnTo>
                      <a:pt x="36" y="60"/>
                    </a:lnTo>
                    <a:lnTo>
                      <a:pt x="36" y="54"/>
                    </a:lnTo>
                    <a:lnTo>
                      <a:pt x="36" y="78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36" y="66"/>
                    </a:lnTo>
                    <a:lnTo>
                      <a:pt x="36" y="18"/>
                    </a:lnTo>
                    <a:lnTo>
                      <a:pt x="36" y="30"/>
                    </a:lnTo>
                    <a:lnTo>
                      <a:pt x="36" y="72"/>
                    </a:lnTo>
                    <a:lnTo>
                      <a:pt x="36" y="66"/>
                    </a:lnTo>
                    <a:lnTo>
                      <a:pt x="36" y="48"/>
                    </a:lnTo>
                    <a:lnTo>
                      <a:pt x="36" y="60"/>
                    </a:lnTo>
                    <a:lnTo>
                      <a:pt x="36" y="42"/>
                    </a:lnTo>
                    <a:lnTo>
                      <a:pt x="36" y="30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36" y="90"/>
                    </a:lnTo>
                    <a:lnTo>
                      <a:pt x="36" y="60"/>
                    </a:lnTo>
                    <a:lnTo>
                      <a:pt x="36" y="24"/>
                    </a:lnTo>
                    <a:lnTo>
                      <a:pt x="36" y="66"/>
                    </a:lnTo>
                    <a:lnTo>
                      <a:pt x="36" y="54"/>
                    </a:lnTo>
                    <a:lnTo>
                      <a:pt x="36" y="90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6" y="66"/>
                    </a:lnTo>
                    <a:lnTo>
                      <a:pt x="36" y="90"/>
                    </a:lnTo>
                    <a:lnTo>
                      <a:pt x="36" y="78"/>
                    </a:lnTo>
                    <a:lnTo>
                      <a:pt x="36" y="66"/>
                    </a:lnTo>
                    <a:lnTo>
                      <a:pt x="36" y="90"/>
                    </a:lnTo>
                    <a:lnTo>
                      <a:pt x="36" y="54"/>
                    </a:lnTo>
                    <a:lnTo>
                      <a:pt x="36" y="42"/>
                    </a:lnTo>
                    <a:lnTo>
                      <a:pt x="36" y="102"/>
                    </a:lnTo>
                    <a:lnTo>
                      <a:pt x="36" y="24"/>
                    </a:lnTo>
                    <a:lnTo>
                      <a:pt x="36" y="66"/>
                    </a:lnTo>
                    <a:lnTo>
                      <a:pt x="36" y="24"/>
                    </a:lnTo>
                    <a:lnTo>
                      <a:pt x="36" y="48"/>
                    </a:lnTo>
                    <a:lnTo>
                      <a:pt x="36" y="54"/>
                    </a:lnTo>
                    <a:lnTo>
                      <a:pt x="36" y="24"/>
                    </a:lnTo>
                    <a:lnTo>
                      <a:pt x="36" y="78"/>
                    </a:lnTo>
                    <a:lnTo>
                      <a:pt x="36" y="90"/>
                    </a:lnTo>
                    <a:lnTo>
                      <a:pt x="36" y="48"/>
                    </a:lnTo>
                    <a:lnTo>
                      <a:pt x="36" y="54"/>
                    </a:lnTo>
                    <a:lnTo>
                      <a:pt x="36" y="48"/>
                    </a:lnTo>
                    <a:lnTo>
                      <a:pt x="36" y="108"/>
                    </a:lnTo>
                    <a:lnTo>
                      <a:pt x="36" y="30"/>
                    </a:lnTo>
                    <a:lnTo>
                      <a:pt x="36" y="102"/>
                    </a:lnTo>
                    <a:lnTo>
                      <a:pt x="36" y="66"/>
                    </a:lnTo>
                    <a:lnTo>
                      <a:pt x="36" y="24"/>
                    </a:lnTo>
                    <a:lnTo>
                      <a:pt x="36" y="66"/>
                    </a:lnTo>
                    <a:lnTo>
                      <a:pt x="36" y="78"/>
                    </a:lnTo>
                    <a:lnTo>
                      <a:pt x="36" y="84"/>
                    </a:lnTo>
                    <a:lnTo>
                      <a:pt x="36" y="66"/>
                    </a:lnTo>
                    <a:lnTo>
                      <a:pt x="36" y="72"/>
                    </a:lnTo>
                    <a:lnTo>
                      <a:pt x="36" y="54"/>
                    </a:lnTo>
                    <a:lnTo>
                      <a:pt x="36" y="60"/>
                    </a:lnTo>
                    <a:lnTo>
                      <a:pt x="36" y="42"/>
                    </a:lnTo>
                    <a:lnTo>
                      <a:pt x="36" y="96"/>
                    </a:lnTo>
                    <a:lnTo>
                      <a:pt x="36" y="96"/>
                    </a:lnTo>
                    <a:lnTo>
                      <a:pt x="36" y="78"/>
                    </a:lnTo>
                    <a:lnTo>
                      <a:pt x="36" y="66"/>
                    </a:lnTo>
                    <a:lnTo>
                      <a:pt x="36" y="60"/>
                    </a:lnTo>
                    <a:lnTo>
                      <a:pt x="36" y="54"/>
                    </a:lnTo>
                    <a:lnTo>
                      <a:pt x="36" y="72"/>
                    </a:lnTo>
                    <a:lnTo>
                      <a:pt x="36" y="96"/>
                    </a:lnTo>
                    <a:lnTo>
                      <a:pt x="36" y="66"/>
                    </a:lnTo>
                    <a:lnTo>
                      <a:pt x="36" y="66"/>
                    </a:lnTo>
                    <a:lnTo>
                      <a:pt x="36" y="6"/>
                    </a:lnTo>
                    <a:lnTo>
                      <a:pt x="36" y="72"/>
                    </a:lnTo>
                    <a:lnTo>
                      <a:pt x="36" y="102"/>
                    </a:lnTo>
                    <a:lnTo>
                      <a:pt x="36" y="36"/>
                    </a:lnTo>
                    <a:lnTo>
                      <a:pt x="36" y="36"/>
                    </a:lnTo>
                    <a:lnTo>
                      <a:pt x="36" y="36"/>
                    </a:lnTo>
                    <a:lnTo>
                      <a:pt x="36" y="78"/>
                    </a:lnTo>
                    <a:lnTo>
                      <a:pt x="36" y="84"/>
                    </a:lnTo>
                    <a:lnTo>
                      <a:pt x="36" y="60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36" y="48"/>
                    </a:lnTo>
                    <a:lnTo>
                      <a:pt x="36" y="84"/>
                    </a:lnTo>
                    <a:lnTo>
                      <a:pt x="36" y="30"/>
                    </a:lnTo>
                    <a:lnTo>
                      <a:pt x="36" y="90"/>
                    </a:lnTo>
                    <a:lnTo>
                      <a:pt x="36" y="60"/>
                    </a:lnTo>
                    <a:lnTo>
                      <a:pt x="36" y="72"/>
                    </a:lnTo>
                    <a:lnTo>
                      <a:pt x="36" y="60"/>
                    </a:lnTo>
                    <a:lnTo>
                      <a:pt x="36" y="96"/>
                    </a:lnTo>
                    <a:lnTo>
                      <a:pt x="36" y="30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36" y="66"/>
                    </a:lnTo>
                    <a:lnTo>
                      <a:pt x="36" y="54"/>
                    </a:lnTo>
                    <a:lnTo>
                      <a:pt x="36" y="36"/>
                    </a:lnTo>
                    <a:lnTo>
                      <a:pt x="42" y="60"/>
                    </a:lnTo>
                    <a:lnTo>
                      <a:pt x="42" y="42"/>
                    </a:lnTo>
                    <a:lnTo>
                      <a:pt x="42" y="42"/>
                    </a:lnTo>
                    <a:lnTo>
                      <a:pt x="42" y="54"/>
                    </a:lnTo>
                    <a:lnTo>
                      <a:pt x="42" y="54"/>
                    </a:lnTo>
                    <a:lnTo>
                      <a:pt x="42" y="96"/>
                    </a:lnTo>
                    <a:lnTo>
                      <a:pt x="42" y="48"/>
                    </a:lnTo>
                    <a:lnTo>
                      <a:pt x="42" y="72"/>
                    </a:lnTo>
                    <a:lnTo>
                      <a:pt x="42" y="90"/>
                    </a:lnTo>
                    <a:lnTo>
                      <a:pt x="42" y="60"/>
                    </a:lnTo>
                    <a:lnTo>
                      <a:pt x="42" y="0"/>
                    </a:lnTo>
                    <a:lnTo>
                      <a:pt x="42" y="72"/>
                    </a:lnTo>
                    <a:lnTo>
                      <a:pt x="42" y="90"/>
                    </a:lnTo>
                    <a:lnTo>
                      <a:pt x="42" y="72"/>
                    </a:lnTo>
                    <a:lnTo>
                      <a:pt x="42" y="72"/>
                    </a:lnTo>
                    <a:lnTo>
                      <a:pt x="42" y="90"/>
                    </a:lnTo>
                    <a:lnTo>
                      <a:pt x="42" y="66"/>
                    </a:lnTo>
                    <a:lnTo>
                      <a:pt x="42" y="78"/>
                    </a:lnTo>
                    <a:lnTo>
                      <a:pt x="42" y="90"/>
                    </a:lnTo>
                    <a:lnTo>
                      <a:pt x="42" y="60"/>
                    </a:lnTo>
                    <a:lnTo>
                      <a:pt x="42" y="60"/>
                    </a:lnTo>
                    <a:lnTo>
                      <a:pt x="42" y="66"/>
                    </a:lnTo>
                    <a:lnTo>
                      <a:pt x="42" y="60"/>
                    </a:lnTo>
                    <a:lnTo>
                      <a:pt x="42" y="66"/>
                    </a:lnTo>
                    <a:lnTo>
                      <a:pt x="42" y="30"/>
                    </a:lnTo>
                    <a:lnTo>
                      <a:pt x="42" y="48"/>
                    </a:lnTo>
                    <a:lnTo>
                      <a:pt x="42" y="42"/>
                    </a:lnTo>
                    <a:lnTo>
                      <a:pt x="42" y="42"/>
                    </a:lnTo>
                    <a:lnTo>
                      <a:pt x="42" y="42"/>
                    </a:lnTo>
                    <a:lnTo>
                      <a:pt x="42" y="78"/>
                    </a:lnTo>
                    <a:lnTo>
                      <a:pt x="42" y="42"/>
                    </a:lnTo>
                    <a:lnTo>
                      <a:pt x="42" y="72"/>
                    </a:lnTo>
                    <a:lnTo>
                      <a:pt x="42" y="66"/>
                    </a:lnTo>
                    <a:lnTo>
                      <a:pt x="42" y="72"/>
                    </a:lnTo>
                    <a:lnTo>
                      <a:pt x="42" y="54"/>
                    </a:lnTo>
                    <a:lnTo>
                      <a:pt x="42" y="78"/>
                    </a:lnTo>
                    <a:lnTo>
                      <a:pt x="42" y="84"/>
                    </a:lnTo>
                    <a:lnTo>
                      <a:pt x="42" y="54"/>
                    </a:lnTo>
                    <a:lnTo>
                      <a:pt x="42" y="18"/>
                    </a:lnTo>
                    <a:lnTo>
                      <a:pt x="42" y="78"/>
                    </a:lnTo>
                    <a:lnTo>
                      <a:pt x="42" y="72"/>
                    </a:lnTo>
                    <a:lnTo>
                      <a:pt x="42" y="60"/>
                    </a:lnTo>
                    <a:lnTo>
                      <a:pt x="42" y="90"/>
                    </a:lnTo>
                    <a:lnTo>
                      <a:pt x="42" y="54"/>
                    </a:lnTo>
                    <a:lnTo>
                      <a:pt x="42" y="78"/>
                    </a:lnTo>
                    <a:lnTo>
                      <a:pt x="42" y="54"/>
                    </a:lnTo>
                    <a:lnTo>
                      <a:pt x="42" y="90"/>
                    </a:lnTo>
                    <a:lnTo>
                      <a:pt x="42" y="72"/>
                    </a:lnTo>
                    <a:lnTo>
                      <a:pt x="42" y="30"/>
                    </a:lnTo>
                    <a:lnTo>
                      <a:pt x="42" y="60"/>
                    </a:lnTo>
                    <a:lnTo>
                      <a:pt x="42" y="132"/>
                    </a:lnTo>
                    <a:lnTo>
                      <a:pt x="42" y="78"/>
                    </a:lnTo>
                    <a:lnTo>
                      <a:pt x="42" y="72"/>
                    </a:lnTo>
                    <a:lnTo>
                      <a:pt x="42" y="96"/>
                    </a:lnTo>
                    <a:lnTo>
                      <a:pt x="42" y="48"/>
                    </a:lnTo>
                    <a:lnTo>
                      <a:pt x="42" y="48"/>
                    </a:lnTo>
                    <a:lnTo>
                      <a:pt x="42" y="108"/>
                    </a:lnTo>
                    <a:lnTo>
                      <a:pt x="42" y="54"/>
                    </a:lnTo>
                    <a:lnTo>
                      <a:pt x="42" y="42"/>
                    </a:lnTo>
                    <a:lnTo>
                      <a:pt x="42" y="66"/>
                    </a:lnTo>
                    <a:lnTo>
                      <a:pt x="42" y="90"/>
                    </a:lnTo>
                    <a:lnTo>
                      <a:pt x="42" y="84"/>
                    </a:lnTo>
                    <a:lnTo>
                      <a:pt x="42" y="72"/>
                    </a:lnTo>
                    <a:lnTo>
                      <a:pt x="42" y="54"/>
                    </a:lnTo>
                    <a:lnTo>
                      <a:pt x="42" y="42"/>
                    </a:lnTo>
                    <a:lnTo>
                      <a:pt x="42" y="48"/>
                    </a:lnTo>
                    <a:lnTo>
                      <a:pt x="42" y="24"/>
                    </a:lnTo>
                    <a:lnTo>
                      <a:pt x="42" y="66"/>
                    </a:lnTo>
                    <a:lnTo>
                      <a:pt x="42" y="60"/>
                    </a:lnTo>
                    <a:lnTo>
                      <a:pt x="42" y="60"/>
                    </a:lnTo>
                    <a:lnTo>
                      <a:pt x="42" y="36"/>
                    </a:lnTo>
                    <a:lnTo>
                      <a:pt x="42" y="60"/>
                    </a:lnTo>
                    <a:lnTo>
                      <a:pt x="42" y="48"/>
                    </a:lnTo>
                    <a:lnTo>
                      <a:pt x="42" y="84"/>
                    </a:lnTo>
                    <a:lnTo>
                      <a:pt x="42" y="24"/>
                    </a:lnTo>
                    <a:lnTo>
                      <a:pt x="42" y="66"/>
                    </a:lnTo>
                    <a:lnTo>
                      <a:pt x="42" y="36"/>
                    </a:lnTo>
                    <a:lnTo>
                      <a:pt x="42" y="78"/>
                    </a:lnTo>
                    <a:lnTo>
                      <a:pt x="42" y="102"/>
                    </a:lnTo>
                    <a:lnTo>
                      <a:pt x="42" y="54"/>
                    </a:lnTo>
                    <a:lnTo>
                      <a:pt x="42" y="54"/>
                    </a:lnTo>
                    <a:lnTo>
                      <a:pt x="42" y="72"/>
                    </a:lnTo>
                    <a:lnTo>
                      <a:pt x="42" y="78"/>
                    </a:lnTo>
                    <a:lnTo>
                      <a:pt x="42" y="0"/>
                    </a:lnTo>
                    <a:lnTo>
                      <a:pt x="42" y="60"/>
                    </a:lnTo>
                    <a:lnTo>
                      <a:pt x="42" y="78"/>
                    </a:lnTo>
                    <a:lnTo>
                      <a:pt x="42" y="54"/>
                    </a:lnTo>
                    <a:lnTo>
                      <a:pt x="42" y="60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2" y="48"/>
                    </a:lnTo>
                    <a:lnTo>
                      <a:pt x="42" y="48"/>
                    </a:lnTo>
                    <a:lnTo>
                      <a:pt x="42" y="42"/>
                    </a:lnTo>
                    <a:lnTo>
                      <a:pt x="42" y="66"/>
                    </a:lnTo>
                    <a:lnTo>
                      <a:pt x="42" y="48"/>
                    </a:lnTo>
                    <a:lnTo>
                      <a:pt x="42" y="18"/>
                    </a:lnTo>
                    <a:lnTo>
                      <a:pt x="42" y="96"/>
                    </a:lnTo>
                    <a:lnTo>
                      <a:pt x="42" y="84"/>
                    </a:lnTo>
                    <a:lnTo>
                      <a:pt x="42" y="72"/>
                    </a:lnTo>
                    <a:lnTo>
                      <a:pt x="42" y="78"/>
                    </a:lnTo>
                    <a:lnTo>
                      <a:pt x="42" y="60"/>
                    </a:lnTo>
                    <a:lnTo>
                      <a:pt x="42" y="84"/>
                    </a:lnTo>
                    <a:lnTo>
                      <a:pt x="48" y="54"/>
                    </a:lnTo>
                    <a:lnTo>
                      <a:pt x="48" y="30"/>
                    </a:lnTo>
                    <a:lnTo>
                      <a:pt x="48" y="60"/>
                    </a:lnTo>
                    <a:lnTo>
                      <a:pt x="48" y="72"/>
                    </a:lnTo>
                    <a:lnTo>
                      <a:pt x="48" y="108"/>
                    </a:lnTo>
                    <a:lnTo>
                      <a:pt x="48" y="30"/>
                    </a:lnTo>
                    <a:lnTo>
                      <a:pt x="48" y="36"/>
                    </a:lnTo>
                    <a:lnTo>
                      <a:pt x="48" y="60"/>
                    </a:lnTo>
                    <a:lnTo>
                      <a:pt x="48" y="48"/>
                    </a:lnTo>
                    <a:lnTo>
                      <a:pt x="48" y="48"/>
                    </a:lnTo>
                    <a:lnTo>
                      <a:pt x="48" y="60"/>
                    </a:lnTo>
                    <a:lnTo>
                      <a:pt x="48" y="72"/>
                    </a:lnTo>
                    <a:lnTo>
                      <a:pt x="48" y="66"/>
                    </a:lnTo>
                    <a:lnTo>
                      <a:pt x="48" y="54"/>
                    </a:lnTo>
                    <a:lnTo>
                      <a:pt x="48" y="48"/>
                    </a:lnTo>
                    <a:lnTo>
                      <a:pt x="48" y="42"/>
                    </a:lnTo>
                    <a:lnTo>
                      <a:pt x="48" y="84"/>
                    </a:lnTo>
                    <a:lnTo>
                      <a:pt x="48" y="78"/>
                    </a:lnTo>
                    <a:lnTo>
                      <a:pt x="48" y="24"/>
                    </a:lnTo>
                    <a:lnTo>
                      <a:pt x="48" y="72"/>
                    </a:lnTo>
                    <a:lnTo>
                      <a:pt x="48" y="66"/>
                    </a:lnTo>
                    <a:lnTo>
                      <a:pt x="48" y="72"/>
                    </a:lnTo>
                    <a:lnTo>
                      <a:pt x="48" y="72"/>
                    </a:lnTo>
                    <a:lnTo>
                      <a:pt x="48" y="54"/>
                    </a:lnTo>
                    <a:lnTo>
                      <a:pt x="48" y="96"/>
                    </a:lnTo>
                    <a:lnTo>
                      <a:pt x="48" y="60"/>
                    </a:lnTo>
                    <a:lnTo>
                      <a:pt x="48" y="78"/>
                    </a:lnTo>
                    <a:lnTo>
                      <a:pt x="48" y="78"/>
                    </a:lnTo>
                    <a:lnTo>
                      <a:pt x="48" y="60"/>
                    </a:lnTo>
                    <a:lnTo>
                      <a:pt x="48" y="48"/>
                    </a:lnTo>
                    <a:lnTo>
                      <a:pt x="48" y="54"/>
                    </a:lnTo>
                    <a:lnTo>
                      <a:pt x="48" y="72"/>
                    </a:lnTo>
                    <a:lnTo>
                      <a:pt x="48" y="36"/>
                    </a:lnTo>
                    <a:lnTo>
                      <a:pt x="48" y="54"/>
                    </a:lnTo>
                    <a:lnTo>
                      <a:pt x="48" y="42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48" y="48"/>
                    </a:lnTo>
                    <a:lnTo>
                      <a:pt x="48" y="24"/>
                    </a:lnTo>
                    <a:lnTo>
                      <a:pt x="48" y="66"/>
                    </a:lnTo>
                    <a:lnTo>
                      <a:pt x="48" y="72"/>
                    </a:lnTo>
                    <a:lnTo>
                      <a:pt x="48" y="96"/>
                    </a:lnTo>
                    <a:lnTo>
                      <a:pt x="48" y="30"/>
                    </a:lnTo>
                    <a:lnTo>
                      <a:pt x="48" y="48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48" y="78"/>
                    </a:lnTo>
                    <a:lnTo>
                      <a:pt x="48" y="60"/>
                    </a:lnTo>
                    <a:lnTo>
                      <a:pt x="48" y="42"/>
                    </a:lnTo>
                    <a:lnTo>
                      <a:pt x="48" y="60"/>
                    </a:lnTo>
                    <a:lnTo>
                      <a:pt x="48" y="42"/>
                    </a:lnTo>
                    <a:lnTo>
                      <a:pt x="48" y="36"/>
                    </a:lnTo>
                    <a:lnTo>
                      <a:pt x="48" y="18"/>
                    </a:lnTo>
                    <a:lnTo>
                      <a:pt x="48" y="84"/>
                    </a:lnTo>
                    <a:lnTo>
                      <a:pt x="48" y="60"/>
                    </a:lnTo>
                    <a:lnTo>
                      <a:pt x="48" y="42"/>
                    </a:lnTo>
                    <a:lnTo>
                      <a:pt x="48" y="48"/>
                    </a:lnTo>
                    <a:lnTo>
                      <a:pt x="48" y="108"/>
                    </a:lnTo>
                    <a:lnTo>
                      <a:pt x="48" y="48"/>
                    </a:lnTo>
                    <a:lnTo>
                      <a:pt x="48" y="66"/>
                    </a:lnTo>
                    <a:lnTo>
                      <a:pt x="48" y="48"/>
                    </a:lnTo>
                    <a:lnTo>
                      <a:pt x="48" y="84"/>
                    </a:lnTo>
                    <a:lnTo>
                      <a:pt x="48" y="42"/>
                    </a:lnTo>
                    <a:lnTo>
                      <a:pt x="48" y="84"/>
                    </a:lnTo>
                    <a:lnTo>
                      <a:pt x="48" y="36"/>
                    </a:lnTo>
                    <a:lnTo>
                      <a:pt x="48" y="42"/>
                    </a:lnTo>
                    <a:lnTo>
                      <a:pt x="48" y="48"/>
                    </a:lnTo>
                    <a:lnTo>
                      <a:pt x="48" y="48"/>
                    </a:lnTo>
                    <a:lnTo>
                      <a:pt x="48" y="36"/>
                    </a:lnTo>
                    <a:lnTo>
                      <a:pt x="48" y="90"/>
                    </a:lnTo>
                    <a:lnTo>
                      <a:pt x="48" y="60"/>
                    </a:lnTo>
                    <a:lnTo>
                      <a:pt x="48" y="90"/>
                    </a:lnTo>
                    <a:lnTo>
                      <a:pt x="48" y="120"/>
                    </a:lnTo>
                    <a:lnTo>
                      <a:pt x="48" y="42"/>
                    </a:lnTo>
                    <a:lnTo>
                      <a:pt x="48" y="36"/>
                    </a:lnTo>
                    <a:lnTo>
                      <a:pt x="48" y="84"/>
                    </a:lnTo>
                    <a:lnTo>
                      <a:pt x="48" y="60"/>
                    </a:lnTo>
                    <a:lnTo>
                      <a:pt x="48" y="60"/>
                    </a:lnTo>
                    <a:lnTo>
                      <a:pt x="48" y="102"/>
                    </a:lnTo>
                    <a:lnTo>
                      <a:pt x="48" y="72"/>
                    </a:lnTo>
                    <a:lnTo>
                      <a:pt x="48" y="48"/>
                    </a:lnTo>
                    <a:lnTo>
                      <a:pt x="48" y="84"/>
                    </a:lnTo>
                    <a:lnTo>
                      <a:pt x="48" y="42"/>
                    </a:lnTo>
                    <a:lnTo>
                      <a:pt x="48" y="54"/>
                    </a:lnTo>
                    <a:lnTo>
                      <a:pt x="48" y="60"/>
                    </a:lnTo>
                    <a:lnTo>
                      <a:pt x="48" y="96"/>
                    </a:lnTo>
                    <a:lnTo>
                      <a:pt x="48" y="66"/>
                    </a:lnTo>
                    <a:lnTo>
                      <a:pt x="48" y="66"/>
                    </a:lnTo>
                    <a:lnTo>
                      <a:pt x="48" y="42"/>
                    </a:lnTo>
                    <a:lnTo>
                      <a:pt x="48" y="72"/>
                    </a:lnTo>
                    <a:lnTo>
                      <a:pt x="48" y="42"/>
                    </a:lnTo>
                    <a:lnTo>
                      <a:pt x="48" y="72"/>
                    </a:lnTo>
                    <a:lnTo>
                      <a:pt x="48" y="36"/>
                    </a:lnTo>
                    <a:lnTo>
                      <a:pt x="48" y="42"/>
                    </a:lnTo>
                    <a:lnTo>
                      <a:pt x="48" y="48"/>
                    </a:lnTo>
                    <a:lnTo>
                      <a:pt x="48" y="72"/>
                    </a:lnTo>
                    <a:lnTo>
                      <a:pt x="48" y="60"/>
                    </a:lnTo>
                    <a:lnTo>
                      <a:pt x="48" y="48"/>
                    </a:lnTo>
                    <a:lnTo>
                      <a:pt x="48" y="54"/>
                    </a:lnTo>
                    <a:lnTo>
                      <a:pt x="54" y="36"/>
                    </a:lnTo>
                    <a:lnTo>
                      <a:pt x="54" y="48"/>
                    </a:lnTo>
                    <a:lnTo>
                      <a:pt x="54" y="78"/>
                    </a:lnTo>
                    <a:lnTo>
                      <a:pt x="54" y="60"/>
                    </a:lnTo>
                    <a:lnTo>
                      <a:pt x="54" y="48"/>
                    </a:lnTo>
                    <a:lnTo>
                      <a:pt x="54" y="54"/>
                    </a:lnTo>
                    <a:lnTo>
                      <a:pt x="54" y="60"/>
                    </a:lnTo>
                    <a:lnTo>
                      <a:pt x="54" y="54"/>
                    </a:lnTo>
                    <a:lnTo>
                      <a:pt x="54" y="78"/>
                    </a:lnTo>
                    <a:lnTo>
                      <a:pt x="54" y="96"/>
                    </a:lnTo>
                    <a:lnTo>
                      <a:pt x="54" y="78"/>
                    </a:lnTo>
                    <a:lnTo>
                      <a:pt x="54" y="78"/>
                    </a:lnTo>
                    <a:lnTo>
                      <a:pt x="54" y="108"/>
                    </a:lnTo>
                    <a:lnTo>
                      <a:pt x="54" y="54"/>
                    </a:lnTo>
                    <a:lnTo>
                      <a:pt x="54" y="60"/>
                    </a:lnTo>
                    <a:lnTo>
                      <a:pt x="54" y="78"/>
                    </a:lnTo>
                    <a:lnTo>
                      <a:pt x="54" y="78"/>
                    </a:lnTo>
                    <a:lnTo>
                      <a:pt x="54" y="42"/>
                    </a:lnTo>
                    <a:lnTo>
                      <a:pt x="54" y="72"/>
                    </a:lnTo>
                    <a:lnTo>
                      <a:pt x="54" y="72"/>
                    </a:lnTo>
                    <a:lnTo>
                      <a:pt x="54" y="48"/>
                    </a:lnTo>
                    <a:lnTo>
                      <a:pt x="54" y="48"/>
                    </a:lnTo>
                    <a:lnTo>
                      <a:pt x="54" y="78"/>
                    </a:lnTo>
                    <a:lnTo>
                      <a:pt x="54" y="84"/>
                    </a:lnTo>
                    <a:lnTo>
                      <a:pt x="54" y="78"/>
                    </a:lnTo>
                    <a:lnTo>
                      <a:pt x="54" y="72"/>
                    </a:lnTo>
                    <a:lnTo>
                      <a:pt x="54" y="48"/>
                    </a:lnTo>
                    <a:lnTo>
                      <a:pt x="54" y="60"/>
                    </a:lnTo>
                    <a:lnTo>
                      <a:pt x="54" y="54"/>
                    </a:lnTo>
                    <a:lnTo>
                      <a:pt x="54" y="54"/>
                    </a:lnTo>
                    <a:lnTo>
                      <a:pt x="54" y="42"/>
                    </a:lnTo>
                    <a:lnTo>
                      <a:pt x="54" y="72"/>
                    </a:lnTo>
                    <a:lnTo>
                      <a:pt x="54" y="78"/>
                    </a:lnTo>
                    <a:lnTo>
                      <a:pt x="54" y="36"/>
                    </a:lnTo>
                    <a:lnTo>
                      <a:pt x="54" y="42"/>
                    </a:lnTo>
                    <a:lnTo>
                      <a:pt x="54" y="66"/>
                    </a:lnTo>
                    <a:lnTo>
                      <a:pt x="54" y="36"/>
                    </a:lnTo>
                    <a:lnTo>
                      <a:pt x="54" y="84"/>
                    </a:lnTo>
                    <a:lnTo>
                      <a:pt x="54" y="60"/>
                    </a:lnTo>
                    <a:lnTo>
                      <a:pt x="54" y="72"/>
                    </a:lnTo>
                    <a:lnTo>
                      <a:pt x="54" y="72"/>
                    </a:lnTo>
                    <a:lnTo>
                      <a:pt x="54" y="36"/>
                    </a:lnTo>
                    <a:lnTo>
                      <a:pt x="54" y="48"/>
                    </a:lnTo>
                    <a:lnTo>
                      <a:pt x="54" y="54"/>
                    </a:lnTo>
                    <a:lnTo>
                      <a:pt x="54" y="60"/>
                    </a:lnTo>
                    <a:lnTo>
                      <a:pt x="54" y="54"/>
                    </a:lnTo>
                    <a:lnTo>
                      <a:pt x="54" y="66"/>
                    </a:lnTo>
                    <a:lnTo>
                      <a:pt x="54" y="18"/>
                    </a:lnTo>
                    <a:lnTo>
                      <a:pt x="54" y="66"/>
                    </a:lnTo>
                    <a:lnTo>
                      <a:pt x="54" y="72"/>
                    </a:lnTo>
                    <a:lnTo>
                      <a:pt x="54" y="60"/>
                    </a:lnTo>
                    <a:lnTo>
                      <a:pt x="54" y="90"/>
                    </a:lnTo>
                    <a:lnTo>
                      <a:pt x="54" y="12"/>
                    </a:lnTo>
                    <a:lnTo>
                      <a:pt x="54" y="42"/>
                    </a:lnTo>
                    <a:lnTo>
                      <a:pt x="54" y="60"/>
                    </a:lnTo>
                    <a:lnTo>
                      <a:pt x="54" y="18"/>
                    </a:lnTo>
                    <a:lnTo>
                      <a:pt x="54" y="42"/>
                    </a:lnTo>
                    <a:lnTo>
                      <a:pt x="54" y="60"/>
                    </a:lnTo>
                    <a:lnTo>
                      <a:pt x="54" y="36"/>
                    </a:lnTo>
                    <a:lnTo>
                      <a:pt x="54" y="54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54" y="24"/>
                    </a:lnTo>
                    <a:lnTo>
                      <a:pt x="54" y="48"/>
                    </a:lnTo>
                    <a:lnTo>
                      <a:pt x="54" y="6"/>
                    </a:lnTo>
                    <a:lnTo>
                      <a:pt x="54" y="66"/>
                    </a:lnTo>
                    <a:lnTo>
                      <a:pt x="54" y="78"/>
                    </a:lnTo>
                    <a:lnTo>
                      <a:pt x="54" y="72"/>
                    </a:lnTo>
                    <a:lnTo>
                      <a:pt x="54" y="72"/>
                    </a:lnTo>
                    <a:lnTo>
                      <a:pt x="54" y="66"/>
                    </a:lnTo>
                    <a:lnTo>
                      <a:pt x="54" y="102"/>
                    </a:lnTo>
                    <a:lnTo>
                      <a:pt x="54" y="48"/>
                    </a:lnTo>
                    <a:lnTo>
                      <a:pt x="54" y="84"/>
                    </a:lnTo>
                    <a:lnTo>
                      <a:pt x="54" y="48"/>
                    </a:lnTo>
                    <a:lnTo>
                      <a:pt x="54" y="54"/>
                    </a:lnTo>
                    <a:lnTo>
                      <a:pt x="54" y="42"/>
                    </a:lnTo>
                    <a:lnTo>
                      <a:pt x="54" y="78"/>
                    </a:lnTo>
                    <a:lnTo>
                      <a:pt x="54" y="90"/>
                    </a:lnTo>
                    <a:lnTo>
                      <a:pt x="54" y="78"/>
                    </a:lnTo>
                    <a:lnTo>
                      <a:pt x="54" y="72"/>
                    </a:lnTo>
                    <a:lnTo>
                      <a:pt x="54" y="42"/>
                    </a:lnTo>
                    <a:lnTo>
                      <a:pt x="54" y="78"/>
                    </a:lnTo>
                    <a:lnTo>
                      <a:pt x="54" y="72"/>
                    </a:lnTo>
                    <a:lnTo>
                      <a:pt x="54" y="96"/>
                    </a:lnTo>
                    <a:lnTo>
                      <a:pt x="54" y="60"/>
                    </a:lnTo>
                    <a:lnTo>
                      <a:pt x="54" y="66"/>
                    </a:lnTo>
                    <a:lnTo>
                      <a:pt x="54" y="84"/>
                    </a:lnTo>
                    <a:lnTo>
                      <a:pt x="54" y="36"/>
                    </a:lnTo>
                    <a:lnTo>
                      <a:pt x="54" y="36"/>
                    </a:lnTo>
                    <a:lnTo>
                      <a:pt x="54" y="72"/>
                    </a:lnTo>
                    <a:lnTo>
                      <a:pt x="54" y="96"/>
                    </a:lnTo>
                    <a:lnTo>
                      <a:pt x="54" y="54"/>
                    </a:lnTo>
                    <a:lnTo>
                      <a:pt x="54" y="36"/>
                    </a:lnTo>
                    <a:lnTo>
                      <a:pt x="54" y="66"/>
                    </a:lnTo>
                    <a:lnTo>
                      <a:pt x="54" y="90"/>
                    </a:lnTo>
                    <a:lnTo>
                      <a:pt x="54" y="72"/>
                    </a:lnTo>
                    <a:lnTo>
                      <a:pt x="54" y="30"/>
                    </a:lnTo>
                    <a:lnTo>
                      <a:pt x="54" y="72"/>
                    </a:lnTo>
                    <a:lnTo>
                      <a:pt x="54" y="90"/>
                    </a:lnTo>
                    <a:lnTo>
                      <a:pt x="54" y="60"/>
                    </a:lnTo>
                    <a:lnTo>
                      <a:pt x="54" y="78"/>
                    </a:lnTo>
                    <a:lnTo>
                      <a:pt x="54" y="84"/>
                    </a:lnTo>
                    <a:lnTo>
                      <a:pt x="54" y="60"/>
                    </a:lnTo>
                    <a:lnTo>
                      <a:pt x="60" y="66"/>
                    </a:lnTo>
                    <a:lnTo>
                      <a:pt x="60" y="30"/>
                    </a:lnTo>
                    <a:lnTo>
                      <a:pt x="60" y="90"/>
                    </a:lnTo>
                    <a:lnTo>
                      <a:pt x="60" y="24"/>
                    </a:lnTo>
                    <a:lnTo>
                      <a:pt x="60" y="60"/>
                    </a:lnTo>
                    <a:lnTo>
                      <a:pt x="60" y="42"/>
                    </a:lnTo>
                    <a:lnTo>
                      <a:pt x="60" y="66"/>
                    </a:lnTo>
                    <a:lnTo>
                      <a:pt x="60" y="30"/>
                    </a:lnTo>
                    <a:lnTo>
                      <a:pt x="60" y="48"/>
                    </a:lnTo>
                    <a:lnTo>
                      <a:pt x="60" y="96"/>
                    </a:lnTo>
                    <a:lnTo>
                      <a:pt x="60" y="54"/>
                    </a:lnTo>
                    <a:lnTo>
                      <a:pt x="60" y="42"/>
                    </a:lnTo>
                    <a:lnTo>
                      <a:pt x="60" y="24"/>
                    </a:lnTo>
                    <a:lnTo>
                      <a:pt x="60" y="48"/>
                    </a:lnTo>
                    <a:lnTo>
                      <a:pt x="60" y="18"/>
                    </a:lnTo>
                    <a:lnTo>
                      <a:pt x="60" y="54"/>
                    </a:lnTo>
                    <a:lnTo>
                      <a:pt x="60" y="36"/>
                    </a:lnTo>
                    <a:lnTo>
                      <a:pt x="60" y="66"/>
                    </a:lnTo>
                    <a:lnTo>
                      <a:pt x="60" y="60"/>
                    </a:lnTo>
                    <a:lnTo>
                      <a:pt x="60" y="90"/>
                    </a:lnTo>
                    <a:lnTo>
                      <a:pt x="60" y="6"/>
                    </a:lnTo>
                    <a:lnTo>
                      <a:pt x="60" y="84"/>
                    </a:lnTo>
                    <a:lnTo>
                      <a:pt x="60" y="54"/>
                    </a:lnTo>
                    <a:lnTo>
                      <a:pt x="60" y="42"/>
                    </a:lnTo>
                    <a:lnTo>
                      <a:pt x="60" y="60"/>
                    </a:lnTo>
                    <a:lnTo>
                      <a:pt x="60" y="48"/>
                    </a:lnTo>
                    <a:lnTo>
                      <a:pt x="60" y="60"/>
                    </a:lnTo>
                    <a:lnTo>
                      <a:pt x="60" y="54"/>
                    </a:lnTo>
                    <a:lnTo>
                      <a:pt x="60" y="54"/>
                    </a:lnTo>
                    <a:lnTo>
                      <a:pt x="60" y="66"/>
                    </a:lnTo>
                    <a:lnTo>
                      <a:pt x="60" y="54"/>
                    </a:lnTo>
                    <a:lnTo>
                      <a:pt x="60" y="54"/>
                    </a:lnTo>
                    <a:lnTo>
                      <a:pt x="60" y="30"/>
                    </a:lnTo>
                    <a:lnTo>
                      <a:pt x="60" y="66"/>
                    </a:lnTo>
                    <a:lnTo>
                      <a:pt x="60" y="78"/>
                    </a:lnTo>
                    <a:lnTo>
                      <a:pt x="60" y="78"/>
                    </a:lnTo>
                    <a:lnTo>
                      <a:pt x="60" y="114"/>
                    </a:lnTo>
                    <a:lnTo>
                      <a:pt x="60" y="24"/>
                    </a:lnTo>
                    <a:lnTo>
                      <a:pt x="60" y="36"/>
                    </a:lnTo>
                    <a:lnTo>
                      <a:pt x="60" y="66"/>
                    </a:lnTo>
                    <a:lnTo>
                      <a:pt x="60" y="108"/>
                    </a:lnTo>
                    <a:lnTo>
                      <a:pt x="60" y="42"/>
                    </a:lnTo>
                    <a:lnTo>
                      <a:pt x="60" y="60"/>
                    </a:lnTo>
                    <a:lnTo>
                      <a:pt x="60" y="60"/>
                    </a:lnTo>
                    <a:lnTo>
                      <a:pt x="60" y="96"/>
                    </a:lnTo>
                    <a:lnTo>
                      <a:pt x="60" y="12"/>
                    </a:lnTo>
                    <a:lnTo>
                      <a:pt x="60" y="48"/>
                    </a:lnTo>
                    <a:lnTo>
                      <a:pt x="60" y="78"/>
                    </a:lnTo>
                    <a:lnTo>
                      <a:pt x="60" y="42"/>
                    </a:lnTo>
                    <a:lnTo>
                      <a:pt x="60" y="60"/>
                    </a:lnTo>
                    <a:lnTo>
                      <a:pt x="60" y="36"/>
                    </a:lnTo>
                    <a:lnTo>
                      <a:pt x="60" y="72"/>
                    </a:lnTo>
                    <a:lnTo>
                      <a:pt x="60" y="36"/>
                    </a:lnTo>
                    <a:lnTo>
                      <a:pt x="60" y="54"/>
                    </a:lnTo>
                    <a:lnTo>
                      <a:pt x="60" y="78"/>
                    </a:lnTo>
                    <a:lnTo>
                      <a:pt x="60" y="72"/>
                    </a:lnTo>
                    <a:lnTo>
                      <a:pt x="60" y="78"/>
                    </a:lnTo>
                    <a:lnTo>
                      <a:pt x="60" y="30"/>
                    </a:lnTo>
                    <a:lnTo>
                      <a:pt x="60" y="60"/>
                    </a:lnTo>
                    <a:lnTo>
                      <a:pt x="60" y="66"/>
                    </a:lnTo>
                    <a:lnTo>
                      <a:pt x="60" y="60"/>
                    </a:lnTo>
                    <a:lnTo>
                      <a:pt x="60" y="84"/>
                    </a:lnTo>
                    <a:lnTo>
                      <a:pt x="60" y="0"/>
                    </a:lnTo>
                    <a:lnTo>
                      <a:pt x="60" y="60"/>
                    </a:lnTo>
                    <a:lnTo>
                      <a:pt x="60" y="90"/>
                    </a:lnTo>
                    <a:lnTo>
                      <a:pt x="60" y="48"/>
                    </a:lnTo>
                    <a:lnTo>
                      <a:pt x="60" y="30"/>
                    </a:lnTo>
                    <a:lnTo>
                      <a:pt x="60" y="24"/>
                    </a:lnTo>
                    <a:lnTo>
                      <a:pt x="60" y="66"/>
                    </a:lnTo>
                    <a:lnTo>
                      <a:pt x="60" y="36"/>
                    </a:lnTo>
                    <a:lnTo>
                      <a:pt x="60" y="54"/>
                    </a:lnTo>
                    <a:lnTo>
                      <a:pt x="60" y="72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31"/>
              <p:cNvSpPr>
                <a:spLocks/>
              </p:cNvSpPr>
              <p:nvPr/>
            </p:nvSpPr>
            <p:spPr bwMode="auto">
              <a:xfrm>
                <a:off x="3098800" y="7945438"/>
                <a:ext cx="95250" cy="228600"/>
              </a:xfrm>
              <a:custGeom>
                <a:avLst/>
                <a:gdLst>
                  <a:gd name="T0" fmla="*/ 0 w 60"/>
                  <a:gd name="T1" fmla="*/ 48 h 144"/>
                  <a:gd name="T2" fmla="*/ 6 w 60"/>
                  <a:gd name="T3" fmla="*/ 72 h 144"/>
                  <a:gd name="T4" fmla="*/ 6 w 60"/>
                  <a:gd name="T5" fmla="*/ 84 h 144"/>
                  <a:gd name="T6" fmla="*/ 6 w 60"/>
                  <a:gd name="T7" fmla="*/ 60 h 144"/>
                  <a:gd name="T8" fmla="*/ 6 w 60"/>
                  <a:gd name="T9" fmla="*/ 48 h 144"/>
                  <a:gd name="T10" fmla="*/ 6 w 60"/>
                  <a:gd name="T11" fmla="*/ 42 h 144"/>
                  <a:gd name="T12" fmla="*/ 6 w 60"/>
                  <a:gd name="T13" fmla="*/ 78 h 144"/>
                  <a:gd name="T14" fmla="*/ 6 w 60"/>
                  <a:gd name="T15" fmla="*/ 90 h 144"/>
                  <a:gd name="T16" fmla="*/ 12 w 60"/>
                  <a:gd name="T17" fmla="*/ 60 h 144"/>
                  <a:gd name="T18" fmla="*/ 12 w 60"/>
                  <a:gd name="T19" fmla="*/ 48 h 144"/>
                  <a:gd name="T20" fmla="*/ 12 w 60"/>
                  <a:gd name="T21" fmla="*/ 96 h 144"/>
                  <a:gd name="T22" fmla="*/ 12 w 60"/>
                  <a:gd name="T23" fmla="*/ 102 h 144"/>
                  <a:gd name="T24" fmla="*/ 12 w 60"/>
                  <a:gd name="T25" fmla="*/ 72 h 144"/>
                  <a:gd name="T26" fmla="*/ 12 w 60"/>
                  <a:gd name="T27" fmla="*/ 102 h 144"/>
                  <a:gd name="T28" fmla="*/ 18 w 60"/>
                  <a:gd name="T29" fmla="*/ 96 h 144"/>
                  <a:gd name="T30" fmla="*/ 18 w 60"/>
                  <a:gd name="T31" fmla="*/ 96 h 144"/>
                  <a:gd name="T32" fmla="*/ 18 w 60"/>
                  <a:gd name="T33" fmla="*/ 60 h 144"/>
                  <a:gd name="T34" fmla="*/ 18 w 60"/>
                  <a:gd name="T35" fmla="*/ 60 h 144"/>
                  <a:gd name="T36" fmla="*/ 18 w 60"/>
                  <a:gd name="T37" fmla="*/ 72 h 144"/>
                  <a:gd name="T38" fmla="*/ 18 w 60"/>
                  <a:gd name="T39" fmla="*/ 54 h 144"/>
                  <a:gd name="T40" fmla="*/ 18 w 60"/>
                  <a:gd name="T41" fmla="*/ 54 h 144"/>
                  <a:gd name="T42" fmla="*/ 24 w 60"/>
                  <a:gd name="T43" fmla="*/ 108 h 144"/>
                  <a:gd name="T44" fmla="*/ 24 w 60"/>
                  <a:gd name="T45" fmla="*/ 66 h 144"/>
                  <a:gd name="T46" fmla="*/ 24 w 60"/>
                  <a:gd name="T47" fmla="*/ 78 h 144"/>
                  <a:gd name="T48" fmla="*/ 24 w 60"/>
                  <a:gd name="T49" fmla="*/ 90 h 144"/>
                  <a:gd name="T50" fmla="*/ 24 w 60"/>
                  <a:gd name="T51" fmla="*/ 66 h 144"/>
                  <a:gd name="T52" fmla="*/ 24 w 60"/>
                  <a:gd name="T53" fmla="*/ 48 h 144"/>
                  <a:gd name="T54" fmla="*/ 30 w 60"/>
                  <a:gd name="T55" fmla="*/ 72 h 144"/>
                  <a:gd name="T56" fmla="*/ 30 w 60"/>
                  <a:gd name="T57" fmla="*/ 84 h 144"/>
                  <a:gd name="T58" fmla="*/ 30 w 60"/>
                  <a:gd name="T59" fmla="*/ 90 h 144"/>
                  <a:gd name="T60" fmla="*/ 30 w 60"/>
                  <a:gd name="T61" fmla="*/ 78 h 144"/>
                  <a:gd name="T62" fmla="*/ 30 w 60"/>
                  <a:gd name="T63" fmla="*/ 84 h 144"/>
                  <a:gd name="T64" fmla="*/ 30 w 60"/>
                  <a:gd name="T65" fmla="*/ 66 h 144"/>
                  <a:gd name="T66" fmla="*/ 36 w 60"/>
                  <a:gd name="T67" fmla="*/ 102 h 144"/>
                  <a:gd name="T68" fmla="*/ 36 w 60"/>
                  <a:gd name="T69" fmla="*/ 90 h 144"/>
                  <a:gd name="T70" fmla="*/ 36 w 60"/>
                  <a:gd name="T71" fmla="*/ 78 h 144"/>
                  <a:gd name="T72" fmla="*/ 36 w 60"/>
                  <a:gd name="T73" fmla="*/ 60 h 144"/>
                  <a:gd name="T74" fmla="*/ 36 w 60"/>
                  <a:gd name="T75" fmla="*/ 78 h 144"/>
                  <a:gd name="T76" fmla="*/ 36 w 60"/>
                  <a:gd name="T77" fmla="*/ 108 h 144"/>
                  <a:gd name="T78" fmla="*/ 36 w 60"/>
                  <a:gd name="T79" fmla="*/ 96 h 144"/>
                  <a:gd name="T80" fmla="*/ 42 w 60"/>
                  <a:gd name="T81" fmla="*/ 60 h 144"/>
                  <a:gd name="T82" fmla="*/ 42 w 60"/>
                  <a:gd name="T83" fmla="*/ 72 h 144"/>
                  <a:gd name="T84" fmla="*/ 42 w 60"/>
                  <a:gd name="T85" fmla="*/ 54 h 144"/>
                  <a:gd name="T86" fmla="*/ 42 w 60"/>
                  <a:gd name="T87" fmla="*/ 66 h 144"/>
                  <a:gd name="T88" fmla="*/ 42 w 60"/>
                  <a:gd name="T89" fmla="*/ 108 h 144"/>
                  <a:gd name="T90" fmla="*/ 42 w 60"/>
                  <a:gd name="T91" fmla="*/ 84 h 144"/>
                  <a:gd name="T92" fmla="*/ 48 w 60"/>
                  <a:gd name="T93" fmla="*/ 30 h 144"/>
                  <a:gd name="T94" fmla="*/ 48 w 60"/>
                  <a:gd name="T95" fmla="*/ 90 h 144"/>
                  <a:gd name="T96" fmla="*/ 48 w 60"/>
                  <a:gd name="T97" fmla="*/ 108 h 144"/>
                  <a:gd name="T98" fmla="*/ 48 w 60"/>
                  <a:gd name="T99" fmla="*/ 72 h 144"/>
                  <a:gd name="T100" fmla="*/ 48 w 60"/>
                  <a:gd name="T101" fmla="*/ 66 h 144"/>
                  <a:gd name="T102" fmla="*/ 48 w 60"/>
                  <a:gd name="T103" fmla="*/ 144 h 144"/>
                  <a:gd name="T104" fmla="*/ 48 w 60"/>
                  <a:gd name="T105" fmla="*/ 60 h 144"/>
                  <a:gd name="T106" fmla="*/ 54 w 60"/>
                  <a:gd name="T107" fmla="*/ 66 h 144"/>
                  <a:gd name="T108" fmla="*/ 54 w 60"/>
                  <a:gd name="T109" fmla="*/ 90 h 144"/>
                  <a:gd name="T110" fmla="*/ 54 w 60"/>
                  <a:gd name="T111" fmla="*/ 96 h 144"/>
                  <a:gd name="T112" fmla="*/ 54 w 60"/>
                  <a:gd name="T113" fmla="*/ 84 h 144"/>
                  <a:gd name="T114" fmla="*/ 54 w 60"/>
                  <a:gd name="T115" fmla="*/ 48 h 144"/>
                  <a:gd name="T116" fmla="*/ 54 w 60"/>
                  <a:gd name="T117" fmla="*/ 66 h 144"/>
                  <a:gd name="T118" fmla="*/ 60 w 60"/>
                  <a:gd name="T119" fmla="*/ 108 h 144"/>
                  <a:gd name="T120" fmla="*/ 60 w 60"/>
                  <a:gd name="T121" fmla="*/ 90 h 144"/>
                  <a:gd name="T122" fmla="*/ 60 w 60"/>
                  <a:gd name="T123" fmla="*/ 9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0" h="144">
                    <a:moveTo>
                      <a:pt x="0" y="84"/>
                    </a:moveTo>
                    <a:lnTo>
                      <a:pt x="0" y="54"/>
                    </a:lnTo>
                    <a:lnTo>
                      <a:pt x="0" y="96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0" y="78"/>
                    </a:lnTo>
                    <a:lnTo>
                      <a:pt x="0" y="96"/>
                    </a:lnTo>
                    <a:lnTo>
                      <a:pt x="0" y="90"/>
                    </a:lnTo>
                    <a:lnTo>
                      <a:pt x="0" y="78"/>
                    </a:lnTo>
                    <a:lnTo>
                      <a:pt x="0" y="96"/>
                    </a:lnTo>
                    <a:lnTo>
                      <a:pt x="0" y="66"/>
                    </a:lnTo>
                    <a:lnTo>
                      <a:pt x="0" y="60"/>
                    </a:lnTo>
                    <a:lnTo>
                      <a:pt x="0" y="72"/>
                    </a:lnTo>
                    <a:lnTo>
                      <a:pt x="0" y="90"/>
                    </a:lnTo>
                    <a:lnTo>
                      <a:pt x="0" y="102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0" y="90"/>
                    </a:lnTo>
                    <a:lnTo>
                      <a:pt x="0" y="60"/>
                    </a:lnTo>
                    <a:lnTo>
                      <a:pt x="0" y="114"/>
                    </a:lnTo>
                    <a:lnTo>
                      <a:pt x="0" y="66"/>
                    </a:lnTo>
                    <a:lnTo>
                      <a:pt x="0" y="72"/>
                    </a:lnTo>
                    <a:lnTo>
                      <a:pt x="0" y="60"/>
                    </a:lnTo>
                    <a:lnTo>
                      <a:pt x="0" y="96"/>
                    </a:lnTo>
                    <a:lnTo>
                      <a:pt x="0" y="54"/>
                    </a:lnTo>
                    <a:lnTo>
                      <a:pt x="0" y="72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0" y="78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6" y="72"/>
                    </a:lnTo>
                    <a:lnTo>
                      <a:pt x="6" y="36"/>
                    </a:lnTo>
                    <a:lnTo>
                      <a:pt x="6" y="72"/>
                    </a:lnTo>
                    <a:lnTo>
                      <a:pt x="6" y="42"/>
                    </a:lnTo>
                    <a:lnTo>
                      <a:pt x="6" y="66"/>
                    </a:lnTo>
                    <a:lnTo>
                      <a:pt x="6" y="84"/>
                    </a:lnTo>
                    <a:lnTo>
                      <a:pt x="6" y="66"/>
                    </a:lnTo>
                    <a:lnTo>
                      <a:pt x="6" y="96"/>
                    </a:lnTo>
                    <a:lnTo>
                      <a:pt x="6" y="90"/>
                    </a:lnTo>
                    <a:lnTo>
                      <a:pt x="6" y="54"/>
                    </a:lnTo>
                    <a:lnTo>
                      <a:pt x="6" y="84"/>
                    </a:lnTo>
                    <a:lnTo>
                      <a:pt x="6" y="60"/>
                    </a:lnTo>
                    <a:lnTo>
                      <a:pt x="6" y="102"/>
                    </a:lnTo>
                    <a:lnTo>
                      <a:pt x="6" y="90"/>
                    </a:lnTo>
                    <a:lnTo>
                      <a:pt x="6" y="90"/>
                    </a:lnTo>
                    <a:lnTo>
                      <a:pt x="6" y="102"/>
                    </a:lnTo>
                    <a:lnTo>
                      <a:pt x="6" y="84"/>
                    </a:lnTo>
                    <a:lnTo>
                      <a:pt x="6" y="48"/>
                    </a:lnTo>
                    <a:lnTo>
                      <a:pt x="6" y="48"/>
                    </a:lnTo>
                    <a:lnTo>
                      <a:pt x="6" y="96"/>
                    </a:lnTo>
                    <a:lnTo>
                      <a:pt x="6" y="90"/>
                    </a:lnTo>
                    <a:lnTo>
                      <a:pt x="6" y="78"/>
                    </a:lnTo>
                    <a:lnTo>
                      <a:pt x="6" y="108"/>
                    </a:lnTo>
                    <a:lnTo>
                      <a:pt x="6" y="96"/>
                    </a:lnTo>
                    <a:lnTo>
                      <a:pt x="6" y="60"/>
                    </a:lnTo>
                    <a:lnTo>
                      <a:pt x="6" y="48"/>
                    </a:lnTo>
                    <a:lnTo>
                      <a:pt x="6" y="72"/>
                    </a:lnTo>
                    <a:lnTo>
                      <a:pt x="6" y="84"/>
                    </a:lnTo>
                    <a:lnTo>
                      <a:pt x="6" y="78"/>
                    </a:lnTo>
                    <a:lnTo>
                      <a:pt x="6" y="54"/>
                    </a:lnTo>
                    <a:lnTo>
                      <a:pt x="6" y="90"/>
                    </a:lnTo>
                    <a:lnTo>
                      <a:pt x="6" y="78"/>
                    </a:lnTo>
                    <a:lnTo>
                      <a:pt x="6" y="60"/>
                    </a:lnTo>
                    <a:lnTo>
                      <a:pt x="6" y="84"/>
                    </a:lnTo>
                    <a:lnTo>
                      <a:pt x="6" y="60"/>
                    </a:lnTo>
                    <a:lnTo>
                      <a:pt x="6" y="54"/>
                    </a:lnTo>
                    <a:lnTo>
                      <a:pt x="6" y="72"/>
                    </a:lnTo>
                    <a:lnTo>
                      <a:pt x="6" y="84"/>
                    </a:lnTo>
                    <a:lnTo>
                      <a:pt x="6" y="72"/>
                    </a:lnTo>
                    <a:lnTo>
                      <a:pt x="6" y="72"/>
                    </a:lnTo>
                    <a:lnTo>
                      <a:pt x="6" y="90"/>
                    </a:lnTo>
                    <a:lnTo>
                      <a:pt x="6" y="108"/>
                    </a:lnTo>
                    <a:lnTo>
                      <a:pt x="6" y="42"/>
                    </a:lnTo>
                    <a:lnTo>
                      <a:pt x="6" y="114"/>
                    </a:lnTo>
                    <a:lnTo>
                      <a:pt x="6" y="78"/>
                    </a:lnTo>
                    <a:lnTo>
                      <a:pt x="6" y="78"/>
                    </a:lnTo>
                    <a:lnTo>
                      <a:pt x="6" y="60"/>
                    </a:lnTo>
                    <a:lnTo>
                      <a:pt x="6" y="90"/>
                    </a:lnTo>
                    <a:lnTo>
                      <a:pt x="6" y="48"/>
                    </a:lnTo>
                    <a:lnTo>
                      <a:pt x="6" y="84"/>
                    </a:lnTo>
                    <a:lnTo>
                      <a:pt x="6" y="42"/>
                    </a:lnTo>
                    <a:lnTo>
                      <a:pt x="6" y="78"/>
                    </a:lnTo>
                    <a:lnTo>
                      <a:pt x="6" y="72"/>
                    </a:lnTo>
                    <a:lnTo>
                      <a:pt x="6" y="30"/>
                    </a:lnTo>
                    <a:lnTo>
                      <a:pt x="6" y="96"/>
                    </a:lnTo>
                    <a:lnTo>
                      <a:pt x="6" y="78"/>
                    </a:lnTo>
                    <a:lnTo>
                      <a:pt x="6" y="54"/>
                    </a:lnTo>
                    <a:lnTo>
                      <a:pt x="6" y="54"/>
                    </a:lnTo>
                    <a:lnTo>
                      <a:pt x="6" y="78"/>
                    </a:lnTo>
                    <a:lnTo>
                      <a:pt x="6" y="102"/>
                    </a:lnTo>
                    <a:lnTo>
                      <a:pt x="6" y="54"/>
                    </a:lnTo>
                    <a:lnTo>
                      <a:pt x="6" y="72"/>
                    </a:lnTo>
                    <a:lnTo>
                      <a:pt x="6" y="60"/>
                    </a:lnTo>
                    <a:lnTo>
                      <a:pt x="6" y="90"/>
                    </a:lnTo>
                    <a:lnTo>
                      <a:pt x="6" y="42"/>
                    </a:lnTo>
                    <a:lnTo>
                      <a:pt x="6" y="60"/>
                    </a:lnTo>
                    <a:lnTo>
                      <a:pt x="6" y="102"/>
                    </a:lnTo>
                    <a:lnTo>
                      <a:pt x="6" y="96"/>
                    </a:lnTo>
                    <a:lnTo>
                      <a:pt x="6" y="96"/>
                    </a:lnTo>
                    <a:lnTo>
                      <a:pt x="6" y="54"/>
                    </a:lnTo>
                    <a:lnTo>
                      <a:pt x="6" y="78"/>
                    </a:lnTo>
                    <a:lnTo>
                      <a:pt x="6" y="96"/>
                    </a:lnTo>
                    <a:lnTo>
                      <a:pt x="6" y="60"/>
                    </a:lnTo>
                    <a:lnTo>
                      <a:pt x="6" y="78"/>
                    </a:lnTo>
                    <a:lnTo>
                      <a:pt x="6" y="84"/>
                    </a:lnTo>
                    <a:lnTo>
                      <a:pt x="6" y="72"/>
                    </a:lnTo>
                    <a:lnTo>
                      <a:pt x="6" y="66"/>
                    </a:lnTo>
                    <a:lnTo>
                      <a:pt x="6" y="108"/>
                    </a:lnTo>
                    <a:lnTo>
                      <a:pt x="6" y="72"/>
                    </a:lnTo>
                    <a:lnTo>
                      <a:pt x="6" y="66"/>
                    </a:lnTo>
                    <a:lnTo>
                      <a:pt x="6" y="78"/>
                    </a:lnTo>
                    <a:lnTo>
                      <a:pt x="6" y="108"/>
                    </a:lnTo>
                    <a:lnTo>
                      <a:pt x="6" y="48"/>
                    </a:lnTo>
                    <a:lnTo>
                      <a:pt x="6" y="30"/>
                    </a:lnTo>
                    <a:lnTo>
                      <a:pt x="6" y="84"/>
                    </a:lnTo>
                    <a:lnTo>
                      <a:pt x="6" y="78"/>
                    </a:lnTo>
                    <a:lnTo>
                      <a:pt x="6" y="84"/>
                    </a:lnTo>
                    <a:lnTo>
                      <a:pt x="6" y="96"/>
                    </a:lnTo>
                    <a:lnTo>
                      <a:pt x="6" y="72"/>
                    </a:lnTo>
                    <a:lnTo>
                      <a:pt x="6" y="96"/>
                    </a:lnTo>
                    <a:lnTo>
                      <a:pt x="6" y="54"/>
                    </a:lnTo>
                    <a:lnTo>
                      <a:pt x="6" y="66"/>
                    </a:lnTo>
                    <a:lnTo>
                      <a:pt x="6" y="66"/>
                    </a:lnTo>
                    <a:lnTo>
                      <a:pt x="6" y="102"/>
                    </a:lnTo>
                    <a:lnTo>
                      <a:pt x="6" y="72"/>
                    </a:lnTo>
                    <a:lnTo>
                      <a:pt x="6" y="78"/>
                    </a:lnTo>
                    <a:lnTo>
                      <a:pt x="6" y="90"/>
                    </a:lnTo>
                    <a:lnTo>
                      <a:pt x="6" y="84"/>
                    </a:lnTo>
                    <a:lnTo>
                      <a:pt x="6" y="114"/>
                    </a:lnTo>
                    <a:lnTo>
                      <a:pt x="6" y="84"/>
                    </a:lnTo>
                    <a:lnTo>
                      <a:pt x="6" y="66"/>
                    </a:lnTo>
                    <a:lnTo>
                      <a:pt x="6" y="90"/>
                    </a:lnTo>
                    <a:lnTo>
                      <a:pt x="12" y="42"/>
                    </a:lnTo>
                    <a:lnTo>
                      <a:pt x="12" y="54"/>
                    </a:lnTo>
                    <a:lnTo>
                      <a:pt x="12" y="60"/>
                    </a:lnTo>
                    <a:lnTo>
                      <a:pt x="12" y="120"/>
                    </a:lnTo>
                    <a:lnTo>
                      <a:pt x="12" y="120"/>
                    </a:lnTo>
                    <a:lnTo>
                      <a:pt x="12" y="72"/>
                    </a:lnTo>
                    <a:lnTo>
                      <a:pt x="12" y="102"/>
                    </a:lnTo>
                    <a:lnTo>
                      <a:pt x="12" y="72"/>
                    </a:lnTo>
                    <a:lnTo>
                      <a:pt x="12" y="48"/>
                    </a:lnTo>
                    <a:lnTo>
                      <a:pt x="12" y="114"/>
                    </a:lnTo>
                    <a:lnTo>
                      <a:pt x="12" y="60"/>
                    </a:lnTo>
                    <a:lnTo>
                      <a:pt x="12" y="102"/>
                    </a:lnTo>
                    <a:lnTo>
                      <a:pt x="12" y="84"/>
                    </a:lnTo>
                    <a:lnTo>
                      <a:pt x="12" y="42"/>
                    </a:lnTo>
                    <a:lnTo>
                      <a:pt x="12" y="72"/>
                    </a:lnTo>
                    <a:lnTo>
                      <a:pt x="12" y="90"/>
                    </a:lnTo>
                    <a:lnTo>
                      <a:pt x="12" y="60"/>
                    </a:lnTo>
                    <a:lnTo>
                      <a:pt x="12" y="90"/>
                    </a:lnTo>
                    <a:lnTo>
                      <a:pt x="12" y="60"/>
                    </a:lnTo>
                    <a:lnTo>
                      <a:pt x="12" y="42"/>
                    </a:lnTo>
                    <a:lnTo>
                      <a:pt x="12" y="78"/>
                    </a:lnTo>
                    <a:lnTo>
                      <a:pt x="12" y="78"/>
                    </a:lnTo>
                    <a:lnTo>
                      <a:pt x="12" y="90"/>
                    </a:lnTo>
                    <a:lnTo>
                      <a:pt x="12" y="96"/>
                    </a:lnTo>
                    <a:lnTo>
                      <a:pt x="12" y="42"/>
                    </a:lnTo>
                    <a:lnTo>
                      <a:pt x="12" y="60"/>
                    </a:lnTo>
                    <a:lnTo>
                      <a:pt x="12" y="48"/>
                    </a:lnTo>
                    <a:lnTo>
                      <a:pt x="12" y="60"/>
                    </a:lnTo>
                    <a:lnTo>
                      <a:pt x="12" y="30"/>
                    </a:lnTo>
                    <a:lnTo>
                      <a:pt x="12" y="78"/>
                    </a:lnTo>
                    <a:lnTo>
                      <a:pt x="12" y="42"/>
                    </a:lnTo>
                    <a:lnTo>
                      <a:pt x="12" y="84"/>
                    </a:lnTo>
                    <a:lnTo>
                      <a:pt x="12" y="36"/>
                    </a:lnTo>
                    <a:lnTo>
                      <a:pt x="12" y="60"/>
                    </a:lnTo>
                    <a:lnTo>
                      <a:pt x="12" y="90"/>
                    </a:lnTo>
                    <a:lnTo>
                      <a:pt x="12" y="78"/>
                    </a:lnTo>
                    <a:lnTo>
                      <a:pt x="12" y="78"/>
                    </a:lnTo>
                    <a:lnTo>
                      <a:pt x="12" y="84"/>
                    </a:lnTo>
                    <a:lnTo>
                      <a:pt x="12" y="84"/>
                    </a:lnTo>
                    <a:lnTo>
                      <a:pt x="12" y="78"/>
                    </a:lnTo>
                    <a:lnTo>
                      <a:pt x="12" y="78"/>
                    </a:lnTo>
                    <a:lnTo>
                      <a:pt x="12" y="66"/>
                    </a:lnTo>
                    <a:lnTo>
                      <a:pt x="12" y="96"/>
                    </a:lnTo>
                    <a:lnTo>
                      <a:pt x="12" y="60"/>
                    </a:lnTo>
                    <a:lnTo>
                      <a:pt x="12" y="48"/>
                    </a:lnTo>
                    <a:lnTo>
                      <a:pt x="12" y="60"/>
                    </a:lnTo>
                    <a:lnTo>
                      <a:pt x="12" y="60"/>
                    </a:lnTo>
                    <a:lnTo>
                      <a:pt x="12" y="96"/>
                    </a:lnTo>
                    <a:lnTo>
                      <a:pt x="12" y="78"/>
                    </a:lnTo>
                    <a:lnTo>
                      <a:pt x="12" y="66"/>
                    </a:lnTo>
                    <a:lnTo>
                      <a:pt x="12" y="90"/>
                    </a:lnTo>
                    <a:lnTo>
                      <a:pt x="12" y="36"/>
                    </a:lnTo>
                    <a:lnTo>
                      <a:pt x="12" y="108"/>
                    </a:lnTo>
                    <a:lnTo>
                      <a:pt x="12" y="30"/>
                    </a:lnTo>
                    <a:lnTo>
                      <a:pt x="12" y="108"/>
                    </a:lnTo>
                    <a:lnTo>
                      <a:pt x="12" y="66"/>
                    </a:lnTo>
                    <a:lnTo>
                      <a:pt x="12" y="72"/>
                    </a:lnTo>
                    <a:lnTo>
                      <a:pt x="12" y="48"/>
                    </a:lnTo>
                    <a:lnTo>
                      <a:pt x="12" y="102"/>
                    </a:lnTo>
                    <a:lnTo>
                      <a:pt x="12" y="90"/>
                    </a:lnTo>
                    <a:lnTo>
                      <a:pt x="12" y="72"/>
                    </a:lnTo>
                    <a:lnTo>
                      <a:pt x="12" y="42"/>
                    </a:lnTo>
                    <a:lnTo>
                      <a:pt x="12" y="72"/>
                    </a:lnTo>
                    <a:lnTo>
                      <a:pt x="12" y="54"/>
                    </a:lnTo>
                    <a:lnTo>
                      <a:pt x="12" y="78"/>
                    </a:lnTo>
                    <a:lnTo>
                      <a:pt x="12" y="42"/>
                    </a:lnTo>
                    <a:lnTo>
                      <a:pt x="12" y="102"/>
                    </a:lnTo>
                    <a:lnTo>
                      <a:pt x="12" y="108"/>
                    </a:lnTo>
                    <a:lnTo>
                      <a:pt x="12" y="72"/>
                    </a:lnTo>
                    <a:lnTo>
                      <a:pt x="12" y="60"/>
                    </a:lnTo>
                    <a:lnTo>
                      <a:pt x="12" y="66"/>
                    </a:lnTo>
                    <a:lnTo>
                      <a:pt x="12" y="96"/>
                    </a:lnTo>
                    <a:lnTo>
                      <a:pt x="12" y="132"/>
                    </a:lnTo>
                    <a:lnTo>
                      <a:pt x="12" y="84"/>
                    </a:lnTo>
                    <a:lnTo>
                      <a:pt x="12" y="72"/>
                    </a:lnTo>
                    <a:lnTo>
                      <a:pt x="12" y="96"/>
                    </a:lnTo>
                    <a:lnTo>
                      <a:pt x="12" y="114"/>
                    </a:lnTo>
                    <a:lnTo>
                      <a:pt x="12" y="66"/>
                    </a:lnTo>
                    <a:lnTo>
                      <a:pt x="12" y="66"/>
                    </a:lnTo>
                    <a:lnTo>
                      <a:pt x="12" y="102"/>
                    </a:lnTo>
                    <a:lnTo>
                      <a:pt x="12" y="96"/>
                    </a:lnTo>
                    <a:lnTo>
                      <a:pt x="12" y="60"/>
                    </a:lnTo>
                    <a:lnTo>
                      <a:pt x="12" y="84"/>
                    </a:lnTo>
                    <a:lnTo>
                      <a:pt x="12" y="66"/>
                    </a:lnTo>
                    <a:lnTo>
                      <a:pt x="12" y="66"/>
                    </a:lnTo>
                    <a:lnTo>
                      <a:pt x="12" y="48"/>
                    </a:lnTo>
                    <a:lnTo>
                      <a:pt x="12" y="90"/>
                    </a:lnTo>
                    <a:lnTo>
                      <a:pt x="12" y="66"/>
                    </a:lnTo>
                    <a:lnTo>
                      <a:pt x="12" y="54"/>
                    </a:lnTo>
                    <a:lnTo>
                      <a:pt x="12" y="84"/>
                    </a:lnTo>
                    <a:lnTo>
                      <a:pt x="12" y="102"/>
                    </a:lnTo>
                    <a:lnTo>
                      <a:pt x="12" y="54"/>
                    </a:lnTo>
                    <a:lnTo>
                      <a:pt x="12" y="36"/>
                    </a:lnTo>
                    <a:lnTo>
                      <a:pt x="12" y="90"/>
                    </a:lnTo>
                    <a:lnTo>
                      <a:pt x="12" y="96"/>
                    </a:lnTo>
                    <a:lnTo>
                      <a:pt x="12" y="42"/>
                    </a:lnTo>
                    <a:lnTo>
                      <a:pt x="12" y="90"/>
                    </a:lnTo>
                    <a:lnTo>
                      <a:pt x="12" y="66"/>
                    </a:lnTo>
                    <a:lnTo>
                      <a:pt x="12" y="60"/>
                    </a:lnTo>
                    <a:lnTo>
                      <a:pt x="12" y="48"/>
                    </a:lnTo>
                    <a:lnTo>
                      <a:pt x="12" y="60"/>
                    </a:lnTo>
                    <a:lnTo>
                      <a:pt x="12" y="48"/>
                    </a:lnTo>
                    <a:lnTo>
                      <a:pt x="18" y="48"/>
                    </a:lnTo>
                    <a:lnTo>
                      <a:pt x="18" y="84"/>
                    </a:lnTo>
                    <a:lnTo>
                      <a:pt x="18" y="54"/>
                    </a:lnTo>
                    <a:lnTo>
                      <a:pt x="18" y="54"/>
                    </a:lnTo>
                    <a:lnTo>
                      <a:pt x="18" y="96"/>
                    </a:lnTo>
                    <a:lnTo>
                      <a:pt x="18" y="66"/>
                    </a:lnTo>
                    <a:lnTo>
                      <a:pt x="18" y="48"/>
                    </a:lnTo>
                    <a:lnTo>
                      <a:pt x="18" y="96"/>
                    </a:lnTo>
                    <a:lnTo>
                      <a:pt x="18" y="108"/>
                    </a:lnTo>
                    <a:lnTo>
                      <a:pt x="18" y="84"/>
                    </a:lnTo>
                    <a:lnTo>
                      <a:pt x="18" y="90"/>
                    </a:lnTo>
                    <a:lnTo>
                      <a:pt x="18" y="78"/>
                    </a:lnTo>
                    <a:lnTo>
                      <a:pt x="18" y="72"/>
                    </a:lnTo>
                    <a:lnTo>
                      <a:pt x="18" y="90"/>
                    </a:lnTo>
                    <a:lnTo>
                      <a:pt x="18" y="96"/>
                    </a:lnTo>
                    <a:lnTo>
                      <a:pt x="18" y="84"/>
                    </a:lnTo>
                    <a:lnTo>
                      <a:pt x="18" y="90"/>
                    </a:lnTo>
                    <a:lnTo>
                      <a:pt x="18" y="96"/>
                    </a:lnTo>
                    <a:lnTo>
                      <a:pt x="18" y="90"/>
                    </a:lnTo>
                    <a:lnTo>
                      <a:pt x="18" y="72"/>
                    </a:lnTo>
                    <a:lnTo>
                      <a:pt x="18" y="96"/>
                    </a:lnTo>
                    <a:lnTo>
                      <a:pt x="18" y="102"/>
                    </a:lnTo>
                    <a:lnTo>
                      <a:pt x="18" y="42"/>
                    </a:lnTo>
                    <a:lnTo>
                      <a:pt x="18" y="84"/>
                    </a:lnTo>
                    <a:lnTo>
                      <a:pt x="18" y="90"/>
                    </a:lnTo>
                    <a:lnTo>
                      <a:pt x="18" y="48"/>
                    </a:lnTo>
                    <a:lnTo>
                      <a:pt x="18" y="48"/>
                    </a:lnTo>
                    <a:lnTo>
                      <a:pt x="18" y="54"/>
                    </a:lnTo>
                    <a:lnTo>
                      <a:pt x="18" y="60"/>
                    </a:lnTo>
                    <a:lnTo>
                      <a:pt x="18" y="66"/>
                    </a:lnTo>
                    <a:lnTo>
                      <a:pt x="18" y="96"/>
                    </a:lnTo>
                    <a:lnTo>
                      <a:pt x="18" y="84"/>
                    </a:lnTo>
                    <a:lnTo>
                      <a:pt x="18" y="90"/>
                    </a:lnTo>
                    <a:lnTo>
                      <a:pt x="18" y="96"/>
                    </a:lnTo>
                    <a:lnTo>
                      <a:pt x="18" y="84"/>
                    </a:lnTo>
                    <a:lnTo>
                      <a:pt x="18" y="84"/>
                    </a:lnTo>
                    <a:lnTo>
                      <a:pt x="18" y="60"/>
                    </a:lnTo>
                    <a:lnTo>
                      <a:pt x="18" y="48"/>
                    </a:lnTo>
                    <a:lnTo>
                      <a:pt x="18" y="54"/>
                    </a:lnTo>
                    <a:lnTo>
                      <a:pt x="18" y="66"/>
                    </a:lnTo>
                    <a:lnTo>
                      <a:pt x="18" y="78"/>
                    </a:lnTo>
                    <a:lnTo>
                      <a:pt x="18" y="90"/>
                    </a:lnTo>
                    <a:lnTo>
                      <a:pt x="18" y="60"/>
                    </a:lnTo>
                    <a:lnTo>
                      <a:pt x="18" y="30"/>
                    </a:lnTo>
                    <a:lnTo>
                      <a:pt x="18" y="66"/>
                    </a:lnTo>
                    <a:lnTo>
                      <a:pt x="18" y="96"/>
                    </a:lnTo>
                    <a:lnTo>
                      <a:pt x="18" y="72"/>
                    </a:lnTo>
                    <a:lnTo>
                      <a:pt x="18" y="78"/>
                    </a:lnTo>
                    <a:lnTo>
                      <a:pt x="18" y="72"/>
                    </a:lnTo>
                    <a:lnTo>
                      <a:pt x="18" y="78"/>
                    </a:lnTo>
                    <a:lnTo>
                      <a:pt x="18" y="84"/>
                    </a:lnTo>
                    <a:lnTo>
                      <a:pt x="18" y="54"/>
                    </a:lnTo>
                    <a:lnTo>
                      <a:pt x="18" y="60"/>
                    </a:lnTo>
                    <a:lnTo>
                      <a:pt x="18" y="78"/>
                    </a:lnTo>
                    <a:lnTo>
                      <a:pt x="18" y="66"/>
                    </a:lnTo>
                    <a:lnTo>
                      <a:pt x="18" y="48"/>
                    </a:lnTo>
                    <a:lnTo>
                      <a:pt x="18" y="114"/>
                    </a:lnTo>
                    <a:lnTo>
                      <a:pt x="18" y="54"/>
                    </a:lnTo>
                    <a:lnTo>
                      <a:pt x="18" y="78"/>
                    </a:lnTo>
                    <a:lnTo>
                      <a:pt x="18" y="60"/>
                    </a:lnTo>
                    <a:lnTo>
                      <a:pt x="18" y="60"/>
                    </a:lnTo>
                    <a:lnTo>
                      <a:pt x="18" y="60"/>
                    </a:lnTo>
                    <a:lnTo>
                      <a:pt x="18" y="84"/>
                    </a:lnTo>
                    <a:lnTo>
                      <a:pt x="18" y="90"/>
                    </a:lnTo>
                    <a:lnTo>
                      <a:pt x="18" y="96"/>
                    </a:lnTo>
                    <a:lnTo>
                      <a:pt x="18" y="102"/>
                    </a:lnTo>
                    <a:lnTo>
                      <a:pt x="18" y="96"/>
                    </a:lnTo>
                    <a:lnTo>
                      <a:pt x="18" y="78"/>
                    </a:lnTo>
                    <a:lnTo>
                      <a:pt x="18" y="72"/>
                    </a:lnTo>
                    <a:lnTo>
                      <a:pt x="18" y="84"/>
                    </a:lnTo>
                    <a:lnTo>
                      <a:pt x="18" y="90"/>
                    </a:lnTo>
                    <a:lnTo>
                      <a:pt x="18" y="66"/>
                    </a:lnTo>
                    <a:lnTo>
                      <a:pt x="18" y="42"/>
                    </a:lnTo>
                    <a:lnTo>
                      <a:pt x="18" y="78"/>
                    </a:lnTo>
                    <a:lnTo>
                      <a:pt x="18" y="60"/>
                    </a:lnTo>
                    <a:lnTo>
                      <a:pt x="18" y="60"/>
                    </a:lnTo>
                    <a:lnTo>
                      <a:pt x="18" y="90"/>
                    </a:lnTo>
                    <a:lnTo>
                      <a:pt x="18" y="84"/>
                    </a:lnTo>
                    <a:lnTo>
                      <a:pt x="18" y="78"/>
                    </a:lnTo>
                    <a:lnTo>
                      <a:pt x="18" y="108"/>
                    </a:lnTo>
                    <a:lnTo>
                      <a:pt x="18" y="66"/>
                    </a:lnTo>
                    <a:lnTo>
                      <a:pt x="18" y="48"/>
                    </a:lnTo>
                    <a:lnTo>
                      <a:pt x="18" y="78"/>
                    </a:lnTo>
                    <a:lnTo>
                      <a:pt x="18" y="60"/>
                    </a:lnTo>
                    <a:lnTo>
                      <a:pt x="18" y="54"/>
                    </a:lnTo>
                    <a:lnTo>
                      <a:pt x="18" y="102"/>
                    </a:lnTo>
                    <a:lnTo>
                      <a:pt x="18" y="60"/>
                    </a:lnTo>
                    <a:lnTo>
                      <a:pt x="18" y="84"/>
                    </a:lnTo>
                    <a:lnTo>
                      <a:pt x="18" y="96"/>
                    </a:lnTo>
                    <a:lnTo>
                      <a:pt x="18" y="72"/>
                    </a:lnTo>
                    <a:lnTo>
                      <a:pt x="18" y="84"/>
                    </a:lnTo>
                    <a:lnTo>
                      <a:pt x="18" y="90"/>
                    </a:lnTo>
                    <a:lnTo>
                      <a:pt x="18" y="78"/>
                    </a:lnTo>
                    <a:lnTo>
                      <a:pt x="18" y="78"/>
                    </a:lnTo>
                    <a:lnTo>
                      <a:pt x="18" y="36"/>
                    </a:lnTo>
                    <a:lnTo>
                      <a:pt x="18" y="90"/>
                    </a:lnTo>
                    <a:lnTo>
                      <a:pt x="18" y="90"/>
                    </a:lnTo>
                    <a:lnTo>
                      <a:pt x="18" y="84"/>
                    </a:lnTo>
                    <a:lnTo>
                      <a:pt x="18" y="66"/>
                    </a:lnTo>
                    <a:lnTo>
                      <a:pt x="18" y="48"/>
                    </a:lnTo>
                    <a:lnTo>
                      <a:pt x="18" y="54"/>
                    </a:lnTo>
                    <a:lnTo>
                      <a:pt x="18" y="102"/>
                    </a:lnTo>
                    <a:lnTo>
                      <a:pt x="18" y="48"/>
                    </a:lnTo>
                    <a:lnTo>
                      <a:pt x="24" y="78"/>
                    </a:lnTo>
                    <a:lnTo>
                      <a:pt x="24" y="90"/>
                    </a:lnTo>
                    <a:lnTo>
                      <a:pt x="24" y="84"/>
                    </a:lnTo>
                    <a:lnTo>
                      <a:pt x="24" y="90"/>
                    </a:lnTo>
                    <a:lnTo>
                      <a:pt x="24" y="48"/>
                    </a:lnTo>
                    <a:lnTo>
                      <a:pt x="24" y="60"/>
                    </a:lnTo>
                    <a:lnTo>
                      <a:pt x="24" y="72"/>
                    </a:lnTo>
                    <a:lnTo>
                      <a:pt x="24" y="60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24" y="102"/>
                    </a:lnTo>
                    <a:lnTo>
                      <a:pt x="24" y="90"/>
                    </a:lnTo>
                    <a:lnTo>
                      <a:pt x="24" y="66"/>
                    </a:lnTo>
                    <a:lnTo>
                      <a:pt x="24" y="108"/>
                    </a:lnTo>
                    <a:lnTo>
                      <a:pt x="24" y="60"/>
                    </a:lnTo>
                    <a:lnTo>
                      <a:pt x="24" y="42"/>
                    </a:lnTo>
                    <a:lnTo>
                      <a:pt x="24" y="72"/>
                    </a:lnTo>
                    <a:lnTo>
                      <a:pt x="24" y="66"/>
                    </a:lnTo>
                    <a:lnTo>
                      <a:pt x="24" y="30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24" y="60"/>
                    </a:lnTo>
                    <a:lnTo>
                      <a:pt x="24" y="96"/>
                    </a:lnTo>
                    <a:lnTo>
                      <a:pt x="24" y="48"/>
                    </a:lnTo>
                    <a:lnTo>
                      <a:pt x="24" y="42"/>
                    </a:lnTo>
                    <a:lnTo>
                      <a:pt x="24" y="72"/>
                    </a:lnTo>
                    <a:lnTo>
                      <a:pt x="24" y="84"/>
                    </a:lnTo>
                    <a:lnTo>
                      <a:pt x="24" y="96"/>
                    </a:lnTo>
                    <a:lnTo>
                      <a:pt x="24" y="84"/>
                    </a:lnTo>
                    <a:lnTo>
                      <a:pt x="24" y="66"/>
                    </a:lnTo>
                    <a:lnTo>
                      <a:pt x="24" y="102"/>
                    </a:lnTo>
                    <a:lnTo>
                      <a:pt x="24" y="114"/>
                    </a:lnTo>
                    <a:lnTo>
                      <a:pt x="24" y="90"/>
                    </a:lnTo>
                    <a:lnTo>
                      <a:pt x="24" y="48"/>
                    </a:lnTo>
                    <a:lnTo>
                      <a:pt x="24" y="66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24" y="60"/>
                    </a:lnTo>
                    <a:lnTo>
                      <a:pt x="24" y="90"/>
                    </a:lnTo>
                    <a:lnTo>
                      <a:pt x="24" y="78"/>
                    </a:lnTo>
                    <a:lnTo>
                      <a:pt x="24" y="114"/>
                    </a:lnTo>
                    <a:lnTo>
                      <a:pt x="24" y="78"/>
                    </a:lnTo>
                    <a:lnTo>
                      <a:pt x="24" y="60"/>
                    </a:lnTo>
                    <a:lnTo>
                      <a:pt x="24" y="96"/>
                    </a:lnTo>
                    <a:lnTo>
                      <a:pt x="24" y="84"/>
                    </a:lnTo>
                    <a:lnTo>
                      <a:pt x="24" y="78"/>
                    </a:lnTo>
                    <a:lnTo>
                      <a:pt x="24" y="84"/>
                    </a:lnTo>
                    <a:lnTo>
                      <a:pt x="24" y="72"/>
                    </a:lnTo>
                    <a:lnTo>
                      <a:pt x="24" y="66"/>
                    </a:lnTo>
                    <a:lnTo>
                      <a:pt x="24" y="54"/>
                    </a:lnTo>
                    <a:lnTo>
                      <a:pt x="24" y="36"/>
                    </a:lnTo>
                    <a:lnTo>
                      <a:pt x="24" y="66"/>
                    </a:lnTo>
                    <a:lnTo>
                      <a:pt x="24" y="114"/>
                    </a:lnTo>
                    <a:lnTo>
                      <a:pt x="24" y="108"/>
                    </a:lnTo>
                    <a:lnTo>
                      <a:pt x="24" y="60"/>
                    </a:lnTo>
                    <a:lnTo>
                      <a:pt x="24" y="78"/>
                    </a:lnTo>
                    <a:lnTo>
                      <a:pt x="24" y="42"/>
                    </a:lnTo>
                    <a:lnTo>
                      <a:pt x="24" y="78"/>
                    </a:lnTo>
                    <a:lnTo>
                      <a:pt x="24" y="60"/>
                    </a:lnTo>
                    <a:lnTo>
                      <a:pt x="24" y="54"/>
                    </a:lnTo>
                    <a:lnTo>
                      <a:pt x="24" y="78"/>
                    </a:lnTo>
                    <a:lnTo>
                      <a:pt x="24" y="90"/>
                    </a:lnTo>
                    <a:lnTo>
                      <a:pt x="24" y="84"/>
                    </a:lnTo>
                    <a:lnTo>
                      <a:pt x="24" y="84"/>
                    </a:lnTo>
                    <a:lnTo>
                      <a:pt x="24" y="132"/>
                    </a:lnTo>
                    <a:lnTo>
                      <a:pt x="24" y="114"/>
                    </a:lnTo>
                    <a:lnTo>
                      <a:pt x="24" y="66"/>
                    </a:lnTo>
                    <a:lnTo>
                      <a:pt x="24" y="48"/>
                    </a:lnTo>
                    <a:lnTo>
                      <a:pt x="24" y="90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24" y="72"/>
                    </a:lnTo>
                    <a:lnTo>
                      <a:pt x="24" y="90"/>
                    </a:lnTo>
                    <a:lnTo>
                      <a:pt x="24" y="84"/>
                    </a:lnTo>
                    <a:lnTo>
                      <a:pt x="24" y="78"/>
                    </a:lnTo>
                    <a:lnTo>
                      <a:pt x="24" y="84"/>
                    </a:lnTo>
                    <a:lnTo>
                      <a:pt x="24" y="54"/>
                    </a:lnTo>
                    <a:lnTo>
                      <a:pt x="24" y="66"/>
                    </a:lnTo>
                    <a:lnTo>
                      <a:pt x="24" y="72"/>
                    </a:lnTo>
                    <a:lnTo>
                      <a:pt x="24" y="72"/>
                    </a:lnTo>
                    <a:lnTo>
                      <a:pt x="24" y="90"/>
                    </a:lnTo>
                    <a:lnTo>
                      <a:pt x="24" y="66"/>
                    </a:lnTo>
                    <a:lnTo>
                      <a:pt x="24" y="66"/>
                    </a:lnTo>
                    <a:lnTo>
                      <a:pt x="24" y="78"/>
                    </a:lnTo>
                    <a:lnTo>
                      <a:pt x="24" y="108"/>
                    </a:lnTo>
                    <a:lnTo>
                      <a:pt x="24" y="96"/>
                    </a:lnTo>
                    <a:lnTo>
                      <a:pt x="24" y="30"/>
                    </a:lnTo>
                    <a:lnTo>
                      <a:pt x="24" y="60"/>
                    </a:lnTo>
                    <a:lnTo>
                      <a:pt x="24" y="66"/>
                    </a:lnTo>
                    <a:lnTo>
                      <a:pt x="24" y="36"/>
                    </a:lnTo>
                    <a:lnTo>
                      <a:pt x="24" y="48"/>
                    </a:lnTo>
                    <a:lnTo>
                      <a:pt x="24" y="90"/>
                    </a:lnTo>
                    <a:lnTo>
                      <a:pt x="24" y="36"/>
                    </a:lnTo>
                    <a:lnTo>
                      <a:pt x="24" y="48"/>
                    </a:lnTo>
                    <a:lnTo>
                      <a:pt x="24" y="90"/>
                    </a:lnTo>
                    <a:lnTo>
                      <a:pt x="24" y="84"/>
                    </a:lnTo>
                    <a:lnTo>
                      <a:pt x="24" y="102"/>
                    </a:lnTo>
                    <a:lnTo>
                      <a:pt x="24" y="54"/>
                    </a:lnTo>
                    <a:lnTo>
                      <a:pt x="24" y="78"/>
                    </a:lnTo>
                    <a:lnTo>
                      <a:pt x="24" y="48"/>
                    </a:lnTo>
                    <a:lnTo>
                      <a:pt x="24" y="66"/>
                    </a:lnTo>
                    <a:lnTo>
                      <a:pt x="24" y="66"/>
                    </a:lnTo>
                    <a:lnTo>
                      <a:pt x="30" y="60"/>
                    </a:lnTo>
                    <a:lnTo>
                      <a:pt x="30" y="78"/>
                    </a:lnTo>
                    <a:lnTo>
                      <a:pt x="30" y="84"/>
                    </a:lnTo>
                    <a:lnTo>
                      <a:pt x="30" y="78"/>
                    </a:lnTo>
                    <a:lnTo>
                      <a:pt x="30" y="96"/>
                    </a:lnTo>
                    <a:lnTo>
                      <a:pt x="30" y="48"/>
                    </a:lnTo>
                    <a:lnTo>
                      <a:pt x="30" y="84"/>
                    </a:lnTo>
                    <a:lnTo>
                      <a:pt x="30" y="72"/>
                    </a:lnTo>
                    <a:lnTo>
                      <a:pt x="30" y="48"/>
                    </a:lnTo>
                    <a:lnTo>
                      <a:pt x="30" y="72"/>
                    </a:lnTo>
                    <a:lnTo>
                      <a:pt x="30" y="72"/>
                    </a:lnTo>
                    <a:lnTo>
                      <a:pt x="30" y="96"/>
                    </a:lnTo>
                    <a:lnTo>
                      <a:pt x="30" y="78"/>
                    </a:lnTo>
                    <a:lnTo>
                      <a:pt x="30" y="66"/>
                    </a:lnTo>
                    <a:lnTo>
                      <a:pt x="30" y="60"/>
                    </a:lnTo>
                    <a:lnTo>
                      <a:pt x="30" y="48"/>
                    </a:lnTo>
                    <a:lnTo>
                      <a:pt x="30" y="54"/>
                    </a:lnTo>
                    <a:lnTo>
                      <a:pt x="30" y="96"/>
                    </a:lnTo>
                    <a:lnTo>
                      <a:pt x="30" y="72"/>
                    </a:lnTo>
                    <a:lnTo>
                      <a:pt x="30" y="78"/>
                    </a:lnTo>
                    <a:lnTo>
                      <a:pt x="30" y="90"/>
                    </a:lnTo>
                    <a:lnTo>
                      <a:pt x="30" y="84"/>
                    </a:lnTo>
                    <a:lnTo>
                      <a:pt x="30" y="96"/>
                    </a:lnTo>
                    <a:lnTo>
                      <a:pt x="30" y="84"/>
                    </a:lnTo>
                    <a:lnTo>
                      <a:pt x="30" y="66"/>
                    </a:lnTo>
                    <a:lnTo>
                      <a:pt x="30" y="102"/>
                    </a:lnTo>
                    <a:lnTo>
                      <a:pt x="30" y="60"/>
                    </a:lnTo>
                    <a:lnTo>
                      <a:pt x="30" y="102"/>
                    </a:lnTo>
                    <a:lnTo>
                      <a:pt x="30" y="78"/>
                    </a:lnTo>
                    <a:lnTo>
                      <a:pt x="30" y="72"/>
                    </a:lnTo>
                    <a:lnTo>
                      <a:pt x="30" y="78"/>
                    </a:lnTo>
                    <a:lnTo>
                      <a:pt x="30" y="96"/>
                    </a:lnTo>
                    <a:lnTo>
                      <a:pt x="30" y="48"/>
                    </a:lnTo>
                    <a:lnTo>
                      <a:pt x="30" y="66"/>
                    </a:lnTo>
                    <a:lnTo>
                      <a:pt x="30" y="60"/>
                    </a:lnTo>
                    <a:lnTo>
                      <a:pt x="30" y="90"/>
                    </a:lnTo>
                    <a:lnTo>
                      <a:pt x="30" y="90"/>
                    </a:lnTo>
                    <a:lnTo>
                      <a:pt x="30" y="72"/>
                    </a:lnTo>
                    <a:lnTo>
                      <a:pt x="30" y="96"/>
                    </a:lnTo>
                    <a:lnTo>
                      <a:pt x="30" y="90"/>
                    </a:lnTo>
                    <a:lnTo>
                      <a:pt x="30" y="90"/>
                    </a:lnTo>
                    <a:lnTo>
                      <a:pt x="30" y="84"/>
                    </a:lnTo>
                    <a:lnTo>
                      <a:pt x="30" y="84"/>
                    </a:lnTo>
                    <a:lnTo>
                      <a:pt x="30" y="90"/>
                    </a:lnTo>
                    <a:lnTo>
                      <a:pt x="30" y="108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30" y="72"/>
                    </a:lnTo>
                    <a:lnTo>
                      <a:pt x="30" y="96"/>
                    </a:lnTo>
                    <a:lnTo>
                      <a:pt x="30" y="66"/>
                    </a:lnTo>
                    <a:lnTo>
                      <a:pt x="30" y="72"/>
                    </a:lnTo>
                    <a:lnTo>
                      <a:pt x="30" y="84"/>
                    </a:lnTo>
                    <a:lnTo>
                      <a:pt x="30" y="48"/>
                    </a:lnTo>
                    <a:lnTo>
                      <a:pt x="30" y="96"/>
                    </a:lnTo>
                    <a:lnTo>
                      <a:pt x="30" y="102"/>
                    </a:lnTo>
                    <a:lnTo>
                      <a:pt x="30" y="78"/>
                    </a:lnTo>
                    <a:lnTo>
                      <a:pt x="30" y="78"/>
                    </a:lnTo>
                    <a:lnTo>
                      <a:pt x="30" y="60"/>
                    </a:lnTo>
                    <a:lnTo>
                      <a:pt x="30" y="54"/>
                    </a:lnTo>
                    <a:lnTo>
                      <a:pt x="30" y="90"/>
                    </a:lnTo>
                    <a:lnTo>
                      <a:pt x="30" y="78"/>
                    </a:lnTo>
                    <a:lnTo>
                      <a:pt x="30" y="90"/>
                    </a:lnTo>
                    <a:lnTo>
                      <a:pt x="30" y="84"/>
                    </a:lnTo>
                    <a:lnTo>
                      <a:pt x="30" y="96"/>
                    </a:lnTo>
                    <a:lnTo>
                      <a:pt x="30" y="84"/>
                    </a:lnTo>
                    <a:lnTo>
                      <a:pt x="30" y="66"/>
                    </a:lnTo>
                    <a:lnTo>
                      <a:pt x="30" y="84"/>
                    </a:lnTo>
                    <a:lnTo>
                      <a:pt x="30" y="84"/>
                    </a:lnTo>
                    <a:lnTo>
                      <a:pt x="30" y="90"/>
                    </a:lnTo>
                    <a:lnTo>
                      <a:pt x="30" y="48"/>
                    </a:lnTo>
                    <a:lnTo>
                      <a:pt x="30" y="84"/>
                    </a:lnTo>
                    <a:lnTo>
                      <a:pt x="30" y="84"/>
                    </a:lnTo>
                    <a:lnTo>
                      <a:pt x="30" y="108"/>
                    </a:lnTo>
                    <a:lnTo>
                      <a:pt x="30" y="72"/>
                    </a:lnTo>
                    <a:lnTo>
                      <a:pt x="30" y="102"/>
                    </a:lnTo>
                    <a:lnTo>
                      <a:pt x="30" y="42"/>
                    </a:lnTo>
                    <a:lnTo>
                      <a:pt x="30" y="84"/>
                    </a:lnTo>
                    <a:lnTo>
                      <a:pt x="30" y="66"/>
                    </a:lnTo>
                    <a:lnTo>
                      <a:pt x="30" y="84"/>
                    </a:lnTo>
                    <a:lnTo>
                      <a:pt x="30" y="72"/>
                    </a:lnTo>
                    <a:lnTo>
                      <a:pt x="30" y="96"/>
                    </a:lnTo>
                    <a:lnTo>
                      <a:pt x="30" y="60"/>
                    </a:lnTo>
                    <a:lnTo>
                      <a:pt x="30" y="54"/>
                    </a:lnTo>
                    <a:lnTo>
                      <a:pt x="30" y="54"/>
                    </a:lnTo>
                    <a:lnTo>
                      <a:pt x="30" y="90"/>
                    </a:lnTo>
                    <a:lnTo>
                      <a:pt x="30" y="60"/>
                    </a:lnTo>
                    <a:lnTo>
                      <a:pt x="30" y="78"/>
                    </a:lnTo>
                    <a:lnTo>
                      <a:pt x="30" y="66"/>
                    </a:lnTo>
                    <a:lnTo>
                      <a:pt x="30" y="72"/>
                    </a:lnTo>
                    <a:lnTo>
                      <a:pt x="30" y="78"/>
                    </a:lnTo>
                    <a:lnTo>
                      <a:pt x="30" y="78"/>
                    </a:lnTo>
                    <a:lnTo>
                      <a:pt x="30" y="54"/>
                    </a:lnTo>
                    <a:lnTo>
                      <a:pt x="30" y="84"/>
                    </a:lnTo>
                    <a:lnTo>
                      <a:pt x="30" y="78"/>
                    </a:lnTo>
                    <a:lnTo>
                      <a:pt x="30" y="114"/>
                    </a:lnTo>
                    <a:lnTo>
                      <a:pt x="30" y="96"/>
                    </a:lnTo>
                    <a:lnTo>
                      <a:pt x="30" y="78"/>
                    </a:lnTo>
                    <a:lnTo>
                      <a:pt x="30" y="102"/>
                    </a:lnTo>
                    <a:lnTo>
                      <a:pt x="30" y="102"/>
                    </a:lnTo>
                    <a:lnTo>
                      <a:pt x="30" y="48"/>
                    </a:lnTo>
                    <a:lnTo>
                      <a:pt x="30" y="84"/>
                    </a:lnTo>
                    <a:lnTo>
                      <a:pt x="30" y="78"/>
                    </a:lnTo>
                    <a:lnTo>
                      <a:pt x="36" y="78"/>
                    </a:lnTo>
                    <a:lnTo>
                      <a:pt x="36" y="102"/>
                    </a:lnTo>
                    <a:lnTo>
                      <a:pt x="36" y="60"/>
                    </a:lnTo>
                    <a:lnTo>
                      <a:pt x="36" y="42"/>
                    </a:lnTo>
                    <a:lnTo>
                      <a:pt x="36" y="42"/>
                    </a:lnTo>
                    <a:lnTo>
                      <a:pt x="36" y="90"/>
                    </a:lnTo>
                    <a:lnTo>
                      <a:pt x="36" y="90"/>
                    </a:lnTo>
                    <a:lnTo>
                      <a:pt x="36" y="84"/>
                    </a:lnTo>
                    <a:lnTo>
                      <a:pt x="36" y="78"/>
                    </a:lnTo>
                    <a:lnTo>
                      <a:pt x="36" y="24"/>
                    </a:lnTo>
                    <a:lnTo>
                      <a:pt x="36" y="36"/>
                    </a:lnTo>
                    <a:lnTo>
                      <a:pt x="36" y="84"/>
                    </a:lnTo>
                    <a:lnTo>
                      <a:pt x="36" y="78"/>
                    </a:lnTo>
                    <a:lnTo>
                      <a:pt x="36" y="132"/>
                    </a:lnTo>
                    <a:lnTo>
                      <a:pt x="36" y="24"/>
                    </a:lnTo>
                    <a:lnTo>
                      <a:pt x="36" y="96"/>
                    </a:lnTo>
                    <a:lnTo>
                      <a:pt x="36" y="60"/>
                    </a:lnTo>
                    <a:lnTo>
                      <a:pt x="36" y="90"/>
                    </a:lnTo>
                    <a:lnTo>
                      <a:pt x="36" y="96"/>
                    </a:lnTo>
                    <a:lnTo>
                      <a:pt x="36" y="78"/>
                    </a:lnTo>
                    <a:lnTo>
                      <a:pt x="36" y="0"/>
                    </a:lnTo>
                    <a:lnTo>
                      <a:pt x="36" y="78"/>
                    </a:lnTo>
                    <a:lnTo>
                      <a:pt x="36" y="78"/>
                    </a:lnTo>
                    <a:lnTo>
                      <a:pt x="36" y="78"/>
                    </a:lnTo>
                    <a:lnTo>
                      <a:pt x="36" y="114"/>
                    </a:lnTo>
                    <a:lnTo>
                      <a:pt x="36" y="84"/>
                    </a:lnTo>
                    <a:lnTo>
                      <a:pt x="36" y="60"/>
                    </a:lnTo>
                    <a:lnTo>
                      <a:pt x="36" y="90"/>
                    </a:lnTo>
                    <a:lnTo>
                      <a:pt x="36" y="42"/>
                    </a:lnTo>
                    <a:lnTo>
                      <a:pt x="36" y="102"/>
                    </a:lnTo>
                    <a:lnTo>
                      <a:pt x="36" y="78"/>
                    </a:lnTo>
                    <a:lnTo>
                      <a:pt x="36" y="84"/>
                    </a:lnTo>
                    <a:lnTo>
                      <a:pt x="36" y="42"/>
                    </a:lnTo>
                    <a:lnTo>
                      <a:pt x="36" y="78"/>
                    </a:lnTo>
                    <a:lnTo>
                      <a:pt x="36" y="60"/>
                    </a:lnTo>
                    <a:lnTo>
                      <a:pt x="36" y="78"/>
                    </a:lnTo>
                    <a:lnTo>
                      <a:pt x="36" y="90"/>
                    </a:lnTo>
                    <a:lnTo>
                      <a:pt x="36" y="66"/>
                    </a:lnTo>
                    <a:lnTo>
                      <a:pt x="36" y="60"/>
                    </a:lnTo>
                    <a:lnTo>
                      <a:pt x="36" y="60"/>
                    </a:lnTo>
                    <a:lnTo>
                      <a:pt x="36" y="108"/>
                    </a:lnTo>
                    <a:lnTo>
                      <a:pt x="36" y="102"/>
                    </a:lnTo>
                    <a:lnTo>
                      <a:pt x="36" y="96"/>
                    </a:lnTo>
                    <a:lnTo>
                      <a:pt x="36" y="60"/>
                    </a:lnTo>
                    <a:lnTo>
                      <a:pt x="36" y="66"/>
                    </a:lnTo>
                    <a:lnTo>
                      <a:pt x="36" y="90"/>
                    </a:lnTo>
                    <a:lnTo>
                      <a:pt x="36" y="72"/>
                    </a:lnTo>
                    <a:lnTo>
                      <a:pt x="36" y="102"/>
                    </a:lnTo>
                    <a:lnTo>
                      <a:pt x="36" y="54"/>
                    </a:lnTo>
                    <a:lnTo>
                      <a:pt x="36" y="60"/>
                    </a:lnTo>
                    <a:lnTo>
                      <a:pt x="36" y="102"/>
                    </a:lnTo>
                    <a:lnTo>
                      <a:pt x="36" y="54"/>
                    </a:lnTo>
                    <a:lnTo>
                      <a:pt x="36" y="78"/>
                    </a:lnTo>
                    <a:lnTo>
                      <a:pt x="36" y="48"/>
                    </a:lnTo>
                    <a:lnTo>
                      <a:pt x="36" y="72"/>
                    </a:lnTo>
                    <a:lnTo>
                      <a:pt x="36" y="54"/>
                    </a:lnTo>
                    <a:lnTo>
                      <a:pt x="36" y="96"/>
                    </a:lnTo>
                    <a:lnTo>
                      <a:pt x="36" y="78"/>
                    </a:lnTo>
                    <a:lnTo>
                      <a:pt x="36" y="48"/>
                    </a:lnTo>
                    <a:lnTo>
                      <a:pt x="36" y="90"/>
                    </a:lnTo>
                    <a:lnTo>
                      <a:pt x="36" y="30"/>
                    </a:lnTo>
                    <a:lnTo>
                      <a:pt x="36" y="72"/>
                    </a:lnTo>
                    <a:lnTo>
                      <a:pt x="36" y="78"/>
                    </a:lnTo>
                    <a:lnTo>
                      <a:pt x="36" y="54"/>
                    </a:lnTo>
                    <a:lnTo>
                      <a:pt x="36" y="54"/>
                    </a:lnTo>
                    <a:lnTo>
                      <a:pt x="36" y="78"/>
                    </a:lnTo>
                    <a:lnTo>
                      <a:pt x="36" y="84"/>
                    </a:lnTo>
                    <a:lnTo>
                      <a:pt x="36" y="108"/>
                    </a:lnTo>
                    <a:lnTo>
                      <a:pt x="36" y="126"/>
                    </a:lnTo>
                    <a:lnTo>
                      <a:pt x="36" y="72"/>
                    </a:lnTo>
                    <a:lnTo>
                      <a:pt x="36" y="66"/>
                    </a:lnTo>
                    <a:lnTo>
                      <a:pt x="36" y="72"/>
                    </a:lnTo>
                    <a:lnTo>
                      <a:pt x="36" y="66"/>
                    </a:lnTo>
                    <a:lnTo>
                      <a:pt x="36" y="60"/>
                    </a:lnTo>
                    <a:lnTo>
                      <a:pt x="36" y="66"/>
                    </a:lnTo>
                    <a:lnTo>
                      <a:pt x="36" y="48"/>
                    </a:lnTo>
                    <a:lnTo>
                      <a:pt x="36" y="60"/>
                    </a:lnTo>
                    <a:lnTo>
                      <a:pt x="36" y="54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6" y="72"/>
                    </a:lnTo>
                    <a:lnTo>
                      <a:pt x="36" y="108"/>
                    </a:lnTo>
                    <a:lnTo>
                      <a:pt x="36" y="60"/>
                    </a:lnTo>
                    <a:lnTo>
                      <a:pt x="36" y="66"/>
                    </a:lnTo>
                    <a:lnTo>
                      <a:pt x="36" y="54"/>
                    </a:lnTo>
                    <a:lnTo>
                      <a:pt x="36" y="96"/>
                    </a:lnTo>
                    <a:lnTo>
                      <a:pt x="36" y="60"/>
                    </a:lnTo>
                    <a:lnTo>
                      <a:pt x="36" y="60"/>
                    </a:lnTo>
                    <a:lnTo>
                      <a:pt x="36" y="96"/>
                    </a:lnTo>
                    <a:lnTo>
                      <a:pt x="36" y="60"/>
                    </a:lnTo>
                    <a:lnTo>
                      <a:pt x="36" y="78"/>
                    </a:lnTo>
                    <a:lnTo>
                      <a:pt x="36" y="108"/>
                    </a:lnTo>
                    <a:lnTo>
                      <a:pt x="36" y="48"/>
                    </a:lnTo>
                    <a:lnTo>
                      <a:pt x="36" y="96"/>
                    </a:lnTo>
                    <a:lnTo>
                      <a:pt x="36" y="78"/>
                    </a:lnTo>
                    <a:lnTo>
                      <a:pt x="36" y="90"/>
                    </a:lnTo>
                    <a:lnTo>
                      <a:pt x="36" y="54"/>
                    </a:lnTo>
                    <a:lnTo>
                      <a:pt x="36" y="96"/>
                    </a:lnTo>
                    <a:lnTo>
                      <a:pt x="36" y="66"/>
                    </a:lnTo>
                    <a:lnTo>
                      <a:pt x="36" y="120"/>
                    </a:lnTo>
                    <a:lnTo>
                      <a:pt x="36" y="78"/>
                    </a:lnTo>
                    <a:lnTo>
                      <a:pt x="36" y="54"/>
                    </a:lnTo>
                    <a:lnTo>
                      <a:pt x="42" y="72"/>
                    </a:lnTo>
                    <a:lnTo>
                      <a:pt x="42" y="90"/>
                    </a:lnTo>
                    <a:lnTo>
                      <a:pt x="42" y="78"/>
                    </a:lnTo>
                    <a:lnTo>
                      <a:pt x="42" y="60"/>
                    </a:lnTo>
                    <a:lnTo>
                      <a:pt x="42" y="78"/>
                    </a:lnTo>
                    <a:lnTo>
                      <a:pt x="42" y="84"/>
                    </a:lnTo>
                    <a:lnTo>
                      <a:pt x="42" y="114"/>
                    </a:lnTo>
                    <a:lnTo>
                      <a:pt x="42" y="30"/>
                    </a:lnTo>
                    <a:lnTo>
                      <a:pt x="42" y="84"/>
                    </a:lnTo>
                    <a:lnTo>
                      <a:pt x="42" y="60"/>
                    </a:lnTo>
                    <a:lnTo>
                      <a:pt x="42" y="114"/>
                    </a:lnTo>
                    <a:lnTo>
                      <a:pt x="42" y="60"/>
                    </a:lnTo>
                    <a:lnTo>
                      <a:pt x="42" y="84"/>
                    </a:lnTo>
                    <a:lnTo>
                      <a:pt x="42" y="96"/>
                    </a:lnTo>
                    <a:lnTo>
                      <a:pt x="42" y="66"/>
                    </a:lnTo>
                    <a:lnTo>
                      <a:pt x="42" y="84"/>
                    </a:lnTo>
                    <a:lnTo>
                      <a:pt x="42" y="96"/>
                    </a:lnTo>
                    <a:lnTo>
                      <a:pt x="42" y="42"/>
                    </a:lnTo>
                    <a:lnTo>
                      <a:pt x="42" y="66"/>
                    </a:lnTo>
                    <a:lnTo>
                      <a:pt x="42" y="60"/>
                    </a:lnTo>
                    <a:lnTo>
                      <a:pt x="42" y="120"/>
                    </a:lnTo>
                    <a:lnTo>
                      <a:pt x="42" y="60"/>
                    </a:lnTo>
                    <a:lnTo>
                      <a:pt x="42" y="102"/>
                    </a:lnTo>
                    <a:lnTo>
                      <a:pt x="42" y="120"/>
                    </a:lnTo>
                    <a:lnTo>
                      <a:pt x="42" y="96"/>
                    </a:lnTo>
                    <a:lnTo>
                      <a:pt x="42" y="78"/>
                    </a:lnTo>
                    <a:lnTo>
                      <a:pt x="42" y="54"/>
                    </a:lnTo>
                    <a:lnTo>
                      <a:pt x="42" y="72"/>
                    </a:lnTo>
                    <a:lnTo>
                      <a:pt x="42" y="96"/>
                    </a:lnTo>
                    <a:lnTo>
                      <a:pt x="42" y="78"/>
                    </a:lnTo>
                    <a:lnTo>
                      <a:pt x="42" y="60"/>
                    </a:lnTo>
                    <a:lnTo>
                      <a:pt x="42" y="54"/>
                    </a:lnTo>
                    <a:lnTo>
                      <a:pt x="42" y="36"/>
                    </a:lnTo>
                    <a:lnTo>
                      <a:pt x="42" y="102"/>
                    </a:lnTo>
                    <a:lnTo>
                      <a:pt x="42" y="66"/>
                    </a:lnTo>
                    <a:lnTo>
                      <a:pt x="42" y="108"/>
                    </a:lnTo>
                    <a:lnTo>
                      <a:pt x="42" y="42"/>
                    </a:lnTo>
                    <a:lnTo>
                      <a:pt x="42" y="90"/>
                    </a:lnTo>
                    <a:lnTo>
                      <a:pt x="42" y="66"/>
                    </a:lnTo>
                    <a:lnTo>
                      <a:pt x="42" y="72"/>
                    </a:lnTo>
                    <a:lnTo>
                      <a:pt x="42" y="96"/>
                    </a:lnTo>
                    <a:lnTo>
                      <a:pt x="42" y="78"/>
                    </a:lnTo>
                    <a:lnTo>
                      <a:pt x="42" y="60"/>
                    </a:lnTo>
                    <a:lnTo>
                      <a:pt x="42" y="54"/>
                    </a:lnTo>
                    <a:lnTo>
                      <a:pt x="42" y="96"/>
                    </a:lnTo>
                    <a:lnTo>
                      <a:pt x="42" y="84"/>
                    </a:lnTo>
                    <a:lnTo>
                      <a:pt x="42" y="120"/>
                    </a:lnTo>
                    <a:lnTo>
                      <a:pt x="42" y="90"/>
                    </a:lnTo>
                    <a:lnTo>
                      <a:pt x="42" y="30"/>
                    </a:lnTo>
                    <a:lnTo>
                      <a:pt x="42" y="90"/>
                    </a:lnTo>
                    <a:lnTo>
                      <a:pt x="42" y="66"/>
                    </a:lnTo>
                    <a:lnTo>
                      <a:pt x="42" y="48"/>
                    </a:lnTo>
                    <a:lnTo>
                      <a:pt x="42" y="72"/>
                    </a:lnTo>
                    <a:lnTo>
                      <a:pt x="42" y="60"/>
                    </a:lnTo>
                    <a:lnTo>
                      <a:pt x="42" y="84"/>
                    </a:lnTo>
                    <a:lnTo>
                      <a:pt x="42" y="60"/>
                    </a:lnTo>
                    <a:lnTo>
                      <a:pt x="42" y="84"/>
                    </a:lnTo>
                    <a:lnTo>
                      <a:pt x="42" y="84"/>
                    </a:lnTo>
                    <a:lnTo>
                      <a:pt x="42" y="72"/>
                    </a:lnTo>
                    <a:lnTo>
                      <a:pt x="42" y="66"/>
                    </a:lnTo>
                    <a:lnTo>
                      <a:pt x="42" y="102"/>
                    </a:lnTo>
                    <a:lnTo>
                      <a:pt x="42" y="66"/>
                    </a:lnTo>
                    <a:lnTo>
                      <a:pt x="42" y="90"/>
                    </a:lnTo>
                    <a:lnTo>
                      <a:pt x="42" y="90"/>
                    </a:lnTo>
                    <a:lnTo>
                      <a:pt x="42" y="66"/>
                    </a:lnTo>
                    <a:lnTo>
                      <a:pt x="42" y="54"/>
                    </a:lnTo>
                    <a:lnTo>
                      <a:pt x="42" y="66"/>
                    </a:lnTo>
                    <a:lnTo>
                      <a:pt x="42" y="78"/>
                    </a:lnTo>
                    <a:lnTo>
                      <a:pt x="42" y="72"/>
                    </a:lnTo>
                    <a:lnTo>
                      <a:pt x="42" y="72"/>
                    </a:lnTo>
                    <a:lnTo>
                      <a:pt x="42" y="48"/>
                    </a:lnTo>
                    <a:lnTo>
                      <a:pt x="42" y="108"/>
                    </a:lnTo>
                    <a:lnTo>
                      <a:pt x="42" y="84"/>
                    </a:lnTo>
                    <a:lnTo>
                      <a:pt x="42" y="84"/>
                    </a:lnTo>
                    <a:lnTo>
                      <a:pt x="42" y="66"/>
                    </a:lnTo>
                    <a:lnTo>
                      <a:pt x="42" y="108"/>
                    </a:lnTo>
                    <a:lnTo>
                      <a:pt x="42" y="24"/>
                    </a:lnTo>
                    <a:lnTo>
                      <a:pt x="42" y="72"/>
                    </a:lnTo>
                    <a:lnTo>
                      <a:pt x="42" y="72"/>
                    </a:lnTo>
                    <a:lnTo>
                      <a:pt x="42" y="90"/>
                    </a:lnTo>
                    <a:lnTo>
                      <a:pt x="42" y="54"/>
                    </a:lnTo>
                    <a:lnTo>
                      <a:pt x="42" y="78"/>
                    </a:lnTo>
                    <a:lnTo>
                      <a:pt x="42" y="42"/>
                    </a:lnTo>
                    <a:lnTo>
                      <a:pt x="42" y="96"/>
                    </a:lnTo>
                    <a:lnTo>
                      <a:pt x="42" y="102"/>
                    </a:lnTo>
                    <a:lnTo>
                      <a:pt x="42" y="48"/>
                    </a:lnTo>
                    <a:lnTo>
                      <a:pt x="42" y="90"/>
                    </a:lnTo>
                    <a:lnTo>
                      <a:pt x="42" y="72"/>
                    </a:lnTo>
                    <a:lnTo>
                      <a:pt x="42" y="84"/>
                    </a:lnTo>
                    <a:lnTo>
                      <a:pt x="42" y="84"/>
                    </a:lnTo>
                    <a:lnTo>
                      <a:pt x="42" y="42"/>
                    </a:lnTo>
                    <a:lnTo>
                      <a:pt x="42" y="84"/>
                    </a:lnTo>
                    <a:lnTo>
                      <a:pt x="42" y="120"/>
                    </a:lnTo>
                    <a:lnTo>
                      <a:pt x="42" y="90"/>
                    </a:lnTo>
                    <a:lnTo>
                      <a:pt x="42" y="60"/>
                    </a:lnTo>
                    <a:lnTo>
                      <a:pt x="42" y="66"/>
                    </a:lnTo>
                    <a:lnTo>
                      <a:pt x="42" y="120"/>
                    </a:lnTo>
                    <a:lnTo>
                      <a:pt x="42" y="60"/>
                    </a:lnTo>
                    <a:lnTo>
                      <a:pt x="42" y="78"/>
                    </a:lnTo>
                    <a:lnTo>
                      <a:pt x="42" y="84"/>
                    </a:lnTo>
                    <a:lnTo>
                      <a:pt x="42" y="66"/>
                    </a:lnTo>
                    <a:lnTo>
                      <a:pt x="42" y="72"/>
                    </a:lnTo>
                    <a:lnTo>
                      <a:pt x="42" y="66"/>
                    </a:lnTo>
                    <a:lnTo>
                      <a:pt x="48" y="102"/>
                    </a:lnTo>
                    <a:lnTo>
                      <a:pt x="48" y="72"/>
                    </a:lnTo>
                    <a:lnTo>
                      <a:pt x="48" y="84"/>
                    </a:lnTo>
                    <a:lnTo>
                      <a:pt x="48" y="72"/>
                    </a:lnTo>
                    <a:lnTo>
                      <a:pt x="48" y="30"/>
                    </a:lnTo>
                    <a:lnTo>
                      <a:pt x="48" y="90"/>
                    </a:lnTo>
                    <a:lnTo>
                      <a:pt x="48" y="72"/>
                    </a:lnTo>
                    <a:lnTo>
                      <a:pt x="48" y="78"/>
                    </a:lnTo>
                    <a:lnTo>
                      <a:pt x="48" y="84"/>
                    </a:lnTo>
                    <a:lnTo>
                      <a:pt x="48" y="84"/>
                    </a:lnTo>
                    <a:lnTo>
                      <a:pt x="48" y="72"/>
                    </a:lnTo>
                    <a:lnTo>
                      <a:pt x="48" y="126"/>
                    </a:lnTo>
                    <a:lnTo>
                      <a:pt x="48" y="72"/>
                    </a:lnTo>
                    <a:lnTo>
                      <a:pt x="48" y="96"/>
                    </a:lnTo>
                    <a:lnTo>
                      <a:pt x="48" y="60"/>
                    </a:lnTo>
                    <a:lnTo>
                      <a:pt x="48" y="90"/>
                    </a:lnTo>
                    <a:lnTo>
                      <a:pt x="48" y="102"/>
                    </a:lnTo>
                    <a:lnTo>
                      <a:pt x="48" y="60"/>
                    </a:lnTo>
                    <a:lnTo>
                      <a:pt x="48" y="78"/>
                    </a:lnTo>
                    <a:lnTo>
                      <a:pt x="48" y="66"/>
                    </a:lnTo>
                    <a:lnTo>
                      <a:pt x="48" y="90"/>
                    </a:lnTo>
                    <a:lnTo>
                      <a:pt x="48" y="102"/>
                    </a:lnTo>
                    <a:lnTo>
                      <a:pt x="48" y="60"/>
                    </a:lnTo>
                    <a:lnTo>
                      <a:pt x="48" y="84"/>
                    </a:lnTo>
                    <a:lnTo>
                      <a:pt x="48" y="96"/>
                    </a:lnTo>
                    <a:lnTo>
                      <a:pt x="48" y="66"/>
                    </a:lnTo>
                    <a:lnTo>
                      <a:pt x="48" y="66"/>
                    </a:lnTo>
                    <a:lnTo>
                      <a:pt x="48" y="114"/>
                    </a:lnTo>
                    <a:lnTo>
                      <a:pt x="48" y="78"/>
                    </a:lnTo>
                    <a:lnTo>
                      <a:pt x="48" y="54"/>
                    </a:lnTo>
                    <a:lnTo>
                      <a:pt x="48" y="90"/>
                    </a:lnTo>
                    <a:lnTo>
                      <a:pt x="48" y="54"/>
                    </a:lnTo>
                    <a:lnTo>
                      <a:pt x="48" y="78"/>
                    </a:lnTo>
                    <a:lnTo>
                      <a:pt x="48" y="78"/>
                    </a:lnTo>
                    <a:lnTo>
                      <a:pt x="48" y="78"/>
                    </a:lnTo>
                    <a:lnTo>
                      <a:pt x="48" y="102"/>
                    </a:lnTo>
                    <a:lnTo>
                      <a:pt x="48" y="108"/>
                    </a:lnTo>
                    <a:lnTo>
                      <a:pt x="48" y="48"/>
                    </a:lnTo>
                    <a:lnTo>
                      <a:pt x="48" y="48"/>
                    </a:lnTo>
                    <a:lnTo>
                      <a:pt x="48" y="90"/>
                    </a:lnTo>
                    <a:lnTo>
                      <a:pt x="48" y="66"/>
                    </a:lnTo>
                    <a:lnTo>
                      <a:pt x="48" y="60"/>
                    </a:lnTo>
                    <a:lnTo>
                      <a:pt x="48" y="54"/>
                    </a:lnTo>
                    <a:lnTo>
                      <a:pt x="48" y="90"/>
                    </a:lnTo>
                    <a:lnTo>
                      <a:pt x="48" y="78"/>
                    </a:lnTo>
                    <a:lnTo>
                      <a:pt x="48" y="54"/>
                    </a:lnTo>
                    <a:lnTo>
                      <a:pt x="48" y="102"/>
                    </a:lnTo>
                    <a:lnTo>
                      <a:pt x="48" y="30"/>
                    </a:lnTo>
                    <a:lnTo>
                      <a:pt x="48" y="60"/>
                    </a:lnTo>
                    <a:lnTo>
                      <a:pt x="48" y="84"/>
                    </a:lnTo>
                    <a:lnTo>
                      <a:pt x="48" y="84"/>
                    </a:lnTo>
                    <a:lnTo>
                      <a:pt x="48" y="114"/>
                    </a:lnTo>
                    <a:lnTo>
                      <a:pt x="48" y="72"/>
                    </a:lnTo>
                    <a:lnTo>
                      <a:pt x="48" y="78"/>
                    </a:lnTo>
                    <a:lnTo>
                      <a:pt x="48" y="60"/>
                    </a:lnTo>
                    <a:lnTo>
                      <a:pt x="48" y="54"/>
                    </a:lnTo>
                    <a:lnTo>
                      <a:pt x="48" y="60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48" y="120"/>
                    </a:lnTo>
                    <a:lnTo>
                      <a:pt x="48" y="78"/>
                    </a:lnTo>
                    <a:lnTo>
                      <a:pt x="48" y="60"/>
                    </a:lnTo>
                    <a:lnTo>
                      <a:pt x="48" y="66"/>
                    </a:lnTo>
                    <a:lnTo>
                      <a:pt x="48" y="72"/>
                    </a:lnTo>
                    <a:lnTo>
                      <a:pt x="48" y="90"/>
                    </a:lnTo>
                    <a:lnTo>
                      <a:pt x="48" y="72"/>
                    </a:lnTo>
                    <a:lnTo>
                      <a:pt x="48" y="54"/>
                    </a:lnTo>
                    <a:lnTo>
                      <a:pt x="48" y="114"/>
                    </a:lnTo>
                    <a:lnTo>
                      <a:pt x="48" y="66"/>
                    </a:lnTo>
                    <a:lnTo>
                      <a:pt x="48" y="84"/>
                    </a:lnTo>
                    <a:lnTo>
                      <a:pt x="48" y="84"/>
                    </a:lnTo>
                    <a:lnTo>
                      <a:pt x="48" y="96"/>
                    </a:lnTo>
                    <a:lnTo>
                      <a:pt x="48" y="78"/>
                    </a:lnTo>
                    <a:lnTo>
                      <a:pt x="48" y="72"/>
                    </a:lnTo>
                    <a:lnTo>
                      <a:pt x="48" y="72"/>
                    </a:lnTo>
                    <a:lnTo>
                      <a:pt x="48" y="102"/>
                    </a:lnTo>
                    <a:lnTo>
                      <a:pt x="48" y="78"/>
                    </a:lnTo>
                    <a:lnTo>
                      <a:pt x="48" y="42"/>
                    </a:lnTo>
                    <a:lnTo>
                      <a:pt x="48" y="72"/>
                    </a:lnTo>
                    <a:lnTo>
                      <a:pt x="48" y="78"/>
                    </a:lnTo>
                    <a:lnTo>
                      <a:pt x="48" y="84"/>
                    </a:lnTo>
                    <a:lnTo>
                      <a:pt x="48" y="30"/>
                    </a:lnTo>
                    <a:lnTo>
                      <a:pt x="48" y="90"/>
                    </a:lnTo>
                    <a:lnTo>
                      <a:pt x="48" y="90"/>
                    </a:lnTo>
                    <a:lnTo>
                      <a:pt x="48" y="144"/>
                    </a:lnTo>
                    <a:lnTo>
                      <a:pt x="48" y="90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48" y="72"/>
                    </a:lnTo>
                    <a:lnTo>
                      <a:pt x="48" y="72"/>
                    </a:lnTo>
                    <a:lnTo>
                      <a:pt x="48" y="72"/>
                    </a:lnTo>
                    <a:lnTo>
                      <a:pt x="48" y="54"/>
                    </a:lnTo>
                    <a:lnTo>
                      <a:pt x="48" y="42"/>
                    </a:lnTo>
                    <a:lnTo>
                      <a:pt x="48" y="102"/>
                    </a:lnTo>
                    <a:lnTo>
                      <a:pt x="48" y="96"/>
                    </a:lnTo>
                    <a:lnTo>
                      <a:pt x="48" y="78"/>
                    </a:lnTo>
                    <a:lnTo>
                      <a:pt x="48" y="102"/>
                    </a:lnTo>
                    <a:lnTo>
                      <a:pt x="48" y="60"/>
                    </a:lnTo>
                    <a:lnTo>
                      <a:pt x="48" y="72"/>
                    </a:lnTo>
                    <a:lnTo>
                      <a:pt x="48" y="60"/>
                    </a:lnTo>
                    <a:lnTo>
                      <a:pt x="48" y="60"/>
                    </a:lnTo>
                    <a:lnTo>
                      <a:pt x="48" y="66"/>
                    </a:lnTo>
                    <a:lnTo>
                      <a:pt x="54" y="12"/>
                    </a:lnTo>
                    <a:lnTo>
                      <a:pt x="54" y="78"/>
                    </a:lnTo>
                    <a:lnTo>
                      <a:pt x="54" y="78"/>
                    </a:lnTo>
                    <a:lnTo>
                      <a:pt x="54" y="66"/>
                    </a:lnTo>
                    <a:lnTo>
                      <a:pt x="54" y="60"/>
                    </a:lnTo>
                    <a:lnTo>
                      <a:pt x="54" y="42"/>
                    </a:lnTo>
                    <a:lnTo>
                      <a:pt x="54" y="54"/>
                    </a:lnTo>
                    <a:lnTo>
                      <a:pt x="54" y="66"/>
                    </a:lnTo>
                    <a:lnTo>
                      <a:pt x="54" y="78"/>
                    </a:lnTo>
                    <a:lnTo>
                      <a:pt x="54" y="108"/>
                    </a:lnTo>
                    <a:lnTo>
                      <a:pt x="54" y="102"/>
                    </a:lnTo>
                    <a:lnTo>
                      <a:pt x="54" y="36"/>
                    </a:lnTo>
                    <a:lnTo>
                      <a:pt x="54" y="78"/>
                    </a:lnTo>
                    <a:lnTo>
                      <a:pt x="54" y="78"/>
                    </a:lnTo>
                    <a:lnTo>
                      <a:pt x="54" y="66"/>
                    </a:lnTo>
                    <a:lnTo>
                      <a:pt x="54" y="72"/>
                    </a:lnTo>
                    <a:lnTo>
                      <a:pt x="54" y="102"/>
                    </a:lnTo>
                    <a:lnTo>
                      <a:pt x="54" y="54"/>
                    </a:lnTo>
                    <a:lnTo>
                      <a:pt x="54" y="42"/>
                    </a:lnTo>
                    <a:lnTo>
                      <a:pt x="54" y="60"/>
                    </a:lnTo>
                    <a:lnTo>
                      <a:pt x="54" y="54"/>
                    </a:lnTo>
                    <a:lnTo>
                      <a:pt x="54" y="48"/>
                    </a:lnTo>
                    <a:lnTo>
                      <a:pt x="54" y="36"/>
                    </a:lnTo>
                    <a:lnTo>
                      <a:pt x="54" y="60"/>
                    </a:lnTo>
                    <a:lnTo>
                      <a:pt x="54" y="96"/>
                    </a:lnTo>
                    <a:lnTo>
                      <a:pt x="54" y="108"/>
                    </a:lnTo>
                    <a:lnTo>
                      <a:pt x="54" y="72"/>
                    </a:lnTo>
                    <a:lnTo>
                      <a:pt x="54" y="78"/>
                    </a:lnTo>
                    <a:lnTo>
                      <a:pt x="54" y="30"/>
                    </a:lnTo>
                    <a:lnTo>
                      <a:pt x="54" y="72"/>
                    </a:lnTo>
                    <a:lnTo>
                      <a:pt x="54" y="90"/>
                    </a:lnTo>
                    <a:lnTo>
                      <a:pt x="54" y="60"/>
                    </a:lnTo>
                    <a:lnTo>
                      <a:pt x="54" y="108"/>
                    </a:lnTo>
                    <a:lnTo>
                      <a:pt x="54" y="48"/>
                    </a:lnTo>
                    <a:lnTo>
                      <a:pt x="54" y="108"/>
                    </a:lnTo>
                    <a:lnTo>
                      <a:pt x="54" y="78"/>
                    </a:lnTo>
                    <a:lnTo>
                      <a:pt x="54" y="72"/>
                    </a:lnTo>
                    <a:lnTo>
                      <a:pt x="54" y="66"/>
                    </a:lnTo>
                    <a:lnTo>
                      <a:pt x="54" y="78"/>
                    </a:lnTo>
                    <a:lnTo>
                      <a:pt x="54" y="36"/>
                    </a:lnTo>
                    <a:lnTo>
                      <a:pt x="54" y="42"/>
                    </a:lnTo>
                    <a:lnTo>
                      <a:pt x="54" y="84"/>
                    </a:lnTo>
                    <a:lnTo>
                      <a:pt x="54" y="60"/>
                    </a:lnTo>
                    <a:lnTo>
                      <a:pt x="54" y="90"/>
                    </a:lnTo>
                    <a:lnTo>
                      <a:pt x="54" y="72"/>
                    </a:lnTo>
                    <a:lnTo>
                      <a:pt x="54" y="84"/>
                    </a:lnTo>
                    <a:lnTo>
                      <a:pt x="54" y="96"/>
                    </a:lnTo>
                    <a:lnTo>
                      <a:pt x="54" y="78"/>
                    </a:lnTo>
                    <a:lnTo>
                      <a:pt x="54" y="54"/>
                    </a:lnTo>
                    <a:lnTo>
                      <a:pt x="54" y="66"/>
                    </a:lnTo>
                    <a:lnTo>
                      <a:pt x="54" y="6"/>
                    </a:lnTo>
                    <a:lnTo>
                      <a:pt x="54" y="84"/>
                    </a:lnTo>
                    <a:lnTo>
                      <a:pt x="54" y="60"/>
                    </a:lnTo>
                    <a:lnTo>
                      <a:pt x="54" y="78"/>
                    </a:lnTo>
                    <a:lnTo>
                      <a:pt x="54" y="72"/>
                    </a:lnTo>
                    <a:lnTo>
                      <a:pt x="54" y="126"/>
                    </a:lnTo>
                    <a:lnTo>
                      <a:pt x="54" y="84"/>
                    </a:lnTo>
                    <a:lnTo>
                      <a:pt x="54" y="66"/>
                    </a:lnTo>
                    <a:lnTo>
                      <a:pt x="54" y="84"/>
                    </a:lnTo>
                    <a:lnTo>
                      <a:pt x="54" y="54"/>
                    </a:lnTo>
                    <a:lnTo>
                      <a:pt x="54" y="66"/>
                    </a:lnTo>
                    <a:lnTo>
                      <a:pt x="54" y="48"/>
                    </a:lnTo>
                    <a:lnTo>
                      <a:pt x="54" y="84"/>
                    </a:lnTo>
                    <a:lnTo>
                      <a:pt x="54" y="90"/>
                    </a:lnTo>
                    <a:lnTo>
                      <a:pt x="54" y="78"/>
                    </a:lnTo>
                    <a:lnTo>
                      <a:pt x="54" y="90"/>
                    </a:lnTo>
                    <a:lnTo>
                      <a:pt x="54" y="78"/>
                    </a:lnTo>
                    <a:lnTo>
                      <a:pt x="54" y="66"/>
                    </a:lnTo>
                    <a:lnTo>
                      <a:pt x="54" y="54"/>
                    </a:lnTo>
                    <a:lnTo>
                      <a:pt x="54" y="72"/>
                    </a:lnTo>
                    <a:lnTo>
                      <a:pt x="54" y="6"/>
                    </a:lnTo>
                    <a:lnTo>
                      <a:pt x="54" y="84"/>
                    </a:lnTo>
                    <a:lnTo>
                      <a:pt x="54" y="42"/>
                    </a:lnTo>
                    <a:lnTo>
                      <a:pt x="54" y="66"/>
                    </a:lnTo>
                    <a:lnTo>
                      <a:pt x="54" y="96"/>
                    </a:lnTo>
                    <a:lnTo>
                      <a:pt x="54" y="90"/>
                    </a:lnTo>
                    <a:lnTo>
                      <a:pt x="54" y="132"/>
                    </a:lnTo>
                    <a:lnTo>
                      <a:pt x="54" y="66"/>
                    </a:lnTo>
                    <a:lnTo>
                      <a:pt x="54" y="48"/>
                    </a:lnTo>
                    <a:lnTo>
                      <a:pt x="54" y="48"/>
                    </a:lnTo>
                    <a:lnTo>
                      <a:pt x="54" y="96"/>
                    </a:lnTo>
                    <a:lnTo>
                      <a:pt x="54" y="78"/>
                    </a:lnTo>
                    <a:lnTo>
                      <a:pt x="54" y="36"/>
                    </a:lnTo>
                    <a:lnTo>
                      <a:pt x="54" y="60"/>
                    </a:lnTo>
                    <a:lnTo>
                      <a:pt x="54" y="90"/>
                    </a:lnTo>
                    <a:lnTo>
                      <a:pt x="54" y="102"/>
                    </a:lnTo>
                    <a:lnTo>
                      <a:pt x="54" y="36"/>
                    </a:lnTo>
                    <a:lnTo>
                      <a:pt x="54" y="66"/>
                    </a:lnTo>
                    <a:lnTo>
                      <a:pt x="54" y="36"/>
                    </a:lnTo>
                    <a:lnTo>
                      <a:pt x="54" y="72"/>
                    </a:lnTo>
                    <a:lnTo>
                      <a:pt x="54" y="78"/>
                    </a:lnTo>
                    <a:lnTo>
                      <a:pt x="54" y="66"/>
                    </a:lnTo>
                    <a:lnTo>
                      <a:pt x="54" y="78"/>
                    </a:lnTo>
                    <a:lnTo>
                      <a:pt x="54" y="90"/>
                    </a:lnTo>
                    <a:lnTo>
                      <a:pt x="54" y="66"/>
                    </a:lnTo>
                    <a:lnTo>
                      <a:pt x="54" y="90"/>
                    </a:lnTo>
                    <a:lnTo>
                      <a:pt x="54" y="90"/>
                    </a:lnTo>
                    <a:lnTo>
                      <a:pt x="54" y="84"/>
                    </a:lnTo>
                    <a:lnTo>
                      <a:pt x="54" y="60"/>
                    </a:lnTo>
                    <a:lnTo>
                      <a:pt x="54" y="84"/>
                    </a:lnTo>
                    <a:lnTo>
                      <a:pt x="54" y="72"/>
                    </a:lnTo>
                    <a:lnTo>
                      <a:pt x="54" y="54"/>
                    </a:lnTo>
                    <a:lnTo>
                      <a:pt x="60" y="72"/>
                    </a:lnTo>
                    <a:lnTo>
                      <a:pt x="60" y="96"/>
                    </a:lnTo>
                    <a:lnTo>
                      <a:pt x="60" y="66"/>
                    </a:lnTo>
                    <a:lnTo>
                      <a:pt x="60" y="84"/>
                    </a:lnTo>
                    <a:lnTo>
                      <a:pt x="60" y="72"/>
                    </a:lnTo>
                    <a:lnTo>
                      <a:pt x="60" y="72"/>
                    </a:lnTo>
                    <a:lnTo>
                      <a:pt x="60" y="96"/>
                    </a:lnTo>
                    <a:lnTo>
                      <a:pt x="60" y="54"/>
                    </a:lnTo>
                    <a:lnTo>
                      <a:pt x="60" y="108"/>
                    </a:lnTo>
                    <a:lnTo>
                      <a:pt x="60" y="66"/>
                    </a:lnTo>
                    <a:lnTo>
                      <a:pt x="60" y="60"/>
                    </a:lnTo>
                    <a:lnTo>
                      <a:pt x="60" y="60"/>
                    </a:lnTo>
                    <a:lnTo>
                      <a:pt x="60" y="84"/>
                    </a:lnTo>
                    <a:lnTo>
                      <a:pt x="60" y="84"/>
                    </a:lnTo>
                    <a:lnTo>
                      <a:pt x="60" y="84"/>
                    </a:lnTo>
                    <a:lnTo>
                      <a:pt x="60" y="60"/>
                    </a:lnTo>
                    <a:lnTo>
                      <a:pt x="60" y="108"/>
                    </a:lnTo>
                    <a:lnTo>
                      <a:pt x="60" y="96"/>
                    </a:lnTo>
                    <a:lnTo>
                      <a:pt x="60" y="72"/>
                    </a:lnTo>
                    <a:lnTo>
                      <a:pt x="60" y="72"/>
                    </a:lnTo>
                    <a:lnTo>
                      <a:pt x="60" y="90"/>
                    </a:lnTo>
                    <a:lnTo>
                      <a:pt x="60" y="78"/>
                    </a:lnTo>
                    <a:lnTo>
                      <a:pt x="60" y="108"/>
                    </a:lnTo>
                    <a:lnTo>
                      <a:pt x="60" y="36"/>
                    </a:lnTo>
                    <a:lnTo>
                      <a:pt x="60" y="90"/>
                    </a:lnTo>
                    <a:lnTo>
                      <a:pt x="60" y="72"/>
                    </a:lnTo>
                    <a:lnTo>
                      <a:pt x="60" y="78"/>
                    </a:lnTo>
                    <a:lnTo>
                      <a:pt x="60" y="96"/>
                    </a:lnTo>
                    <a:lnTo>
                      <a:pt x="60" y="72"/>
                    </a:lnTo>
                    <a:lnTo>
                      <a:pt x="60" y="48"/>
                    </a:lnTo>
                    <a:lnTo>
                      <a:pt x="60" y="90"/>
                    </a:lnTo>
                    <a:lnTo>
                      <a:pt x="60" y="72"/>
                    </a:lnTo>
                    <a:lnTo>
                      <a:pt x="60" y="84"/>
                    </a:lnTo>
                    <a:lnTo>
                      <a:pt x="60" y="102"/>
                    </a:lnTo>
                    <a:lnTo>
                      <a:pt x="60" y="72"/>
                    </a:lnTo>
                    <a:lnTo>
                      <a:pt x="60" y="48"/>
                    </a:lnTo>
                    <a:lnTo>
                      <a:pt x="60" y="96"/>
                    </a:lnTo>
                    <a:lnTo>
                      <a:pt x="60" y="66"/>
                    </a:lnTo>
                    <a:lnTo>
                      <a:pt x="60" y="72"/>
                    </a:lnTo>
                    <a:lnTo>
                      <a:pt x="60" y="60"/>
                    </a:lnTo>
                    <a:lnTo>
                      <a:pt x="60" y="90"/>
                    </a:lnTo>
                    <a:lnTo>
                      <a:pt x="60" y="36"/>
                    </a:lnTo>
                    <a:lnTo>
                      <a:pt x="60" y="66"/>
                    </a:lnTo>
                    <a:lnTo>
                      <a:pt x="60" y="96"/>
                    </a:lnTo>
                    <a:lnTo>
                      <a:pt x="60" y="60"/>
                    </a:lnTo>
                    <a:lnTo>
                      <a:pt x="60" y="48"/>
                    </a:lnTo>
                    <a:lnTo>
                      <a:pt x="60" y="96"/>
                    </a:lnTo>
                    <a:lnTo>
                      <a:pt x="60" y="84"/>
                    </a:lnTo>
                    <a:lnTo>
                      <a:pt x="60" y="66"/>
                    </a:lnTo>
                    <a:lnTo>
                      <a:pt x="60" y="84"/>
                    </a:lnTo>
                    <a:lnTo>
                      <a:pt x="60" y="12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32"/>
              <p:cNvSpPr>
                <a:spLocks/>
              </p:cNvSpPr>
              <p:nvPr/>
            </p:nvSpPr>
            <p:spPr bwMode="auto">
              <a:xfrm>
                <a:off x="3194050" y="7964488"/>
                <a:ext cx="95250" cy="200025"/>
              </a:xfrm>
              <a:custGeom>
                <a:avLst/>
                <a:gdLst>
                  <a:gd name="T0" fmla="*/ 0 w 60"/>
                  <a:gd name="T1" fmla="*/ 72 h 126"/>
                  <a:gd name="T2" fmla="*/ 0 w 60"/>
                  <a:gd name="T3" fmla="*/ 96 h 126"/>
                  <a:gd name="T4" fmla="*/ 0 w 60"/>
                  <a:gd name="T5" fmla="*/ 84 h 126"/>
                  <a:gd name="T6" fmla="*/ 6 w 60"/>
                  <a:gd name="T7" fmla="*/ 90 h 126"/>
                  <a:gd name="T8" fmla="*/ 6 w 60"/>
                  <a:gd name="T9" fmla="*/ 72 h 126"/>
                  <a:gd name="T10" fmla="*/ 6 w 60"/>
                  <a:gd name="T11" fmla="*/ 96 h 126"/>
                  <a:gd name="T12" fmla="*/ 6 w 60"/>
                  <a:gd name="T13" fmla="*/ 72 h 126"/>
                  <a:gd name="T14" fmla="*/ 6 w 60"/>
                  <a:gd name="T15" fmla="*/ 102 h 126"/>
                  <a:gd name="T16" fmla="*/ 6 w 60"/>
                  <a:gd name="T17" fmla="*/ 42 h 126"/>
                  <a:gd name="T18" fmla="*/ 12 w 60"/>
                  <a:gd name="T19" fmla="*/ 96 h 126"/>
                  <a:gd name="T20" fmla="*/ 12 w 60"/>
                  <a:gd name="T21" fmla="*/ 66 h 126"/>
                  <a:gd name="T22" fmla="*/ 12 w 60"/>
                  <a:gd name="T23" fmla="*/ 78 h 126"/>
                  <a:gd name="T24" fmla="*/ 12 w 60"/>
                  <a:gd name="T25" fmla="*/ 36 h 126"/>
                  <a:gd name="T26" fmla="*/ 12 w 60"/>
                  <a:gd name="T27" fmla="*/ 66 h 126"/>
                  <a:gd name="T28" fmla="*/ 12 w 60"/>
                  <a:gd name="T29" fmla="*/ 72 h 126"/>
                  <a:gd name="T30" fmla="*/ 12 w 60"/>
                  <a:gd name="T31" fmla="*/ 36 h 126"/>
                  <a:gd name="T32" fmla="*/ 18 w 60"/>
                  <a:gd name="T33" fmla="*/ 66 h 126"/>
                  <a:gd name="T34" fmla="*/ 18 w 60"/>
                  <a:gd name="T35" fmla="*/ 90 h 126"/>
                  <a:gd name="T36" fmla="*/ 18 w 60"/>
                  <a:gd name="T37" fmla="*/ 24 h 126"/>
                  <a:gd name="T38" fmla="*/ 18 w 60"/>
                  <a:gd name="T39" fmla="*/ 60 h 126"/>
                  <a:gd name="T40" fmla="*/ 18 w 60"/>
                  <a:gd name="T41" fmla="*/ 60 h 126"/>
                  <a:gd name="T42" fmla="*/ 18 w 60"/>
                  <a:gd name="T43" fmla="*/ 78 h 126"/>
                  <a:gd name="T44" fmla="*/ 24 w 60"/>
                  <a:gd name="T45" fmla="*/ 36 h 126"/>
                  <a:gd name="T46" fmla="*/ 24 w 60"/>
                  <a:gd name="T47" fmla="*/ 66 h 126"/>
                  <a:gd name="T48" fmla="*/ 24 w 60"/>
                  <a:gd name="T49" fmla="*/ 36 h 126"/>
                  <a:gd name="T50" fmla="*/ 24 w 60"/>
                  <a:gd name="T51" fmla="*/ 48 h 126"/>
                  <a:gd name="T52" fmla="*/ 24 w 60"/>
                  <a:gd name="T53" fmla="*/ 72 h 126"/>
                  <a:gd name="T54" fmla="*/ 24 w 60"/>
                  <a:gd name="T55" fmla="*/ 84 h 126"/>
                  <a:gd name="T56" fmla="*/ 30 w 60"/>
                  <a:gd name="T57" fmla="*/ 66 h 126"/>
                  <a:gd name="T58" fmla="*/ 30 w 60"/>
                  <a:gd name="T59" fmla="*/ 78 h 126"/>
                  <a:gd name="T60" fmla="*/ 30 w 60"/>
                  <a:gd name="T61" fmla="*/ 78 h 126"/>
                  <a:gd name="T62" fmla="*/ 30 w 60"/>
                  <a:gd name="T63" fmla="*/ 54 h 126"/>
                  <a:gd name="T64" fmla="*/ 30 w 60"/>
                  <a:gd name="T65" fmla="*/ 90 h 126"/>
                  <a:gd name="T66" fmla="*/ 30 w 60"/>
                  <a:gd name="T67" fmla="*/ 78 h 126"/>
                  <a:gd name="T68" fmla="*/ 30 w 60"/>
                  <a:gd name="T69" fmla="*/ 48 h 126"/>
                  <a:gd name="T70" fmla="*/ 36 w 60"/>
                  <a:gd name="T71" fmla="*/ 78 h 126"/>
                  <a:gd name="T72" fmla="*/ 36 w 60"/>
                  <a:gd name="T73" fmla="*/ 84 h 126"/>
                  <a:gd name="T74" fmla="*/ 36 w 60"/>
                  <a:gd name="T75" fmla="*/ 54 h 126"/>
                  <a:gd name="T76" fmla="*/ 36 w 60"/>
                  <a:gd name="T77" fmla="*/ 36 h 126"/>
                  <a:gd name="T78" fmla="*/ 36 w 60"/>
                  <a:gd name="T79" fmla="*/ 54 h 126"/>
                  <a:gd name="T80" fmla="*/ 36 w 60"/>
                  <a:gd name="T81" fmla="*/ 60 h 126"/>
                  <a:gd name="T82" fmla="*/ 42 w 60"/>
                  <a:gd name="T83" fmla="*/ 60 h 126"/>
                  <a:gd name="T84" fmla="*/ 42 w 60"/>
                  <a:gd name="T85" fmla="*/ 60 h 126"/>
                  <a:gd name="T86" fmla="*/ 42 w 60"/>
                  <a:gd name="T87" fmla="*/ 48 h 126"/>
                  <a:gd name="T88" fmla="*/ 42 w 60"/>
                  <a:gd name="T89" fmla="*/ 36 h 126"/>
                  <a:gd name="T90" fmla="*/ 42 w 60"/>
                  <a:gd name="T91" fmla="*/ 36 h 126"/>
                  <a:gd name="T92" fmla="*/ 42 w 60"/>
                  <a:gd name="T93" fmla="*/ 60 h 126"/>
                  <a:gd name="T94" fmla="*/ 42 w 60"/>
                  <a:gd name="T95" fmla="*/ 84 h 126"/>
                  <a:gd name="T96" fmla="*/ 48 w 60"/>
                  <a:gd name="T97" fmla="*/ 66 h 126"/>
                  <a:gd name="T98" fmla="*/ 48 w 60"/>
                  <a:gd name="T99" fmla="*/ 54 h 126"/>
                  <a:gd name="T100" fmla="*/ 48 w 60"/>
                  <a:gd name="T101" fmla="*/ 78 h 126"/>
                  <a:gd name="T102" fmla="*/ 48 w 60"/>
                  <a:gd name="T103" fmla="*/ 72 h 126"/>
                  <a:gd name="T104" fmla="*/ 48 w 60"/>
                  <a:gd name="T105" fmla="*/ 78 h 126"/>
                  <a:gd name="T106" fmla="*/ 48 w 60"/>
                  <a:gd name="T107" fmla="*/ 72 h 126"/>
                  <a:gd name="T108" fmla="*/ 54 w 60"/>
                  <a:gd name="T109" fmla="*/ 54 h 126"/>
                  <a:gd name="T110" fmla="*/ 54 w 60"/>
                  <a:gd name="T111" fmla="*/ 66 h 126"/>
                  <a:gd name="T112" fmla="*/ 54 w 60"/>
                  <a:gd name="T113" fmla="*/ 84 h 126"/>
                  <a:gd name="T114" fmla="*/ 54 w 60"/>
                  <a:gd name="T115" fmla="*/ 78 h 126"/>
                  <a:gd name="T116" fmla="*/ 54 w 60"/>
                  <a:gd name="T117" fmla="*/ 54 h 126"/>
                  <a:gd name="T118" fmla="*/ 54 w 60"/>
                  <a:gd name="T119" fmla="*/ 78 h 126"/>
                  <a:gd name="T120" fmla="*/ 60 w 60"/>
                  <a:gd name="T121" fmla="*/ 66 h 126"/>
                  <a:gd name="T122" fmla="*/ 60 w 60"/>
                  <a:gd name="T123" fmla="*/ 6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0" h="126">
                    <a:moveTo>
                      <a:pt x="0" y="108"/>
                    </a:moveTo>
                    <a:lnTo>
                      <a:pt x="0" y="66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0" y="102"/>
                    </a:lnTo>
                    <a:lnTo>
                      <a:pt x="0" y="60"/>
                    </a:lnTo>
                    <a:lnTo>
                      <a:pt x="0" y="24"/>
                    </a:lnTo>
                    <a:lnTo>
                      <a:pt x="0" y="66"/>
                    </a:lnTo>
                    <a:lnTo>
                      <a:pt x="0" y="90"/>
                    </a:lnTo>
                    <a:lnTo>
                      <a:pt x="0" y="48"/>
                    </a:lnTo>
                    <a:lnTo>
                      <a:pt x="0" y="72"/>
                    </a:lnTo>
                    <a:lnTo>
                      <a:pt x="0" y="48"/>
                    </a:lnTo>
                    <a:lnTo>
                      <a:pt x="0" y="84"/>
                    </a:lnTo>
                    <a:lnTo>
                      <a:pt x="0" y="54"/>
                    </a:lnTo>
                    <a:lnTo>
                      <a:pt x="0" y="66"/>
                    </a:lnTo>
                    <a:lnTo>
                      <a:pt x="0" y="72"/>
                    </a:lnTo>
                    <a:lnTo>
                      <a:pt x="0" y="18"/>
                    </a:lnTo>
                    <a:lnTo>
                      <a:pt x="0" y="66"/>
                    </a:lnTo>
                    <a:lnTo>
                      <a:pt x="0" y="42"/>
                    </a:lnTo>
                    <a:lnTo>
                      <a:pt x="0" y="78"/>
                    </a:lnTo>
                    <a:lnTo>
                      <a:pt x="0" y="72"/>
                    </a:lnTo>
                    <a:lnTo>
                      <a:pt x="0" y="78"/>
                    </a:lnTo>
                    <a:lnTo>
                      <a:pt x="0" y="66"/>
                    </a:lnTo>
                    <a:lnTo>
                      <a:pt x="0" y="84"/>
                    </a:lnTo>
                    <a:lnTo>
                      <a:pt x="0" y="72"/>
                    </a:lnTo>
                    <a:lnTo>
                      <a:pt x="0" y="72"/>
                    </a:lnTo>
                    <a:lnTo>
                      <a:pt x="0" y="72"/>
                    </a:lnTo>
                    <a:lnTo>
                      <a:pt x="0" y="54"/>
                    </a:lnTo>
                    <a:lnTo>
                      <a:pt x="0" y="24"/>
                    </a:lnTo>
                    <a:lnTo>
                      <a:pt x="0" y="48"/>
                    </a:lnTo>
                    <a:lnTo>
                      <a:pt x="0" y="60"/>
                    </a:lnTo>
                    <a:lnTo>
                      <a:pt x="0" y="96"/>
                    </a:lnTo>
                    <a:lnTo>
                      <a:pt x="0" y="60"/>
                    </a:lnTo>
                    <a:lnTo>
                      <a:pt x="0" y="48"/>
                    </a:lnTo>
                    <a:lnTo>
                      <a:pt x="0" y="54"/>
                    </a:lnTo>
                    <a:lnTo>
                      <a:pt x="0" y="90"/>
                    </a:lnTo>
                    <a:lnTo>
                      <a:pt x="0" y="78"/>
                    </a:lnTo>
                    <a:lnTo>
                      <a:pt x="0" y="54"/>
                    </a:lnTo>
                    <a:lnTo>
                      <a:pt x="0" y="66"/>
                    </a:lnTo>
                    <a:lnTo>
                      <a:pt x="0" y="54"/>
                    </a:lnTo>
                    <a:lnTo>
                      <a:pt x="0" y="48"/>
                    </a:lnTo>
                    <a:lnTo>
                      <a:pt x="0" y="78"/>
                    </a:lnTo>
                    <a:lnTo>
                      <a:pt x="0" y="60"/>
                    </a:lnTo>
                    <a:lnTo>
                      <a:pt x="0" y="66"/>
                    </a:lnTo>
                    <a:lnTo>
                      <a:pt x="0" y="48"/>
                    </a:lnTo>
                    <a:lnTo>
                      <a:pt x="0" y="60"/>
                    </a:lnTo>
                    <a:lnTo>
                      <a:pt x="0" y="54"/>
                    </a:lnTo>
                    <a:lnTo>
                      <a:pt x="0" y="84"/>
                    </a:lnTo>
                    <a:lnTo>
                      <a:pt x="0" y="90"/>
                    </a:lnTo>
                    <a:lnTo>
                      <a:pt x="0" y="66"/>
                    </a:lnTo>
                    <a:lnTo>
                      <a:pt x="0" y="78"/>
                    </a:lnTo>
                    <a:lnTo>
                      <a:pt x="0" y="72"/>
                    </a:lnTo>
                    <a:lnTo>
                      <a:pt x="6" y="96"/>
                    </a:lnTo>
                    <a:lnTo>
                      <a:pt x="6" y="48"/>
                    </a:lnTo>
                    <a:lnTo>
                      <a:pt x="6" y="84"/>
                    </a:lnTo>
                    <a:lnTo>
                      <a:pt x="6" y="66"/>
                    </a:lnTo>
                    <a:lnTo>
                      <a:pt x="6" y="66"/>
                    </a:lnTo>
                    <a:lnTo>
                      <a:pt x="6" y="42"/>
                    </a:lnTo>
                    <a:lnTo>
                      <a:pt x="6" y="48"/>
                    </a:lnTo>
                    <a:lnTo>
                      <a:pt x="6" y="48"/>
                    </a:lnTo>
                    <a:lnTo>
                      <a:pt x="6" y="66"/>
                    </a:lnTo>
                    <a:lnTo>
                      <a:pt x="6" y="48"/>
                    </a:lnTo>
                    <a:lnTo>
                      <a:pt x="6" y="66"/>
                    </a:lnTo>
                    <a:lnTo>
                      <a:pt x="6" y="90"/>
                    </a:lnTo>
                    <a:lnTo>
                      <a:pt x="6" y="18"/>
                    </a:lnTo>
                    <a:lnTo>
                      <a:pt x="6" y="72"/>
                    </a:lnTo>
                    <a:lnTo>
                      <a:pt x="6" y="102"/>
                    </a:lnTo>
                    <a:lnTo>
                      <a:pt x="6" y="78"/>
                    </a:lnTo>
                    <a:lnTo>
                      <a:pt x="6" y="36"/>
                    </a:lnTo>
                    <a:lnTo>
                      <a:pt x="6" y="42"/>
                    </a:lnTo>
                    <a:lnTo>
                      <a:pt x="6" y="72"/>
                    </a:lnTo>
                    <a:lnTo>
                      <a:pt x="6" y="48"/>
                    </a:lnTo>
                    <a:lnTo>
                      <a:pt x="6" y="48"/>
                    </a:lnTo>
                    <a:lnTo>
                      <a:pt x="6" y="30"/>
                    </a:lnTo>
                    <a:lnTo>
                      <a:pt x="6" y="66"/>
                    </a:lnTo>
                    <a:lnTo>
                      <a:pt x="6" y="48"/>
                    </a:lnTo>
                    <a:lnTo>
                      <a:pt x="6" y="90"/>
                    </a:lnTo>
                    <a:lnTo>
                      <a:pt x="6" y="96"/>
                    </a:lnTo>
                    <a:lnTo>
                      <a:pt x="6" y="60"/>
                    </a:lnTo>
                    <a:lnTo>
                      <a:pt x="6" y="72"/>
                    </a:lnTo>
                    <a:lnTo>
                      <a:pt x="6" y="18"/>
                    </a:lnTo>
                    <a:lnTo>
                      <a:pt x="6" y="84"/>
                    </a:lnTo>
                    <a:lnTo>
                      <a:pt x="6" y="78"/>
                    </a:lnTo>
                    <a:lnTo>
                      <a:pt x="6" y="66"/>
                    </a:lnTo>
                    <a:lnTo>
                      <a:pt x="6" y="66"/>
                    </a:lnTo>
                    <a:lnTo>
                      <a:pt x="6" y="54"/>
                    </a:lnTo>
                    <a:lnTo>
                      <a:pt x="6" y="54"/>
                    </a:lnTo>
                    <a:lnTo>
                      <a:pt x="6" y="36"/>
                    </a:lnTo>
                    <a:lnTo>
                      <a:pt x="6" y="30"/>
                    </a:lnTo>
                    <a:lnTo>
                      <a:pt x="6" y="72"/>
                    </a:lnTo>
                    <a:lnTo>
                      <a:pt x="6" y="114"/>
                    </a:lnTo>
                    <a:lnTo>
                      <a:pt x="6" y="36"/>
                    </a:lnTo>
                    <a:lnTo>
                      <a:pt x="6" y="48"/>
                    </a:lnTo>
                    <a:lnTo>
                      <a:pt x="6" y="48"/>
                    </a:lnTo>
                    <a:lnTo>
                      <a:pt x="6" y="54"/>
                    </a:lnTo>
                    <a:lnTo>
                      <a:pt x="6" y="96"/>
                    </a:lnTo>
                    <a:lnTo>
                      <a:pt x="6" y="54"/>
                    </a:lnTo>
                    <a:lnTo>
                      <a:pt x="6" y="84"/>
                    </a:lnTo>
                    <a:lnTo>
                      <a:pt x="6" y="90"/>
                    </a:lnTo>
                    <a:lnTo>
                      <a:pt x="6" y="42"/>
                    </a:lnTo>
                    <a:lnTo>
                      <a:pt x="6" y="60"/>
                    </a:lnTo>
                    <a:lnTo>
                      <a:pt x="6" y="48"/>
                    </a:lnTo>
                    <a:lnTo>
                      <a:pt x="6" y="54"/>
                    </a:lnTo>
                    <a:lnTo>
                      <a:pt x="6" y="90"/>
                    </a:lnTo>
                    <a:lnTo>
                      <a:pt x="6" y="78"/>
                    </a:lnTo>
                    <a:lnTo>
                      <a:pt x="6" y="84"/>
                    </a:lnTo>
                    <a:lnTo>
                      <a:pt x="6" y="84"/>
                    </a:lnTo>
                    <a:lnTo>
                      <a:pt x="6" y="78"/>
                    </a:lnTo>
                    <a:lnTo>
                      <a:pt x="6" y="54"/>
                    </a:lnTo>
                    <a:lnTo>
                      <a:pt x="6" y="48"/>
                    </a:lnTo>
                    <a:lnTo>
                      <a:pt x="6" y="90"/>
                    </a:lnTo>
                    <a:lnTo>
                      <a:pt x="6" y="72"/>
                    </a:lnTo>
                    <a:lnTo>
                      <a:pt x="6" y="60"/>
                    </a:lnTo>
                    <a:lnTo>
                      <a:pt x="6" y="78"/>
                    </a:lnTo>
                    <a:lnTo>
                      <a:pt x="6" y="78"/>
                    </a:lnTo>
                    <a:lnTo>
                      <a:pt x="6" y="72"/>
                    </a:lnTo>
                    <a:lnTo>
                      <a:pt x="6" y="24"/>
                    </a:lnTo>
                    <a:lnTo>
                      <a:pt x="6" y="66"/>
                    </a:lnTo>
                    <a:lnTo>
                      <a:pt x="6" y="72"/>
                    </a:lnTo>
                    <a:lnTo>
                      <a:pt x="6" y="48"/>
                    </a:lnTo>
                    <a:lnTo>
                      <a:pt x="6" y="54"/>
                    </a:lnTo>
                    <a:lnTo>
                      <a:pt x="6" y="84"/>
                    </a:lnTo>
                    <a:lnTo>
                      <a:pt x="6" y="30"/>
                    </a:lnTo>
                    <a:lnTo>
                      <a:pt x="6" y="12"/>
                    </a:lnTo>
                    <a:lnTo>
                      <a:pt x="6" y="54"/>
                    </a:lnTo>
                    <a:lnTo>
                      <a:pt x="6" y="66"/>
                    </a:lnTo>
                    <a:lnTo>
                      <a:pt x="6" y="24"/>
                    </a:lnTo>
                    <a:lnTo>
                      <a:pt x="6" y="102"/>
                    </a:lnTo>
                    <a:lnTo>
                      <a:pt x="6" y="54"/>
                    </a:lnTo>
                    <a:lnTo>
                      <a:pt x="6" y="66"/>
                    </a:lnTo>
                    <a:lnTo>
                      <a:pt x="6" y="72"/>
                    </a:lnTo>
                    <a:lnTo>
                      <a:pt x="6" y="54"/>
                    </a:lnTo>
                    <a:lnTo>
                      <a:pt x="6" y="72"/>
                    </a:lnTo>
                    <a:lnTo>
                      <a:pt x="6" y="66"/>
                    </a:lnTo>
                    <a:lnTo>
                      <a:pt x="6" y="48"/>
                    </a:lnTo>
                    <a:lnTo>
                      <a:pt x="6" y="78"/>
                    </a:lnTo>
                    <a:lnTo>
                      <a:pt x="6" y="66"/>
                    </a:lnTo>
                    <a:lnTo>
                      <a:pt x="6" y="72"/>
                    </a:lnTo>
                    <a:lnTo>
                      <a:pt x="6" y="90"/>
                    </a:lnTo>
                    <a:lnTo>
                      <a:pt x="6" y="42"/>
                    </a:lnTo>
                    <a:lnTo>
                      <a:pt x="6" y="78"/>
                    </a:lnTo>
                    <a:lnTo>
                      <a:pt x="6" y="42"/>
                    </a:lnTo>
                    <a:lnTo>
                      <a:pt x="6" y="36"/>
                    </a:lnTo>
                    <a:lnTo>
                      <a:pt x="6" y="42"/>
                    </a:lnTo>
                    <a:lnTo>
                      <a:pt x="6" y="78"/>
                    </a:lnTo>
                    <a:lnTo>
                      <a:pt x="6" y="60"/>
                    </a:lnTo>
                    <a:lnTo>
                      <a:pt x="6" y="78"/>
                    </a:lnTo>
                    <a:lnTo>
                      <a:pt x="6" y="36"/>
                    </a:lnTo>
                    <a:lnTo>
                      <a:pt x="6" y="54"/>
                    </a:lnTo>
                    <a:lnTo>
                      <a:pt x="6" y="78"/>
                    </a:lnTo>
                    <a:lnTo>
                      <a:pt x="6" y="72"/>
                    </a:lnTo>
                    <a:lnTo>
                      <a:pt x="6" y="48"/>
                    </a:lnTo>
                    <a:lnTo>
                      <a:pt x="6" y="54"/>
                    </a:lnTo>
                    <a:lnTo>
                      <a:pt x="6" y="78"/>
                    </a:lnTo>
                    <a:lnTo>
                      <a:pt x="6" y="54"/>
                    </a:lnTo>
                    <a:lnTo>
                      <a:pt x="12" y="48"/>
                    </a:lnTo>
                    <a:lnTo>
                      <a:pt x="12" y="84"/>
                    </a:lnTo>
                    <a:lnTo>
                      <a:pt x="12" y="72"/>
                    </a:lnTo>
                    <a:lnTo>
                      <a:pt x="12" y="72"/>
                    </a:lnTo>
                    <a:lnTo>
                      <a:pt x="12" y="96"/>
                    </a:lnTo>
                    <a:lnTo>
                      <a:pt x="12" y="60"/>
                    </a:lnTo>
                    <a:lnTo>
                      <a:pt x="12" y="84"/>
                    </a:lnTo>
                    <a:lnTo>
                      <a:pt x="12" y="72"/>
                    </a:lnTo>
                    <a:lnTo>
                      <a:pt x="12" y="66"/>
                    </a:lnTo>
                    <a:lnTo>
                      <a:pt x="12" y="18"/>
                    </a:lnTo>
                    <a:lnTo>
                      <a:pt x="12" y="60"/>
                    </a:lnTo>
                    <a:lnTo>
                      <a:pt x="12" y="72"/>
                    </a:lnTo>
                    <a:lnTo>
                      <a:pt x="12" y="66"/>
                    </a:lnTo>
                    <a:lnTo>
                      <a:pt x="12" y="60"/>
                    </a:lnTo>
                    <a:lnTo>
                      <a:pt x="12" y="54"/>
                    </a:lnTo>
                    <a:lnTo>
                      <a:pt x="12" y="42"/>
                    </a:lnTo>
                    <a:lnTo>
                      <a:pt x="12" y="54"/>
                    </a:lnTo>
                    <a:lnTo>
                      <a:pt x="12" y="72"/>
                    </a:lnTo>
                    <a:lnTo>
                      <a:pt x="12" y="60"/>
                    </a:lnTo>
                    <a:lnTo>
                      <a:pt x="12" y="66"/>
                    </a:lnTo>
                    <a:lnTo>
                      <a:pt x="12" y="66"/>
                    </a:lnTo>
                    <a:lnTo>
                      <a:pt x="12" y="72"/>
                    </a:lnTo>
                    <a:lnTo>
                      <a:pt x="12" y="60"/>
                    </a:lnTo>
                    <a:lnTo>
                      <a:pt x="12" y="66"/>
                    </a:lnTo>
                    <a:lnTo>
                      <a:pt x="12" y="72"/>
                    </a:lnTo>
                    <a:lnTo>
                      <a:pt x="12" y="60"/>
                    </a:lnTo>
                    <a:lnTo>
                      <a:pt x="12" y="42"/>
                    </a:lnTo>
                    <a:lnTo>
                      <a:pt x="12" y="60"/>
                    </a:lnTo>
                    <a:lnTo>
                      <a:pt x="12" y="54"/>
                    </a:lnTo>
                    <a:lnTo>
                      <a:pt x="12" y="42"/>
                    </a:lnTo>
                    <a:lnTo>
                      <a:pt x="12" y="36"/>
                    </a:lnTo>
                    <a:lnTo>
                      <a:pt x="12" y="42"/>
                    </a:lnTo>
                    <a:lnTo>
                      <a:pt x="12" y="36"/>
                    </a:lnTo>
                    <a:lnTo>
                      <a:pt x="12" y="72"/>
                    </a:lnTo>
                    <a:lnTo>
                      <a:pt x="12" y="66"/>
                    </a:lnTo>
                    <a:lnTo>
                      <a:pt x="12" y="72"/>
                    </a:lnTo>
                    <a:lnTo>
                      <a:pt x="12" y="78"/>
                    </a:lnTo>
                    <a:lnTo>
                      <a:pt x="12" y="48"/>
                    </a:lnTo>
                    <a:lnTo>
                      <a:pt x="12" y="72"/>
                    </a:lnTo>
                    <a:lnTo>
                      <a:pt x="12" y="42"/>
                    </a:lnTo>
                    <a:lnTo>
                      <a:pt x="12" y="72"/>
                    </a:lnTo>
                    <a:lnTo>
                      <a:pt x="12" y="66"/>
                    </a:lnTo>
                    <a:lnTo>
                      <a:pt x="12" y="72"/>
                    </a:lnTo>
                    <a:lnTo>
                      <a:pt x="12" y="54"/>
                    </a:lnTo>
                    <a:lnTo>
                      <a:pt x="12" y="36"/>
                    </a:lnTo>
                    <a:lnTo>
                      <a:pt x="12" y="78"/>
                    </a:lnTo>
                    <a:lnTo>
                      <a:pt x="12" y="60"/>
                    </a:lnTo>
                    <a:lnTo>
                      <a:pt x="12" y="42"/>
                    </a:lnTo>
                    <a:lnTo>
                      <a:pt x="12" y="54"/>
                    </a:lnTo>
                    <a:lnTo>
                      <a:pt x="12" y="24"/>
                    </a:lnTo>
                    <a:lnTo>
                      <a:pt x="12" y="60"/>
                    </a:lnTo>
                    <a:lnTo>
                      <a:pt x="12" y="84"/>
                    </a:lnTo>
                    <a:lnTo>
                      <a:pt x="12" y="36"/>
                    </a:lnTo>
                    <a:lnTo>
                      <a:pt x="12" y="84"/>
                    </a:lnTo>
                    <a:lnTo>
                      <a:pt x="12" y="102"/>
                    </a:lnTo>
                    <a:lnTo>
                      <a:pt x="12" y="66"/>
                    </a:lnTo>
                    <a:lnTo>
                      <a:pt x="12" y="54"/>
                    </a:lnTo>
                    <a:lnTo>
                      <a:pt x="12" y="84"/>
                    </a:lnTo>
                    <a:lnTo>
                      <a:pt x="12" y="66"/>
                    </a:lnTo>
                    <a:lnTo>
                      <a:pt x="12" y="54"/>
                    </a:lnTo>
                    <a:lnTo>
                      <a:pt x="12" y="78"/>
                    </a:lnTo>
                    <a:lnTo>
                      <a:pt x="12" y="84"/>
                    </a:lnTo>
                    <a:lnTo>
                      <a:pt x="12" y="84"/>
                    </a:lnTo>
                    <a:lnTo>
                      <a:pt x="12" y="48"/>
                    </a:lnTo>
                    <a:lnTo>
                      <a:pt x="12" y="72"/>
                    </a:lnTo>
                    <a:lnTo>
                      <a:pt x="12" y="48"/>
                    </a:lnTo>
                    <a:lnTo>
                      <a:pt x="12" y="84"/>
                    </a:lnTo>
                    <a:lnTo>
                      <a:pt x="12" y="96"/>
                    </a:lnTo>
                    <a:lnTo>
                      <a:pt x="12" y="66"/>
                    </a:lnTo>
                    <a:lnTo>
                      <a:pt x="12" y="72"/>
                    </a:lnTo>
                    <a:lnTo>
                      <a:pt x="12" y="72"/>
                    </a:lnTo>
                    <a:lnTo>
                      <a:pt x="12" y="114"/>
                    </a:lnTo>
                    <a:lnTo>
                      <a:pt x="12" y="48"/>
                    </a:lnTo>
                    <a:lnTo>
                      <a:pt x="12" y="66"/>
                    </a:lnTo>
                    <a:lnTo>
                      <a:pt x="12" y="60"/>
                    </a:lnTo>
                    <a:lnTo>
                      <a:pt x="12" y="60"/>
                    </a:lnTo>
                    <a:lnTo>
                      <a:pt x="12" y="96"/>
                    </a:lnTo>
                    <a:lnTo>
                      <a:pt x="12" y="54"/>
                    </a:lnTo>
                    <a:lnTo>
                      <a:pt x="12" y="114"/>
                    </a:lnTo>
                    <a:lnTo>
                      <a:pt x="12" y="36"/>
                    </a:lnTo>
                    <a:lnTo>
                      <a:pt x="12" y="54"/>
                    </a:lnTo>
                    <a:lnTo>
                      <a:pt x="12" y="60"/>
                    </a:lnTo>
                    <a:lnTo>
                      <a:pt x="12" y="72"/>
                    </a:lnTo>
                    <a:lnTo>
                      <a:pt x="12" y="114"/>
                    </a:lnTo>
                    <a:lnTo>
                      <a:pt x="12" y="72"/>
                    </a:lnTo>
                    <a:lnTo>
                      <a:pt x="12" y="54"/>
                    </a:lnTo>
                    <a:lnTo>
                      <a:pt x="12" y="72"/>
                    </a:lnTo>
                    <a:lnTo>
                      <a:pt x="12" y="18"/>
                    </a:lnTo>
                    <a:lnTo>
                      <a:pt x="12" y="90"/>
                    </a:lnTo>
                    <a:lnTo>
                      <a:pt x="12" y="54"/>
                    </a:lnTo>
                    <a:lnTo>
                      <a:pt x="12" y="60"/>
                    </a:lnTo>
                    <a:lnTo>
                      <a:pt x="12" y="78"/>
                    </a:lnTo>
                    <a:lnTo>
                      <a:pt x="12" y="60"/>
                    </a:lnTo>
                    <a:lnTo>
                      <a:pt x="12" y="78"/>
                    </a:lnTo>
                    <a:lnTo>
                      <a:pt x="12" y="48"/>
                    </a:lnTo>
                    <a:lnTo>
                      <a:pt x="12" y="60"/>
                    </a:lnTo>
                    <a:lnTo>
                      <a:pt x="12" y="60"/>
                    </a:lnTo>
                    <a:lnTo>
                      <a:pt x="12" y="54"/>
                    </a:lnTo>
                    <a:lnTo>
                      <a:pt x="12" y="102"/>
                    </a:lnTo>
                    <a:lnTo>
                      <a:pt x="12" y="66"/>
                    </a:lnTo>
                    <a:lnTo>
                      <a:pt x="12" y="36"/>
                    </a:lnTo>
                    <a:lnTo>
                      <a:pt x="12" y="90"/>
                    </a:lnTo>
                    <a:lnTo>
                      <a:pt x="18" y="60"/>
                    </a:lnTo>
                    <a:lnTo>
                      <a:pt x="18" y="78"/>
                    </a:lnTo>
                    <a:lnTo>
                      <a:pt x="18" y="120"/>
                    </a:lnTo>
                    <a:lnTo>
                      <a:pt x="18" y="54"/>
                    </a:lnTo>
                    <a:lnTo>
                      <a:pt x="18" y="72"/>
                    </a:lnTo>
                    <a:lnTo>
                      <a:pt x="18" y="72"/>
                    </a:lnTo>
                    <a:lnTo>
                      <a:pt x="18" y="30"/>
                    </a:lnTo>
                    <a:lnTo>
                      <a:pt x="18" y="66"/>
                    </a:lnTo>
                    <a:lnTo>
                      <a:pt x="18" y="54"/>
                    </a:lnTo>
                    <a:lnTo>
                      <a:pt x="18" y="78"/>
                    </a:lnTo>
                    <a:lnTo>
                      <a:pt x="18" y="54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18" y="84"/>
                    </a:lnTo>
                    <a:lnTo>
                      <a:pt x="18" y="66"/>
                    </a:lnTo>
                    <a:lnTo>
                      <a:pt x="18" y="42"/>
                    </a:lnTo>
                    <a:lnTo>
                      <a:pt x="18" y="66"/>
                    </a:lnTo>
                    <a:lnTo>
                      <a:pt x="18" y="66"/>
                    </a:lnTo>
                    <a:lnTo>
                      <a:pt x="18" y="54"/>
                    </a:lnTo>
                    <a:lnTo>
                      <a:pt x="18" y="54"/>
                    </a:lnTo>
                    <a:lnTo>
                      <a:pt x="18" y="96"/>
                    </a:lnTo>
                    <a:lnTo>
                      <a:pt x="18" y="78"/>
                    </a:lnTo>
                    <a:lnTo>
                      <a:pt x="18" y="78"/>
                    </a:lnTo>
                    <a:lnTo>
                      <a:pt x="18" y="90"/>
                    </a:lnTo>
                    <a:lnTo>
                      <a:pt x="18" y="96"/>
                    </a:lnTo>
                    <a:lnTo>
                      <a:pt x="18" y="54"/>
                    </a:lnTo>
                    <a:lnTo>
                      <a:pt x="18" y="54"/>
                    </a:lnTo>
                    <a:lnTo>
                      <a:pt x="18" y="60"/>
                    </a:lnTo>
                    <a:lnTo>
                      <a:pt x="18" y="84"/>
                    </a:lnTo>
                    <a:lnTo>
                      <a:pt x="18" y="90"/>
                    </a:lnTo>
                    <a:lnTo>
                      <a:pt x="18" y="90"/>
                    </a:lnTo>
                    <a:lnTo>
                      <a:pt x="18" y="90"/>
                    </a:lnTo>
                    <a:lnTo>
                      <a:pt x="18" y="60"/>
                    </a:lnTo>
                    <a:lnTo>
                      <a:pt x="18" y="60"/>
                    </a:lnTo>
                    <a:lnTo>
                      <a:pt x="18" y="60"/>
                    </a:lnTo>
                    <a:lnTo>
                      <a:pt x="18" y="84"/>
                    </a:lnTo>
                    <a:lnTo>
                      <a:pt x="18" y="84"/>
                    </a:lnTo>
                    <a:lnTo>
                      <a:pt x="18" y="36"/>
                    </a:lnTo>
                    <a:lnTo>
                      <a:pt x="18" y="60"/>
                    </a:lnTo>
                    <a:lnTo>
                      <a:pt x="18" y="90"/>
                    </a:lnTo>
                    <a:lnTo>
                      <a:pt x="18" y="18"/>
                    </a:lnTo>
                    <a:lnTo>
                      <a:pt x="18" y="78"/>
                    </a:lnTo>
                    <a:lnTo>
                      <a:pt x="18" y="66"/>
                    </a:lnTo>
                    <a:lnTo>
                      <a:pt x="18" y="30"/>
                    </a:lnTo>
                    <a:lnTo>
                      <a:pt x="18" y="36"/>
                    </a:lnTo>
                    <a:lnTo>
                      <a:pt x="18" y="66"/>
                    </a:lnTo>
                    <a:lnTo>
                      <a:pt x="18" y="24"/>
                    </a:lnTo>
                    <a:lnTo>
                      <a:pt x="18" y="66"/>
                    </a:lnTo>
                    <a:lnTo>
                      <a:pt x="18" y="66"/>
                    </a:lnTo>
                    <a:lnTo>
                      <a:pt x="18" y="60"/>
                    </a:lnTo>
                    <a:lnTo>
                      <a:pt x="18" y="30"/>
                    </a:lnTo>
                    <a:lnTo>
                      <a:pt x="18" y="72"/>
                    </a:lnTo>
                    <a:lnTo>
                      <a:pt x="18" y="54"/>
                    </a:lnTo>
                    <a:lnTo>
                      <a:pt x="18" y="78"/>
                    </a:lnTo>
                    <a:lnTo>
                      <a:pt x="18" y="72"/>
                    </a:lnTo>
                    <a:lnTo>
                      <a:pt x="18" y="54"/>
                    </a:lnTo>
                    <a:lnTo>
                      <a:pt x="18" y="66"/>
                    </a:lnTo>
                    <a:lnTo>
                      <a:pt x="18" y="48"/>
                    </a:lnTo>
                    <a:lnTo>
                      <a:pt x="18" y="72"/>
                    </a:lnTo>
                    <a:lnTo>
                      <a:pt x="18" y="42"/>
                    </a:lnTo>
                    <a:lnTo>
                      <a:pt x="18" y="90"/>
                    </a:lnTo>
                    <a:lnTo>
                      <a:pt x="18" y="66"/>
                    </a:lnTo>
                    <a:lnTo>
                      <a:pt x="18" y="60"/>
                    </a:lnTo>
                    <a:lnTo>
                      <a:pt x="18" y="24"/>
                    </a:lnTo>
                    <a:lnTo>
                      <a:pt x="18" y="36"/>
                    </a:lnTo>
                    <a:lnTo>
                      <a:pt x="18" y="54"/>
                    </a:lnTo>
                    <a:lnTo>
                      <a:pt x="18" y="72"/>
                    </a:lnTo>
                    <a:lnTo>
                      <a:pt x="18" y="48"/>
                    </a:lnTo>
                    <a:lnTo>
                      <a:pt x="18" y="60"/>
                    </a:lnTo>
                    <a:lnTo>
                      <a:pt x="18" y="72"/>
                    </a:lnTo>
                    <a:lnTo>
                      <a:pt x="18" y="72"/>
                    </a:lnTo>
                    <a:lnTo>
                      <a:pt x="18" y="66"/>
                    </a:lnTo>
                    <a:lnTo>
                      <a:pt x="18" y="84"/>
                    </a:lnTo>
                    <a:lnTo>
                      <a:pt x="18" y="60"/>
                    </a:lnTo>
                    <a:lnTo>
                      <a:pt x="18" y="102"/>
                    </a:lnTo>
                    <a:lnTo>
                      <a:pt x="18" y="54"/>
                    </a:lnTo>
                    <a:lnTo>
                      <a:pt x="18" y="102"/>
                    </a:lnTo>
                    <a:lnTo>
                      <a:pt x="18" y="78"/>
                    </a:lnTo>
                    <a:lnTo>
                      <a:pt x="18" y="60"/>
                    </a:lnTo>
                    <a:lnTo>
                      <a:pt x="18" y="84"/>
                    </a:lnTo>
                    <a:lnTo>
                      <a:pt x="18" y="78"/>
                    </a:lnTo>
                    <a:lnTo>
                      <a:pt x="18" y="126"/>
                    </a:lnTo>
                    <a:lnTo>
                      <a:pt x="18" y="72"/>
                    </a:lnTo>
                    <a:lnTo>
                      <a:pt x="18" y="48"/>
                    </a:lnTo>
                    <a:lnTo>
                      <a:pt x="18" y="84"/>
                    </a:lnTo>
                    <a:lnTo>
                      <a:pt x="18" y="60"/>
                    </a:lnTo>
                    <a:lnTo>
                      <a:pt x="18" y="54"/>
                    </a:lnTo>
                    <a:lnTo>
                      <a:pt x="18" y="48"/>
                    </a:lnTo>
                    <a:lnTo>
                      <a:pt x="18" y="30"/>
                    </a:lnTo>
                    <a:lnTo>
                      <a:pt x="18" y="66"/>
                    </a:lnTo>
                    <a:lnTo>
                      <a:pt x="18" y="66"/>
                    </a:lnTo>
                    <a:lnTo>
                      <a:pt x="18" y="84"/>
                    </a:lnTo>
                    <a:lnTo>
                      <a:pt x="18" y="90"/>
                    </a:lnTo>
                    <a:lnTo>
                      <a:pt x="18" y="78"/>
                    </a:lnTo>
                    <a:lnTo>
                      <a:pt x="18" y="78"/>
                    </a:lnTo>
                    <a:lnTo>
                      <a:pt x="18" y="30"/>
                    </a:lnTo>
                    <a:lnTo>
                      <a:pt x="18" y="72"/>
                    </a:lnTo>
                    <a:lnTo>
                      <a:pt x="18" y="42"/>
                    </a:lnTo>
                    <a:lnTo>
                      <a:pt x="18" y="78"/>
                    </a:lnTo>
                    <a:lnTo>
                      <a:pt x="18" y="90"/>
                    </a:lnTo>
                    <a:lnTo>
                      <a:pt x="18" y="96"/>
                    </a:lnTo>
                    <a:lnTo>
                      <a:pt x="18" y="60"/>
                    </a:lnTo>
                    <a:lnTo>
                      <a:pt x="24" y="84"/>
                    </a:lnTo>
                    <a:lnTo>
                      <a:pt x="24" y="48"/>
                    </a:lnTo>
                    <a:lnTo>
                      <a:pt x="24" y="72"/>
                    </a:lnTo>
                    <a:lnTo>
                      <a:pt x="24" y="78"/>
                    </a:lnTo>
                    <a:lnTo>
                      <a:pt x="24" y="96"/>
                    </a:lnTo>
                    <a:lnTo>
                      <a:pt x="24" y="60"/>
                    </a:lnTo>
                    <a:lnTo>
                      <a:pt x="24" y="78"/>
                    </a:lnTo>
                    <a:lnTo>
                      <a:pt x="24" y="78"/>
                    </a:lnTo>
                    <a:lnTo>
                      <a:pt x="24" y="36"/>
                    </a:lnTo>
                    <a:lnTo>
                      <a:pt x="24" y="24"/>
                    </a:lnTo>
                    <a:lnTo>
                      <a:pt x="24" y="60"/>
                    </a:lnTo>
                    <a:lnTo>
                      <a:pt x="24" y="48"/>
                    </a:lnTo>
                    <a:lnTo>
                      <a:pt x="24" y="60"/>
                    </a:lnTo>
                    <a:lnTo>
                      <a:pt x="24" y="42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24" y="54"/>
                    </a:lnTo>
                    <a:lnTo>
                      <a:pt x="24" y="72"/>
                    </a:lnTo>
                    <a:lnTo>
                      <a:pt x="24" y="78"/>
                    </a:lnTo>
                    <a:lnTo>
                      <a:pt x="24" y="96"/>
                    </a:lnTo>
                    <a:lnTo>
                      <a:pt x="24" y="60"/>
                    </a:lnTo>
                    <a:lnTo>
                      <a:pt x="24" y="78"/>
                    </a:lnTo>
                    <a:lnTo>
                      <a:pt x="24" y="66"/>
                    </a:lnTo>
                    <a:lnTo>
                      <a:pt x="24" y="66"/>
                    </a:lnTo>
                    <a:lnTo>
                      <a:pt x="24" y="66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24" y="96"/>
                    </a:lnTo>
                    <a:lnTo>
                      <a:pt x="24" y="36"/>
                    </a:lnTo>
                    <a:lnTo>
                      <a:pt x="24" y="78"/>
                    </a:lnTo>
                    <a:lnTo>
                      <a:pt x="24" y="72"/>
                    </a:lnTo>
                    <a:lnTo>
                      <a:pt x="24" y="72"/>
                    </a:lnTo>
                    <a:lnTo>
                      <a:pt x="24" y="114"/>
                    </a:lnTo>
                    <a:lnTo>
                      <a:pt x="24" y="72"/>
                    </a:lnTo>
                    <a:lnTo>
                      <a:pt x="24" y="66"/>
                    </a:lnTo>
                    <a:lnTo>
                      <a:pt x="24" y="90"/>
                    </a:lnTo>
                    <a:lnTo>
                      <a:pt x="24" y="84"/>
                    </a:lnTo>
                    <a:lnTo>
                      <a:pt x="24" y="66"/>
                    </a:lnTo>
                    <a:lnTo>
                      <a:pt x="24" y="90"/>
                    </a:lnTo>
                    <a:lnTo>
                      <a:pt x="24" y="72"/>
                    </a:lnTo>
                    <a:lnTo>
                      <a:pt x="24" y="36"/>
                    </a:lnTo>
                    <a:lnTo>
                      <a:pt x="24" y="72"/>
                    </a:lnTo>
                    <a:lnTo>
                      <a:pt x="24" y="66"/>
                    </a:lnTo>
                    <a:lnTo>
                      <a:pt x="24" y="78"/>
                    </a:lnTo>
                    <a:lnTo>
                      <a:pt x="24" y="96"/>
                    </a:lnTo>
                    <a:lnTo>
                      <a:pt x="24" y="60"/>
                    </a:lnTo>
                    <a:lnTo>
                      <a:pt x="24" y="78"/>
                    </a:lnTo>
                    <a:lnTo>
                      <a:pt x="24" y="30"/>
                    </a:lnTo>
                    <a:lnTo>
                      <a:pt x="24" y="54"/>
                    </a:lnTo>
                    <a:lnTo>
                      <a:pt x="24" y="84"/>
                    </a:lnTo>
                    <a:lnTo>
                      <a:pt x="24" y="48"/>
                    </a:lnTo>
                    <a:lnTo>
                      <a:pt x="24" y="78"/>
                    </a:lnTo>
                    <a:lnTo>
                      <a:pt x="24" y="90"/>
                    </a:lnTo>
                    <a:lnTo>
                      <a:pt x="24" y="72"/>
                    </a:lnTo>
                    <a:lnTo>
                      <a:pt x="24" y="72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24" y="66"/>
                    </a:lnTo>
                    <a:lnTo>
                      <a:pt x="24" y="102"/>
                    </a:lnTo>
                    <a:lnTo>
                      <a:pt x="24" y="78"/>
                    </a:lnTo>
                    <a:lnTo>
                      <a:pt x="24" y="36"/>
                    </a:lnTo>
                    <a:lnTo>
                      <a:pt x="24" y="48"/>
                    </a:lnTo>
                    <a:lnTo>
                      <a:pt x="24" y="66"/>
                    </a:lnTo>
                    <a:lnTo>
                      <a:pt x="24" y="84"/>
                    </a:lnTo>
                    <a:lnTo>
                      <a:pt x="24" y="84"/>
                    </a:lnTo>
                    <a:lnTo>
                      <a:pt x="24" y="54"/>
                    </a:lnTo>
                    <a:lnTo>
                      <a:pt x="24" y="72"/>
                    </a:lnTo>
                    <a:lnTo>
                      <a:pt x="24" y="60"/>
                    </a:lnTo>
                    <a:lnTo>
                      <a:pt x="24" y="36"/>
                    </a:lnTo>
                    <a:lnTo>
                      <a:pt x="24" y="48"/>
                    </a:lnTo>
                    <a:lnTo>
                      <a:pt x="24" y="78"/>
                    </a:lnTo>
                    <a:lnTo>
                      <a:pt x="24" y="18"/>
                    </a:lnTo>
                    <a:lnTo>
                      <a:pt x="24" y="72"/>
                    </a:lnTo>
                    <a:lnTo>
                      <a:pt x="24" y="42"/>
                    </a:lnTo>
                    <a:lnTo>
                      <a:pt x="24" y="60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24" y="30"/>
                    </a:lnTo>
                    <a:lnTo>
                      <a:pt x="24" y="72"/>
                    </a:lnTo>
                    <a:lnTo>
                      <a:pt x="24" y="84"/>
                    </a:lnTo>
                    <a:lnTo>
                      <a:pt x="24" y="48"/>
                    </a:lnTo>
                    <a:lnTo>
                      <a:pt x="24" y="60"/>
                    </a:lnTo>
                    <a:lnTo>
                      <a:pt x="24" y="78"/>
                    </a:lnTo>
                    <a:lnTo>
                      <a:pt x="24" y="60"/>
                    </a:lnTo>
                    <a:lnTo>
                      <a:pt x="24" y="84"/>
                    </a:lnTo>
                    <a:lnTo>
                      <a:pt x="24" y="30"/>
                    </a:lnTo>
                    <a:lnTo>
                      <a:pt x="24" y="96"/>
                    </a:lnTo>
                    <a:lnTo>
                      <a:pt x="24" y="36"/>
                    </a:lnTo>
                    <a:lnTo>
                      <a:pt x="24" y="84"/>
                    </a:lnTo>
                    <a:lnTo>
                      <a:pt x="24" y="54"/>
                    </a:lnTo>
                    <a:lnTo>
                      <a:pt x="24" y="78"/>
                    </a:lnTo>
                    <a:lnTo>
                      <a:pt x="24" y="12"/>
                    </a:lnTo>
                    <a:lnTo>
                      <a:pt x="24" y="66"/>
                    </a:lnTo>
                    <a:lnTo>
                      <a:pt x="24" y="72"/>
                    </a:lnTo>
                    <a:lnTo>
                      <a:pt x="24" y="72"/>
                    </a:lnTo>
                    <a:lnTo>
                      <a:pt x="24" y="96"/>
                    </a:lnTo>
                    <a:lnTo>
                      <a:pt x="24" y="66"/>
                    </a:lnTo>
                    <a:lnTo>
                      <a:pt x="24" y="90"/>
                    </a:lnTo>
                    <a:lnTo>
                      <a:pt x="24" y="36"/>
                    </a:lnTo>
                    <a:lnTo>
                      <a:pt x="24" y="66"/>
                    </a:lnTo>
                    <a:lnTo>
                      <a:pt x="24" y="66"/>
                    </a:lnTo>
                    <a:lnTo>
                      <a:pt x="24" y="60"/>
                    </a:lnTo>
                    <a:lnTo>
                      <a:pt x="30" y="54"/>
                    </a:lnTo>
                    <a:lnTo>
                      <a:pt x="30" y="96"/>
                    </a:lnTo>
                    <a:lnTo>
                      <a:pt x="30" y="66"/>
                    </a:lnTo>
                    <a:lnTo>
                      <a:pt x="30" y="78"/>
                    </a:lnTo>
                    <a:lnTo>
                      <a:pt x="30" y="60"/>
                    </a:lnTo>
                    <a:lnTo>
                      <a:pt x="30" y="78"/>
                    </a:lnTo>
                    <a:lnTo>
                      <a:pt x="30" y="42"/>
                    </a:lnTo>
                    <a:lnTo>
                      <a:pt x="30" y="36"/>
                    </a:lnTo>
                    <a:lnTo>
                      <a:pt x="30" y="72"/>
                    </a:lnTo>
                    <a:lnTo>
                      <a:pt x="30" y="60"/>
                    </a:lnTo>
                    <a:lnTo>
                      <a:pt x="30" y="84"/>
                    </a:lnTo>
                    <a:lnTo>
                      <a:pt x="30" y="84"/>
                    </a:lnTo>
                    <a:lnTo>
                      <a:pt x="30" y="90"/>
                    </a:lnTo>
                    <a:lnTo>
                      <a:pt x="30" y="18"/>
                    </a:lnTo>
                    <a:lnTo>
                      <a:pt x="30" y="84"/>
                    </a:lnTo>
                    <a:lnTo>
                      <a:pt x="30" y="42"/>
                    </a:lnTo>
                    <a:lnTo>
                      <a:pt x="30" y="66"/>
                    </a:lnTo>
                    <a:lnTo>
                      <a:pt x="30" y="72"/>
                    </a:lnTo>
                    <a:lnTo>
                      <a:pt x="30" y="78"/>
                    </a:lnTo>
                    <a:lnTo>
                      <a:pt x="30" y="54"/>
                    </a:lnTo>
                    <a:lnTo>
                      <a:pt x="30" y="54"/>
                    </a:lnTo>
                    <a:lnTo>
                      <a:pt x="30" y="60"/>
                    </a:lnTo>
                    <a:lnTo>
                      <a:pt x="30" y="90"/>
                    </a:lnTo>
                    <a:lnTo>
                      <a:pt x="30" y="90"/>
                    </a:lnTo>
                    <a:lnTo>
                      <a:pt x="30" y="36"/>
                    </a:lnTo>
                    <a:lnTo>
                      <a:pt x="30" y="72"/>
                    </a:lnTo>
                    <a:lnTo>
                      <a:pt x="30" y="60"/>
                    </a:lnTo>
                    <a:lnTo>
                      <a:pt x="30" y="66"/>
                    </a:lnTo>
                    <a:lnTo>
                      <a:pt x="30" y="84"/>
                    </a:lnTo>
                    <a:lnTo>
                      <a:pt x="30" y="96"/>
                    </a:lnTo>
                    <a:lnTo>
                      <a:pt x="30" y="78"/>
                    </a:lnTo>
                    <a:lnTo>
                      <a:pt x="30" y="78"/>
                    </a:lnTo>
                    <a:lnTo>
                      <a:pt x="30" y="60"/>
                    </a:lnTo>
                    <a:lnTo>
                      <a:pt x="30" y="48"/>
                    </a:lnTo>
                    <a:lnTo>
                      <a:pt x="30" y="78"/>
                    </a:lnTo>
                    <a:lnTo>
                      <a:pt x="30" y="90"/>
                    </a:lnTo>
                    <a:lnTo>
                      <a:pt x="30" y="54"/>
                    </a:lnTo>
                    <a:lnTo>
                      <a:pt x="30" y="78"/>
                    </a:lnTo>
                    <a:lnTo>
                      <a:pt x="30" y="48"/>
                    </a:lnTo>
                    <a:lnTo>
                      <a:pt x="30" y="84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48"/>
                    </a:lnTo>
                    <a:lnTo>
                      <a:pt x="30" y="42"/>
                    </a:lnTo>
                    <a:lnTo>
                      <a:pt x="30" y="60"/>
                    </a:lnTo>
                    <a:lnTo>
                      <a:pt x="30" y="114"/>
                    </a:lnTo>
                    <a:lnTo>
                      <a:pt x="30" y="48"/>
                    </a:lnTo>
                    <a:lnTo>
                      <a:pt x="30" y="78"/>
                    </a:lnTo>
                    <a:lnTo>
                      <a:pt x="30" y="72"/>
                    </a:lnTo>
                    <a:lnTo>
                      <a:pt x="30" y="36"/>
                    </a:lnTo>
                    <a:lnTo>
                      <a:pt x="30" y="54"/>
                    </a:lnTo>
                    <a:lnTo>
                      <a:pt x="30" y="66"/>
                    </a:lnTo>
                    <a:lnTo>
                      <a:pt x="30" y="24"/>
                    </a:lnTo>
                    <a:lnTo>
                      <a:pt x="30" y="78"/>
                    </a:lnTo>
                    <a:lnTo>
                      <a:pt x="30" y="54"/>
                    </a:lnTo>
                    <a:lnTo>
                      <a:pt x="30" y="24"/>
                    </a:lnTo>
                    <a:lnTo>
                      <a:pt x="30" y="66"/>
                    </a:lnTo>
                    <a:lnTo>
                      <a:pt x="30" y="90"/>
                    </a:lnTo>
                    <a:lnTo>
                      <a:pt x="30" y="48"/>
                    </a:lnTo>
                    <a:lnTo>
                      <a:pt x="30" y="84"/>
                    </a:lnTo>
                    <a:lnTo>
                      <a:pt x="30" y="48"/>
                    </a:lnTo>
                    <a:lnTo>
                      <a:pt x="30" y="30"/>
                    </a:lnTo>
                    <a:lnTo>
                      <a:pt x="30" y="72"/>
                    </a:lnTo>
                    <a:lnTo>
                      <a:pt x="30" y="36"/>
                    </a:lnTo>
                    <a:lnTo>
                      <a:pt x="30" y="54"/>
                    </a:lnTo>
                    <a:lnTo>
                      <a:pt x="30" y="72"/>
                    </a:lnTo>
                    <a:lnTo>
                      <a:pt x="30" y="90"/>
                    </a:lnTo>
                    <a:lnTo>
                      <a:pt x="30" y="102"/>
                    </a:lnTo>
                    <a:lnTo>
                      <a:pt x="30" y="60"/>
                    </a:lnTo>
                    <a:lnTo>
                      <a:pt x="30" y="72"/>
                    </a:lnTo>
                    <a:lnTo>
                      <a:pt x="30" y="66"/>
                    </a:lnTo>
                    <a:lnTo>
                      <a:pt x="30" y="78"/>
                    </a:lnTo>
                    <a:lnTo>
                      <a:pt x="30" y="78"/>
                    </a:lnTo>
                    <a:lnTo>
                      <a:pt x="30" y="60"/>
                    </a:lnTo>
                    <a:lnTo>
                      <a:pt x="30" y="66"/>
                    </a:lnTo>
                    <a:lnTo>
                      <a:pt x="30" y="90"/>
                    </a:lnTo>
                    <a:lnTo>
                      <a:pt x="30" y="54"/>
                    </a:lnTo>
                    <a:lnTo>
                      <a:pt x="30" y="60"/>
                    </a:lnTo>
                    <a:lnTo>
                      <a:pt x="30" y="72"/>
                    </a:lnTo>
                    <a:lnTo>
                      <a:pt x="30" y="36"/>
                    </a:lnTo>
                    <a:lnTo>
                      <a:pt x="30" y="42"/>
                    </a:lnTo>
                    <a:lnTo>
                      <a:pt x="30" y="54"/>
                    </a:lnTo>
                    <a:lnTo>
                      <a:pt x="30" y="78"/>
                    </a:lnTo>
                    <a:lnTo>
                      <a:pt x="30" y="48"/>
                    </a:lnTo>
                    <a:lnTo>
                      <a:pt x="30" y="72"/>
                    </a:lnTo>
                    <a:lnTo>
                      <a:pt x="30" y="30"/>
                    </a:lnTo>
                    <a:lnTo>
                      <a:pt x="30" y="78"/>
                    </a:lnTo>
                    <a:lnTo>
                      <a:pt x="30" y="48"/>
                    </a:lnTo>
                    <a:lnTo>
                      <a:pt x="30" y="72"/>
                    </a:lnTo>
                    <a:lnTo>
                      <a:pt x="30" y="84"/>
                    </a:lnTo>
                    <a:lnTo>
                      <a:pt x="30" y="48"/>
                    </a:lnTo>
                    <a:lnTo>
                      <a:pt x="30" y="96"/>
                    </a:lnTo>
                    <a:lnTo>
                      <a:pt x="30" y="48"/>
                    </a:lnTo>
                    <a:lnTo>
                      <a:pt x="30" y="66"/>
                    </a:lnTo>
                    <a:lnTo>
                      <a:pt x="30" y="84"/>
                    </a:lnTo>
                    <a:lnTo>
                      <a:pt x="30" y="48"/>
                    </a:lnTo>
                    <a:lnTo>
                      <a:pt x="30" y="66"/>
                    </a:lnTo>
                    <a:lnTo>
                      <a:pt x="30" y="36"/>
                    </a:lnTo>
                    <a:lnTo>
                      <a:pt x="30" y="48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108"/>
                    </a:lnTo>
                    <a:lnTo>
                      <a:pt x="36" y="54"/>
                    </a:lnTo>
                    <a:lnTo>
                      <a:pt x="36" y="66"/>
                    </a:lnTo>
                    <a:lnTo>
                      <a:pt x="36" y="42"/>
                    </a:lnTo>
                    <a:lnTo>
                      <a:pt x="36" y="84"/>
                    </a:lnTo>
                    <a:lnTo>
                      <a:pt x="36" y="96"/>
                    </a:lnTo>
                    <a:lnTo>
                      <a:pt x="36" y="84"/>
                    </a:lnTo>
                    <a:lnTo>
                      <a:pt x="36" y="72"/>
                    </a:lnTo>
                    <a:lnTo>
                      <a:pt x="36" y="48"/>
                    </a:lnTo>
                    <a:lnTo>
                      <a:pt x="36" y="84"/>
                    </a:lnTo>
                    <a:lnTo>
                      <a:pt x="36" y="66"/>
                    </a:lnTo>
                    <a:lnTo>
                      <a:pt x="36" y="60"/>
                    </a:lnTo>
                    <a:lnTo>
                      <a:pt x="36" y="78"/>
                    </a:lnTo>
                    <a:lnTo>
                      <a:pt x="36" y="66"/>
                    </a:lnTo>
                    <a:lnTo>
                      <a:pt x="36" y="90"/>
                    </a:lnTo>
                    <a:lnTo>
                      <a:pt x="36" y="66"/>
                    </a:lnTo>
                    <a:lnTo>
                      <a:pt x="36" y="72"/>
                    </a:lnTo>
                    <a:lnTo>
                      <a:pt x="36" y="54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36" y="108"/>
                    </a:lnTo>
                    <a:lnTo>
                      <a:pt x="36" y="72"/>
                    </a:lnTo>
                    <a:lnTo>
                      <a:pt x="36" y="66"/>
                    </a:lnTo>
                    <a:lnTo>
                      <a:pt x="36" y="114"/>
                    </a:lnTo>
                    <a:lnTo>
                      <a:pt x="36" y="60"/>
                    </a:lnTo>
                    <a:lnTo>
                      <a:pt x="36" y="78"/>
                    </a:lnTo>
                    <a:lnTo>
                      <a:pt x="36" y="42"/>
                    </a:lnTo>
                    <a:lnTo>
                      <a:pt x="36" y="78"/>
                    </a:lnTo>
                    <a:lnTo>
                      <a:pt x="36" y="84"/>
                    </a:lnTo>
                    <a:lnTo>
                      <a:pt x="36" y="78"/>
                    </a:lnTo>
                    <a:lnTo>
                      <a:pt x="36" y="24"/>
                    </a:lnTo>
                    <a:lnTo>
                      <a:pt x="36" y="96"/>
                    </a:lnTo>
                    <a:lnTo>
                      <a:pt x="36" y="36"/>
                    </a:lnTo>
                    <a:lnTo>
                      <a:pt x="36" y="90"/>
                    </a:lnTo>
                    <a:lnTo>
                      <a:pt x="36" y="54"/>
                    </a:lnTo>
                    <a:lnTo>
                      <a:pt x="36" y="78"/>
                    </a:lnTo>
                    <a:lnTo>
                      <a:pt x="36" y="84"/>
                    </a:lnTo>
                    <a:lnTo>
                      <a:pt x="36" y="66"/>
                    </a:lnTo>
                    <a:lnTo>
                      <a:pt x="36" y="72"/>
                    </a:lnTo>
                    <a:lnTo>
                      <a:pt x="36" y="54"/>
                    </a:lnTo>
                    <a:lnTo>
                      <a:pt x="36" y="66"/>
                    </a:lnTo>
                    <a:lnTo>
                      <a:pt x="36" y="24"/>
                    </a:lnTo>
                    <a:lnTo>
                      <a:pt x="36" y="60"/>
                    </a:lnTo>
                    <a:lnTo>
                      <a:pt x="36" y="72"/>
                    </a:lnTo>
                    <a:lnTo>
                      <a:pt x="36" y="54"/>
                    </a:lnTo>
                    <a:lnTo>
                      <a:pt x="36" y="48"/>
                    </a:lnTo>
                    <a:lnTo>
                      <a:pt x="36" y="72"/>
                    </a:lnTo>
                    <a:lnTo>
                      <a:pt x="36" y="54"/>
                    </a:lnTo>
                    <a:lnTo>
                      <a:pt x="36" y="24"/>
                    </a:lnTo>
                    <a:lnTo>
                      <a:pt x="36" y="54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6" y="30"/>
                    </a:lnTo>
                    <a:lnTo>
                      <a:pt x="36" y="60"/>
                    </a:lnTo>
                    <a:lnTo>
                      <a:pt x="36" y="48"/>
                    </a:lnTo>
                    <a:lnTo>
                      <a:pt x="36" y="96"/>
                    </a:lnTo>
                    <a:lnTo>
                      <a:pt x="36" y="48"/>
                    </a:lnTo>
                    <a:lnTo>
                      <a:pt x="36" y="72"/>
                    </a:lnTo>
                    <a:lnTo>
                      <a:pt x="36" y="60"/>
                    </a:lnTo>
                    <a:lnTo>
                      <a:pt x="36" y="72"/>
                    </a:lnTo>
                    <a:lnTo>
                      <a:pt x="36" y="36"/>
                    </a:lnTo>
                    <a:lnTo>
                      <a:pt x="36" y="78"/>
                    </a:lnTo>
                    <a:lnTo>
                      <a:pt x="36" y="66"/>
                    </a:lnTo>
                    <a:lnTo>
                      <a:pt x="36" y="72"/>
                    </a:lnTo>
                    <a:lnTo>
                      <a:pt x="36" y="78"/>
                    </a:lnTo>
                    <a:lnTo>
                      <a:pt x="36" y="54"/>
                    </a:lnTo>
                    <a:lnTo>
                      <a:pt x="36" y="42"/>
                    </a:lnTo>
                    <a:lnTo>
                      <a:pt x="36" y="48"/>
                    </a:lnTo>
                    <a:lnTo>
                      <a:pt x="36" y="24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36" y="78"/>
                    </a:lnTo>
                    <a:lnTo>
                      <a:pt x="36" y="54"/>
                    </a:lnTo>
                    <a:lnTo>
                      <a:pt x="36" y="42"/>
                    </a:lnTo>
                    <a:lnTo>
                      <a:pt x="36" y="66"/>
                    </a:lnTo>
                    <a:lnTo>
                      <a:pt x="36" y="66"/>
                    </a:lnTo>
                    <a:lnTo>
                      <a:pt x="36" y="54"/>
                    </a:lnTo>
                    <a:lnTo>
                      <a:pt x="36" y="48"/>
                    </a:lnTo>
                    <a:lnTo>
                      <a:pt x="36" y="30"/>
                    </a:lnTo>
                    <a:lnTo>
                      <a:pt x="36" y="66"/>
                    </a:lnTo>
                    <a:lnTo>
                      <a:pt x="36" y="0"/>
                    </a:lnTo>
                    <a:lnTo>
                      <a:pt x="36" y="54"/>
                    </a:lnTo>
                    <a:lnTo>
                      <a:pt x="36" y="48"/>
                    </a:lnTo>
                    <a:lnTo>
                      <a:pt x="36" y="108"/>
                    </a:lnTo>
                    <a:lnTo>
                      <a:pt x="36" y="54"/>
                    </a:lnTo>
                    <a:lnTo>
                      <a:pt x="36" y="60"/>
                    </a:lnTo>
                    <a:lnTo>
                      <a:pt x="36" y="48"/>
                    </a:lnTo>
                    <a:lnTo>
                      <a:pt x="36" y="96"/>
                    </a:lnTo>
                    <a:lnTo>
                      <a:pt x="36" y="48"/>
                    </a:lnTo>
                    <a:lnTo>
                      <a:pt x="36" y="78"/>
                    </a:lnTo>
                    <a:lnTo>
                      <a:pt x="36" y="60"/>
                    </a:lnTo>
                    <a:lnTo>
                      <a:pt x="36" y="66"/>
                    </a:lnTo>
                    <a:lnTo>
                      <a:pt x="36" y="60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36" y="90"/>
                    </a:lnTo>
                    <a:lnTo>
                      <a:pt x="36" y="72"/>
                    </a:lnTo>
                    <a:lnTo>
                      <a:pt x="36" y="30"/>
                    </a:lnTo>
                    <a:lnTo>
                      <a:pt x="36" y="66"/>
                    </a:lnTo>
                    <a:lnTo>
                      <a:pt x="36" y="54"/>
                    </a:lnTo>
                    <a:lnTo>
                      <a:pt x="36" y="60"/>
                    </a:lnTo>
                    <a:lnTo>
                      <a:pt x="36" y="78"/>
                    </a:lnTo>
                    <a:lnTo>
                      <a:pt x="36" y="96"/>
                    </a:lnTo>
                    <a:lnTo>
                      <a:pt x="42" y="60"/>
                    </a:lnTo>
                    <a:lnTo>
                      <a:pt x="42" y="84"/>
                    </a:lnTo>
                    <a:lnTo>
                      <a:pt x="42" y="30"/>
                    </a:lnTo>
                    <a:lnTo>
                      <a:pt x="42" y="66"/>
                    </a:lnTo>
                    <a:lnTo>
                      <a:pt x="42" y="60"/>
                    </a:lnTo>
                    <a:lnTo>
                      <a:pt x="42" y="60"/>
                    </a:lnTo>
                    <a:lnTo>
                      <a:pt x="42" y="66"/>
                    </a:lnTo>
                    <a:lnTo>
                      <a:pt x="42" y="72"/>
                    </a:lnTo>
                    <a:lnTo>
                      <a:pt x="42" y="48"/>
                    </a:lnTo>
                    <a:lnTo>
                      <a:pt x="42" y="66"/>
                    </a:lnTo>
                    <a:lnTo>
                      <a:pt x="42" y="54"/>
                    </a:lnTo>
                    <a:lnTo>
                      <a:pt x="42" y="42"/>
                    </a:lnTo>
                    <a:lnTo>
                      <a:pt x="42" y="72"/>
                    </a:lnTo>
                    <a:lnTo>
                      <a:pt x="42" y="66"/>
                    </a:lnTo>
                    <a:lnTo>
                      <a:pt x="42" y="84"/>
                    </a:lnTo>
                    <a:lnTo>
                      <a:pt x="42" y="48"/>
                    </a:lnTo>
                    <a:lnTo>
                      <a:pt x="42" y="60"/>
                    </a:lnTo>
                    <a:lnTo>
                      <a:pt x="42" y="66"/>
                    </a:lnTo>
                    <a:lnTo>
                      <a:pt x="42" y="60"/>
                    </a:lnTo>
                    <a:lnTo>
                      <a:pt x="42" y="72"/>
                    </a:lnTo>
                    <a:lnTo>
                      <a:pt x="42" y="42"/>
                    </a:lnTo>
                    <a:lnTo>
                      <a:pt x="42" y="60"/>
                    </a:lnTo>
                    <a:lnTo>
                      <a:pt x="42" y="48"/>
                    </a:lnTo>
                    <a:lnTo>
                      <a:pt x="42" y="102"/>
                    </a:lnTo>
                    <a:lnTo>
                      <a:pt x="42" y="54"/>
                    </a:lnTo>
                    <a:lnTo>
                      <a:pt x="42" y="42"/>
                    </a:lnTo>
                    <a:lnTo>
                      <a:pt x="42" y="78"/>
                    </a:lnTo>
                    <a:lnTo>
                      <a:pt x="42" y="90"/>
                    </a:lnTo>
                    <a:lnTo>
                      <a:pt x="42" y="54"/>
                    </a:lnTo>
                    <a:lnTo>
                      <a:pt x="42" y="54"/>
                    </a:lnTo>
                    <a:lnTo>
                      <a:pt x="42" y="102"/>
                    </a:lnTo>
                    <a:lnTo>
                      <a:pt x="42" y="96"/>
                    </a:lnTo>
                    <a:lnTo>
                      <a:pt x="42" y="78"/>
                    </a:lnTo>
                    <a:lnTo>
                      <a:pt x="42" y="36"/>
                    </a:lnTo>
                    <a:lnTo>
                      <a:pt x="42" y="72"/>
                    </a:lnTo>
                    <a:lnTo>
                      <a:pt x="42" y="48"/>
                    </a:lnTo>
                    <a:lnTo>
                      <a:pt x="42" y="48"/>
                    </a:lnTo>
                    <a:lnTo>
                      <a:pt x="42" y="48"/>
                    </a:lnTo>
                    <a:lnTo>
                      <a:pt x="42" y="72"/>
                    </a:lnTo>
                    <a:lnTo>
                      <a:pt x="42" y="48"/>
                    </a:lnTo>
                    <a:lnTo>
                      <a:pt x="42" y="102"/>
                    </a:lnTo>
                    <a:lnTo>
                      <a:pt x="42" y="84"/>
                    </a:lnTo>
                    <a:lnTo>
                      <a:pt x="42" y="42"/>
                    </a:lnTo>
                    <a:lnTo>
                      <a:pt x="42" y="66"/>
                    </a:lnTo>
                    <a:lnTo>
                      <a:pt x="42" y="96"/>
                    </a:lnTo>
                    <a:lnTo>
                      <a:pt x="42" y="60"/>
                    </a:lnTo>
                    <a:lnTo>
                      <a:pt x="42" y="54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2" y="24"/>
                    </a:lnTo>
                    <a:lnTo>
                      <a:pt x="42" y="78"/>
                    </a:lnTo>
                    <a:lnTo>
                      <a:pt x="42" y="66"/>
                    </a:lnTo>
                    <a:lnTo>
                      <a:pt x="42" y="54"/>
                    </a:lnTo>
                    <a:lnTo>
                      <a:pt x="42" y="36"/>
                    </a:lnTo>
                    <a:lnTo>
                      <a:pt x="42" y="60"/>
                    </a:lnTo>
                    <a:lnTo>
                      <a:pt x="42" y="72"/>
                    </a:lnTo>
                    <a:lnTo>
                      <a:pt x="42" y="84"/>
                    </a:lnTo>
                    <a:lnTo>
                      <a:pt x="42" y="84"/>
                    </a:lnTo>
                    <a:lnTo>
                      <a:pt x="42" y="24"/>
                    </a:lnTo>
                    <a:lnTo>
                      <a:pt x="42" y="60"/>
                    </a:lnTo>
                    <a:lnTo>
                      <a:pt x="42" y="90"/>
                    </a:lnTo>
                    <a:lnTo>
                      <a:pt x="42" y="72"/>
                    </a:lnTo>
                    <a:lnTo>
                      <a:pt x="42" y="78"/>
                    </a:lnTo>
                    <a:lnTo>
                      <a:pt x="42" y="96"/>
                    </a:lnTo>
                    <a:lnTo>
                      <a:pt x="42" y="84"/>
                    </a:lnTo>
                    <a:lnTo>
                      <a:pt x="42" y="84"/>
                    </a:lnTo>
                    <a:lnTo>
                      <a:pt x="42" y="42"/>
                    </a:lnTo>
                    <a:lnTo>
                      <a:pt x="42" y="90"/>
                    </a:lnTo>
                    <a:lnTo>
                      <a:pt x="42" y="78"/>
                    </a:lnTo>
                    <a:lnTo>
                      <a:pt x="42" y="36"/>
                    </a:lnTo>
                    <a:lnTo>
                      <a:pt x="42" y="60"/>
                    </a:lnTo>
                    <a:lnTo>
                      <a:pt x="42" y="78"/>
                    </a:lnTo>
                    <a:lnTo>
                      <a:pt x="42" y="60"/>
                    </a:lnTo>
                    <a:lnTo>
                      <a:pt x="42" y="66"/>
                    </a:lnTo>
                    <a:lnTo>
                      <a:pt x="42" y="54"/>
                    </a:lnTo>
                    <a:lnTo>
                      <a:pt x="42" y="84"/>
                    </a:lnTo>
                    <a:lnTo>
                      <a:pt x="42" y="60"/>
                    </a:lnTo>
                    <a:lnTo>
                      <a:pt x="42" y="84"/>
                    </a:lnTo>
                    <a:lnTo>
                      <a:pt x="42" y="72"/>
                    </a:lnTo>
                    <a:lnTo>
                      <a:pt x="42" y="48"/>
                    </a:lnTo>
                    <a:lnTo>
                      <a:pt x="42" y="30"/>
                    </a:lnTo>
                    <a:lnTo>
                      <a:pt x="42" y="78"/>
                    </a:lnTo>
                    <a:lnTo>
                      <a:pt x="42" y="90"/>
                    </a:lnTo>
                    <a:lnTo>
                      <a:pt x="42" y="66"/>
                    </a:lnTo>
                    <a:lnTo>
                      <a:pt x="42" y="54"/>
                    </a:lnTo>
                    <a:lnTo>
                      <a:pt x="42" y="60"/>
                    </a:lnTo>
                    <a:lnTo>
                      <a:pt x="42" y="84"/>
                    </a:lnTo>
                    <a:lnTo>
                      <a:pt x="42" y="30"/>
                    </a:lnTo>
                    <a:lnTo>
                      <a:pt x="42" y="30"/>
                    </a:lnTo>
                    <a:lnTo>
                      <a:pt x="42" y="72"/>
                    </a:lnTo>
                    <a:lnTo>
                      <a:pt x="42" y="48"/>
                    </a:lnTo>
                    <a:lnTo>
                      <a:pt x="42" y="42"/>
                    </a:lnTo>
                    <a:lnTo>
                      <a:pt x="42" y="84"/>
                    </a:lnTo>
                    <a:lnTo>
                      <a:pt x="42" y="48"/>
                    </a:lnTo>
                    <a:lnTo>
                      <a:pt x="42" y="54"/>
                    </a:lnTo>
                    <a:lnTo>
                      <a:pt x="42" y="84"/>
                    </a:lnTo>
                    <a:lnTo>
                      <a:pt x="42" y="72"/>
                    </a:lnTo>
                    <a:lnTo>
                      <a:pt x="42" y="84"/>
                    </a:lnTo>
                    <a:lnTo>
                      <a:pt x="42" y="24"/>
                    </a:lnTo>
                    <a:lnTo>
                      <a:pt x="42" y="90"/>
                    </a:lnTo>
                    <a:lnTo>
                      <a:pt x="42" y="48"/>
                    </a:lnTo>
                    <a:lnTo>
                      <a:pt x="42" y="84"/>
                    </a:lnTo>
                    <a:lnTo>
                      <a:pt x="48" y="60"/>
                    </a:lnTo>
                    <a:lnTo>
                      <a:pt x="48" y="48"/>
                    </a:lnTo>
                    <a:lnTo>
                      <a:pt x="48" y="66"/>
                    </a:lnTo>
                    <a:lnTo>
                      <a:pt x="48" y="42"/>
                    </a:lnTo>
                    <a:lnTo>
                      <a:pt x="48" y="72"/>
                    </a:lnTo>
                    <a:lnTo>
                      <a:pt x="48" y="66"/>
                    </a:lnTo>
                    <a:lnTo>
                      <a:pt x="48" y="72"/>
                    </a:lnTo>
                    <a:lnTo>
                      <a:pt x="48" y="84"/>
                    </a:lnTo>
                    <a:lnTo>
                      <a:pt x="48" y="48"/>
                    </a:lnTo>
                    <a:lnTo>
                      <a:pt x="48" y="72"/>
                    </a:lnTo>
                    <a:lnTo>
                      <a:pt x="48" y="60"/>
                    </a:lnTo>
                    <a:lnTo>
                      <a:pt x="48" y="78"/>
                    </a:lnTo>
                    <a:lnTo>
                      <a:pt x="48" y="48"/>
                    </a:lnTo>
                    <a:lnTo>
                      <a:pt x="48" y="84"/>
                    </a:lnTo>
                    <a:lnTo>
                      <a:pt x="48" y="78"/>
                    </a:lnTo>
                    <a:lnTo>
                      <a:pt x="48" y="66"/>
                    </a:lnTo>
                    <a:lnTo>
                      <a:pt x="48" y="78"/>
                    </a:lnTo>
                    <a:lnTo>
                      <a:pt x="48" y="66"/>
                    </a:lnTo>
                    <a:lnTo>
                      <a:pt x="48" y="72"/>
                    </a:lnTo>
                    <a:lnTo>
                      <a:pt x="48" y="36"/>
                    </a:lnTo>
                    <a:lnTo>
                      <a:pt x="48" y="60"/>
                    </a:lnTo>
                    <a:lnTo>
                      <a:pt x="48" y="66"/>
                    </a:lnTo>
                    <a:lnTo>
                      <a:pt x="48" y="60"/>
                    </a:lnTo>
                    <a:lnTo>
                      <a:pt x="48" y="42"/>
                    </a:lnTo>
                    <a:lnTo>
                      <a:pt x="48" y="78"/>
                    </a:lnTo>
                    <a:lnTo>
                      <a:pt x="48" y="60"/>
                    </a:lnTo>
                    <a:lnTo>
                      <a:pt x="48" y="66"/>
                    </a:lnTo>
                    <a:lnTo>
                      <a:pt x="48" y="54"/>
                    </a:lnTo>
                    <a:lnTo>
                      <a:pt x="48" y="36"/>
                    </a:lnTo>
                    <a:lnTo>
                      <a:pt x="48" y="54"/>
                    </a:lnTo>
                    <a:lnTo>
                      <a:pt x="48" y="48"/>
                    </a:lnTo>
                    <a:lnTo>
                      <a:pt x="48" y="54"/>
                    </a:lnTo>
                    <a:lnTo>
                      <a:pt x="48" y="42"/>
                    </a:lnTo>
                    <a:lnTo>
                      <a:pt x="48" y="72"/>
                    </a:lnTo>
                    <a:lnTo>
                      <a:pt x="48" y="60"/>
                    </a:lnTo>
                    <a:lnTo>
                      <a:pt x="48" y="48"/>
                    </a:lnTo>
                    <a:lnTo>
                      <a:pt x="48" y="30"/>
                    </a:lnTo>
                    <a:lnTo>
                      <a:pt x="48" y="42"/>
                    </a:lnTo>
                    <a:lnTo>
                      <a:pt x="48" y="48"/>
                    </a:lnTo>
                    <a:lnTo>
                      <a:pt x="48" y="54"/>
                    </a:lnTo>
                    <a:lnTo>
                      <a:pt x="48" y="36"/>
                    </a:lnTo>
                    <a:lnTo>
                      <a:pt x="48" y="66"/>
                    </a:lnTo>
                    <a:lnTo>
                      <a:pt x="48" y="60"/>
                    </a:lnTo>
                    <a:lnTo>
                      <a:pt x="48" y="42"/>
                    </a:lnTo>
                    <a:lnTo>
                      <a:pt x="48" y="48"/>
                    </a:lnTo>
                    <a:lnTo>
                      <a:pt x="48" y="84"/>
                    </a:lnTo>
                    <a:lnTo>
                      <a:pt x="48" y="42"/>
                    </a:lnTo>
                    <a:lnTo>
                      <a:pt x="48" y="78"/>
                    </a:lnTo>
                    <a:lnTo>
                      <a:pt x="48" y="60"/>
                    </a:lnTo>
                    <a:lnTo>
                      <a:pt x="48" y="54"/>
                    </a:lnTo>
                    <a:lnTo>
                      <a:pt x="48" y="42"/>
                    </a:lnTo>
                    <a:lnTo>
                      <a:pt x="48" y="48"/>
                    </a:lnTo>
                    <a:lnTo>
                      <a:pt x="48" y="42"/>
                    </a:lnTo>
                    <a:lnTo>
                      <a:pt x="48" y="48"/>
                    </a:lnTo>
                    <a:lnTo>
                      <a:pt x="48" y="48"/>
                    </a:lnTo>
                    <a:lnTo>
                      <a:pt x="48" y="84"/>
                    </a:lnTo>
                    <a:lnTo>
                      <a:pt x="48" y="90"/>
                    </a:lnTo>
                    <a:lnTo>
                      <a:pt x="48" y="42"/>
                    </a:lnTo>
                    <a:lnTo>
                      <a:pt x="48" y="84"/>
                    </a:lnTo>
                    <a:lnTo>
                      <a:pt x="48" y="42"/>
                    </a:lnTo>
                    <a:lnTo>
                      <a:pt x="48" y="48"/>
                    </a:lnTo>
                    <a:lnTo>
                      <a:pt x="48" y="66"/>
                    </a:lnTo>
                    <a:lnTo>
                      <a:pt x="48" y="102"/>
                    </a:lnTo>
                    <a:lnTo>
                      <a:pt x="48" y="72"/>
                    </a:lnTo>
                    <a:lnTo>
                      <a:pt x="48" y="60"/>
                    </a:lnTo>
                    <a:lnTo>
                      <a:pt x="48" y="84"/>
                    </a:lnTo>
                    <a:lnTo>
                      <a:pt x="48" y="84"/>
                    </a:lnTo>
                    <a:lnTo>
                      <a:pt x="48" y="30"/>
                    </a:lnTo>
                    <a:lnTo>
                      <a:pt x="48" y="72"/>
                    </a:lnTo>
                    <a:lnTo>
                      <a:pt x="48" y="96"/>
                    </a:lnTo>
                    <a:lnTo>
                      <a:pt x="48" y="78"/>
                    </a:lnTo>
                    <a:lnTo>
                      <a:pt x="48" y="42"/>
                    </a:lnTo>
                    <a:lnTo>
                      <a:pt x="48" y="30"/>
                    </a:lnTo>
                    <a:lnTo>
                      <a:pt x="48" y="78"/>
                    </a:lnTo>
                    <a:lnTo>
                      <a:pt x="48" y="78"/>
                    </a:lnTo>
                    <a:lnTo>
                      <a:pt x="48" y="54"/>
                    </a:lnTo>
                    <a:lnTo>
                      <a:pt x="48" y="66"/>
                    </a:lnTo>
                    <a:lnTo>
                      <a:pt x="48" y="48"/>
                    </a:lnTo>
                    <a:lnTo>
                      <a:pt x="48" y="60"/>
                    </a:lnTo>
                    <a:lnTo>
                      <a:pt x="48" y="78"/>
                    </a:lnTo>
                    <a:lnTo>
                      <a:pt x="48" y="72"/>
                    </a:lnTo>
                    <a:lnTo>
                      <a:pt x="48" y="84"/>
                    </a:lnTo>
                    <a:lnTo>
                      <a:pt x="48" y="72"/>
                    </a:lnTo>
                    <a:lnTo>
                      <a:pt x="48" y="72"/>
                    </a:lnTo>
                    <a:lnTo>
                      <a:pt x="48" y="90"/>
                    </a:lnTo>
                    <a:lnTo>
                      <a:pt x="48" y="54"/>
                    </a:lnTo>
                    <a:lnTo>
                      <a:pt x="48" y="60"/>
                    </a:lnTo>
                    <a:lnTo>
                      <a:pt x="48" y="60"/>
                    </a:lnTo>
                    <a:lnTo>
                      <a:pt x="48" y="60"/>
                    </a:lnTo>
                    <a:lnTo>
                      <a:pt x="48" y="78"/>
                    </a:lnTo>
                    <a:lnTo>
                      <a:pt x="48" y="36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48" y="66"/>
                    </a:lnTo>
                    <a:lnTo>
                      <a:pt x="48" y="42"/>
                    </a:lnTo>
                    <a:lnTo>
                      <a:pt x="48" y="72"/>
                    </a:lnTo>
                    <a:lnTo>
                      <a:pt x="48" y="72"/>
                    </a:lnTo>
                    <a:lnTo>
                      <a:pt x="48" y="54"/>
                    </a:lnTo>
                    <a:lnTo>
                      <a:pt x="48" y="72"/>
                    </a:lnTo>
                    <a:lnTo>
                      <a:pt x="48" y="42"/>
                    </a:lnTo>
                    <a:lnTo>
                      <a:pt x="48" y="24"/>
                    </a:lnTo>
                    <a:lnTo>
                      <a:pt x="48" y="84"/>
                    </a:lnTo>
                    <a:lnTo>
                      <a:pt x="48" y="36"/>
                    </a:lnTo>
                    <a:lnTo>
                      <a:pt x="54" y="90"/>
                    </a:lnTo>
                    <a:lnTo>
                      <a:pt x="54" y="78"/>
                    </a:lnTo>
                    <a:lnTo>
                      <a:pt x="54" y="126"/>
                    </a:lnTo>
                    <a:lnTo>
                      <a:pt x="54" y="60"/>
                    </a:lnTo>
                    <a:lnTo>
                      <a:pt x="54" y="78"/>
                    </a:lnTo>
                    <a:lnTo>
                      <a:pt x="54" y="60"/>
                    </a:lnTo>
                    <a:lnTo>
                      <a:pt x="54" y="72"/>
                    </a:lnTo>
                    <a:lnTo>
                      <a:pt x="54" y="84"/>
                    </a:lnTo>
                    <a:lnTo>
                      <a:pt x="54" y="54"/>
                    </a:lnTo>
                    <a:lnTo>
                      <a:pt x="54" y="66"/>
                    </a:lnTo>
                    <a:lnTo>
                      <a:pt x="54" y="54"/>
                    </a:lnTo>
                    <a:lnTo>
                      <a:pt x="54" y="48"/>
                    </a:lnTo>
                    <a:lnTo>
                      <a:pt x="54" y="72"/>
                    </a:lnTo>
                    <a:lnTo>
                      <a:pt x="54" y="60"/>
                    </a:lnTo>
                    <a:lnTo>
                      <a:pt x="54" y="66"/>
                    </a:lnTo>
                    <a:lnTo>
                      <a:pt x="54" y="72"/>
                    </a:lnTo>
                    <a:lnTo>
                      <a:pt x="54" y="72"/>
                    </a:lnTo>
                    <a:lnTo>
                      <a:pt x="54" y="60"/>
                    </a:lnTo>
                    <a:lnTo>
                      <a:pt x="54" y="84"/>
                    </a:lnTo>
                    <a:lnTo>
                      <a:pt x="54" y="66"/>
                    </a:lnTo>
                    <a:lnTo>
                      <a:pt x="54" y="90"/>
                    </a:lnTo>
                    <a:lnTo>
                      <a:pt x="54" y="30"/>
                    </a:lnTo>
                    <a:lnTo>
                      <a:pt x="54" y="60"/>
                    </a:lnTo>
                    <a:lnTo>
                      <a:pt x="54" y="78"/>
                    </a:lnTo>
                    <a:lnTo>
                      <a:pt x="54" y="66"/>
                    </a:lnTo>
                    <a:lnTo>
                      <a:pt x="54" y="66"/>
                    </a:lnTo>
                    <a:lnTo>
                      <a:pt x="54" y="48"/>
                    </a:lnTo>
                    <a:lnTo>
                      <a:pt x="54" y="78"/>
                    </a:lnTo>
                    <a:lnTo>
                      <a:pt x="54" y="90"/>
                    </a:lnTo>
                    <a:lnTo>
                      <a:pt x="54" y="30"/>
                    </a:lnTo>
                    <a:lnTo>
                      <a:pt x="54" y="54"/>
                    </a:lnTo>
                    <a:lnTo>
                      <a:pt x="54" y="42"/>
                    </a:lnTo>
                    <a:lnTo>
                      <a:pt x="54" y="78"/>
                    </a:lnTo>
                    <a:lnTo>
                      <a:pt x="54" y="48"/>
                    </a:lnTo>
                    <a:lnTo>
                      <a:pt x="54" y="90"/>
                    </a:lnTo>
                    <a:lnTo>
                      <a:pt x="54" y="54"/>
                    </a:lnTo>
                    <a:lnTo>
                      <a:pt x="54" y="42"/>
                    </a:lnTo>
                    <a:lnTo>
                      <a:pt x="54" y="48"/>
                    </a:lnTo>
                    <a:lnTo>
                      <a:pt x="54" y="54"/>
                    </a:lnTo>
                    <a:lnTo>
                      <a:pt x="54" y="72"/>
                    </a:lnTo>
                    <a:lnTo>
                      <a:pt x="54" y="84"/>
                    </a:lnTo>
                    <a:lnTo>
                      <a:pt x="54" y="60"/>
                    </a:lnTo>
                    <a:lnTo>
                      <a:pt x="54" y="30"/>
                    </a:lnTo>
                    <a:lnTo>
                      <a:pt x="54" y="30"/>
                    </a:lnTo>
                    <a:lnTo>
                      <a:pt x="54" y="42"/>
                    </a:lnTo>
                    <a:lnTo>
                      <a:pt x="54" y="72"/>
                    </a:lnTo>
                    <a:lnTo>
                      <a:pt x="54" y="66"/>
                    </a:lnTo>
                    <a:lnTo>
                      <a:pt x="54" y="48"/>
                    </a:lnTo>
                    <a:lnTo>
                      <a:pt x="54" y="54"/>
                    </a:lnTo>
                    <a:lnTo>
                      <a:pt x="54" y="90"/>
                    </a:lnTo>
                    <a:lnTo>
                      <a:pt x="54" y="30"/>
                    </a:lnTo>
                    <a:lnTo>
                      <a:pt x="54" y="48"/>
                    </a:lnTo>
                    <a:lnTo>
                      <a:pt x="54" y="48"/>
                    </a:lnTo>
                    <a:lnTo>
                      <a:pt x="54" y="60"/>
                    </a:lnTo>
                    <a:lnTo>
                      <a:pt x="54" y="78"/>
                    </a:lnTo>
                    <a:lnTo>
                      <a:pt x="54" y="72"/>
                    </a:lnTo>
                    <a:lnTo>
                      <a:pt x="54" y="78"/>
                    </a:lnTo>
                    <a:lnTo>
                      <a:pt x="54" y="78"/>
                    </a:lnTo>
                    <a:lnTo>
                      <a:pt x="54" y="90"/>
                    </a:lnTo>
                    <a:lnTo>
                      <a:pt x="54" y="54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54" y="72"/>
                    </a:lnTo>
                    <a:lnTo>
                      <a:pt x="54" y="66"/>
                    </a:lnTo>
                    <a:lnTo>
                      <a:pt x="54" y="72"/>
                    </a:lnTo>
                    <a:lnTo>
                      <a:pt x="54" y="78"/>
                    </a:lnTo>
                    <a:lnTo>
                      <a:pt x="54" y="72"/>
                    </a:lnTo>
                    <a:lnTo>
                      <a:pt x="54" y="48"/>
                    </a:lnTo>
                    <a:lnTo>
                      <a:pt x="54" y="78"/>
                    </a:lnTo>
                    <a:lnTo>
                      <a:pt x="54" y="72"/>
                    </a:lnTo>
                    <a:lnTo>
                      <a:pt x="54" y="66"/>
                    </a:lnTo>
                    <a:lnTo>
                      <a:pt x="54" y="60"/>
                    </a:lnTo>
                    <a:lnTo>
                      <a:pt x="54" y="54"/>
                    </a:lnTo>
                    <a:lnTo>
                      <a:pt x="54" y="84"/>
                    </a:lnTo>
                    <a:lnTo>
                      <a:pt x="54" y="60"/>
                    </a:lnTo>
                    <a:lnTo>
                      <a:pt x="54" y="18"/>
                    </a:lnTo>
                    <a:lnTo>
                      <a:pt x="54" y="18"/>
                    </a:lnTo>
                    <a:lnTo>
                      <a:pt x="54" y="102"/>
                    </a:lnTo>
                    <a:lnTo>
                      <a:pt x="54" y="36"/>
                    </a:lnTo>
                    <a:lnTo>
                      <a:pt x="54" y="60"/>
                    </a:lnTo>
                    <a:lnTo>
                      <a:pt x="54" y="72"/>
                    </a:lnTo>
                    <a:lnTo>
                      <a:pt x="54" y="60"/>
                    </a:lnTo>
                    <a:lnTo>
                      <a:pt x="54" y="72"/>
                    </a:lnTo>
                    <a:lnTo>
                      <a:pt x="54" y="24"/>
                    </a:lnTo>
                    <a:lnTo>
                      <a:pt x="54" y="66"/>
                    </a:lnTo>
                    <a:lnTo>
                      <a:pt x="54" y="60"/>
                    </a:lnTo>
                    <a:lnTo>
                      <a:pt x="54" y="96"/>
                    </a:lnTo>
                    <a:lnTo>
                      <a:pt x="54" y="78"/>
                    </a:lnTo>
                    <a:lnTo>
                      <a:pt x="54" y="78"/>
                    </a:lnTo>
                    <a:lnTo>
                      <a:pt x="54" y="66"/>
                    </a:lnTo>
                    <a:lnTo>
                      <a:pt x="54" y="42"/>
                    </a:lnTo>
                    <a:lnTo>
                      <a:pt x="54" y="72"/>
                    </a:lnTo>
                    <a:lnTo>
                      <a:pt x="54" y="72"/>
                    </a:lnTo>
                    <a:lnTo>
                      <a:pt x="54" y="54"/>
                    </a:lnTo>
                    <a:lnTo>
                      <a:pt x="54" y="54"/>
                    </a:lnTo>
                    <a:lnTo>
                      <a:pt x="54" y="48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54" y="84"/>
                    </a:lnTo>
                    <a:lnTo>
                      <a:pt x="54" y="54"/>
                    </a:lnTo>
                    <a:lnTo>
                      <a:pt x="54" y="48"/>
                    </a:lnTo>
                    <a:lnTo>
                      <a:pt x="54" y="78"/>
                    </a:lnTo>
                    <a:lnTo>
                      <a:pt x="60" y="60"/>
                    </a:lnTo>
                    <a:lnTo>
                      <a:pt x="60" y="54"/>
                    </a:lnTo>
                    <a:lnTo>
                      <a:pt x="60" y="66"/>
                    </a:lnTo>
                    <a:lnTo>
                      <a:pt x="60" y="84"/>
                    </a:lnTo>
                    <a:lnTo>
                      <a:pt x="60" y="42"/>
                    </a:lnTo>
                    <a:lnTo>
                      <a:pt x="60" y="54"/>
                    </a:lnTo>
                    <a:lnTo>
                      <a:pt x="60" y="90"/>
                    </a:lnTo>
                    <a:lnTo>
                      <a:pt x="60" y="66"/>
                    </a:lnTo>
                    <a:lnTo>
                      <a:pt x="60" y="42"/>
                    </a:lnTo>
                    <a:lnTo>
                      <a:pt x="60" y="102"/>
                    </a:lnTo>
                    <a:lnTo>
                      <a:pt x="60" y="42"/>
                    </a:lnTo>
                    <a:lnTo>
                      <a:pt x="60" y="36"/>
                    </a:lnTo>
                    <a:lnTo>
                      <a:pt x="60" y="60"/>
                    </a:lnTo>
                    <a:lnTo>
                      <a:pt x="60" y="60"/>
                    </a:lnTo>
                    <a:lnTo>
                      <a:pt x="60" y="78"/>
                    </a:lnTo>
                    <a:lnTo>
                      <a:pt x="60" y="48"/>
                    </a:lnTo>
                    <a:lnTo>
                      <a:pt x="60" y="84"/>
                    </a:lnTo>
                    <a:lnTo>
                      <a:pt x="60" y="66"/>
                    </a:lnTo>
                    <a:lnTo>
                      <a:pt x="60" y="60"/>
                    </a:lnTo>
                    <a:lnTo>
                      <a:pt x="60" y="72"/>
                    </a:lnTo>
                    <a:lnTo>
                      <a:pt x="60" y="48"/>
                    </a:lnTo>
                    <a:lnTo>
                      <a:pt x="60" y="54"/>
                    </a:lnTo>
                    <a:lnTo>
                      <a:pt x="60" y="42"/>
                    </a:lnTo>
                    <a:lnTo>
                      <a:pt x="60" y="72"/>
                    </a:lnTo>
                    <a:lnTo>
                      <a:pt x="60" y="72"/>
                    </a:lnTo>
                    <a:lnTo>
                      <a:pt x="60" y="48"/>
                    </a:lnTo>
                    <a:lnTo>
                      <a:pt x="60" y="30"/>
                    </a:lnTo>
                    <a:lnTo>
                      <a:pt x="60" y="54"/>
                    </a:lnTo>
                    <a:lnTo>
                      <a:pt x="60" y="6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33"/>
              <p:cNvSpPr>
                <a:spLocks/>
              </p:cNvSpPr>
              <p:nvPr/>
            </p:nvSpPr>
            <p:spPr bwMode="auto">
              <a:xfrm>
                <a:off x="3289300" y="7964488"/>
                <a:ext cx="95250" cy="200025"/>
              </a:xfrm>
              <a:custGeom>
                <a:avLst/>
                <a:gdLst>
                  <a:gd name="T0" fmla="*/ 0 w 60"/>
                  <a:gd name="T1" fmla="*/ 78 h 126"/>
                  <a:gd name="T2" fmla="*/ 0 w 60"/>
                  <a:gd name="T3" fmla="*/ 60 h 126"/>
                  <a:gd name="T4" fmla="*/ 0 w 60"/>
                  <a:gd name="T5" fmla="*/ 42 h 126"/>
                  <a:gd name="T6" fmla="*/ 0 w 60"/>
                  <a:gd name="T7" fmla="*/ 24 h 126"/>
                  <a:gd name="T8" fmla="*/ 6 w 60"/>
                  <a:gd name="T9" fmla="*/ 90 h 126"/>
                  <a:gd name="T10" fmla="*/ 6 w 60"/>
                  <a:gd name="T11" fmla="*/ 84 h 126"/>
                  <a:gd name="T12" fmla="*/ 6 w 60"/>
                  <a:gd name="T13" fmla="*/ 72 h 126"/>
                  <a:gd name="T14" fmla="*/ 6 w 60"/>
                  <a:gd name="T15" fmla="*/ 72 h 126"/>
                  <a:gd name="T16" fmla="*/ 6 w 60"/>
                  <a:gd name="T17" fmla="*/ 48 h 126"/>
                  <a:gd name="T18" fmla="*/ 6 w 60"/>
                  <a:gd name="T19" fmla="*/ 60 h 126"/>
                  <a:gd name="T20" fmla="*/ 6 w 60"/>
                  <a:gd name="T21" fmla="*/ 42 h 126"/>
                  <a:gd name="T22" fmla="*/ 12 w 60"/>
                  <a:gd name="T23" fmla="*/ 54 h 126"/>
                  <a:gd name="T24" fmla="*/ 12 w 60"/>
                  <a:gd name="T25" fmla="*/ 66 h 126"/>
                  <a:gd name="T26" fmla="*/ 12 w 60"/>
                  <a:gd name="T27" fmla="*/ 30 h 126"/>
                  <a:gd name="T28" fmla="*/ 12 w 60"/>
                  <a:gd name="T29" fmla="*/ 60 h 126"/>
                  <a:gd name="T30" fmla="*/ 12 w 60"/>
                  <a:gd name="T31" fmla="*/ 66 h 126"/>
                  <a:gd name="T32" fmla="*/ 12 w 60"/>
                  <a:gd name="T33" fmla="*/ 72 h 126"/>
                  <a:gd name="T34" fmla="*/ 18 w 60"/>
                  <a:gd name="T35" fmla="*/ 96 h 126"/>
                  <a:gd name="T36" fmla="*/ 18 w 60"/>
                  <a:gd name="T37" fmla="*/ 66 h 126"/>
                  <a:gd name="T38" fmla="*/ 18 w 60"/>
                  <a:gd name="T39" fmla="*/ 66 h 126"/>
                  <a:gd name="T40" fmla="*/ 18 w 60"/>
                  <a:gd name="T41" fmla="*/ 66 h 126"/>
                  <a:gd name="T42" fmla="*/ 18 w 60"/>
                  <a:gd name="T43" fmla="*/ 30 h 126"/>
                  <a:gd name="T44" fmla="*/ 18 w 60"/>
                  <a:gd name="T45" fmla="*/ 60 h 126"/>
                  <a:gd name="T46" fmla="*/ 24 w 60"/>
                  <a:gd name="T47" fmla="*/ 66 h 126"/>
                  <a:gd name="T48" fmla="*/ 24 w 60"/>
                  <a:gd name="T49" fmla="*/ 78 h 126"/>
                  <a:gd name="T50" fmla="*/ 24 w 60"/>
                  <a:gd name="T51" fmla="*/ 90 h 126"/>
                  <a:gd name="T52" fmla="*/ 24 w 60"/>
                  <a:gd name="T53" fmla="*/ 48 h 126"/>
                  <a:gd name="T54" fmla="*/ 24 w 60"/>
                  <a:gd name="T55" fmla="*/ 54 h 126"/>
                  <a:gd name="T56" fmla="*/ 24 w 60"/>
                  <a:gd name="T57" fmla="*/ 18 h 126"/>
                  <a:gd name="T58" fmla="*/ 24 w 60"/>
                  <a:gd name="T59" fmla="*/ 66 h 126"/>
                  <a:gd name="T60" fmla="*/ 30 w 60"/>
                  <a:gd name="T61" fmla="*/ 48 h 126"/>
                  <a:gd name="T62" fmla="*/ 30 w 60"/>
                  <a:gd name="T63" fmla="*/ 36 h 126"/>
                  <a:gd name="T64" fmla="*/ 30 w 60"/>
                  <a:gd name="T65" fmla="*/ 84 h 126"/>
                  <a:gd name="T66" fmla="*/ 30 w 60"/>
                  <a:gd name="T67" fmla="*/ 72 h 126"/>
                  <a:gd name="T68" fmla="*/ 30 w 60"/>
                  <a:gd name="T69" fmla="*/ 66 h 126"/>
                  <a:gd name="T70" fmla="*/ 30 w 60"/>
                  <a:gd name="T71" fmla="*/ 66 h 126"/>
                  <a:gd name="T72" fmla="*/ 36 w 60"/>
                  <a:gd name="T73" fmla="*/ 78 h 126"/>
                  <a:gd name="T74" fmla="*/ 36 w 60"/>
                  <a:gd name="T75" fmla="*/ 60 h 126"/>
                  <a:gd name="T76" fmla="*/ 36 w 60"/>
                  <a:gd name="T77" fmla="*/ 60 h 126"/>
                  <a:gd name="T78" fmla="*/ 36 w 60"/>
                  <a:gd name="T79" fmla="*/ 60 h 126"/>
                  <a:gd name="T80" fmla="*/ 36 w 60"/>
                  <a:gd name="T81" fmla="*/ 96 h 126"/>
                  <a:gd name="T82" fmla="*/ 36 w 60"/>
                  <a:gd name="T83" fmla="*/ 78 h 126"/>
                  <a:gd name="T84" fmla="*/ 36 w 60"/>
                  <a:gd name="T85" fmla="*/ 60 h 126"/>
                  <a:gd name="T86" fmla="*/ 42 w 60"/>
                  <a:gd name="T87" fmla="*/ 84 h 126"/>
                  <a:gd name="T88" fmla="*/ 42 w 60"/>
                  <a:gd name="T89" fmla="*/ 96 h 126"/>
                  <a:gd name="T90" fmla="*/ 42 w 60"/>
                  <a:gd name="T91" fmla="*/ 24 h 126"/>
                  <a:gd name="T92" fmla="*/ 42 w 60"/>
                  <a:gd name="T93" fmla="*/ 36 h 126"/>
                  <a:gd name="T94" fmla="*/ 42 w 60"/>
                  <a:gd name="T95" fmla="*/ 72 h 126"/>
                  <a:gd name="T96" fmla="*/ 42 w 60"/>
                  <a:gd name="T97" fmla="*/ 78 h 126"/>
                  <a:gd name="T98" fmla="*/ 48 w 60"/>
                  <a:gd name="T99" fmla="*/ 72 h 126"/>
                  <a:gd name="T100" fmla="*/ 48 w 60"/>
                  <a:gd name="T101" fmla="*/ 78 h 126"/>
                  <a:gd name="T102" fmla="*/ 48 w 60"/>
                  <a:gd name="T103" fmla="*/ 84 h 126"/>
                  <a:gd name="T104" fmla="*/ 48 w 60"/>
                  <a:gd name="T105" fmla="*/ 90 h 126"/>
                  <a:gd name="T106" fmla="*/ 48 w 60"/>
                  <a:gd name="T107" fmla="*/ 78 h 126"/>
                  <a:gd name="T108" fmla="*/ 48 w 60"/>
                  <a:gd name="T109" fmla="*/ 18 h 126"/>
                  <a:gd name="T110" fmla="*/ 54 w 60"/>
                  <a:gd name="T111" fmla="*/ 60 h 126"/>
                  <a:gd name="T112" fmla="*/ 54 w 60"/>
                  <a:gd name="T113" fmla="*/ 54 h 126"/>
                  <a:gd name="T114" fmla="*/ 54 w 60"/>
                  <a:gd name="T115" fmla="*/ 78 h 126"/>
                  <a:gd name="T116" fmla="*/ 54 w 60"/>
                  <a:gd name="T117" fmla="*/ 54 h 126"/>
                  <a:gd name="T118" fmla="*/ 54 w 60"/>
                  <a:gd name="T119" fmla="*/ 54 h 126"/>
                  <a:gd name="T120" fmla="*/ 54 w 60"/>
                  <a:gd name="T121" fmla="*/ 54 h 126"/>
                  <a:gd name="T122" fmla="*/ 54 w 60"/>
                  <a:gd name="T123" fmla="*/ 84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0" h="126">
                    <a:moveTo>
                      <a:pt x="0" y="66"/>
                    </a:moveTo>
                    <a:lnTo>
                      <a:pt x="0" y="84"/>
                    </a:lnTo>
                    <a:lnTo>
                      <a:pt x="0" y="66"/>
                    </a:lnTo>
                    <a:lnTo>
                      <a:pt x="0" y="60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0" y="72"/>
                    </a:lnTo>
                    <a:lnTo>
                      <a:pt x="0" y="78"/>
                    </a:lnTo>
                    <a:lnTo>
                      <a:pt x="0" y="36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0" y="84"/>
                    </a:lnTo>
                    <a:lnTo>
                      <a:pt x="0" y="66"/>
                    </a:lnTo>
                    <a:lnTo>
                      <a:pt x="0" y="78"/>
                    </a:lnTo>
                    <a:lnTo>
                      <a:pt x="0" y="42"/>
                    </a:lnTo>
                    <a:lnTo>
                      <a:pt x="0" y="78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0" y="78"/>
                    </a:lnTo>
                    <a:lnTo>
                      <a:pt x="0" y="60"/>
                    </a:lnTo>
                    <a:lnTo>
                      <a:pt x="0" y="48"/>
                    </a:lnTo>
                    <a:lnTo>
                      <a:pt x="0" y="84"/>
                    </a:lnTo>
                    <a:lnTo>
                      <a:pt x="0" y="60"/>
                    </a:lnTo>
                    <a:lnTo>
                      <a:pt x="0" y="84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0" y="60"/>
                    </a:lnTo>
                    <a:lnTo>
                      <a:pt x="0" y="102"/>
                    </a:lnTo>
                    <a:lnTo>
                      <a:pt x="0" y="84"/>
                    </a:lnTo>
                    <a:lnTo>
                      <a:pt x="0" y="66"/>
                    </a:lnTo>
                    <a:lnTo>
                      <a:pt x="0" y="96"/>
                    </a:lnTo>
                    <a:lnTo>
                      <a:pt x="0" y="60"/>
                    </a:lnTo>
                    <a:lnTo>
                      <a:pt x="0" y="36"/>
                    </a:lnTo>
                    <a:lnTo>
                      <a:pt x="0" y="4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0" y="84"/>
                    </a:lnTo>
                    <a:lnTo>
                      <a:pt x="0" y="66"/>
                    </a:lnTo>
                    <a:lnTo>
                      <a:pt x="0" y="60"/>
                    </a:lnTo>
                    <a:lnTo>
                      <a:pt x="0" y="66"/>
                    </a:lnTo>
                    <a:lnTo>
                      <a:pt x="0" y="84"/>
                    </a:lnTo>
                    <a:lnTo>
                      <a:pt x="0" y="60"/>
                    </a:lnTo>
                    <a:lnTo>
                      <a:pt x="0" y="48"/>
                    </a:lnTo>
                    <a:lnTo>
                      <a:pt x="0" y="72"/>
                    </a:lnTo>
                    <a:lnTo>
                      <a:pt x="0" y="84"/>
                    </a:lnTo>
                    <a:lnTo>
                      <a:pt x="0" y="78"/>
                    </a:lnTo>
                    <a:lnTo>
                      <a:pt x="0" y="66"/>
                    </a:lnTo>
                    <a:lnTo>
                      <a:pt x="0" y="42"/>
                    </a:lnTo>
                    <a:lnTo>
                      <a:pt x="0" y="72"/>
                    </a:lnTo>
                    <a:lnTo>
                      <a:pt x="0" y="102"/>
                    </a:lnTo>
                    <a:lnTo>
                      <a:pt x="0" y="48"/>
                    </a:lnTo>
                    <a:lnTo>
                      <a:pt x="0" y="42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0" y="66"/>
                    </a:lnTo>
                    <a:lnTo>
                      <a:pt x="0" y="36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0" y="102"/>
                    </a:lnTo>
                    <a:lnTo>
                      <a:pt x="0" y="90"/>
                    </a:lnTo>
                    <a:lnTo>
                      <a:pt x="0" y="48"/>
                    </a:lnTo>
                    <a:lnTo>
                      <a:pt x="0" y="96"/>
                    </a:lnTo>
                    <a:lnTo>
                      <a:pt x="0" y="78"/>
                    </a:lnTo>
                    <a:lnTo>
                      <a:pt x="0" y="24"/>
                    </a:lnTo>
                    <a:lnTo>
                      <a:pt x="0" y="54"/>
                    </a:lnTo>
                    <a:lnTo>
                      <a:pt x="0" y="84"/>
                    </a:lnTo>
                    <a:lnTo>
                      <a:pt x="0" y="48"/>
                    </a:lnTo>
                    <a:lnTo>
                      <a:pt x="0" y="72"/>
                    </a:lnTo>
                    <a:lnTo>
                      <a:pt x="0" y="66"/>
                    </a:lnTo>
                    <a:lnTo>
                      <a:pt x="0" y="54"/>
                    </a:lnTo>
                    <a:lnTo>
                      <a:pt x="0" y="108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6" y="114"/>
                    </a:lnTo>
                    <a:lnTo>
                      <a:pt x="6" y="90"/>
                    </a:lnTo>
                    <a:lnTo>
                      <a:pt x="6" y="60"/>
                    </a:lnTo>
                    <a:lnTo>
                      <a:pt x="6" y="60"/>
                    </a:lnTo>
                    <a:lnTo>
                      <a:pt x="6" y="66"/>
                    </a:lnTo>
                    <a:lnTo>
                      <a:pt x="6" y="90"/>
                    </a:lnTo>
                    <a:lnTo>
                      <a:pt x="6" y="84"/>
                    </a:lnTo>
                    <a:lnTo>
                      <a:pt x="6" y="84"/>
                    </a:lnTo>
                    <a:lnTo>
                      <a:pt x="6" y="30"/>
                    </a:lnTo>
                    <a:lnTo>
                      <a:pt x="6" y="54"/>
                    </a:lnTo>
                    <a:lnTo>
                      <a:pt x="6" y="24"/>
                    </a:lnTo>
                    <a:lnTo>
                      <a:pt x="6" y="78"/>
                    </a:lnTo>
                    <a:lnTo>
                      <a:pt x="6" y="42"/>
                    </a:lnTo>
                    <a:lnTo>
                      <a:pt x="6" y="84"/>
                    </a:lnTo>
                    <a:lnTo>
                      <a:pt x="6" y="60"/>
                    </a:lnTo>
                    <a:lnTo>
                      <a:pt x="6" y="54"/>
                    </a:lnTo>
                    <a:lnTo>
                      <a:pt x="6" y="90"/>
                    </a:lnTo>
                    <a:lnTo>
                      <a:pt x="6" y="66"/>
                    </a:lnTo>
                    <a:lnTo>
                      <a:pt x="6" y="54"/>
                    </a:lnTo>
                    <a:lnTo>
                      <a:pt x="6" y="72"/>
                    </a:lnTo>
                    <a:lnTo>
                      <a:pt x="6" y="54"/>
                    </a:lnTo>
                    <a:lnTo>
                      <a:pt x="6" y="84"/>
                    </a:lnTo>
                    <a:lnTo>
                      <a:pt x="6" y="66"/>
                    </a:lnTo>
                    <a:lnTo>
                      <a:pt x="6" y="72"/>
                    </a:lnTo>
                    <a:lnTo>
                      <a:pt x="6" y="36"/>
                    </a:lnTo>
                    <a:lnTo>
                      <a:pt x="6" y="72"/>
                    </a:lnTo>
                    <a:lnTo>
                      <a:pt x="6" y="60"/>
                    </a:lnTo>
                    <a:lnTo>
                      <a:pt x="6" y="72"/>
                    </a:lnTo>
                    <a:lnTo>
                      <a:pt x="6" y="72"/>
                    </a:lnTo>
                    <a:lnTo>
                      <a:pt x="6" y="48"/>
                    </a:lnTo>
                    <a:lnTo>
                      <a:pt x="6" y="60"/>
                    </a:lnTo>
                    <a:lnTo>
                      <a:pt x="6" y="96"/>
                    </a:lnTo>
                    <a:lnTo>
                      <a:pt x="6" y="48"/>
                    </a:lnTo>
                    <a:lnTo>
                      <a:pt x="6" y="90"/>
                    </a:lnTo>
                    <a:lnTo>
                      <a:pt x="6" y="42"/>
                    </a:lnTo>
                    <a:lnTo>
                      <a:pt x="6" y="54"/>
                    </a:lnTo>
                    <a:lnTo>
                      <a:pt x="6" y="30"/>
                    </a:lnTo>
                    <a:lnTo>
                      <a:pt x="6" y="72"/>
                    </a:lnTo>
                    <a:lnTo>
                      <a:pt x="6" y="60"/>
                    </a:lnTo>
                    <a:lnTo>
                      <a:pt x="6" y="42"/>
                    </a:lnTo>
                    <a:lnTo>
                      <a:pt x="6" y="66"/>
                    </a:lnTo>
                    <a:lnTo>
                      <a:pt x="6" y="84"/>
                    </a:lnTo>
                    <a:lnTo>
                      <a:pt x="6" y="84"/>
                    </a:lnTo>
                    <a:lnTo>
                      <a:pt x="6" y="30"/>
                    </a:lnTo>
                    <a:lnTo>
                      <a:pt x="6" y="90"/>
                    </a:lnTo>
                    <a:lnTo>
                      <a:pt x="6" y="66"/>
                    </a:lnTo>
                    <a:lnTo>
                      <a:pt x="6" y="30"/>
                    </a:lnTo>
                    <a:lnTo>
                      <a:pt x="6" y="66"/>
                    </a:lnTo>
                    <a:lnTo>
                      <a:pt x="6" y="90"/>
                    </a:lnTo>
                    <a:lnTo>
                      <a:pt x="6" y="72"/>
                    </a:lnTo>
                    <a:lnTo>
                      <a:pt x="6" y="24"/>
                    </a:lnTo>
                    <a:lnTo>
                      <a:pt x="6" y="30"/>
                    </a:lnTo>
                    <a:lnTo>
                      <a:pt x="6" y="72"/>
                    </a:lnTo>
                    <a:lnTo>
                      <a:pt x="6" y="72"/>
                    </a:lnTo>
                    <a:lnTo>
                      <a:pt x="6" y="36"/>
                    </a:lnTo>
                    <a:lnTo>
                      <a:pt x="6" y="54"/>
                    </a:lnTo>
                    <a:lnTo>
                      <a:pt x="6" y="60"/>
                    </a:lnTo>
                    <a:lnTo>
                      <a:pt x="6" y="30"/>
                    </a:lnTo>
                    <a:lnTo>
                      <a:pt x="6" y="36"/>
                    </a:lnTo>
                    <a:lnTo>
                      <a:pt x="6" y="72"/>
                    </a:lnTo>
                    <a:lnTo>
                      <a:pt x="6" y="66"/>
                    </a:lnTo>
                    <a:lnTo>
                      <a:pt x="6" y="48"/>
                    </a:lnTo>
                    <a:lnTo>
                      <a:pt x="6" y="36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6" y="72"/>
                    </a:lnTo>
                    <a:lnTo>
                      <a:pt x="6" y="90"/>
                    </a:lnTo>
                    <a:lnTo>
                      <a:pt x="6" y="42"/>
                    </a:lnTo>
                    <a:lnTo>
                      <a:pt x="6" y="66"/>
                    </a:lnTo>
                    <a:lnTo>
                      <a:pt x="6" y="48"/>
                    </a:lnTo>
                    <a:lnTo>
                      <a:pt x="6" y="42"/>
                    </a:lnTo>
                    <a:lnTo>
                      <a:pt x="6" y="66"/>
                    </a:lnTo>
                    <a:lnTo>
                      <a:pt x="6" y="66"/>
                    </a:lnTo>
                    <a:lnTo>
                      <a:pt x="6" y="78"/>
                    </a:lnTo>
                    <a:lnTo>
                      <a:pt x="6" y="72"/>
                    </a:lnTo>
                    <a:lnTo>
                      <a:pt x="6" y="54"/>
                    </a:lnTo>
                    <a:lnTo>
                      <a:pt x="6" y="78"/>
                    </a:lnTo>
                    <a:lnTo>
                      <a:pt x="6" y="30"/>
                    </a:lnTo>
                    <a:lnTo>
                      <a:pt x="6" y="90"/>
                    </a:lnTo>
                    <a:lnTo>
                      <a:pt x="6" y="84"/>
                    </a:lnTo>
                    <a:lnTo>
                      <a:pt x="6" y="96"/>
                    </a:lnTo>
                    <a:lnTo>
                      <a:pt x="6" y="78"/>
                    </a:lnTo>
                    <a:lnTo>
                      <a:pt x="6" y="60"/>
                    </a:lnTo>
                    <a:lnTo>
                      <a:pt x="6" y="72"/>
                    </a:lnTo>
                    <a:lnTo>
                      <a:pt x="6" y="42"/>
                    </a:lnTo>
                    <a:lnTo>
                      <a:pt x="6" y="60"/>
                    </a:lnTo>
                    <a:lnTo>
                      <a:pt x="6" y="54"/>
                    </a:lnTo>
                    <a:lnTo>
                      <a:pt x="6" y="48"/>
                    </a:lnTo>
                    <a:lnTo>
                      <a:pt x="6" y="84"/>
                    </a:lnTo>
                    <a:lnTo>
                      <a:pt x="6" y="84"/>
                    </a:lnTo>
                    <a:lnTo>
                      <a:pt x="6" y="48"/>
                    </a:lnTo>
                    <a:lnTo>
                      <a:pt x="6" y="36"/>
                    </a:lnTo>
                    <a:lnTo>
                      <a:pt x="6" y="48"/>
                    </a:lnTo>
                    <a:lnTo>
                      <a:pt x="6" y="42"/>
                    </a:lnTo>
                    <a:lnTo>
                      <a:pt x="6" y="102"/>
                    </a:lnTo>
                    <a:lnTo>
                      <a:pt x="6" y="96"/>
                    </a:lnTo>
                    <a:lnTo>
                      <a:pt x="6" y="72"/>
                    </a:lnTo>
                    <a:lnTo>
                      <a:pt x="6" y="78"/>
                    </a:lnTo>
                    <a:lnTo>
                      <a:pt x="6" y="66"/>
                    </a:lnTo>
                    <a:lnTo>
                      <a:pt x="6" y="48"/>
                    </a:lnTo>
                    <a:lnTo>
                      <a:pt x="6" y="66"/>
                    </a:lnTo>
                    <a:lnTo>
                      <a:pt x="6" y="42"/>
                    </a:lnTo>
                    <a:lnTo>
                      <a:pt x="12" y="36"/>
                    </a:lnTo>
                    <a:lnTo>
                      <a:pt x="12" y="84"/>
                    </a:lnTo>
                    <a:lnTo>
                      <a:pt x="12" y="30"/>
                    </a:lnTo>
                    <a:lnTo>
                      <a:pt x="12" y="114"/>
                    </a:lnTo>
                    <a:lnTo>
                      <a:pt x="12" y="72"/>
                    </a:lnTo>
                    <a:lnTo>
                      <a:pt x="12" y="66"/>
                    </a:lnTo>
                    <a:lnTo>
                      <a:pt x="12" y="60"/>
                    </a:lnTo>
                    <a:lnTo>
                      <a:pt x="12" y="78"/>
                    </a:lnTo>
                    <a:lnTo>
                      <a:pt x="12" y="66"/>
                    </a:lnTo>
                    <a:lnTo>
                      <a:pt x="12" y="60"/>
                    </a:lnTo>
                    <a:lnTo>
                      <a:pt x="12" y="114"/>
                    </a:lnTo>
                    <a:lnTo>
                      <a:pt x="12" y="54"/>
                    </a:lnTo>
                    <a:lnTo>
                      <a:pt x="12" y="54"/>
                    </a:lnTo>
                    <a:lnTo>
                      <a:pt x="12" y="66"/>
                    </a:lnTo>
                    <a:lnTo>
                      <a:pt x="12" y="36"/>
                    </a:lnTo>
                    <a:lnTo>
                      <a:pt x="12" y="54"/>
                    </a:lnTo>
                    <a:lnTo>
                      <a:pt x="12" y="42"/>
                    </a:lnTo>
                    <a:lnTo>
                      <a:pt x="12" y="42"/>
                    </a:lnTo>
                    <a:lnTo>
                      <a:pt x="12" y="36"/>
                    </a:lnTo>
                    <a:lnTo>
                      <a:pt x="12" y="66"/>
                    </a:lnTo>
                    <a:lnTo>
                      <a:pt x="12" y="36"/>
                    </a:lnTo>
                    <a:lnTo>
                      <a:pt x="12" y="72"/>
                    </a:lnTo>
                    <a:lnTo>
                      <a:pt x="12" y="108"/>
                    </a:lnTo>
                    <a:lnTo>
                      <a:pt x="12" y="24"/>
                    </a:lnTo>
                    <a:lnTo>
                      <a:pt x="12" y="30"/>
                    </a:lnTo>
                    <a:lnTo>
                      <a:pt x="12" y="42"/>
                    </a:lnTo>
                    <a:lnTo>
                      <a:pt x="12" y="90"/>
                    </a:lnTo>
                    <a:lnTo>
                      <a:pt x="12" y="78"/>
                    </a:lnTo>
                    <a:lnTo>
                      <a:pt x="12" y="78"/>
                    </a:lnTo>
                    <a:lnTo>
                      <a:pt x="12" y="60"/>
                    </a:lnTo>
                    <a:lnTo>
                      <a:pt x="12" y="60"/>
                    </a:lnTo>
                    <a:lnTo>
                      <a:pt x="12" y="66"/>
                    </a:lnTo>
                    <a:lnTo>
                      <a:pt x="12" y="66"/>
                    </a:lnTo>
                    <a:lnTo>
                      <a:pt x="12" y="66"/>
                    </a:lnTo>
                    <a:lnTo>
                      <a:pt x="12" y="66"/>
                    </a:lnTo>
                    <a:lnTo>
                      <a:pt x="12" y="36"/>
                    </a:lnTo>
                    <a:lnTo>
                      <a:pt x="12" y="60"/>
                    </a:lnTo>
                    <a:lnTo>
                      <a:pt x="12" y="78"/>
                    </a:lnTo>
                    <a:lnTo>
                      <a:pt x="12" y="90"/>
                    </a:lnTo>
                    <a:lnTo>
                      <a:pt x="12" y="84"/>
                    </a:lnTo>
                    <a:lnTo>
                      <a:pt x="12" y="84"/>
                    </a:lnTo>
                    <a:lnTo>
                      <a:pt x="12" y="60"/>
                    </a:lnTo>
                    <a:lnTo>
                      <a:pt x="12" y="60"/>
                    </a:lnTo>
                    <a:lnTo>
                      <a:pt x="12" y="36"/>
                    </a:lnTo>
                    <a:lnTo>
                      <a:pt x="12" y="120"/>
                    </a:lnTo>
                    <a:lnTo>
                      <a:pt x="12" y="42"/>
                    </a:lnTo>
                    <a:lnTo>
                      <a:pt x="12" y="96"/>
                    </a:lnTo>
                    <a:lnTo>
                      <a:pt x="12" y="30"/>
                    </a:lnTo>
                    <a:lnTo>
                      <a:pt x="12" y="78"/>
                    </a:lnTo>
                    <a:lnTo>
                      <a:pt x="12" y="66"/>
                    </a:lnTo>
                    <a:lnTo>
                      <a:pt x="12" y="60"/>
                    </a:lnTo>
                    <a:lnTo>
                      <a:pt x="12" y="90"/>
                    </a:lnTo>
                    <a:lnTo>
                      <a:pt x="12" y="66"/>
                    </a:lnTo>
                    <a:lnTo>
                      <a:pt x="12" y="78"/>
                    </a:lnTo>
                    <a:lnTo>
                      <a:pt x="12" y="42"/>
                    </a:lnTo>
                    <a:lnTo>
                      <a:pt x="12" y="60"/>
                    </a:lnTo>
                    <a:lnTo>
                      <a:pt x="12" y="54"/>
                    </a:lnTo>
                    <a:lnTo>
                      <a:pt x="12" y="42"/>
                    </a:lnTo>
                    <a:lnTo>
                      <a:pt x="12" y="48"/>
                    </a:lnTo>
                    <a:lnTo>
                      <a:pt x="12" y="36"/>
                    </a:lnTo>
                    <a:lnTo>
                      <a:pt x="12" y="72"/>
                    </a:lnTo>
                    <a:lnTo>
                      <a:pt x="12" y="78"/>
                    </a:lnTo>
                    <a:lnTo>
                      <a:pt x="12" y="90"/>
                    </a:lnTo>
                    <a:lnTo>
                      <a:pt x="12" y="60"/>
                    </a:lnTo>
                    <a:lnTo>
                      <a:pt x="12" y="60"/>
                    </a:lnTo>
                    <a:lnTo>
                      <a:pt x="12" y="78"/>
                    </a:lnTo>
                    <a:lnTo>
                      <a:pt x="12" y="66"/>
                    </a:lnTo>
                    <a:lnTo>
                      <a:pt x="12" y="54"/>
                    </a:lnTo>
                    <a:lnTo>
                      <a:pt x="12" y="48"/>
                    </a:lnTo>
                    <a:lnTo>
                      <a:pt x="12" y="36"/>
                    </a:lnTo>
                    <a:lnTo>
                      <a:pt x="12" y="60"/>
                    </a:lnTo>
                    <a:lnTo>
                      <a:pt x="12" y="66"/>
                    </a:lnTo>
                    <a:lnTo>
                      <a:pt x="12" y="72"/>
                    </a:lnTo>
                    <a:lnTo>
                      <a:pt x="12" y="84"/>
                    </a:lnTo>
                    <a:lnTo>
                      <a:pt x="12" y="102"/>
                    </a:lnTo>
                    <a:lnTo>
                      <a:pt x="12" y="66"/>
                    </a:lnTo>
                    <a:lnTo>
                      <a:pt x="12" y="102"/>
                    </a:lnTo>
                    <a:lnTo>
                      <a:pt x="12" y="84"/>
                    </a:lnTo>
                    <a:lnTo>
                      <a:pt x="12" y="36"/>
                    </a:lnTo>
                    <a:lnTo>
                      <a:pt x="12" y="66"/>
                    </a:lnTo>
                    <a:lnTo>
                      <a:pt x="12" y="66"/>
                    </a:lnTo>
                    <a:lnTo>
                      <a:pt x="12" y="54"/>
                    </a:lnTo>
                    <a:lnTo>
                      <a:pt x="12" y="60"/>
                    </a:lnTo>
                    <a:lnTo>
                      <a:pt x="12" y="72"/>
                    </a:lnTo>
                    <a:lnTo>
                      <a:pt x="12" y="24"/>
                    </a:lnTo>
                    <a:lnTo>
                      <a:pt x="12" y="60"/>
                    </a:lnTo>
                    <a:lnTo>
                      <a:pt x="12" y="48"/>
                    </a:lnTo>
                    <a:lnTo>
                      <a:pt x="12" y="78"/>
                    </a:lnTo>
                    <a:lnTo>
                      <a:pt x="12" y="60"/>
                    </a:lnTo>
                    <a:lnTo>
                      <a:pt x="12" y="6"/>
                    </a:lnTo>
                    <a:lnTo>
                      <a:pt x="12" y="84"/>
                    </a:lnTo>
                    <a:lnTo>
                      <a:pt x="12" y="36"/>
                    </a:lnTo>
                    <a:lnTo>
                      <a:pt x="12" y="12"/>
                    </a:lnTo>
                    <a:lnTo>
                      <a:pt x="12" y="78"/>
                    </a:lnTo>
                    <a:lnTo>
                      <a:pt x="12" y="78"/>
                    </a:lnTo>
                    <a:lnTo>
                      <a:pt x="12" y="72"/>
                    </a:lnTo>
                    <a:lnTo>
                      <a:pt x="12" y="72"/>
                    </a:lnTo>
                    <a:lnTo>
                      <a:pt x="12" y="78"/>
                    </a:lnTo>
                    <a:lnTo>
                      <a:pt x="12" y="54"/>
                    </a:lnTo>
                    <a:lnTo>
                      <a:pt x="12" y="54"/>
                    </a:lnTo>
                    <a:lnTo>
                      <a:pt x="12" y="42"/>
                    </a:lnTo>
                    <a:lnTo>
                      <a:pt x="12" y="96"/>
                    </a:lnTo>
                    <a:lnTo>
                      <a:pt x="12" y="72"/>
                    </a:lnTo>
                    <a:lnTo>
                      <a:pt x="18" y="48"/>
                    </a:lnTo>
                    <a:lnTo>
                      <a:pt x="18" y="60"/>
                    </a:lnTo>
                    <a:lnTo>
                      <a:pt x="18" y="60"/>
                    </a:lnTo>
                    <a:lnTo>
                      <a:pt x="18" y="36"/>
                    </a:lnTo>
                    <a:lnTo>
                      <a:pt x="18" y="72"/>
                    </a:lnTo>
                    <a:lnTo>
                      <a:pt x="18" y="60"/>
                    </a:lnTo>
                    <a:lnTo>
                      <a:pt x="18" y="90"/>
                    </a:lnTo>
                    <a:lnTo>
                      <a:pt x="18" y="48"/>
                    </a:lnTo>
                    <a:lnTo>
                      <a:pt x="18" y="96"/>
                    </a:lnTo>
                    <a:lnTo>
                      <a:pt x="18" y="66"/>
                    </a:lnTo>
                    <a:lnTo>
                      <a:pt x="18" y="78"/>
                    </a:lnTo>
                    <a:lnTo>
                      <a:pt x="18" y="66"/>
                    </a:lnTo>
                    <a:lnTo>
                      <a:pt x="18" y="72"/>
                    </a:lnTo>
                    <a:lnTo>
                      <a:pt x="18" y="66"/>
                    </a:lnTo>
                    <a:lnTo>
                      <a:pt x="18" y="72"/>
                    </a:lnTo>
                    <a:lnTo>
                      <a:pt x="18" y="72"/>
                    </a:lnTo>
                    <a:lnTo>
                      <a:pt x="18" y="54"/>
                    </a:lnTo>
                    <a:lnTo>
                      <a:pt x="18" y="24"/>
                    </a:lnTo>
                    <a:lnTo>
                      <a:pt x="18" y="36"/>
                    </a:lnTo>
                    <a:lnTo>
                      <a:pt x="18" y="54"/>
                    </a:lnTo>
                    <a:lnTo>
                      <a:pt x="18" y="84"/>
                    </a:lnTo>
                    <a:lnTo>
                      <a:pt x="18" y="102"/>
                    </a:lnTo>
                    <a:lnTo>
                      <a:pt x="18" y="54"/>
                    </a:lnTo>
                    <a:lnTo>
                      <a:pt x="18" y="48"/>
                    </a:lnTo>
                    <a:lnTo>
                      <a:pt x="18" y="66"/>
                    </a:lnTo>
                    <a:lnTo>
                      <a:pt x="18" y="48"/>
                    </a:lnTo>
                    <a:lnTo>
                      <a:pt x="18" y="66"/>
                    </a:lnTo>
                    <a:lnTo>
                      <a:pt x="18" y="72"/>
                    </a:lnTo>
                    <a:lnTo>
                      <a:pt x="18" y="84"/>
                    </a:lnTo>
                    <a:lnTo>
                      <a:pt x="18" y="78"/>
                    </a:lnTo>
                    <a:lnTo>
                      <a:pt x="18" y="60"/>
                    </a:lnTo>
                    <a:lnTo>
                      <a:pt x="18" y="78"/>
                    </a:lnTo>
                    <a:lnTo>
                      <a:pt x="18" y="30"/>
                    </a:lnTo>
                    <a:lnTo>
                      <a:pt x="18" y="72"/>
                    </a:lnTo>
                    <a:lnTo>
                      <a:pt x="18" y="72"/>
                    </a:lnTo>
                    <a:lnTo>
                      <a:pt x="18" y="78"/>
                    </a:lnTo>
                    <a:lnTo>
                      <a:pt x="18" y="54"/>
                    </a:lnTo>
                    <a:lnTo>
                      <a:pt x="18" y="66"/>
                    </a:lnTo>
                    <a:lnTo>
                      <a:pt x="18" y="78"/>
                    </a:lnTo>
                    <a:lnTo>
                      <a:pt x="18" y="54"/>
                    </a:lnTo>
                    <a:lnTo>
                      <a:pt x="18" y="66"/>
                    </a:lnTo>
                    <a:lnTo>
                      <a:pt x="18" y="60"/>
                    </a:lnTo>
                    <a:lnTo>
                      <a:pt x="18" y="78"/>
                    </a:lnTo>
                    <a:lnTo>
                      <a:pt x="18" y="96"/>
                    </a:lnTo>
                    <a:lnTo>
                      <a:pt x="18" y="42"/>
                    </a:lnTo>
                    <a:lnTo>
                      <a:pt x="18" y="90"/>
                    </a:lnTo>
                    <a:lnTo>
                      <a:pt x="18" y="36"/>
                    </a:lnTo>
                    <a:lnTo>
                      <a:pt x="18" y="72"/>
                    </a:lnTo>
                    <a:lnTo>
                      <a:pt x="18" y="60"/>
                    </a:lnTo>
                    <a:lnTo>
                      <a:pt x="18" y="6"/>
                    </a:lnTo>
                    <a:lnTo>
                      <a:pt x="18" y="90"/>
                    </a:lnTo>
                    <a:lnTo>
                      <a:pt x="18" y="48"/>
                    </a:lnTo>
                    <a:lnTo>
                      <a:pt x="18" y="78"/>
                    </a:lnTo>
                    <a:lnTo>
                      <a:pt x="18" y="48"/>
                    </a:lnTo>
                    <a:lnTo>
                      <a:pt x="18" y="42"/>
                    </a:lnTo>
                    <a:lnTo>
                      <a:pt x="18" y="36"/>
                    </a:lnTo>
                    <a:lnTo>
                      <a:pt x="18" y="66"/>
                    </a:lnTo>
                    <a:lnTo>
                      <a:pt x="18" y="66"/>
                    </a:lnTo>
                    <a:lnTo>
                      <a:pt x="18" y="48"/>
                    </a:lnTo>
                    <a:lnTo>
                      <a:pt x="18" y="84"/>
                    </a:lnTo>
                    <a:lnTo>
                      <a:pt x="18" y="72"/>
                    </a:lnTo>
                    <a:lnTo>
                      <a:pt x="18" y="84"/>
                    </a:lnTo>
                    <a:lnTo>
                      <a:pt x="18" y="66"/>
                    </a:lnTo>
                    <a:lnTo>
                      <a:pt x="18" y="78"/>
                    </a:lnTo>
                    <a:lnTo>
                      <a:pt x="18" y="60"/>
                    </a:lnTo>
                    <a:lnTo>
                      <a:pt x="18" y="84"/>
                    </a:lnTo>
                    <a:lnTo>
                      <a:pt x="18" y="48"/>
                    </a:lnTo>
                    <a:lnTo>
                      <a:pt x="18" y="90"/>
                    </a:lnTo>
                    <a:lnTo>
                      <a:pt x="18" y="12"/>
                    </a:lnTo>
                    <a:lnTo>
                      <a:pt x="18" y="66"/>
                    </a:lnTo>
                    <a:lnTo>
                      <a:pt x="18" y="48"/>
                    </a:lnTo>
                    <a:lnTo>
                      <a:pt x="18" y="60"/>
                    </a:lnTo>
                    <a:lnTo>
                      <a:pt x="18" y="30"/>
                    </a:lnTo>
                    <a:lnTo>
                      <a:pt x="18" y="126"/>
                    </a:lnTo>
                    <a:lnTo>
                      <a:pt x="18" y="54"/>
                    </a:lnTo>
                    <a:lnTo>
                      <a:pt x="18" y="60"/>
                    </a:lnTo>
                    <a:lnTo>
                      <a:pt x="18" y="60"/>
                    </a:lnTo>
                    <a:lnTo>
                      <a:pt x="18" y="12"/>
                    </a:lnTo>
                    <a:lnTo>
                      <a:pt x="18" y="60"/>
                    </a:lnTo>
                    <a:lnTo>
                      <a:pt x="18" y="60"/>
                    </a:lnTo>
                    <a:lnTo>
                      <a:pt x="18" y="48"/>
                    </a:lnTo>
                    <a:lnTo>
                      <a:pt x="18" y="48"/>
                    </a:lnTo>
                    <a:lnTo>
                      <a:pt x="18" y="60"/>
                    </a:lnTo>
                    <a:lnTo>
                      <a:pt x="18" y="96"/>
                    </a:lnTo>
                    <a:lnTo>
                      <a:pt x="18" y="54"/>
                    </a:lnTo>
                    <a:lnTo>
                      <a:pt x="18" y="66"/>
                    </a:lnTo>
                    <a:lnTo>
                      <a:pt x="18" y="24"/>
                    </a:lnTo>
                    <a:lnTo>
                      <a:pt x="18" y="42"/>
                    </a:lnTo>
                    <a:lnTo>
                      <a:pt x="18" y="60"/>
                    </a:lnTo>
                    <a:lnTo>
                      <a:pt x="18" y="96"/>
                    </a:lnTo>
                    <a:lnTo>
                      <a:pt x="18" y="96"/>
                    </a:lnTo>
                    <a:lnTo>
                      <a:pt x="18" y="78"/>
                    </a:lnTo>
                    <a:lnTo>
                      <a:pt x="18" y="72"/>
                    </a:lnTo>
                    <a:lnTo>
                      <a:pt x="18" y="72"/>
                    </a:lnTo>
                    <a:lnTo>
                      <a:pt x="18" y="78"/>
                    </a:lnTo>
                    <a:lnTo>
                      <a:pt x="18" y="78"/>
                    </a:lnTo>
                    <a:lnTo>
                      <a:pt x="18" y="66"/>
                    </a:lnTo>
                    <a:lnTo>
                      <a:pt x="18" y="96"/>
                    </a:lnTo>
                    <a:lnTo>
                      <a:pt x="18" y="90"/>
                    </a:lnTo>
                    <a:lnTo>
                      <a:pt x="18" y="72"/>
                    </a:lnTo>
                    <a:lnTo>
                      <a:pt x="18" y="54"/>
                    </a:lnTo>
                    <a:lnTo>
                      <a:pt x="18" y="66"/>
                    </a:lnTo>
                    <a:lnTo>
                      <a:pt x="24" y="30"/>
                    </a:lnTo>
                    <a:lnTo>
                      <a:pt x="24" y="84"/>
                    </a:lnTo>
                    <a:lnTo>
                      <a:pt x="24" y="66"/>
                    </a:lnTo>
                    <a:lnTo>
                      <a:pt x="24" y="60"/>
                    </a:lnTo>
                    <a:lnTo>
                      <a:pt x="24" y="84"/>
                    </a:lnTo>
                    <a:lnTo>
                      <a:pt x="24" y="42"/>
                    </a:lnTo>
                    <a:lnTo>
                      <a:pt x="24" y="60"/>
                    </a:lnTo>
                    <a:lnTo>
                      <a:pt x="24" y="66"/>
                    </a:lnTo>
                    <a:lnTo>
                      <a:pt x="24" y="72"/>
                    </a:lnTo>
                    <a:lnTo>
                      <a:pt x="24" y="66"/>
                    </a:lnTo>
                    <a:lnTo>
                      <a:pt x="24" y="30"/>
                    </a:lnTo>
                    <a:lnTo>
                      <a:pt x="24" y="72"/>
                    </a:lnTo>
                    <a:lnTo>
                      <a:pt x="24" y="108"/>
                    </a:lnTo>
                    <a:lnTo>
                      <a:pt x="24" y="84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24" y="72"/>
                    </a:lnTo>
                    <a:lnTo>
                      <a:pt x="24" y="42"/>
                    </a:lnTo>
                    <a:lnTo>
                      <a:pt x="24" y="78"/>
                    </a:lnTo>
                    <a:lnTo>
                      <a:pt x="24" y="90"/>
                    </a:lnTo>
                    <a:lnTo>
                      <a:pt x="24" y="54"/>
                    </a:lnTo>
                    <a:lnTo>
                      <a:pt x="24" y="48"/>
                    </a:lnTo>
                    <a:lnTo>
                      <a:pt x="24" y="84"/>
                    </a:lnTo>
                    <a:lnTo>
                      <a:pt x="24" y="72"/>
                    </a:lnTo>
                    <a:lnTo>
                      <a:pt x="24" y="48"/>
                    </a:lnTo>
                    <a:lnTo>
                      <a:pt x="24" y="72"/>
                    </a:lnTo>
                    <a:lnTo>
                      <a:pt x="24" y="90"/>
                    </a:lnTo>
                    <a:lnTo>
                      <a:pt x="24" y="66"/>
                    </a:lnTo>
                    <a:lnTo>
                      <a:pt x="24" y="108"/>
                    </a:lnTo>
                    <a:lnTo>
                      <a:pt x="24" y="66"/>
                    </a:lnTo>
                    <a:lnTo>
                      <a:pt x="24" y="66"/>
                    </a:lnTo>
                    <a:lnTo>
                      <a:pt x="24" y="36"/>
                    </a:lnTo>
                    <a:lnTo>
                      <a:pt x="24" y="36"/>
                    </a:lnTo>
                    <a:lnTo>
                      <a:pt x="24" y="42"/>
                    </a:lnTo>
                    <a:lnTo>
                      <a:pt x="24" y="90"/>
                    </a:lnTo>
                    <a:lnTo>
                      <a:pt x="24" y="78"/>
                    </a:lnTo>
                    <a:lnTo>
                      <a:pt x="24" y="36"/>
                    </a:lnTo>
                    <a:lnTo>
                      <a:pt x="24" y="78"/>
                    </a:lnTo>
                    <a:lnTo>
                      <a:pt x="24" y="72"/>
                    </a:lnTo>
                    <a:lnTo>
                      <a:pt x="24" y="66"/>
                    </a:lnTo>
                    <a:lnTo>
                      <a:pt x="24" y="72"/>
                    </a:lnTo>
                    <a:lnTo>
                      <a:pt x="24" y="66"/>
                    </a:lnTo>
                    <a:lnTo>
                      <a:pt x="24" y="96"/>
                    </a:lnTo>
                    <a:lnTo>
                      <a:pt x="24" y="54"/>
                    </a:lnTo>
                    <a:lnTo>
                      <a:pt x="24" y="84"/>
                    </a:lnTo>
                    <a:lnTo>
                      <a:pt x="24" y="48"/>
                    </a:lnTo>
                    <a:lnTo>
                      <a:pt x="24" y="0"/>
                    </a:lnTo>
                    <a:lnTo>
                      <a:pt x="24" y="90"/>
                    </a:lnTo>
                    <a:lnTo>
                      <a:pt x="24" y="60"/>
                    </a:lnTo>
                    <a:lnTo>
                      <a:pt x="24" y="96"/>
                    </a:lnTo>
                    <a:lnTo>
                      <a:pt x="24" y="48"/>
                    </a:lnTo>
                    <a:lnTo>
                      <a:pt x="24" y="66"/>
                    </a:lnTo>
                    <a:lnTo>
                      <a:pt x="24" y="60"/>
                    </a:lnTo>
                    <a:lnTo>
                      <a:pt x="24" y="42"/>
                    </a:lnTo>
                    <a:lnTo>
                      <a:pt x="24" y="84"/>
                    </a:lnTo>
                    <a:lnTo>
                      <a:pt x="24" y="72"/>
                    </a:lnTo>
                    <a:lnTo>
                      <a:pt x="24" y="84"/>
                    </a:lnTo>
                    <a:lnTo>
                      <a:pt x="24" y="96"/>
                    </a:lnTo>
                    <a:lnTo>
                      <a:pt x="24" y="42"/>
                    </a:lnTo>
                    <a:lnTo>
                      <a:pt x="24" y="66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24" y="60"/>
                    </a:lnTo>
                    <a:lnTo>
                      <a:pt x="24" y="60"/>
                    </a:lnTo>
                    <a:lnTo>
                      <a:pt x="24" y="90"/>
                    </a:lnTo>
                    <a:lnTo>
                      <a:pt x="24" y="42"/>
                    </a:lnTo>
                    <a:lnTo>
                      <a:pt x="24" y="54"/>
                    </a:lnTo>
                    <a:lnTo>
                      <a:pt x="24" y="48"/>
                    </a:lnTo>
                    <a:lnTo>
                      <a:pt x="24" y="72"/>
                    </a:lnTo>
                    <a:lnTo>
                      <a:pt x="24" y="66"/>
                    </a:lnTo>
                    <a:lnTo>
                      <a:pt x="24" y="54"/>
                    </a:lnTo>
                    <a:lnTo>
                      <a:pt x="24" y="60"/>
                    </a:lnTo>
                    <a:lnTo>
                      <a:pt x="24" y="66"/>
                    </a:lnTo>
                    <a:lnTo>
                      <a:pt x="24" y="72"/>
                    </a:lnTo>
                    <a:lnTo>
                      <a:pt x="24" y="18"/>
                    </a:lnTo>
                    <a:lnTo>
                      <a:pt x="24" y="72"/>
                    </a:lnTo>
                    <a:lnTo>
                      <a:pt x="24" y="72"/>
                    </a:lnTo>
                    <a:lnTo>
                      <a:pt x="24" y="42"/>
                    </a:lnTo>
                    <a:lnTo>
                      <a:pt x="24" y="42"/>
                    </a:lnTo>
                    <a:lnTo>
                      <a:pt x="24" y="60"/>
                    </a:lnTo>
                    <a:lnTo>
                      <a:pt x="24" y="96"/>
                    </a:lnTo>
                    <a:lnTo>
                      <a:pt x="24" y="30"/>
                    </a:lnTo>
                    <a:lnTo>
                      <a:pt x="24" y="18"/>
                    </a:lnTo>
                    <a:lnTo>
                      <a:pt x="24" y="72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24" y="36"/>
                    </a:lnTo>
                    <a:lnTo>
                      <a:pt x="24" y="30"/>
                    </a:lnTo>
                    <a:lnTo>
                      <a:pt x="24" y="60"/>
                    </a:lnTo>
                    <a:lnTo>
                      <a:pt x="24" y="72"/>
                    </a:lnTo>
                    <a:lnTo>
                      <a:pt x="24" y="72"/>
                    </a:lnTo>
                    <a:lnTo>
                      <a:pt x="24" y="48"/>
                    </a:lnTo>
                    <a:lnTo>
                      <a:pt x="24" y="42"/>
                    </a:lnTo>
                    <a:lnTo>
                      <a:pt x="24" y="42"/>
                    </a:lnTo>
                    <a:lnTo>
                      <a:pt x="24" y="30"/>
                    </a:lnTo>
                    <a:lnTo>
                      <a:pt x="24" y="72"/>
                    </a:lnTo>
                    <a:lnTo>
                      <a:pt x="24" y="36"/>
                    </a:lnTo>
                    <a:lnTo>
                      <a:pt x="24" y="36"/>
                    </a:lnTo>
                    <a:lnTo>
                      <a:pt x="24" y="66"/>
                    </a:lnTo>
                    <a:lnTo>
                      <a:pt x="24" y="120"/>
                    </a:lnTo>
                    <a:lnTo>
                      <a:pt x="24" y="60"/>
                    </a:lnTo>
                    <a:lnTo>
                      <a:pt x="24" y="78"/>
                    </a:lnTo>
                    <a:lnTo>
                      <a:pt x="30" y="30"/>
                    </a:lnTo>
                    <a:lnTo>
                      <a:pt x="30" y="90"/>
                    </a:lnTo>
                    <a:lnTo>
                      <a:pt x="30" y="60"/>
                    </a:lnTo>
                    <a:lnTo>
                      <a:pt x="30" y="72"/>
                    </a:lnTo>
                    <a:lnTo>
                      <a:pt x="30" y="90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42"/>
                    </a:lnTo>
                    <a:lnTo>
                      <a:pt x="30" y="72"/>
                    </a:lnTo>
                    <a:lnTo>
                      <a:pt x="30" y="48"/>
                    </a:lnTo>
                    <a:lnTo>
                      <a:pt x="30" y="54"/>
                    </a:lnTo>
                    <a:lnTo>
                      <a:pt x="30" y="66"/>
                    </a:lnTo>
                    <a:lnTo>
                      <a:pt x="30" y="48"/>
                    </a:lnTo>
                    <a:lnTo>
                      <a:pt x="30" y="42"/>
                    </a:lnTo>
                    <a:lnTo>
                      <a:pt x="30" y="102"/>
                    </a:lnTo>
                    <a:lnTo>
                      <a:pt x="30" y="48"/>
                    </a:lnTo>
                    <a:lnTo>
                      <a:pt x="30" y="72"/>
                    </a:lnTo>
                    <a:lnTo>
                      <a:pt x="30" y="48"/>
                    </a:lnTo>
                    <a:lnTo>
                      <a:pt x="30" y="84"/>
                    </a:lnTo>
                    <a:lnTo>
                      <a:pt x="30" y="78"/>
                    </a:lnTo>
                    <a:lnTo>
                      <a:pt x="30" y="48"/>
                    </a:lnTo>
                    <a:lnTo>
                      <a:pt x="30" y="24"/>
                    </a:lnTo>
                    <a:lnTo>
                      <a:pt x="30" y="84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30" y="66"/>
                    </a:lnTo>
                    <a:lnTo>
                      <a:pt x="30" y="84"/>
                    </a:lnTo>
                    <a:lnTo>
                      <a:pt x="30" y="66"/>
                    </a:lnTo>
                    <a:lnTo>
                      <a:pt x="30" y="36"/>
                    </a:lnTo>
                    <a:lnTo>
                      <a:pt x="30" y="84"/>
                    </a:lnTo>
                    <a:lnTo>
                      <a:pt x="30" y="72"/>
                    </a:lnTo>
                    <a:lnTo>
                      <a:pt x="30" y="84"/>
                    </a:lnTo>
                    <a:lnTo>
                      <a:pt x="30" y="48"/>
                    </a:lnTo>
                    <a:lnTo>
                      <a:pt x="30" y="36"/>
                    </a:lnTo>
                    <a:lnTo>
                      <a:pt x="30" y="78"/>
                    </a:lnTo>
                    <a:lnTo>
                      <a:pt x="30" y="72"/>
                    </a:lnTo>
                    <a:lnTo>
                      <a:pt x="30" y="66"/>
                    </a:lnTo>
                    <a:lnTo>
                      <a:pt x="30" y="42"/>
                    </a:lnTo>
                    <a:lnTo>
                      <a:pt x="30" y="42"/>
                    </a:lnTo>
                    <a:lnTo>
                      <a:pt x="30" y="78"/>
                    </a:lnTo>
                    <a:lnTo>
                      <a:pt x="30" y="78"/>
                    </a:lnTo>
                    <a:lnTo>
                      <a:pt x="30" y="60"/>
                    </a:lnTo>
                    <a:lnTo>
                      <a:pt x="30" y="48"/>
                    </a:lnTo>
                    <a:lnTo>
                      <a:pt x="30" y="60"/>
                    </a:lnTo>
                    <a:lnTo>
                      <a:pt x="30" y="84"/>
                    </a:lnTo>
                    <a:lnTo>
                      <a:pt x="30" y="60"/>
                    </a:lnTo>
                    <a:lnTo>
                      <a:pt x="30" y="66"/>
                    </a:lnTo>
                    <a:lnTo>
                      <a:pt x="30" y="60"/>
                    </a:lnTo>
                    <a:lnTo>
                      <a:pt x="30" y="24"/>
                    </a:lnTo>
                    <a:lnTo>
                      <a:pt x="30" y="96"/>
                    </a:lnTo>
                    <a:lnTo>
                      <a:pt x="30" y="30"/>
                    </a:lnTo>
                    <a:lnTo>
                      <a:pt x="30" y="84"/>
                    </a:lnTo>
                    <a:lnTo>
                      <a:pt x="30" y="78"/>
                    </a:lnTo>
                    <a:lnTo>
                      <a:pt x="30" y="96"/>
                    </a:lnTo>
                    <a:lnTo>
                      <a:pt x="30" y="66"/>
                    </a:lnTo>
                    <a:lnTo>
                      <a:pt x="30" y="54"/>
                    </a:lnTo>
                    <a:lnTo>
                      <a:pt x="30" y="54"/>
                    </a:lnTo>
                    <a:lnTo>
                      <a:pt x="30" y="84"/>
                    </a:lnTo>
                    <a:lnTo>
                      <a:pt x="30" y="66"/>
                    </a:lnTo>
                    <a:lnTo>
                      <a:pt x="30" y="24"/>
                    </a:lnTo>
                    <a:lnTo>
                      <a:pt x="30" y="72"/>
                    </a:lnTo>
                    <a:lnTo>
                      <a:pt x="30" y="72"/>
                    </a:lnTo>
                    <a:lnTo>
                      <a:pt x="30" y="60"/>
                    </a:lnTo>
                    <a:lnTo>
                      <a:pt x="30" y="66"/>
                    </a:lnTo>
                    <a:lnTo>
                      <a:pt x="30" y="90"/>
                    </a:lnTo>
                    <a:lnTo>
                      <a:pt x="30" y="78"/>
                    </a:lnTo>
                    <a:lnTo>
                      <a:pt x="30" y="72"/>
                    </a:lnTo>
                    <a:lnTo>
                      <a:pt x="30" y="36"/>
                    </a:lnTo>
                    <a:lnTo>
                      <a:pt x="30" y="24"/>
                    </a:lnTo>
                    <a:lnTo>
                      <a:pt x="30" y="60"/>
                    </a:lnTo>
                    <a:lnTo>
                      <a:pt x="30" y="72"/>
                    </a:lnTo>
                    <a:lnTo>
                      <a:pt x="30" y="54"/>
                    </a:lnTo>
                    <a:lnTo>
                      <a:pt x="30" y="60"/>
                    </a:lnTo>
                    <a:lnTo>
                      <a:pt x="30" y="42"/>
                    </a:lnTo>
                    <a:lnTo>
                      <a:pt x="30" y="90"/>
                    </a:lnTo>
                    <a:lnTo>
                      <a:pt x="30" y="60"/>
                    </a:lnTo>
                    <a:lnTo>
                      <a:pt x="30" y="66"/>
                    </a:lnTo>
                    <a:lnTo>
                      <a:pt x="30" y="36"/>
                    </a:lnTo>
                    <a:lnTo>
                      <a:pt x="30" y="36"/>
                    </a:lnTo>
                    <a:lnTo>
                      <a:pt x="30" y="66"/>
                    </a:lnTo>
                    <a:lnTo>
                      <a:pt x="30" y="90"/>
                    </a:lnTo>
                    <a:lnTo>
                      <a:pt x="30" y="30"/>
                    </a:lnTo>
                    <a:lnTo>
                      <a:pt x="30" y="66"/>
                    </a:lnTo>
                    <a:lnTo>
                      <a:pt x="30" y="54"/>
                    </a:lnTo>
                    <a:lnTo>
                      <a:pt x="30" y="66"/>
                    </a:lnTo>
                    <a:lnTo>
                      <a:pt x="30" y="78"/>
                    </a:lnTo>
                    <a:lnTo>
                      <a:pt x="30" y="60"/>
                    </a:lnTo>
                    <a:lnTo>
                      <a:pt x="30" y="78"/>
                    </a:lnTo>
                    <a:lnTo>
                      <a:pt x="30" y="36"/>
                    </a:lnTo>
                    <a:lnTo>
                      <a:pt x="30" y="60"/>
                    </a:lnTo>
                    <a:lnTo>
                      <a:pt x="30" y="30"/>
                    </a:lnTo>
                    <a:lnTo>
                      <a:pt x="30" y="84"/>
                    </a:lnTo>
                    <a:lnTo>
                      <a:pt x="30" y="66"/>
                    </a:lnTo>
                    <a:lnTo>
                      <a:pt x="30" y="36"/>
                    </a:lnTo>
                    <a:lnTo>
                      <a:pt x="30" y="72"/>
                    </a:lnTo>
                    <a:lnTo>
                      <a:pt x="30" y="24"/>
                    </a:lnTo>
                    <a:lnTo>
                      <a:pt x="30" y="60"/>
                    </a:lnTo>
                    <a:lnTo>
                      <a:pt x="30" y="96"/>
                    </a:lnTo>
                    <a:lnTo>
                      <a:pt x="30" y="30"/>
                    </a:lnTo>
                    <a:lnTo>
                      <a:pt x="30" y="60"/>
                    </a:lnTo>
                    <a:lnTo>
                      <a:pt x="30" y="66"/>
                    </a:lnTo>
                    <a:lnTo>
                      <a:pt x="30" y="60"/>
                    </a:lnTo>
                    <a:lnTo>
                      <a:pt x="36" y="72"/>
                    </a:lnTo>
                    <a:lnTo>
                      <a:pt x="36" y="66"/>
                    </a:lnTo>
                    <a:lnTo>
                      <a:pt x="36" y="48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36" y="54"/>
                    </a:lnTo>
                    <a:lnTo>
                      <a:pt x="36" y="78"/>
                    </a:lnTo>
                    <a:lnTo>
                      <a:pt x="36" y="66"/>
                    </a:lnTo>
                    <a:lnTo>
                      <a:pt x="36" y="48"/>
                    </a:lnTo>
                    <a:lnTo>
                      <a:pt x="36" y="72"/>
                    </a:lnTo>
                    <a:lnTo>
                      <a:pt x="36" y="66"/>
                    </a:lnTo>
                    <a:lnTo>
                      <a:pt x="36" y="90"/>
                    </a:lnTo>
                    <a:lnTo>
                      <a:pt x="36" y="72"/>
                    </a:lnTo>
                    <a:lnTo>
                      <a:pt x="36" y="78"/>
                    </a:lnTo>
                    <a:lnTo>
                      <a:pt x="36" y="84"/>
                    </a:lnTo>
                    <a:lnTo>
                      <a:pt x="36" y="96"/>
                    </a:lnTo>
                    <a:lnTo>
                      <a:pt x="36" y="48"/>
                    </a:lnTo>
                    <a:lnTo>
                      <a:pt x="36" y="60"/>
                    </a:lnTo>
                    <a:lnTo>
                      <a:pt x="36" y="54"/>
                    </a:lnTo>
                    <a:lnTo>
                      <a:pt x="36" y="72"/>
                    </a:lnTo>
                    <a:lnTo>
                      <a:pt x="36" y="54"/>
                    </a:lnTo>
                    <a:lnTo>
                      <a:pt x="36" y="72"/>
                    </a:lnTo>
                    <a:lnTo>
                      <a:pt x="36" y="60"/>
                    </a:lnTo>
                    <a:lnTo>
                      <a:pt x="36" y="54"/>
                    </a:lnTo>
                    <a:lnTo>
                      <a:pt x="36" y="84"/>
                    </a:lnTo>
                    <a:lnTo>
                      <a:pt x="36" y="84"/>
                    </a:lnTo>
                    <a:lnTo>
                      <a:pt x="36" y="66"/>
                    </a:lnTo>
                    <a:lnTo>
                      <a:pt x="36" y="66"/>
                    </a:lnTo>
                    <a:lnTo>
                      <a:pt x="36" y="84"/>
                    </a:lnTo>
                    <a:lnTo>
                      <a:pt x="36" y="42"/>
                    </a:lnTo>
                    <a:lnTo>
                      <a:pt x="36" y="66"/>
                    </a:lnTo>
                    <a:lnTo>
                      <a:pt x="36" y="60"/>
                    </a:lnTo>
                    <a:lnTo>
                      <a:pt x="36" y="18"/>
                    </a:lnTo>
                    <a:lnTo>
                      <a:pt x="36" y="60"/>
                    </a:lnTo>
                    <a:lnTo>
                      <a:pt x="36" y="90"/>
                    </a:lnTo>
                    <a:lnTo>
                      <a:pt x="36" y="66"/>
                    </a:lnTo>
                    <a:lnTo>
                      <a:pt x="36" y="72"/>
                    </a:lnTo>
                    <a:lnTo>
                      <a:pt x="36" y="60"/>
                    </a:lnTo>
                    <a:lnTo>
                      <a:pt x="36" y="60"/>
                    </a:lnTo>
                    <a:lnTo>
                      <a:pt x="36" y="72"/>
                    </a:lnTo>
                    <a:lnTo>
                      <a:pt x="36" y="30"/>
                    </a:lnTo>
                    <a:lnTo>
                      <a:pt x="36" y="54"/>
                    </a:lnTo>
                    <a:lnTo>
                      <a:pt x="36" y="42"/>
                    </a:lnTo>
                    <a:lnTo>
                      <a:pt x="36" y="54"/>
                    </a:lnTo>
                    <a:lnTo>
                      <a:pt x="36" y="72"/>
                    </a:lnTo>
                    <a:lnTo>
                      <a:pt x="36" y="114"/>
                    </a:lnTo>
                    <a:lnTo>
                      <a:pt x="36" y="54"/>
                    </a:lnTo>
                    <a:lnTo>
                      <a:pt x="36" y="72"/>
                    </a:lnTo>
                    <a:lnTo>
                      <a:pt x="36" y="84"/>
                    </a:lnTo>
                    <a:lnTo>
                      <a:pt x="36" y="72"/>
                    </a:lnTo>
                    <a:lnTo>
                      <a:pt x="36" y="36"/>
                    </a:lnTo>
                    <a:lnTo>
                      <a:pt x="36" y="42"/>
                    </a:lnTo>
                    <a:lnTo>
                      <a:pt x="36" y="60"/>
                    </a:lnTo>
                    <a:lnTo>
                      <a:pt x="36" y="60"/>
                    </a:lnTo>
                    <a:lnTo>
                      <a:pt x="36" y="60"/>
                    </a:lnTo>
                    <a:lnTo>
                      <a:pt x="36" y="66"/>
                    </a:lnTo>
                    <a:lnTo>
                      <a:pt x="36" y="60"/>
                    </a:lnTo>
                    <a:lnTo>
                      <a:pt x="36" y="84"/>
                    </a:lnTo>
                    <a:lnTo>
                      <a:pt x="36" y="60"/>
                    </a:lnTo>
                    <a:lnTo>
                      <a:pt x="36" y="48"/>
                    </a:lnTo>
                    <a:lnTo>
                      <a:pt x="36" y="54"/>
                    </a:lnTo>
                    <a:lnTo>
                      <a:pt x="36" y="24"/>
                    </a:lnTo>
                    <a:lnTo>
                      <a:pt x="36" y="72"/>
                    </a:lnTo>
                    <a:lnTo>
                      <a:pt x="36" y="42"/>
                    </a:lnTo>
                    <a:lnTo>
                      <a:pt x="36" y="72"/>
                    </a:lnTo>
                    <a:lnTo>
                      <a:pt x="36" y="84"/>
                    </a:lnTo>
                    <a:lnTo>
                      <a:pt x="36" y="66"/>
                    </a:lnTo>
                    <a:lnTo>
                      <a:pt x="36" y="48"/>
                    </a:lnTo>
                    <a:lnTo>
                      <a:pt x="36" y="54"/>
                    </a:lnTo>
                    <a:lnTo>
                      <a:pt x="36" y="24"/>
                    </a:lnTo>
                    <a:lnTo>
                      <a:pt x="36" y="96"/>
                    </a:lnTo>
                    <a:lnTo>
                      <a:pt x="36" y="42"/>
                    </a:lnTo>
                    <a:lnTo>
                      <a:pt x="36" y="60"/>
                    </a:lnTo>
                    <a:lnTo>
                      <a:pt x="36" y="66"/>
                    </a:lnTo>
                    <a:lnTo>
                      <a:pt x="36" y="36"/>
                    </a:lnTo>
                    <a:lnTo>
                      <a:pt x="36" y="96"/>
                    </a:lnTo>
                    <a:lnTo>
                      <a:pt x="36" y="96"/>
                    </a:lnTo>
                    <a:lnTo>
                      <a:pt x="36" y="78"/>
                    </a:lnTo>
                    <a:lnTo>
                      <a:pt x="36" y="72"/>
                    </a:lnTo>
                    <a:lnTo>
                      <a:pt x="36" y="36"/>
                    </a:lnTo>
                    <a:lnTo>
                      <a:pt x="36" y="42"/>
                    </a:lnTo>
                    <a:lnTo>
                      <a:pt x="36" y="60"/>
                    </a:lnTo>
                    <a:lnTo>
                      <a:pt x="36" y="30"/>
                    </a:lnTo>
                    <a:lnTo>
                      <a:pt x="36" y="42"/>
                    </a:lnTo>
                    <a:lnTo>
                      <a:pt x="36" y="42"/>
                    </a:lnTo>
                    <a:lnTo>
                      <a:pt x="36" y="78"/>
                    </a:lnTo>
                    <a:lnTo>
                      <a:pt x="36" y="78"/>
                    </a:lnTo>
                    <a:lnTo>
                      <a:pt x="36" y="72"/>
                    </a:lnTo>
                    <a:lnTo>
                      <a:pt x="36" y="102"/>
                    </a:lnTo>
                    <a:lnTo>
                      <a:pt x="36" y="66"/>
                    </a:lnTo>
                    <a:lnTo>
                      <a:pt x="36" y="66"/>
                    </a:lnTo>
                    <a:lnTo>
                      <a:pt x="36" y="24"/>
                    </a:lnTo>
                    <a:lnTo>
                      <a:pt x="36" y="66"/>
                    </a:lnTo>
                    <a:lnTo>
                      <a:pt x="36" y="66"/>
                    </a:lnTo>
                    <a:lnTo>
                      <a:pt x="36" y="96"/>
                    </a:lnTo>
                    <a:lnTo>
                      <a:pt x="36" y="72"/>
                    </a:lnTo>
                    <a:lnTo>
                      <a:pt x="36" y="102"/>
                    </a:lnTo>
                    <a:lnTo>
                      <a:pt x="36" y="36"/>
                    </a:lnTo>
                    <a:lnTo>
                      <a:pt x="36" y="84"/>
                    </a:lnTo>
                    <a:lnTo>
                      <a:pt x="36" y="84"/>
                    </a:lnTo>
                    <a:lnTo>
                      <a:pt x="36" y="66"/>
                    </a:lnTo>
                    <a:lnTo>
                      <a:pt x="36" y="60"/>
                    </a:lnTo>
                    <a:lnTo>
                      <a:pt x="36" y="60"/>
                    </a:lnTo>
                    <a:lnTo>
                      <a:pt x="42" y="60"/>
                    </a:lnTo>
                    <a:lnTo>
                      <a:pt x="42" y="60"/>
                    </a:lnTo>
                    <a:lnTo>
                      <a:pt x="42" y="66"/>
                    </a:lnTo>
                    <a:lnTo>
                      <a:pt x="42" y="96"/>
                    </a:lnTo>
                    <a:lnTo>
                      <a:pt x="42" y="78"/>
                    </a:lnTo>
                    <a:lnTo>
                      <a:pt x="42" y="48"/>
                    </a:lnTo>
                    <a:lnTo>
                      <a:pt x="42" y="90"/>
                    </a:lnTo>
                    <a:lnTo>
                      <a:pt x="42" y="54"/>
                    </a:lnTo>
                    <a:lnTo>
                      <a:pt x="42" y="66"/>
                    </a:lnTo>
                    <a:lnTo>
                      <a:pt x="42" y="84"/>
                    </a:lnTo>
                    <a:lnTo>
                      <a:pt x="42" y="102"/>
                    </a:lnTo>
                    <a:lnTo>
                      <a:pt x="42" y="78"/>
                    </a:lnTo>
                    <a:lnTo>
                      <a:pt x="42" y="54"/>
                    </a:lnTo>
                    <a:lnTo>
                      <a:pt x="42" y="42"/>
                    </a:lnTo>
                    <a:lnTo>
                      <a:pt x="42" y="72"/>
                    </a:lnTo>
                    <a:lnTo>
                      <a:pt x="42" y="84"/>
                    </a:lnTo>
                    <a:lnTo>
                      <a:pt x="42" y="30"/>
                    </a:lnTo>
                    <a:lnTo>
                      <a:pt x="42" y="60"/>
                    </a:lnTo>
                    <a:lnTo>
                      <a:pt x="42" y="78"/>
                    </a:lnTo>
                    <a:lnTo>
                      <a:pt x="42" y="84"/>
                    </a:lnTo>
                    <a:lnTo>
                      <a:pt x="42" y="48"/>
                    </a:lnTo>
                    <a:lnTo>
                      <a:pt x="42" y="84"/>
                    </a:lnTo>
                    <a:lnTo>
                      <a:pt x="42" y="0"/>
                    </a:lnTo>
                    <a:lnTo>
                      <a:pt x="42" y="54"/>
                    </a:lnTo>
                    <a:lnTo>
                      <a:pt x="42" y="36"/>
                    </a:lnTo>
                    <a:lnTo>
                      <a:pt x="42" y="30"/>
                    </a:lnTo>
                    <a:lnTo>
                      <a:pt x="42" y="84"/>
                    </a:lnTo>
                    <a:lnTo>
                      <a:pt x="42" y="72"/>
                    </a:lnTo>
                    <a:lnTo>
                      <a:pt x="42" y="84"/>
                    </a:lnTo>
                    <a:lnTo>
                      <a:pt x="42" y="30"/>
                    </a:lnTo>
                    <a:lnTo>
                      <a:pt x="42" y="72"/>
                    </a:lnTo>
                    <a:lnTo>
                      <a:pt x="42" y="96"/>
                    </a:lnTo>
                    <a:lnTo>
                      <a:pt x="42" y="54"/>
                    </a:lnTo>
                    <a:lnTo>
                      <a:pt x="42" y="42"/>
                    </a:lnTo>
                    <a:lnTo>
                      <a:pt x="42" y="24"/>
                    </a:lnTo>
                    <a:lnTo>
                      <a:pt x="42" y="60"/>
                    </a:lnTo>
                    <a:lnTo>
                      <a:pt x="42" y="66"/>
                    </a:lnTo>
                    <a:lnTo>
                      <a:pt x="42" y="42"/>
                    </a:lnTo>
                    <a:lnTo>
                      <a:pt x="42" y="72"/>
                    </a:lnTo>
                    <a:lnTo>
                      <a:pt x="42" y="72"/>
                    </a:lnTo>
                    <a:lnTo>
                      <a:pt x="42" y="48"/>
                    </a:lnTo>
                    <a:lnTo>
                      <a:pt x="42" y="102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2" y="54"/>
                    </a:lnTo>
                    <a:lnTo>
                      <a:pt x="42" y="90"/>
                    </a:lnTo>
                    <a:lnTo>
                      <a:pt x="42" y="48"/>
                    </a:lnTo>
                    <a:lnTo>
                      <a:pt x="42" y="24"/>
                    </a:lnTo>
                    <a:lnTo>
                      <a:pt x="42" y="78"/>
                    </a:lnTo>
                    <a:lnTo>
                      <a:pt x="42" y="54"/>
                    </a:lnTo>
                    <a:lnTo>
                      <a:pt x="42" y="72"/>
                    </a:lnTo>
                    <a:lnTo>
                      <a:pt x="42" y="78"/>
                    </a:lnTo>
                    <a:lnTo>
                      <a:pt x="42" y="66"/>
                    </a:lnTo>
                    <a:lnTo>
                      <a:pt x="42" y="78"/>
                    </a:lnTo>
                    <a:lnTo>
                      <a:pt x="42" y="72"/>
                    </a:lnTo>
                    <a:lnTo>
                      <a:pt x="42" y="66"/>
                    </a:lnTo>
                    <a:lnTo>
                      <a:pt x="42" y="60"/>
                    </a:lnTo>
                    <a:lnTo>
                      <a:pt x="42" y="60"/>
                    </a:lnTo>
                    <a:lnTo>
                      <a:pt x="42" y="30"/>
                    </a:lnTo>
                    <a:lnTo>
                      <a:pt x="42" y="54"/>
                    </a:lnTo>
                    <a:lnTo>
                      <a:pt x="42" y="54"/>
                    </a:lnTo>
                    <a:lnTo>
                      <a:pt x="42" y="90"/>
                    </a:lnTo>
                    <a:lnTo>
                      <a:pt x="42" y="96"/>
                    </a:lnTo>
                    <a:lnTo>
                      <a:pt x="42" y="36"/>
                    </a:lnTo>
                    <a:lnTo>
                      <a:pt x="42" y="72"/>
                    </a:lnTo>
                    <a:lnTo>
                      <a:pt x="42" y="90"/>
                    </a:lnTo>
                    <a:lnTo>
                      <a:pt x="42" y="48"/>
                    </a:lnTo>
                    <a:lnTo>
                      <a:pt x="42" y="108"/>
                    </a:lnTo>
                    <a:lnTo>
                      <a:pt x="42" y="60"/>
                    </a:lnTo>
                    <a:lnTo>
                      <a:pt x="42" y="102"/>
                    </a:lnTo>
                    <a:lnTo>
                      <a:pt x="42" y="48"/>
                    </a:lnTo>
                    <a:lnTo>
                      <a:pt x="42" y="60"/>
                    </a:lnTo>
                    <a:lnTo>
                      <a:pt x="42" y="54"/>
                    </a:lnTo>
                    <a:lnTo>
                      <a:pt x="42" y="42"/>
                    </a:lnTo>
                    <a:lnTo>
                      <a:pt x="42" y="90"/>
                    </a:lnTo>
                    <a:lnTo>
                      <a:pt x="42" y="24"/>
                    </a:lnTo>
                    <a:lnTo>
                      <a:pt x="42" y="72"/>
                    </a:lnTo>
                    <a:lnTo>
                      <a:pt x="42" y="84"/>
                    </a:lnTo>
                    <a:lnTo>
                      <a:pt x="42" y="84"/>
                    </a:lnTo>
                    <a:lnTo>
                      <a:pt x="42" y="72"/>
                    </a:lnTo>
                    <a:lnTo>
                      <a:pt x="42" y="78"/>
                    </a:lnTo>
                    <a:lnTo>
                      <a:pt x="42" y="12"/>
                    </a:lnTo>
                    <a:lnTo>
                      <a:pt x="42" y="84"/>
                    </a:lnTo>
                    <a:lnTo>
                      <a:pt x="42" y="66"/>
                    </a:lnTo>
                    <a:lnTo>
                      <a:pt x="42" y="78"/>
                    </a:lnTo>
                    <a:lnTo>
                      <a:pt x="42" y="90"/>
                    </a:lnTo>
                    <a:lnTo>
                      <a:pt x="42" y="72"/>
                    </a:lnTo>
                    <a:lnTo>
                      <a:pt x="42" y="54"/>
                    </a:lnTo>
                    <a:lnTo>
                      <a:pt x="42" y="78"/>
                    </a:lnTo>
                    <a:lnTo>
                      <a:pt x="42" y="96"/>
                    </a:lnTo>
                    <a:lnTo>
                      <a:pt x="42" y="48"/>
                    </a:lnTo>
                    <a:lnTo>
                      <a:pt x="42" y="54"/>
                    </a:lnTo>
                    <a:lnTo>
                      <a:pt x="42" y="78"/>
                    </a:lnTo>
                    <a:lnTo>
                      <a:pt x="42" y="78"/>
                    </a:lnTo>
                    <a:lnTo>
                      <a:pt x="42" y="72"/>
                    </a:lnTo>
                    <a:lnTo>
                      <a:pt x="42" y="78"/>
                    </a:lnTo>
                    <a:lnTo>
                      <a:pt x="42" y="42"/>
                    </a:lnTo>
                    <a:lnTo>
                      <a:pt x="42" y="60"/>
                    </a:lnTo>
                    <a:lnTo>
                      <a:pt x="42" y="66"/>
                    </a:lnTo>
                    <a:lnTo>
                      <a:pt x="42" y="42"/>
                    </a:lnTo>
                    <a:lnTo>
                      <a:pt x="42" y="96"/>
                    </a:lnTo>
                    <a:lnTo>
                      <a:pt x="42" y="78"/>
                    </a:lnTo>
                    <a:lnTo>
                      <a:pt x="48" y="42"/>
                    </a:lnTo>
                    <a:lnTo>
                      <a:pt x="48" y="84"/>
                    </a:lnTo>
                    <a:lnTo>
                      <a:pt x="48" y="84"/>
                    </a:lnTo>
                    <a:lnTo>
                      <a:pt x="48" y="48"/>
                    </a:lnTo>
                    <a:lnTo>
                      <a:pt x="48" y="36"/>
                    </a:lnTo>
                    <a:lnTo>
                      <a:pt x="48" y="66"/>
                    </a:lnTo>
                    <a:lnTo>
                      <a:pt x="48" y="60"/>
                    </a:lnTo>
                    <a:lnTo>
                      <a:pt x="48" y="84"/>
                    </a:lnTo>
                    <a:lnTo>
                      <a:pt x="48" y="66"/>
                    </a:lnTo>
                    <a:lnTo>
                      <a:pt x="48" y="72"/>
                    </a:lnTo>
                    <a:lnTo>
                      <a:pt x="48" y="60"/>
                    </a:lnTo>
                    <a:lnTo>
                      <a:pt x="48" y="36"/>
                    </a:lnTo>
                    <a:lnTo>
                      <a:pt x="48" y="36"/>
                    </a:lnTo>
                    <a:lnTo>
                      <a:pt x="48" y="60"/>
                    </a:lnTo>
                    <a:lnTo>
                      <a:pt x="48" y="66"/>
                    </a:lnTo>
                    <a:lnTo>
                      <a:pt x="48" y="60"/>
                    </a:lnTo>
                    <a:lnTo>
                      <a:pt x="48" y="72"/>
                    </a:lnTo>
                    <a:lnTo>
                      <a:pt x="48" y="54"/>
                    </a:lnTo>
                    <a:lnTo>
                      <a:pt x="48" y="66"/>
                    </a:lnTo>
                    <a:lnTo>
                      <a:pt x="48" y="42"/>
                    </a:lnTo>
                    <a:lnTo>
                      <a:pt x="48" y="66"/>
                    </a:lnTo>
                    <a:lnTo>
                      <a:pt x="48" y="60"/>
                    </a:lnTo>
                    <a:lnTo>
                      <a:pt x="48" y="72"/>
                    </a:lnTo>
                    <a:lnTo>
                      <a:pt x="48" y="60"/>
                    </a:lnTo>
                    <a:lnTo>
                      <a:pt x="48" y="48"/>
                    </a:lnTo>
                    <a:lnTo>
                      <a:pt x="48" y="78"/>
                    </a:lnTo>
                    <a:lnTo>
                      <a:pt x="48" y="60"/>
                    </a:lnTo>
                    <a:lnTo>
                      <a:pt x="48" y="48"/>
                    </a:lnTo>
                    <a:lnTo>
                      <a:pt x="48" y="78"/>
                    </a:lnTo>
                    <a:lnTo>
                      <a:pt x="48" y="72"/>
                    </a:lnTo>
                    <a:lnTo>
                      <a:pt x="48" y="72"/>
                    </a:lnTo>
                    <a:lnTo>
                      <a:pt x="48" y="48"/>
                    </a:lnTo>
                    <a:lnTo>
                      <a:pt x="48" y="66"/>
                    </a:lnTo>
                    <a:lnTo>
                      <a:pt x="48" y="66"/>
                    </a:lnTo>
                    <a:lnTo>
                      <a:pt x="48" y="60"/>
                    </a:lnTo>
                    <a:lnTo>
                      <a:pt x="48" y="60"/>
                    </a:lnTo>
                    <a:lnTo>
                      <a:pt x="48" y="48"/>
                    </a:lnTo>
                    <a:lnTo>
                      <a:pt x="48" y="66"/>
                    </a:lnTo>
                    <a:lnTo>
                      <a:pt x="48" y="84"/>
                    </a:lnTo>
                    <a:lnTo>
                      <a:pt x="48" y="12"/>
                    </a:lnTo>
                    <a:lnTo>
                      <a:pt x="48" y="120"/>
                    </a:lnTo>
                    <a:lnTo>
                      <a:pt x="48" y="84"/>
                    </a:lnTo>
                    <a:lnTo>
                      <a:pt x="48" y="72"/>
                    </a:lnTo>
                    <a:lnTo>
                      <a:pt x="48" y="78"/>
                    </a:lnTo>
                    <a:lnTo>
                      <a:pt x="48" y="72"/>
                    </a:lnTo>
                    <a:lnTo>
                      <a:pt x="48" y="30"/>
                    </a:lnTo>
                    <a:lnTo>
                      <a:pt x="48" y="78"/>
                    </a:lnTo>
                    <a:lnTo>
                      <a:pt x="48" y="54"/>
                    </a:lnTo>
                    <a:lnTo>
                      <a:pt x="48" y="60"/>
                    </a:lnTo>
                    <a:lnTo>
                      <a:pt x="48" y="24"/>
                    </a:lnTo>
                    <a:lnTo>
                      <a:pt x="48" y="90"/>
                    </a:lnTo>
                    <a:lnTo>
                      <a:pt x="48" y="84"/>
                    </a:lnTo>
                    <a:lnTo>
                      <a:pt x="48" y="48"/>
                    </a:lnTo>
                    <a:lnTo>
                      <a:pt x="48" y="30"/>
                    </a:lnTo>
                    <a:lnTo>
                      <a:pt x="48" y="48"/>
                    </a:lnTo>
                    <a:lnTo>
                      <a:pt x="48" y="48"/>
                    </a:lnTo>
                    <a:lnTo>
                      <a:pt x="48" y="72"/>
                    </a:lnTo>
                    <a:lnTo>
                      <a:pt x="48" y="90"/>
                    </a:lnTo>
                    <a:lnTo>
                      <a:pt x="48" y="66"/>
                    </a:lnTo>
                    <a:lnTo>
                      <a:pt x="48" y="96"/>
                    </a:lnTo>
                    <a:lnTo>
                      <a:pt x="48" y="60"/>
                    </a:lnTo>
                    <a:lnTo>
                      <a:pt x="48" y="54"/>
                    </a:lnTo>
                    <a:lnTo>
                      <a:pt x="48" y="30"/>
                    </a:lnTo>
                    <a:lnTo>
                      <a:pt x="48" y="96"/>
                    </a:lnTo>
                    <a:lnTo>
                      <a:pt x="48" y="48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48" y="60"/>
                    </a:lnTo>
                    <a:lnTo>
                      <a:pt x="48" y="96"/>
                    </a:lnTo>
                    <a:lnTo>
                      <a:pt x="48" y="84"/>
                    </a:lnTo>
                    <a:lnTo>
                      <a:pt x="48" y="78"/>
                    </a:lnTo>
                    <a:lnTo>
                      <a:pt x="48" y="72"/>
                    </a:lnTo>
                    <a:lnTo>
                      <a:pt x="48" y="78"/>
                    </a:lnTo>
                    <a:lnTo>
                      <a:pt x="48" y="78"/>
                    </a:lnTo>
                    <a:lnTo>
                      <a:pt x="48" y="36"/>
                    </a:lnTo>
                    <a:lnTo>
                      <a:pt x="48" y="36"/>
                    </a:lnTo>
                    <a:lnTo>
                      <a:pt x="48" y="48"/>
                    </a:lnTo>
                    <a:lnTo>
                      <a:pt x="48" y="54"/>
                    </a:lnTo>
                    <a:lnTo>
                      <a:pt x="48" y="84"/>
                    </a:lnTo>
                    <a:lnTo>
                      <a:pt x="48" y="30"/>
                    </a:lnTo>
                    <a:lnTo>
                      <a:pt x="48" y="30"/>
                    </a:lnTo>
                    <a:lnTo>
                      <a:pt x="48" y="48"/>
                    </a:lnTo>
                    <a:lnTo>
                      <a:pt x="48" y="24"/>
                    </a:lnTo>
                    <a:lnTo>
                      <a:pt x="48" y="66"/>
                    </a:lnTo>
                    <a:lnTo>
                      <a:pt x="48" y="48"/>
                    </a:lnTo>
                    <a:lnTo>
                      <a:pt x="48" y="54"/>
                    </a:lnTo>
                    <a:lnTo>
                      <a:pt x="48" y="30"/>
                    </a:lnTo>
                    <a:lnTo>
                      <a:pt x="48" y="60"/>
                    </a:lnTo>
                    <a:lnTo>
                      <a:pt x="48" y="18"/>
                    </a:lnTo>
                    <a:lnTo>
                      <a:pt x="48" y="48"/>
                    </a:lnTo>
                    <a:lnTo>
                      <a:pt x="48" y="54"/>
                    </a:lnTo>
                    <a:lnTo>
                      <a:pt x="48" y="42"/>
                    </a:lnTo>
                    <a:lnTo>
                      <a:pt x="48" y="66"/>
                    </a:lnTo>
                    <a:lnTo>
                      <a:pt x="48" y="90"/>
                    </a:lnTo>
                    <a:lnTo>
                      <a:pt x="48" y="72"/>
                    </a:lnTo>
                    <a:lnTo>
                      <a:pt x="48" y="54"/>
                    </a:lnTo>
                    <a:lnTo>
                      <a:pt x="48" y="72"/>
                    </a:lnTo>
                    <a:lnTo>
                      <a:pt x="48" y="60"/>
                    </a:lnTo>
                    <a:lnTo>
                      <a:pt x="48" y="66"/>
                    </a:lnTo>
                    <a:lnTo>
                      <a:pt x="48" y="84"/>
                    </a:lnTo>
                    <a:lnTo>
                      <a:pt x="48" y="96"/>
                    </a:lnTo>
                    <a:lnTo>
                      <a:pt x="54" y="66"/>
                    </a:lnTo>
                    <a:lnTo>
                      <a:pt x="54" y="54"/>
                    </a:lnTo>
                    <a:lnTo>
                      <a:pt x="54" y="42"/>
                    </a:lnTo>
                    <a:lnTo>
                      <a:pt x="54" y="60"/>
                    </a:lnTo>
                    <a:lnTo>
                      <a:pt x="54" y="42"/>
                    </a:lnTo>
                    <a:lnTo>
                      <a:pt x="54" y="60"/>
                    </a:lnTo>
                    <a:lnTo>
                      <a:pt x="54" y="66"/>
                    </a:lnTo>
                    <a:lnTo>
                      <a:pt x="54" y="12"/>
                    </a:lnTo>
                    <a:lnTo>
                      <a:pt x="54" y="30"/>
                    </a:lnTo>
                    <a:lnTo>
                      <a:pt x="54" y="78"/>
                    </a:lnTo>
                    <a:lnTo>
                      <a:pt x="54" y="60"/>
                    </a:lnTo>
                    <a:lnTo>
                      <a:pt x="54" y="48"/>
                    </a:lnTo>
                    <a:lnTo>
                      <a:pt x="54" y="36"/>
                    </a:lnTo>
                    <a:lnTo>
                      <a:pt x="54" y="78"/>
                    </a:lnTo>
                    <a:lnTo>
                      <a:pt x="54" y="36"/>
                    </a:lnTo>
                    <a:lnTo>
                      <a:pt x="54" y="12"/>
                    </a:lnTo>
                    <a:lnTo>
                      <a:pt x="54" y="96"/>
                    </a:lnTo>
                    <a:lnTo>
                      <a:pt x="54" y="42"/>
                    </a:lnTo>
                    <a:lnTo>
                      <a:pt x="54" y="84"/>
                    </a:lnTo>
                    <a:lnTo>
                      <a:pt x="54" y="54"/>
                    </a:lnTo>
                    <a:lnTo>
                      <a:pt x="54" y="72"/>
                    </a:lnTo>
                    <a:lnTo>
                      <a:pt x="54" y="78"/>
                    </a:lnTo>
                    <a:lnTo>
                      <a:pt x="54" y="60"/>
                    </a:lnTo>
                    <a:lnTo>
                      <a:pt x="54" y="78"/>
                    </a:lnTo>
                    <a:lnTo>
                      <a:pt x="54" y="54"/>
                    </a:lnTo>
                    <a:lnTo>
                      <a:pt x="54" y="78"/>
                    </a:lnTo>
                    <a:lnTo>
                      <a:pt x="54" y="54"/>
                    </a:lnTo>
                    <a:lnTo>
                      <a:pt x="54" y="60"/>
                    </a:lnTo>
                    <a:lnTo>
                      <a:pt x="54" y="54"/>
                    </a:lnTo>
                    <a:lnTo>
                      <a:pt x="54" y="30"/>
                    </a:lnTo>
                    <a:lnTo>
                      <a:pt x="54" y="66"/>
                    </a:lnTo>
                    <a:lnTo>
                      <a:pt x="54" y="54"/>
                    </a:lnTo>
                    <a:lnTo>
                      <a:pt x="54" y="78"/>
                    </a:lnTo>
                    <a:lnTo>
                      <a:pt x="54" y="96"/>
                    </a:lnTo>
                    <a:lnTo>
                      <a:pt x="54" y="36"/>
                    </a:lnTo>
                    <a:lnTo>
                      <a:pt x="54" y="78"/>
                    </a:lnTo>
                    <a:lnTo>
                      <a:pt x="54" y="78"/>
                    </a:lnTo>
                    <a:lnTo>
                      <a:pt x="54" y="78"/>
                    </a:lnTo>
                    <a:lnTo>
                      <a:pt x="54" y="120"/>
                    </a:lnTo>
                    <a:lnTo>
                      <a:pt x="54" y="48"/>
                    </a:lnTo>
                    <a:lnTo>
                      <a:pt x="54" y="30"/>
                    </a:lnTo>
                    <a:lnTo>
                      <a:pt x="54" y="78"/>
                    </a:lnTo>
                    <a:lnTo>
                      <a:pt x="54" y="102"/>
                    </a:lnTo>
                    <a:lnTo>
                      <a:pt x="54" y="18"/>
                    </a:lnTo>
                    <a:lnTo>
                      <a:pt x="54" y="36"/>
                    </a:lnTo>
                    <a:lnTo>
                      <a:pt x="54" y="84"/>
                    </a:lnTo>
                    <a:lnTo>
                      <a:pt x="54" y="66"/>
                    </a:lnTo>
                    <a:lnTo>
                      <a:pt x="54" y="36"/>
                    </a:lnTo>
                    <a:lnTo>
                      <a:pt x="54" y="60"/>
                    </a:lnTo>
                    <a:lnTo>
                      <a:pt x="54" y="78"/>
                    </a:lnTo>
                    <a:lnTo>
                      <a:pt x="54" y="60"/>
                    </a:lnTo>
                    <a:lnTo>
                      <a:pt x="54" y="54"/>
                    </a:lnTo>
                    <a:lnTo>
                      <a:pt x="54" y="60"/>
                    </a:lnTo>
                    <a:lnTo>
                      <a:pt x="54" y="72"/>
                    </a:lnTo>
                    <a:lnTo>
                      <a:pt x="54" y="42"/>
                    </a:lnTo>
                    <a:lnTo>
                      <a:pt x="54" y="84"/>
                    </a:lnTo>
                    <a:lnTo>
                      <a:pt x="54" y="54"/>
                    </a:lnTo>
                    <a:lnTo>
                      <a:pt x="54" y="48"/>
                    </a:lnTo>
                    <a:lnTo>
                      <a:pt x="54" y="48"/>
                    </a:lnTo>
                    <a:lnTo>
                      <a:pt x="54" y="36"/>
                    </a:lnTo>
                    <a:lnTo>
                      <a:pt x="54" y="48"/>
                    </a:lnTo>
                    <a:lnTo>
                      <a:pt x="54" y="90"/>
                    </a:lnTo>
                    <a:lnTo>
                      <a:pt x="54" y="78"/>
                    </a:lnTo>
                    <a:lnTo>
                      <a:pt x="54" y="60"/>
                    </a:lnTo>
                    <a:lnTo>
                      <a:pt x="54" y="36"/>
                    </a:lnTo>
                    <a:lnTo>
                      <a:pt x="54" y="54"/>
                    </a:lnTo>
                    <a:lnTo>
                      <a:pt x="54" y="78"/>
                    </a:lnTo>
                    <a:lnTo>
                      <a:pt x="54" y="54"/>
                    </a:lnTo>
                    <a:lnTo>
                      <a:pt x="54" y="72"/>
                    </a:lnTo>
                    <a:lnTo>
                      <a:pt x="54" y="60"/>
                    </a:lnTo>
                    <a:lnTo>
                      <a:pt x="54" y="0"/>
                    </a:lnTo>
                    <a:lnTo>
                      <a:pt x="54" y="60"/>
                    </a:lnTo>
                    <a:lnTo>
                      <a:pt x="54" y="66"/>
                    </a:lnTo>
                    <a:lnTo>
                      <a:pt x="54" y="78"/>
                    </a:lnTo>
                    <a:lnTo>
                      <a:pt x="54" y="42"/>
                    </a:lnTo>
                    <a:lnTo>
                      <a:pt x="54" y="84"/>
                    </a:lnTo>
                    <a:lnTo>
                      <a:pt x="54" y="60"/>
                    </a:lnTo>
                    <a:lnTo>
                      <a:pt x="54" y="102"/>
                    </a:lnTo>
                    <a:lnTo>
                      <a:pt x="54" y="72"/>
                    </a:lnTo>
                    <a:lnTo>
                      <a:pt x="54" y="90"/>
                    </a:lnTo>
                    <a:lnTo>
                      <a:pt x="54" y="96"/>
                    </a:lnTo>
                    <a:lnTo>
                      <a:pt x="54" y="60"/>
                    </a:lnTo>
                    <a:lnTo>
                      <a:pt x="54" y="54"/>
                    </a:lnTo>
                    <a:lnTo>
                      <a:pt x="54" y="54"/>
                    </a:lnTo>
                    <a:lnTo>
                      <a:pt x="54" y="42"/>
                    </a:lnTo>
                    <a:lnTo>
                      <a:pt x="54" y="36"/>
                    </a:lnTo>
                    <a:lnTo>
                      <a:pt x="54" y="72"/>
                    </a:lnTo>
                    <a:lnTo>
                      <a:pt x="54" y="66"/>
                    </a:lnTo>
                    <a:lnTo>
                      <a:pt x="54" y="72"/>
                    </a:lnTo>
                    <a:lnTo>
                      <a:pt x="54" y="60"/>
                    </a:lnTo>
                    <a:lnTo>
                      <a:pt x="54" y="54"/>
                    </a:lnTo>
                    <a:lnTo>
                      <a:pt x="54" y="96"/>
                    </a:lnTo>
                    <a:lnTo>
                      <a:pt x="54" y="72"/>
                    </a:lnTo>
                    <a:lnTo>
                      <a:pt x="54" y="72"/>
                    </a:lnTo>
                    <a:lnTo>
                      <a:pt x="54" y="60"/>
                    </a:lnTo>
                    <a:lnTo>
                      <a:pt x="54" y="66"/>
                    </a:lnTo>
                    <a:lnTo>
                      <a:pt x="54" y="42"/>
                    </a:lnTo>
                    <a:lnTo>
                      <a:pt x="54" y="54"/>
                    </a:lnTo>
                    <a:lnTo>
                      <a:pt x="54" y="78"/>
                    </a:lnTo>
                    <a:lnTo>
                      <a:pt x="54" y="84"/>
                    </a:lnTo>
                    <a:lnTo>
                      <a:pt x="54" y="90"/>
                    </a:lnTo>
                    <a:lnTo>
                      <a:pt x="54" y="72"/>
                    </a:lnTo>
                    <a:lnTo>
                      <a:pt x="60" y="66"/>
                    </a:lnTo>
                    <a:lnTo>
                      <a:pt x="60" y="30"/>
                    </a:lnTo>
                    <a:lnTo>
                      <a:pt x="60" y="78"/>
                    </a:lnTo>
                    <a:lnTo>
                      <a:pt x="60" y="66"/>
                    </a:lnTo>
                    <a:lnTo>
                      <a:pt x="60" y="78"/>
                    </a:lnTo>
                    <a:lnTo>
                      <a:pt x="60" y="78"/>
                    </a:lnTo>
                    <a:lnTo>
                      <a:pt x="60" y="90"/>
                    </a:lnTo>
                    <a:lnTo>
                      <a:pt x="60" y="7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34"/>
              <p:cNvSpPr>
                <a:spLocks/>
              </p:cNvSpPr>
              <p:nvPr/>
            </p:nvSpPr>
            <p:spPr bwMode="auto">
              <a:xfrm>
                <a:off x="3384550" y="7964488"/>
                <a:ext cx="85725" cy="190500"/>
              </a:xfrm>
              <a:custGeom>
                <a:avLst/>
                <a:gdLst>
                  <a:gd name="T0" fmla="*/ 0 w 54"/>
                  <a:gd name="T1" fmla="*/ 48 h 120"/>
                  <a:gd name="T2" fmla="*/ 0 w 54"/>
                  <a:gd name="T3" fmla="*/ 72 h 120"/>
                  <a:gd name="T4" fmla="*/ 0 w 54"/>
                  <a:gd name="T5" fmla="*/ 78 h 120"/>
                  <a:gd name="T6" fmla="*/ 0 w 54"/>
                  <a:gd name="T7" fmla="*/ 54 h 120"/>
                  <a:gd name="T8" fmla="*/ 0 w 54"/>
                  <a:gd name="T9" fmla="*/ 60 h 120"/>
                  <a:gd name="T10" fmla="*/ 0 w 54"/>
                  <a:gd name="T11" fmla="*/ 42 h 120"/>
                  <a:gd name="T12" fmla="*/ 6 w 54"/>
                  <a:gd name="T13" fmla="*/ 96 h 120"/>
                  <a:gd name="T14" fmla="*/ 6 w 54"/>
                  <a:gd name="T15" fmla="*/ 78 h 120"/>
                  <a:gd name="T16" fmla="*/ 6 w 54"/>
                  <a:gd name="T17" fmla="*/ 66 h 120"/>
                  <a:gd name="T18" fmla="*/ 6 w 54"/>
                  <a:gd name="T19" fmla="*/ 54 h 120"/>
                  <a:gd name="T20" fmla="*/ 6 w 54"/>
                  <a:gd name="T21" fmla="*/ 54 h 120"/>
                  <a:gd name="T22" fmla="*/ 6 w 54"/>
                  <a:gd name="T23" fmla="*/ 66 h 120"/>
                  <a:gd name="T24" fmla="*/ 12 w 54"/>
                  <a:gd name="T25" fmla="*/ 78 h 120"/>
                  <a:gd name="T26" fmla="*/ 12 w 54"/>
                  <a:gd name="T27" fmla="*/ 60 h 120"/>
                  <a:gd name="T28" fmla="*/ 12 w 54"/>
                  <a:gd name="T29" fmla="*/ 30 h 120"/>
                  <a:gd name="T30" fmla="*/ 12 w 54"/>
                  <a:gd name="T31" fmla="*/ 78 h 120"/>
                  <a:gd name="T32" fmla="*/ 12 w 54"/>
                  <a:gd name="T33" fmla="*/ 90 h 120"/>
                  <a:gd name="T34" fmla="*/ 12 w 54"/>
                  <a:gd name="T35" fmla="*/ 72 h 120"/>
                  <a:gd name="T36" fmla="*/ 18 w 54"/>
                  <a:gd name="T37" fmla="*/ 102 h 120"/>
                  <a:gd name="T38" fmla="*/ 18 w 54"/>
                  <a:gd name="T39" fmla="*/ 78 h 120"/>
                  <a:gd name="T40" fmla="*/ 18 w 54"/>
                  <a:gd name="T41" fmla="*/ 66 h 120"/>
                  <a:gd name="T42" fmla="*/ 18 w 54"/>
                  <a:gd name="T43" fmla="*/ 60 h 120"/>
                  <a:gd name="T44" fmla="*/ 18 w 54"/>
                  <a:gd name="T45" fmla="*/ 60 h 120"/>
                  <a:gd name="T46" fmla="*/ 18 w 54"/>
                  <a:gd name="T47" fmla="*/ 48 h 120"/>
                  <a:gd name="T48" fmla="*/ 18 w 54"/>
                  <a:gd name="T49" fmla="*/ 78 h 120"/>
                  <a:gd name="T50" fmla="*/ 24 w 54"/>
                  <a:gd name="T51" fmla="*/ 12 h 120"/>
                  <a:gd name="T52" fmla="*/ 24 w 54"/>
                  <a:gd name="T53" fmla="*/ 66 h 120"/>
                  <a:gd name="T54" fmla="*/ 24 w 54"/>
                  <a:gd name="T55" fmla="*/ 54 h 120"/>
                  <a:gd name="T56" fmla="*/ 24 w 54"/>
                  <a:gd name="T57" fmla="*/ 36 h 120"/>
                  <a:gd name="T58" fmla="*/ 24 w 54"/>
                  <a:gd name="T59" fmla="*/ 60 h 120"/>
                  <a:gd name="T60" fmla="*/ 24 w 54"/>
                  <a:gd name="T61" fmla="*/ 72 h 120"/>
                  <a:gd name="T62" fmla="*/ 30 w 54"/>
                  <a:gd name="T63" fmla="*/ 42 h 120"/>
                  <a:gd name="T64" fmla="*/ 30 w 54"/>
                  <a:gd name="T65" fmla="*/ 60 h 120"/>
                  <a:gd name="T66" fmla="*/ 30 w 54"/>
                  <a:gd name="T67" fmla="*/ 60 h 120"/>
                  <a:gd name="T68" fmla="*/ 30 w 54"/>
                  <a:gd name="T69" fmla="*/ 72 h 120"/>
                  <a:gd name="T70" fmla="*/ 30 w 54"/>
                  <a:gd name="T71" fmla="*/ 78 h 120"/>
                  <a:gd name="T72" fmla="*/ 30 w 54"/>
                  <a:gd name="T73" fmla="*/ 102 h 120"/>
                  <a:gd name="T74" fmla="*/ 36 w 54"/>
                  <a:gd name="T75" fmla="*/ 66 h 120"/>
                  <a:gd name="T76" fmla="*/ 36 w 54"/>
                  <a:gd name="T77" fmla="*/ 42 h 120"/>
                  <a:gd name="T78" fmla="*/ 36 w 54"/>
                  <a:gd name="T79" fmla="*/ 30 h 120"/>
                  <a:gd name="T80" fmla="*/ 36 w 54"/>
                  <a:gd name="T81" fmla="*/ 42 h 120"/>
                  <a:gd name="T82" fmla="*/ 36 w 54"/>
                  <a:gd name="T83" fmla="*/ 30 h 120"/>
                  <a:gd name="T84" fmla="*/ 36 w 54"/>
                  <a:gd name="T85" fmla="*/ 72 h 120"/>
                  <a:gd name="T86" fmla="*/ 36 w 54"/>
                  <a:gd name="T87" fmla="*/ 54 h 120"/>
                  <a:gd name="T88" fmla="*/ 42 w 54"/>
                  <a:gd name="T89" fmla="*/ 72 h 120"/>
                  <a:gd name="T90" fmla="*/ 42 w 54"/>
                  <a:gd name="T91" fmla="*/ 48 h 120"/>
                  <a:gd name="T92" fmla="*/ 42 w 54"/>
                  <a:gd name="T93" fmla="*/ 90 h 120"/>
                  <a:gd name="T94" fmla="*/ 42 w 54"/>
                  <a:gd name="T95" fmla="*/ 66 h 120"/>
                  <a:gd name="T96" fmla="*/ 42 w 54"/>
                  <a:gd name="T97" fmla="*/ 60 h 120"/>
                  <a:gd name="T98" fmla="*/ 42 w 54"/>
                  <a:gd name="T99" fmla="*/ 66 h 120"/>
                  <a:gd name="T100" fmla="*/ 48 w 54"/>
                  <a:gd name="T101" fmla="*/ 90 h 120"/>
                  <a:gd name="T102" fmla="*/ 48 w 54"/>
                  <a:gd name="T103" fmla="*/ 72 h 120"/>
                  <a:gd name="T104" fmla="*/ 48 w 54"/>
                  <a:gd name="T105" fmla="*/ 54 h 120"/>
                  <a:gd name="T106" fmla="*/ 48 w 54"/>
                  <a:gd name="T107" fmla="*/ 30 h 120"/>
                  <a:gd name="T108" fmla="*/ 48 w 54"/>
                  <a:gd name="T109" fmla="*/ 60 h 120"/>
                  <a:gd name="T110" fmla="*/ 48 w 54"/>
                  <a:gd name="T111" fmla="*/ 60 h 120"/>
                  <a:gd name="T112" fmla="*/ 48 w 54"/>
                  <a:gd name="T113" fmla="*/ 60 h 120"/>
                  <a:gd name="T114" fmla="*/ 54 w 54"/>
                  <a:gd name="T115" fmla="*/ 84 h 120"/>
                  <a:gd name="T116" fmla="*/ 54 w 54"/>
                  <a:gd name="T117" fmla="*/ 96 h 120"/>
                  <a:gd name="T118" fmla="*/ 54 w 54"/>
                  <a:gd name="T119" fmla="*/ 96 h 120"/>
                  <a:gd name="T120" fmla="*/ 54 w 54"/>
                  <a:gd name="T121" fmla="*/ 66 h 120"/>
                  <a:gd name="T122" fmla="*/ 54 w 54"/>
                  <a:gd name="T123" fmla="*/ 54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4" h="120">
                    <a:moveTo>
                      <a:pt x="0" y="78"/>
                    </a:moveTo>
                    <a:lnTo>
                      <a:pt x="0" y="54"/>
                    </a:lnTo>
                    <a:lnTo>
                      <a:pt x="0" y="42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0" y="24"/>
                    </a:lnTo>
                    <a:lnTo>
                      <a:pt x="0" y="78"/>
                    </a:lnTo>
                    <a:lnTo>
                      <a:pt x="0" y="0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0" y="72"/>
                    </a:lnTo>
                    <a:lnTo>
                      <a:pt x="0" y="54"/>
                    </a:lnTo>
                    <a:lnTo>
                      <a:pt x="0" y="60"/>
                    </a:lnTo>
                    <a:lnTo>
                      <a:pt x="0" y="48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48"/>
                    </a:lnTo>
                    <a:lnTo>
                      <a:pt x="0" y="78"/>
                    </a:lnTo>
                    <a:lnTo>
                      <a:pt x="0" y="48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96"/>
                    </a:lnTo>
                    <a:lnTo>
                      <a:pt x="0" y="114"/>
                    </a:lnTo>
                    <a:lnTo>
                      <a:pt x="0" y="60"/>
                    </a:lnTo>
                    <a:lnTo>
                      <a:pt x="0" y="72"/>
                    </a:lnTo>
                    <a:lnTo>
                      <a:pt x="0" y="102"/>
                    </a:lnTo>
                    <a:lnTo>
                      <a:pt x="0" y="30"/>
                    </a:lnTo>
                    <a:lnTo>
                      <a:pt x="0" y="54"/>
                    </a:lnTo>
                    <a:lnTo>
                      <a:pt x="0" y="72"/>
                    </a:lnTo>
                    <a:lnTo>
                      <a:pt x="0" y="42"/>
                    </a:lnTo>
                    <a:lnTo>
                      <a:pt x="0" y="54"/>
                    </a:lnTo>
                    <a:lnTo>
                      <a:pt x="0" y="48"/>
                    </a:lnTo>
                    <a:lnTo>
                      <a:pt x="0" y="120"/>
                    </a:lnTo>
                    <a:lnTo>
                      <a:pt x="0" y="66"/>
                    </a:lnTo>
                    <a:lnTo>
                      <a:pt x="0" y="90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0" y="72"/>
                    </a:lnTo>
                    <a:lnTo>
                      <a:pt x="0" y="60"/>
                    </a:lnTo>
                    <a:lnTo>
                      <a:pt x="0" y="54"/>
                    </a:lnTo>
                    <a:lnTo>
                      <a:pt x="0" y="78"/>
                    </a:lnTo>
                    <a:lnTo>
                      <a:pt x="0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0" y="84"/>
                    </a:lnTo>
                    <a:lnTo>
                      <a:pt x="0" y="42"/>
                    </a:lnTo>
                    <a:lnTo>
                      <a:pt x="0" y="72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0" y="60"/>
                    </a:lnTo>
                    <a:lnTo>
                      <a:pt x="0" y="24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0" y="60"/>
                    </a:lnTo>
                    <a:lnTo>
                      <a:pt x="0" y="24"/>
                    </a:lnTo>
                    <a:lnTo>
                      <a:pt x="0" y="12"/>
                    </a:lnTo>
                    <a:lnTo>
                      <a:pt x="0" y="54"/>
                    </a:lnTo>
                    <a:lnTo>
                      <a:pt x="0" y="18"/>
                    </a:lnTo>
                    <a:lnTo>
                      <a:pt x="0" y="78"/>
                    </a:lnTo>
                    <a:lnTo>
                      <a:pt x="0" y="60"/>
                    </a:lnTo>
                    <a:lnTo>
                      <a:pt x="0" y="54"/>
                    </a:lnTo>
                    <a:lnTo>
                      <a:pt x="0" y="24"/>
                    </a:lnTo>
                    <a:lnTo>
                      <a:pt x="0" y="42"/>
                    </a:lnTo>
                    <a:lnTo>
                      <a:pt x="0" y="72"/>
                    </a:lnTo>
                    <a:lnTo>
                      <a:pt x="0" y="54"/>
                    </a:lnTo>
                    <a:lnTo>
                      <a:pt x="0" y="84"/>
                    </a:lnTo>
                    <a:lnTo>
                      <a:pt x="0" y="102"/>
                    </a:lnTo>
                    <a:lnTo>
                      <a:pt x="0" y="42"/>
                    </a:lnTo>
                    <a:lnTo>
                      <a:pt x="0" y="24"/>
                    </a:lnTo>
                    <a:lnTo>
                      <a:pt x="0" y="6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0" y="60"/>
                    </a:lnTo>
                    <a:lnTo>
                      <a:pt x="0" y="72"/>
                    </a:lnTo>
                    <a:lnTo>
                      <a:pt x="0" y="42"/>
                    </a:lnTo>
                    <a:lnTo>
                      <a:pt x="0" y="78"/>
                    </a:lnTo>
                    <a:lnTo>
                      <a:pt x="0" y="54"/>
                    </a:lnTo>
                    <a:lnTo>
                      <a:pt x="0" y="36"/>
                    </a:lnTo>
                    <a:lnTo>
                      <a:pt x="0" y="84"/>
                    </a:lnTo>
                    <a:lnTo>
                      <a:pt x="0" y="36"/>
                    </a:lnTo>
                    <a:lnTo>
                      <a:pt x="0" y="84"/>
                    </a:lnTo>
                    <a:lnTo>
                      <a:pt x="0" y="42"/>
                    </a:lnTo>
                    <a:lnTo>
                      <a:pt x="0" y="84"/>
                    </a:lnTo>
                    <a:lnTo>
                      <a:pt x="0" y="54"/>
                    </a:lnTo>
                    <a:lnTo>
                      <a:pt x="0" y="66"/>
                    </a:lnTo>
                    <a:lnTo>
                      <a:pt x="0" y="78"/>
                    </a:lnTo>
                    <a:lnTo>
                      <a:pt x="0" y="108"/>
                    </a:lnTo>
                    <a:lnTo>
                      <a:pt x="0" y="60"/>
                    </a:lnTo>
                    <a:lnTo>
                      <a:pt x="0" y="42"/>
                    </a:lnTo>
                    <a:lnTo>
                      <a:pt x="6" y="48"/>
                    </a:lnTo>
                    <a:lnTo>
                      <a:pt x="6" y="102"/>
                    </a:lnTo>
                    <a:lnTo>
                      <a:pt x="6" y="66"/>
                    </a:lnTo>
                    <a:lnTo>
                      <a:pt x="6" y="54"/>
                    </a:lnTo>
                    <a:lnTo>
                      <a:pt x="6" y="72"/>
                    </a:lnTo>
                    <a:lnTo>
                      <a:pt x="6" y="54"/>
                    </a:lnTo>
                    <a:lnTo>
                      <a:pt x="6" y="36"/>
                    </a:lnTo>
                    <a:lnTo>
                      <a:pt x="6" y="30"/>
                    </a:lnTo>
                    <a:lnTo>
                      <a:pt x="6" y="60"/>
                    </a:lnTo>
                    <a:lnTo>
                      <a:pt x="6" y="78"/>
                    </a:lnTo>
                    <a:lnTo>
                      <a:pt x="6" y="102"/>
                    </a:lnTo>
                    <a:lnTo>
                      <a:pt x="6" y="72"/>
                    </a:lnTo>
                    <a:lnTo>
                      <a:pt x="6" y="72"/>
                    </a:lnTo>
                    <a:lnTo>
                      <a:pt x="6" y="66"/>
                    </a:lnTo>
                    <a:lnTo>
                      <a:pt x="6" y="90"/>
                    </a:lnTo>
                    <a:lnTo>
                      <a:pt x="6" y="96"/>
                    </a:lnTo>
                    <a:lnTo>
                      <a:pt x="6" y="66"/>
                    </a:lnTo>
                    <a:lnTo>
                      <a:pt x="6" y="84"/>
                    </a:lnTo>
                    <a:lnTo>
                      <a:pt x="6" y="18"/>
                    </a:lnTo>
                    <a:lnTo>
                      <a:pt x="6" y="72"/>
                    </a:lnTo>
                    <a:lnTo>
                      <a:pt x="6" y="60"/>
                    </a:lnTo>
                    <a:lnTo>
                      <a:pt x="6" y="60"/>
                    </a:lnTo>
                    <a:lnTo>
                      <a:pt x="6" y="78"/>
                    </a:lnTo>
                    <a:lnTo>
                      <a:pt x="6" y="54"/>
                    </a:lnTo>
                    <a:lnTo>
                      <a:pt x="6" y="96"/>
                    </a:lnTo>
                    <a:lnTo>
                      <a:pt x="6" y="84"/>
                    </a:lnTo>
                    <a:lnTo>
                      <a:pt x="6" y="66"/>
                    </a:lnTo>
                    <a:lnTo>
                      <a:pt x="6" y="36"/>
                    </a:lnTo>
                    <a:lnTo>
                      <a:pt x="6" y="78"/>
                    </a:lnTo>
                    <a:lnTo>
                      <a:pt x="6" y="48"/>
                    </a:lnTo>
                    <a:lnTo>
                      <a:pt x="6" y="66"/>
                    </a:lnTo>
                    <a:lnTo>
                      <a:pt x="6" y="78"/>
                    </a:lnTo>
                    <a:lnTo>
                      <a:pt x="6" y="84"/>
                    </a:lnTo>
                    <a:lnTo>
                      <a:pt x="6" y="42"/>
                    </a:lnTo>
                    <a:lnTo>
                      <a:pt x="6" y="72"/>
                    </a:lnTo>
                    <a:lnTo>
                      <a:pt x="6" y="54"/>
                    </a:lnTo>
                    <a:lnTo>
                      <a:pt x="6" y="72"/>
                    </a:lnTo>
                    <a:lnTo>
                      <a:pt x="6" y="66"/>
                    </a:lnTo>
                    <a:lnTo>
                      <a:pt x="6" y="66"/>
                    </a:lnTo>
                    <a:lnTo>
                      <a:pt x="6" y="78"/>
                    </a:lnTo>
                    <a:lnTo>
                      <a:pt x="6" y="60"/>
                    </a:lnTo>
                    <a:lnTo>
                      <a:pt x="6" y="84"/>
                    </a:lnTo>
                    <a:lnTo>
                      <a:pt x="6" y="78"/>
                    </a:lnTo>
                    <a:lnTo>
                      <a:pt x="6" y="90"/>
                    </a:lnTo>
                    <a:lnTo>
                      <a:pt x="6" y="66"/>
                    </a:lnTo>
                    <a:lnTo>
                      <a:pt x="6" y="48"/>
                    </a:lnTo>
                    <a:lnTo>
                      <a:pt x="6" y="48"/>
                    </a:lnTo>
                    <a:lnTo>
                      <a:pt x="6" y="66"/>
                    </a:lnTo>
                    <a:lnTo>
                      <a:pt x="6" y="60"/>
                    </a:lnTo>
                    <a:lnTo>
                      <a:pt x="6" y="60"/>
                    </a:lnTo>
                    <a:lnTo>
                      <a:pt x="6" y="90"/>
                    </a:lnTo>
                    <a:lnTo>
                      <a:pt x="6" y="96"/>
                    </a:lnTo>
                    <a:lnTo>
                      <a:pt x="6" y="66"/>
                    </a:lnTo>
                    <a:lnTo>
                      <a:pt x="6" y="54"/>
                    </a:lnTo>
                    <a:lnTo>
                      <a:pt x="6" y="78"/>
                    </a:lnTo>
                    <a:lnTo>
                      <a:pt x="6" y="66"/>
                    </a:lnTo>
                    <a:lnTo>
                      <a:pt x="6" y="24"/>
                    </a:lnTo>
                    <a:lnTo>
                      <a:pt x="6" y="48"/>
                    </a:lnTo>
                    <a:lnTo>
                      <a:pt x="6" y="60"/>
                    </a:lnTo>
                    <a:lnTo>
                      <a:pt x="6" y="48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6" y="54"/>
                    </a:lnTo>
                    <a:lnTo>
                      <a:pt x="6" y="66"/>
                    </a:lnTo>
                    <a:lnTo>
                      <a:pt x="6" y="54"/>
                    </a:lnTo>
                    <a:lnTo>
                      <a:pt x="6" y="78"/>
                    </a:lnTo>
                    <a:lnTo>
                      <a:pt x="6" y="54"/>
                    </a:lnTo>
                    <a:lnTo>
                      <a:pt x="6" y="54"/>
                    </a:lnTo>
                    <a:lnTo>
                      <a:pt x="6" y="42"/>
                    </a:lnTo>
                    <a:lnTo>
                      <a:pt x="6" y="30"/>
                    </a:lnTo>
                    <a:lnTo>
                      <a:pt x="6" y="60"/>
                    </a:lnTo>
                    <a:lnTo>
                      <a:pt x="6" y="60"/>
                    </a:lnTo>
                    <a:lnTo>
                      <a:pt x="6" y="54"/>
                    </a:lnTo>
                    <a:lnTo>
                      <a:pt x="6" y="42"/>
                    </a:lnTo>
                    <a:lnTo>
                      <a:pt x="6" y="66"/>
                    </a:lnTo>
                    <a:lnTo>
                      <a:pt x="6" y="36"/>
                    </a:lnTo>
                    <a:lnTo>
                      <a:pt x="6" y="60"/>
                    </a:lnTo>
                    <a:lnTo>
                      <a:pt x="6" y="78"/>
                    </a:lnTo>
                    <a:lnTo>
                      <a:pt x="6" y="54"/>
                    </a:lnTo>
                    <a:lnTo>
                      <a:pt x="6" y="54"/>
                    </a:lnTo>
                    <a:lnTo>
                      <a:pt x="6" y="60"/>
                    </a:lnTo>
                    <a:lnTo>
                      <a:pt x="6" y="60"/>
                    </a:lnTo>
                    <a:lnTo>
                      <a:pt x="6" y="102"/>
                    </a:lnTo>
                    <a:lnTo>
                      <a:pt x="6" y="48"/>
                    </a:lnTo>
                    <a:lnTo>
                      <a:pt x="6" y="84"/>
                    </a:lnTo>
                    <a:lnTo>
                      <a:pt x="6" y="72"/>
                    </a:lnTo>
                    <a:lnTo>
                      <a:pt x="6" y="36"/>
                    </a:lnTo>
                    <a:lnTo>
                      <a:pt x="6" y="54"/>
                    </a:lnTo>
                    <a:lnTo>
                      <a:pt x="6" y="54"/>
                    </a:lnTo>
                    <a:lnTo>
                      <a:pt x="6" y="48"/>
                    </a:lnTo>
                    <a:lnTo>
                      <a:pt x="6" y="90"/>
                    </a:lnTo>
                    <a:lnTo>
                      <a:pt x="6" y="36"/>
                    </a:lnTo>
                    <a:lnTo>
                      <a:pt x="6" y="48"/>
                    </a:lnTo>
                    <a:lnTo>
                      <a:pt x="6" y="54"/>
                    </a:lnTo>
                    <a:lnTo>
                      <a:pt x="6" y="66"/>
                    </a:lnTo>
                    <a:lnTo>
                      <a:pt x="6" y="102"/>
                    </a:lnTo>
                    <a:lnTo>
                      <a:pt x="6" y="114"/>
                    </a:lnTo>
                    <a:lnTo>
                      <a:pt x="6" y="84"/>
                    </a:lnTo>
                    <a:lnTo>
                      <a:pt x="6" y="54"/>
                    </a:lnTo>
                    <a:lnTo>
                      <a:pt x="6" y="48"/>
                    </a:lnTo>
                    <a:lnTo>
                      <a:pt x="6" y="18"/>
                    </a:lnTo>
                    <a:lnTo>
                      <a:pt x="12" y="60"/>
                    </a:lnTo>
                    <a:lnTo>
                      <a:pt x="12" y="54"/>
                    </a:lnTo>
                    <a:lnTo>
                      <a:pt x="12" y="54"/>
                    </a:lnTo>
                    <a:lnTo>
                      <a:pt x="12" y="66"/>
                    </a:lnTo>
                    <a:lnTo>
                      <a:pt x="12" y="72"/>
                    </a:lnTo>
                    <a:lnTo>
                      <a:pt x="12" y="36"/>
                    </a:lnTo>
                    <a:lnTo>
                      <a:pt x="12" y="90"/>
                    </a:lnTo>
                    <a:lnTo>
                      <a:pt x="12" y="54"/>
                    </a:lnTo>
                    <a:lnTo>
                      <a:pt x="12" y="90"/>
                    </a:lnTo>
                    <a:lnTo>
                      <a:pt x="12" y="78"/>
                    </a:lnTo>
                    <a:lnTo>
                      <a:pt x="12" y="48"/>
                    </a:lnTo>
                    <a:lnTo>
                      <a:pt x="12" y="54"/>
                    </a:lnTo>
                    <a:lnTo>
                      <a:pt x="12" y="66"/>
                    </a:lnTo>
                    <a:lnTo>
                      <a:pt x="12" y="114"/>
                    </a:lnTo>
                    <a:lnTo>
                      <a:pt x="12" y="54"/>
                    </a:lnTo>
                    <a:lnTo>
                      <a:pt x="12" y="6"/>
                    </a:lnTo>
                    <a:lnTo>
                      <a:pt x="12" y="36"/>
                    </a:lnTo>
                    <a:lnTo>
                      <a:pt x="12" y="66"/>
                    </a:lnTo>
                    <a:lnTo>
                      <a:pt x="12" y="78"/>
                    </a:lnTo>
                    <a:lnTo>
                      <a:pt x="12" y="48"/>
                    </a:lnTo>
                    <a:lnTo>
                      <a:pt x="12" y="54"/>
                    </a:lnTo>
                    <a:lnTo>
                      <a:pt x="12" y="66"/>
                    </a:lnTo>
                    <a:lnTo>
                      <a:pt x="12" y="60"/>
                    </a:lnTo>
                    <a:lnTo>
                      <a:pt x="12" y="60"/>
                    </a:lnTo>
                    <a:lnTo>
                      <a:pt x="12" y="54"/>
                    </a:lnTo>
                    <a:lnTo>
                      <a:pt x="12" y="60"/>
                    </a:lnTo>
                    <a:lnTo>
                      <a:pt x="12" y="54"/>
                    </a:lnTo>
                    <a:lnTo>
                      <a:pt x="12" y="60"/>
                    </a:lnTo>
                    <a:lnTo>
                      <a:pt x="12" y="54"/>
                    </a:lnTo>
                    <a:lnTo>
                      <a:pt x="12" y="24"/>
                    </a:lnTo>
                    <a:lnTo>
                      <a:pt x="12" y="48"/>
                    </a:lnTo>
                    <a:lnTo>
                      <a:pt x="12" y="54"/>
                    </a:lnTo>
                    <a:lnTo>
                      <a:pt x="12" y="60"/>
                    </a:lnTo>
                    <a:lnTo>
                      <a:pt x="12" y="42"/>
                    </a:lnTo>
                    <a:lnTo>
                      <a:pt x="12" y="30"/>
                    </a:lnTo>
                    <a:lnTo>
                      <a:pt x="12" y="54"/>
                    </a:lnTo>
                    <a:lnTo>
                      <a:pt x="12" y="48"/>
                    </a:lnTo>
                    <a:lnTo>
                      <a:pt x="12" y="60"/>
                    </a:lnTo>
                    <a:lnTo>
                      <a:pt x="12" y="84"/>
                    </a:lnTo>
                    <a:lnTo>
                      <a:pt x="12" y="78"/>
                    </a:lnTo>
                    <a:lnTo>
                      <a:pt x="12" y="72"/>
                    </a:lnTo>
                    <a:lnTo>
                      <a:pt x="12" y="30"/>
                    </a:lnTo>
                    <a:lnTo>
                      <a:pt x="12" y="78"/>
                    </a:lnTo>
                    <a:lnTo>
                      <a:pt x="12" y="48"/>
                    </a:lnTo>
                    <a:lnTo>
                      <a:pt x="12" y="54"/>
                    </a:lnTo>
                    <a:lnTo>
                      <a:pt x="12" y="60"/>
                    </a:lnTo>
                    <a:lnTo>
                      <a:pt x="12" y="54"/>
                    </a:lnTo>
                    <a:lnTo>
                      <a:pt x="12" y="42"/>
                    </a:lnTo>
                    <a:lnTo>
                      <a:pt x="12" y="60"/>
                    </a:lnTo>
                    <a:lnTo>
                      <a:pt x="12" y="78"/>
                    </a:lnTo>
                    <a:lnTo>
                      <a:pt x="12" y="66"/>
                    </a:lnTo>
                    <a:lnTo>
                      <a:pt x="12" y="42"/>
                    </a:lnTo>
                    <a:lnTo>
                      <a:pt x="12" y="30"/>
                    </a:lnTo>
                    <a:lnTo>
                      <a:pt x="12" y="96"/>
                    </a:lnTo>
                    <a:lnTo>
                      <a:pt x="12" y="42"/>
                    </a:lnTo>
                    <a:lnTo>
                      <a:pt x="12" y="54"/>
                    </a:lnTo>
                    <a:lnTo>
                      <a:pt x="12" y="30"/>
                    </a:lnTo>
                    <a:lnTo>
                      <a:pt x="12" y="78"/>
                    </a:lnTo>
                    <a:lnTo>
                      <a:pt x="12" y="84"/>
                    </a:lnTo>
                    <a:lnTo>
                      <a:pt x="12" y="36"/>
                    </a:lnTo>
                    <a:lnTo>
                      <a:pt x="12" y="84"/>
                    </a:lnTo>
                    <a:lnTo>
                      <a:pt x="12" y="42"/>
                    </a:lnTo>
                    <a:lnTo>
                      <a:pt x="12" y="18"/>
                    </a:lnTo>
                    <a:lnTo>
                      <a:pt x="12" y="108"/>
                    </a:lnTo>
                    <a:lnTo>
                      <a:pt x="12" y="48"/>
                    </a:lnTo>
                    <a:lnTo>
                      <a:pt x="12" y="78"/>
                    </a:lnTo>
                    <a:lnTo>
                      <a:pt x="12" y="60"/>
                    </a:lnTo>
                    <a:lnTo>
                      <a:pt x="12" y="78"/>
                    </a:lnTo>
                    <a:lnTo>
                      <a:pt x="12" y="54"/>
                    </a:lnTo>
                    <a:lnTo>
                      <a:pt x="12" y="48"/>
                    </a:lnTo>
                    <a:lnTo>
                      <a:pt x="12" y="66"/>
                    </a:lnTo>
                    <a:lnTo>
                      <a:pt x="12" y="72"/>
                    </a:lnTo>
                    <a:lnTo>
                      <a:pt x="12" y="66"/>
                    </a:lnTo>
                    <a:lnTo>
                      <a:pt x="12" y="90"/>
                    </a:lnTo>
                    <a:lnTo>
                      <a:pt x="12" y="42"/>
                    </a:lnTo>
                    <a:lnTo>
                      <a:pt x="12" y="60"/>
                    </a:lnTo>
                    <a:lnTo>
                      <a:pt x="12" y="48"/>
                    </a:lnTo>
                    <a:lnTo>
                      <a:pt x="12" y="48"/>
                    </a:lnTo>
                    <a:lnTo>
                      <a:pt x="12" y="66"/>
                    </a:lnTo>
                    <a:lnTo>
                      <a:pt x="12" y="78"/>
                    </a:lnTo>
                    <a:lnTo>
                      <a:pt x="12" y="66"/>
                    </a:lnTo>
                    <a:lnTo>
                      <a:pt x="12" y="60"/>
                    </a:lnTo>
                    <a:lnTo>
                      <a:pt x="12" y="42"/>
                    </a:lnTo>
                    <a:lnTo>
                      <a:pt x="12" y="54"/>
                    </a:lnTo>
                    <a:lnTo>
                      <a:pt x="12" y="18"/>
                    </a:lnTo>
                    <a:lnTo>
                      <a:pt x="12" y="48"/>
                    </a:lnTo>
                    <a:lnTo>
                      <a:pt x="12" y="84"/>
                    </a:lnTo>
                    <a:lnTo>
                      <a:pt x="12" y="72"/>
                    </a:lnTo>
                    <a:lnTo>
                      <a:pt x="12" y="54"/>
                    </a:lnTo>
                    <a:lnTo>
                      <a:pt x="12" y="72"/>
                    </a:lnTo>
                    <a:lnTo>
                      <a:pt x="12" y="108"/>
                    </a:lnTo>
                    <a:lnTo>
                      <a:pt x="12" y="42"/>
                    </a:lnTo>
                    <a:lnTo>
                      <a:pt x="12" y="72"/>
                    </a:lnTo>
                    <a:lnTo>
                      <a:pt x="12" y="60"/>
                    </a:lnTo>
                    <a:lnTo>
                      <a:pt x="12" y="42"/>
                    </a:lnTo>
                    <a:lnTo>
                      <a:pt x="12" y="48"/>
                    </a:lnTo>
                    <a:lnTo>
                      <a:pt x="12" y="66"/>
                    </a:lnTo>
                    <a:lnTo>
                      <a:pt x="12" y="42"/>
                    </a:lnTo>
                    <a:lnTo>
                      <a:pt x="12" y="24"/>
                    </a:lnTo>
                    <a:lnTo>
                      <a:pt x="12" y="60"/>
                    </a:lnTo>
                    <a:lnTo>
                      <a:pt x="12" y="54"/>
                    </a:lnTo>
                    <a:lnTo>
                      <a:pt x="12" y="42"/>
                    </a:lnTo>
                    <a:lnTo>
                      <a:pt x="18" y="54"/>
                    </a:lnTo>
                    <a:lnTo>
                      <a:pt x="18" y="66"/>
                    </a:lnTo>
                    <a:lnTo>
                      <a:pt x="18" y="60"/>
                    </a:lnTo>
                    <a:lnTo>
                      <a:pt x="18" y="102"/>
                    </a:lnTo>
                    <a:lnTo>
                      <a:pt x="18" y="96"/>
                    </a:lnTo>
                    <a:lnTo>
                      <a:pt x="18" y="24"/>
                    </a:lnTo>
                    <a:lnTo>
                      <a:pt x="18" y="30"/>
                    </a:lnTo>
                    <a:lnTo>
                      <a:pt x="18" y="54"/>
                    </a:lnTo>
                    <a:lnTo>
                      <a:pt x="18" y="42"/>
                    </a:lnTo>
                    <a:lnTo>
                      <a:pt x="18" y="36"/>
                    </a:lnTo>
                    <a:lnTo>
                      <a:pt x="18" y="60"/>
                    </a:lnTo>
                    <a:lnTo>
                      <a:pt x="18" y="66"/>
                    </a:lnTo>
                    <a:lnTo>
                      <a:pt x="18" y="24"/>
                    </a:lnTo>
                    <a:lnTo>
                      <a:pt x="18" y="54"/>
                    </a:lnTo>
                    <a:lnTo>
                      <a:pt x="18" y="60"/>
                    </a:lnTo>
                    <a:lnTo>
                      <a:pt x="18" y="60"/>
                    </a:lnTo>
                    <a:lnTo>
                      <a:pt x="18" y="72"/>
                    </a:lnTo>
                    <a:lnTo>
                      <a:pt x="18" y="72"/>
                    </a:lnTo>
                    <a:lnTo>
                      <a:pt x="18" y="90"/>
                    </a:lnTo>
                    <a:lnTo>
                      <a:pt x="18" y="78"/>
                    </a:lnTo>
                    <a:lnTo>
                      <a:pt x="18" y="60"/>
                    </a:lnTo>
                    <a:lnTo>
                      <a:pt x="18" y="60"/>
                    </a:lnTo>
                    <a:lnTo>
                      <a:pt x="18" y="78"/>
                    </a:lnTo>
                    <a:lnTo>
                      <a:pt x="18" y="66"/>
                    </a:lnTo>
                    <a:lnTo>
                      <a:pt x="18" y="66"/>
                    </a:lnTo>
                    <a:lnTo>
                      <a:pt x="18" y="66"/>
                    </a:lnTo>
                    <a:lnTo>
                      <a:pt x="18" y="90"/>
                    </a:lnTo>
                    <a:lnTo>
                      <a:pt x="18" y="60"/>
                    </a:lnTo>
                    <a:lnTo>
                      <a:pt x="18" y="90"/>
                    </a:lnTo>
                    <a:lnTo>
                      <a:pt x="18" y="36"/>
                    </a:lnTo>
                    <a:lnTo>
                      <a:pt x="18" y="30"/>
                    </a:lnTo>
                    <a:lnTo>
                      <a:pt x="18" y="96"/>
                    </a:lnTo>
                    <a:lnTo>
                      <a:pt x="18" y="30"/>
                    </a:lnTo>
                    <a:lnTo>
                      <a:pt x="18" y="42"/>
                    </a:lnTo>
                    <a:lnTo>
                      <a:pt x="18" y="24"/>
                    </a:lnTo>
                    <a:lnTo>
                      <a:pt x="18" y="66"/>
                    </a:lnTo>
                    <a:lnTo>
                      <a:pt x="18" y="54"/>
                    </a:lnTo>
                    <a:lnTo>
                      <a:pt x="18" y="24"/>
                    </a:lnTo>
                    <a:lnTo>
                      <a:pt x="18" y="36"/>
                    </a:lnTo>
                    <a:lnTo>
                      <a:pt x="18" y="54"/>
                    </a:lnTo>
                    <a:lnTo>
                      <a:pt x="18" y="72"/>
                    </a:lnTo>
                    <a:lnTo>
                      <a:pt x="18" y="72"/>
                    </a:lnTo>
                    <a:lnTo>
                      <a:pt x="18" y="54"/>
                    </a:lnTo>
                    <a:lnTo>
                      <a:pt x="18" y="54"/>
                    </a:lnTo>
                    <a:lnTo>
                      <a:pt x="18" y="78"/>
                    </a:lnTo>
                    <a:lnTo>
                      <a:pt x="18" y="90"/>
                    </a:lnTo>
                    <a:lnTo>
                      <a:pt x="18" y="30"/>
                    </a:lnTo>
                    <a:lnTo>
                      <a:pt x="18" y="54"/>
                    </a:lnTo>
                    <a:lnTo>
                      <a:pt x="18" y="66"/>
                    </a:lnTo>
                    <a:lnTo>
                      <a:pt x="18" y="48"/>
                    </a:lnTo>
                    <a:lnTo>
                      <a:pt x="18" y="36"/>
                    </a:lnTo>
                    <a:lnTo>
                      <a:pt x="18" y="60"/>
                    </a:lnTo>
                    <a:lnTo>
                      <a:pt x="18" y="66"/>
                    </a:lnTo>
                    <a:lnTo>
                      <a:pt x="18" y="30"/>
                    </a:lnTo>
                    <a:lnTo>
                      <a:pt x="18" y="66"/>
                    </a:lnTo>
                    <a:lnTo>
                      <a:pt x="18" y="72"/>
                    </a:lnTo>
                    <a:lnTo>
                      <a:pt x="18" y="66"/>
                    </a:lnTo>
                    <a:lnTo>
                      <a:pt x="18" y="48"/>
                    </a:lnTo>
                    <a:lnTo>
                      <a:pt x="18" y="48"/>
                    </a:lnTo>
                    <a:lnTo>
                      <a:pt x="18" y="84"/>
                    </a:lnTo>
                    <a:lnTo>
                      <a:pt x="18" y="84"/>
                    </a:lnTo>
                    <a:lnTo>
                      <a:pt x="18" y="48"/>
                    </a:lnTo>
                    <a:lnTo>
                      <a:pt x="18" y="96"/>
                    </a:lnTo>
                    <a:lnTo>
                      <a:pt x="18" y="78"/>
                    </a:lnTo>
                    <a:lnTo>
                      <a:pt x="18" y="60"/>
                    </a:lnTo>
                    <a:lnTo>
                      <a:pt x="18" y="48"/>
                    </a:lnTo>
                    <a:lnTo>
                      <a:pt x="18" y="60"/>
                    </a:lnTo>
                    <a:lnTo>
                      <a:pt x="18" y="60"/>
                    </a:lnTo>
                    <a:lnTo>
                      <a:pt x="18" y="72"/>
                    </a:lnTo>
                    <a:lnTo>
                      <a:pt x="18" y="72"/>
                    </a:lnTo>
                    <a:lnTo>
                      <a:pt x="18" y="66"/>
                    </a:lnTo>
                    <a:lnTo>
                      <a:pt x="18" y="78"/>
                    </a:lnTo>
                    <a:lnTo>
                      <a:pt x="18" y="72"/>
                    </a:lnTo>
                    <a:lnTo>
                      <a:pt x="18" y="66"/>
                    </a:lnTo>
                    <a:lnTo>
                      <a:pt x="18" y="72"/>
                    </a:lnTo>
                    <a:lnTo>
                      <a:pt x="18" y="78"/>
                    </a:lnTo>
                    <a:lnTo>
                      <a:pt x="18" y="36"/>
                    </a:lnTo>
                    <a:lnTo>
                      <a:pt x="18" y="60"/>
                    </a:lnTo>
                    <a:lnTo>
                      <a:pt x="18" y="42"/>
                    </a:lnTo>
                    <a:lnTo>
                      <a:pt x="18" y="72"/>
                    </a:lnTo>
                    <a:lnTo>
                      <a:pt x="18" y="60"/>
                    </a:lnTo>
                    <a:lnTo>
                      <a:pt x="18" y="66"/>
                    </a:lnTo>
                    <a:lnTo>
                      <a:pt x="18" y="24"/>
                    </a:lnTo>
                    <a:lnTo>
                      <a:pt x="18" y="48"/>
                    </a:lnTo>
                    <a:lnTo>
                      <a:pt x="18" y="42"/>
                    </a:lnTo>
                    <a:lnTo>
                      <a:pt x="18" y="48"/>
                    </a:lnTo>
                    <a:lnTo>
                      <a:pt x="18" y="90"/>
                    </a:lnTo>
                    <a:lnTo>
                      <a:pt x="18" y="54"/>
                    </a:lnTo>
                    <a:lnTo>
                      <a:pt x="18" y="66"/>
                    </a:lnTo>
                    <a:lnTo>
                      <a:pt x="18" y="72"/>
                    </a:lnTo>
                    <a:lnTo>
                      <a:pt x="18" y="90"/>
                    </a:lnTo>
                    <a:lnTo>
                      <a:pt x="18" y="36"/>
                    </a:lnTo>
                    <a:lnTo>
                      <a:pt x="18" y="66"/>
                    </a:lnTo>
                    <a:lnTo>
                      <a:pt x="18" y="72"/>
                    </a:lnTo>
                    <a:lnTo>
                      <a:pt x="18" y="78"/>
                    </a:lnTo>
                    <a:lnTo>
                      <a:pt x="18" y="90"/>
                    </a:lnTo>
                    <a:lnTo>
                      <a:pt x="18" y="114"/>
                    </a:lnTo>
                    <a:lnTo>
                      <a:pt x="18" y="48"/>
                    </a:lnTo>
                    <a:lnTo>
                      <a:pt x="18" y="48"/>
                    </a:lnTo>
                    <a:lnTo>
                      <a:pt x="18" y="78"/>
                    </a:lnTo>
                    <a:lnTo>
                      <a:pt x="18" y="72"/>
                    </a:lnTo>
                    <a:lnTo>
                      <a:pt x="18" y="60"/>
                    </a:lnTo>
                    <a:lnTo>
                      <a:pt x="24" y="54"/>
                    </a:lnTo>
                    <a:lnTo>
                      <a:pt x="24" y="66"/>
                    </a:lnTo>
                    <a:lnTo>
                      <a:pt x="24" y="54"/>
                    </a:lnTo>
                    <a:lnTo>
                      <a:pt x="24" y="66"/>
                    </a:lnTo>
                    <a:lnTo>
                      <a:pt x="24" y="114"/>
                    </a:lnTo>
                    <a:lnTo>
                      <a:pt x="24" y="96"/>
                    </a:lnTo>
                    <a:lnTo>
                      <a:pt x="24" y="72"/>
                    </a:lnTo>
                    <a:lnTo>
                      <a:pt x="24" y="84"/>
                    </a:lnTo>
                    <a:lnTo>
                      <a:pt x="24" y="54"/>
                    </a:lnTo>
                    <a:lnTo>
                      <a:pt x="24" y="72"/>
                    </a:lnTo>
                    <a:lnTo>
                      <a:pt x="24" y="30"/>
                    </a:lnTo>
                    <a:lnTo>
                      <a:pt x="24" y="30"/>
                    </a:lnTo>
                    <a:lnTo>
                      <a:pt x="24" y="54"/>
                    </a:lnTo>
                    <a:lnTo>
                      <a:pt x="24" y="12"/>
                    </a:lnTo>
                    <a:lnTo>
                      <a:pt x="24" y="54"/>
                    </a:lnTo>
                    <a:lnTo>
                      <a:pt x="24" y="66"/>
                    </a:lnTo>
                    <a:lnTo>
                      <a:pt x="24" y="48"/>
                    </a:lnTo>
                    <a:lnTo>
                      <a:pt x="24" y="36"/>
                    </a:lnTo>
                    <a:lnTo>
                      <a:pt x="24" y="78"/>
                    </a:lnTo>
                    <a:lnTo>
                      <a:pt x="24" y="42"/>
                    </a:lnTo>
                    <a:lnTo>
                      <a:pt x="24" y="84"/>
                    </a:lnTo>
                    <a:lnTo>
                      <a:pt x="24" y="36"/>
                    </a:lnTo>
                    <a:lnTo>
                      <a:pt x="24" y="108"/>
                    </a:lnTo>
                    <a:lnTo>
                      <a:pt x="24" y="18"/>
                    </a:lnTo>
                    <a:lnTo>
                      <a:pt x="24" y="24"/>
                    </a:lnTo>
                    <a:lnTo>
                      <a:pt x="24" y="60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24" y="60"/>
                    </a:lnTo>
                    <a:lnTo>
                      <a:pt x="24" y="66"/>
                    </a:lnTo>
                    <a:lnTo>
                      <a:pt x="24" y="72"/>
                    </a:lnTo>
                    <a:lnTo>
                      <a:pt x="24" y="48"/>
                    </a:lnTo>
                    <a:lnTo>
                      <a:pt x="24" y="60"/>
                    </a:lnTo>
                    <a:lnTo>
                      <a:pt x="24" y="90"/>
                    </a:lnTo>
                    <a:lnTo>
                      <a:pt x="24" y="72"/>
                    </a:lnTo>
                    <a:lnTo>
                      <a:pt x="24" y="84"/>
                    </a:lnTo>
                    <a:lnTo>
                      <a:pt x="24" y="90"/>
                    </a:lnTo>
                    <a:lnTo>
                      <a:pt x="24" y="72"/>
                    </a:lnTo>
                    <a:lnTo>
                      <a:pt x="24" y="66"/>
                    </a:lnTo>
                    <a:lnTo>
                      <a:pt x="24" y="48"/>
                    </a:lnTo>
                    <a:lnTo>
                      <a:pt x="24" y="30"/>
                    </a:lnTo>
                    <a:lnTo>
                      <a:pt x="24" y="42"/>
                    </a:lnTo>
                    <a:lnTo>
                      <a:pt x="24" y="66"/>
                    </a:lnTo>
                    <a:lnTo>
                      <a:pt x="24" y="48"/>
                    </a:lnTo>
                    <a:lnTo>
                      <a:pt x="24" y="78"/>
                    </a:lnTo>
                    <a:lnTo>
                      <a:pt x="24" y="54"/>
                    </a:lnTo>
                    <a:lnTo>
                      <a:pt x="24" y="48"/>
                    </a:lnTo>
                    <a:lnTo>
                      <a:pt x="24" y="30"/>
                    </a:lnTo>
                    <a:lnTo>
                      <a:pt x="24" y="12"/>
                    </a:lnTo>
                    <a:lnTo>
                      <a:pt x="24" y="96"/>
                    </a:lnTo>
                    <a:lnTo>
                      <a:pt x="24" y="36"/>
                    </a:lnTo>
                    <a:lnTo>
                      <a:pt x="24" y="54"/>
                    </a:lnTo>
                    <a:lnTo>
                      <a:pt x="24" y="72"/>
                    </a:lnTo>
                    <a:lnTo>
                      <a:pt x="24" y="66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24" y="60"/>
                    </a:lnTo>
                    <a:lnTo>
                      <a:pt x="24" y="66"/>
                    </a:lnTo>
                    <a:lnTo>
                      <a:pt x="24" y="60"/>
                    </a:lnTo>
                    <a:lnTo>
                      <a:pt x="24" y="48"/>
                    </a:lnTo>
                    <a:lnTo>
                      <a:pt x="24" y="60"/>
                    </a:lnTo>
                    <a:lnTo>
                      <a:pt x="24" y="36"/>
                    </a:lnTo>
                    <a:lnTo>
                      <a:pt x="24" y="72"/>
                    </a:lnTo>
                    <a:lnTo>
                      <a:pt x="24" y="72"/>
                    </a:lnTo>
                    <a:lnTo>
                      <a:pt x="24" y="48"/>
                    </a:lnTo>
                    <a:lnTo>
                      <a:pt x="24" y="66"/>
                    </a:lnTo>
                    <a:lnTo>
                      <a:pt x="24" y="90"/>
                    </a:lnTo>
                    <a:lnTo>
                      <a:pt x="24" y="72"/>
                    </a:lnTo>
                    <a:lnTo>
                      <a:pt x="24" y="78"/>
                    </a:lnTo>
                    <a:lnTo>
                      <a:pt x="24" y="66"/>
                    </a:lnTo>
                    <a:lnTo>
                      <a:pt x="24" y="84"/>
                    </a:lnTo>
                    <a:lnTo>
                      <a:pt x="24" y="66"/>
                    </a:lnTo>
                    <a:lnTo>
                      <a:pt x="24" y="30"/>
                    </a:lnTo>
                    <a:lnTo>
                      <a:pt x="24" y="24"/>
                    </a:lnTo>
                    <a:lnTo>
                      <a:pt x="24" y="90"/>
                    </a:lnTo>
                    <a:lnTo>
                      <a:pt x="24" y="18"/>
                    </a:lnTo>
                    <a:lnTo>
                      <a:pt x="24" y="54"/>
                    </a:lnTo>
                    <a:lnTo>
                      <a:pt x="24" y="60"/>
                    </a:lnTo>
                    <a:lnTo>
                      <a:pt x="24" y="78"/>
                    </a:lnTo>
                    <a:lnTo>
                      <a:pt x="24" y="60"/>
                    </a:lnTo>
                    <a:lnTo>
                      <a:pt x="24" y="78"/>
                    </a:lnTo>
                    <a:lnTo>
                      <a:pt x="24" y="66"/>
                    </a:lnTo>
                    <a:lnTo>
                      <a:pt x="24" y="42"/>
                    </a:lnTo>
                    <a:lnTo>
                      <a:pt x="24" y="36"/>
                    </a:lnTo>
                    <a:lnTo>
                      <a:pt x="24" y="66"/>
                    </a:lnTo>
                    <a:lnTo>
                      <a:pt x="24" y="78"/>
                    </a:lnTo>
                    <a:lnTo>
                      <a:pt x="24" y="48"/>
                    </a:lnTo>
                    <a:lnTo>
                      <a:pt x="24" y="42"/>
                    </a:lnTo>
                    <a:lnTo>
                      <a:pt x="24" y="42"/>
                    </a:lnTo>
                    <a:lnTo>
                      <a:pt x="24" y="12"/>
                    </a:lnTo>
                    <a:lnTo>
                      <a:pt x="24" y="42"/>
                    </a:lnTo>
                    <a:lnTo>
                      <a:pt x="24" y="84"/>
                    </a:lnTo>
                    <a:lnTo>
                      <a:pt x="24" y="72"/>
                    </a:lnTo>
                    <a:lnTo>
                      <a:pt x="24" y="72"/>
                    </a:lnTo>
                    <a:lnTo>
                      <a:pt x="24" y="102"/>
                    </a:lnTo>
                    <a:lnTo>
                      <a:pt x="24" y="78"/>
                    </a:lnTo>
                    <a:lnTo>
                      <a:pt x="24" y="42"/>
                    </a:lnTo>
                    <a:lnTo>
                      <a:pt x="24" y="60"/>
                    </a:lnTo>
                    <a:lnTo>
                      <a:pt x="24" y="54"/>
                    </a:lnTo>
                    <a:lnTo>
                      <a:pt x="24" y="30"/>
                    </a:lnTo>
                    <a:lnTo>
                      <a:pt x="24" y="42"/>
                    </a:lnTo>
                    <a:lnTo>
                      <a:pt x="24" y="60"/>
                    </a:lnTo>
                    <a:lnTo>
                      <a:pt x="24" y="78"/>
                    </a:lnTo>
                    <a:lnTo>
                      <a:pt x="30" y="48"/>
                    </a:lnTo>
                    <a:lnTo>
                      <a:pt x="30" y="36"/>
                    </a:lnTo>
                    <a:lnTo>
                      <a:pt x="30" y="96"/>
                    </a:lnTo>
                    <a:lnTo>
                      <a:pt x="30" y="90"/>
                    </a:lnTo>
                    <a:lnTo>
                      <a:pt x="30" y="84"/>
                    </a:lnTo>
                    <a:lnTo>
                      <a:pt x="30" y="60"/>
                    </a:lnTo>
                    <a:lnTo>
                      <a:pt x="30" y="42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30" y="54"/>
                    </a:lnTo>
                    <a:lnTo>
                      <a:pt x="30" y="78"/>
                    </a:lnTo>
                    <a:lnTo>
                      <a:pt x="30" y="66"/>
                    </a:lnTo>
                    <a:lnTo>
                      <a:pt x="30" y="90"/>
                    </a:lnTo>
                    <a:lnTo>
                      <a:pt x="30" y="66"/>
                    </a:lnTo>
                    <a:lnTo>
                      <a:pt x="30" y="60"/>
                    </a:lnTo>
                    <a:lnTo>
                      <a:pt x="30" y="66"/>
                    </a:lnTo>
                    <a:lnTo>
                      <a:pt x="30" y="102"/>
                    </a:lnTo>
                    <a:lnTo>
                      <a:pt x="30" y="54"/>
                    </a:lnTo>
                    <a:lnTo>
                      <a:pt x="30" y="54"/>
                    </a:lnTo>
                    <a:lnTo>
                      <a:pt x="30" y="54"/>
                    </a:lnTo>
                    <a:lnTo>
                      <a:pt x="30" y="96"/>
                    </a:lnTo>
                    <a:lnTo>
                      <a:pt x="30" y="60"/>
                    </a:lnTo>
                    <a:lnTo>
                      <a:pt x="30" y="108"/>
                    </a:lnTo>
                    <a:lnTo>
                      <a:pt x="30" y="90"/>
                    </a:lnTo>
                    <a:lnTo>
                      <a:pt x="30" y="48"/>
                    </a:lnTo>
                    <a:lnTo>
                      <a:pt x="30" y="54"/>
                    </a:lnTo>
                    <a:lnTo>
                      <a:pt x="30" y="66"/>
                    </a:lnTo>
                    <a:lnTo>
                      <a:pt x="30" y="18"/>
                    </a:lnTo>
                    <a:lnTo>
                      <a:pt x="30" y="54"/>
                    </a:lnTo>
                    <a:lnTo>
                      <a:pt x="30" y="36"/>
                    </a:lnTo>
                    <a:lnTo>
                      <a:pt x="30" y="72"/>
                    </a:lnTo>
                    <a:lnTo>
                      <a:pt x="30" y="72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30" y="42"/>
                    </a:lnTo>
                    <a:lnTo>
                      <a:pt x="30" y="48"/>
                    </a:lnTo>
                    <a:lnTo>
                      <a:pt x="30" y="66"/>
                    </a:lnTo>
                    <a:lnTo>
                      <a:pt x="30" y="60"/>
                    </a:lnTo>
                    <a:lnTo>
                      <a:pt x="30" y="48"/>
                    </a:lnTo>
                    <a:lnTo>
                      <a:pt x="30" y="96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30" y="48"/>
                    </a:lnTo>
                    <a:lnTo>
                      <a:pt x="30" y="66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30" y="36"/>
                    </a:lnTo>
                    <a:lnTo>
                      <a:pt x="30" y="60"/>
                    </a:lnTo>
                    <a:lnTo>
                      <a:pt x="30" y="54"/>
                    </a:lnTo>
                    <a:lnTo>
                      <a:pt x="30" y="78"/>
                    </a:lnTo>
                    <a:lnTo>
                      <a:pt x="30" y="48"/>
                    </a:lnTo>
                    <a:lnTo>
                      <a:pt x="30" y="60"/>
                    </a:lnTo>
                    <a:lnTo>
                      <a:pt x="30" y="48"/>
                    </a:lnTo>
                    <a:lnTo>
                      <a:pt x="30" y="72"/>
                    </a:lnTo>
                    <a:lnTo>
                      <a:pt x="30" y="90"/>
                    </a:lnTo>
                    <a:lnTo>
                      <a:pt x="30" y="72"/>
                    </a:lnTo>
                    <a:lnTo>
                      <a:pt x="30" y="72"/>
                    </a:lnTo>
                    <a:lnTo>
                      <a:pt x="30" y="66"/>
                    </a:lnTo>
                    <a:lnTo>
                      <a:pt x="30" y="84"/>
                    </a:lnTo>
                    <a:lnTo>
                      <a:pt x="30" y="66"/>
                    </a:lnTo>
                    <a:lnTo>
                      <a:pt x="30" y="48"/>
                    </a:lnTo>
                    <a:lnTo>
                      <a:pt x="30" y="54"/>
                    </a:lnTo>
                    <a:lnTo>
                      <a:pt x="30" y="84"/>
                    </a:lnTo>
                    <a:lnTo>
                      <a:pt x="30" y="54"/>
                    </a:lnTo>
                    <a:lnTo>
                      <a:pt x="30" y="66"/>
                    </a:lnTo>
                    <a:lnTo>
                      <a:pt x="30" y="78"/>
                    </a:lnTo>
                    <a:lnTo>
                      <a:pt x="30" y="54"/>
                    </a:lnTo>
                    <a:lnTo>
                      <a:pt x="30" y="78"/>
                    </a:lnTo>
                    <a:lnTo>
                      <a:pt x="30" y="42"/>
                    </a:lnTo>
                    <a:lnTo>
                      <a:pt x="30" y="78"/>
                    </a:lnTo>
                    <a:lnTo>
                      <a:pt x="30" y="42"/>
                    </a:lnTo>
                    <a:lnTo>
                      <a:pt x="30" y="42"/>
                    </a:lnTo>
                    <a:lnTo>
                      <a:pt x="30" y="54"/>
                    </a:lnTo>
                    <a:lnTo>
                      <a:pt x="30" y="54"/>
                    </a:lnTo>
                    <a:lnTo>
                      <a:pt x="30" y="72"/>
                    </a:lnTo>
                    <a:lnTo>
                      <a:pt x="30" y="42"/>
                    </a:lnTo>
                    <a:lnTo>
                      <a:pt x="30" y="54"/>
                    </a:lnTo>
                    <a:lnTo>
                      <a:pt x="30" y="48"/>
                    </a:lnTo>
                    <a:lnTo>
                      <a:pt x="30" y="78"/>
                    </a:lnTo>
                    <a:lnTo>
                      <a:pt x="30" y="54"/>
                    </a:lnTo>
                    <a:lnTo>
                      <a:pt x="30" y="42"/>
                    </a:lnTo>
                    <a:lnTo>
                      <a:pt x="30" y="54"/>
                    </a:lnTo>
                    <a:lnTo>
                      <a:pt x="30" y="48"/>
                    </a:lnTo>
                    <a:lnTo>
                      <a:pt x="30" y="54"/>
                    </a:lnTo>
                    <a:lnTo>
                      <a:pt x="30" y="30"/>
                    </a:lnTo>
                    <a:lnTo>
                      <a:pt x="30" y="102"/>
                    </a:lnTo>
                    <a:lnTo>
                      <a:pt x="30" y="60"/>
                    </a:lnTo>
                    <a:lnTo>
                      <a:pt x="30" y="54"/>
                    </a:lnTo>
                    <a:lnTo>
                      <a:pt x="30" y="54"/>
                    </a:lnTo>
                    <a:lnTo>
                      <a:pt x="30" y="84"/>
                    </a:lnTo>
                    <a:lnTo>
                      <a:pt x="30" y="78"/>
                    </a:lnTo>
                    <a:lnTo>
                      <a:pt x="30" y="24"/>
                    </a:lnTo>
                    <a:lnTo>
                      <a:pt x="30" y="48"/>
                    </a:lnTo>
                    <a:lnTo>
                      <a:pt x="30" y="54"/>
                    </a:lnTo>
                    <a:lnTo>
                      <a:pt x="30" y="72"/>
                    </a:lnTo>
                    <a:lnTo>
                      <a:pt x="30" y="84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96"/>
                    </a:lnTo>
                    <a:lnTo>
                      <a:pt x="30" y="78"/>
                    </a:lnTo>
                    <a:lnTo>
                      <a:pt x="30" y="60"/>
                    </a:lnTo>
                    <a:lnTo>
                      <a:pt x="36" y="66"/>
                    </a:lnTo>
                    <a:lnTo>
                      <a:pt x="36" y="84"/>
                    </a:lnTo>
                    <a:lnTo>
                      <a:pt x="36" y="54"/>
                    </a:lnTo>
                    <a:lnTo>
                      <a:pt x="36" y="66"/>
                    </a:lnTo>
                    <a:lnTo>
                      <a:pt x="36" y="66"/>
                    </a:lnTo>
                    <a:lnTo>
                      <a:pt x="36" y="66"/>
                    </a:lnTo>
                    <a:lnTo>
                      <a:pt x="36" y="48"/>
                    </a:lnTo>
                    <a:lnTo>
                      <a:pt x="36" y="54"/>
                    </a:lnTo>
                    <a:lnTo>
                      <a:pt x="36" y="42"/>
                    </a:lnTo>
                    <a:lnTo>
                      <a:pt x="36" y="36"/>
                    </a:lnTo>
                    <a:lnTo>
                      <a:pt x="36" y="42"/>
                    </a:lnTo>
                    <a:lnTo>
                      <a:pt x="36" y="60"/>
                    </a:lnTo>
                    <a:lnTo>
                      <a:pt x="36" y="78"/>
                    </a:lnTo>
                    <a:lnTo>
                      <a:pt x="36" y="42"/>
                    </a:lnTo>
                    <a:lnTo>
                      <a:pt x="36" y="66"/>
                    </a:lnTo>
                    <a:lnTo>
                      <a:pt x="36" y="66"/>
                    </a:lnTo>
                    <a:lnTo>
                      <a:pt x="36" y="42"/>
                    </a:lnTo>
                    <a:lnTo>
                      <a:pt x="36" y="72"/>
                    </a:lnTo>
                    <a:lnTo>
                      <a:pt x="36" y="42"/>
                    </a:lnTo>
                    <a:lnTo>
                      <a:pt x="36" y="84"/>
                    </a:lnTo>
                    <a:lnTo>
                      <a:pt x="36" y="30"/>
                    </a:lnTo>
                    <a:lnTo>
                      <a:pt x="36" y="96"/>
                    </a:lnTo>
                    <a:lnTo>
                      <a:pt x="36" y="72"/>
                    </a:lnTo>
                    <a:lnTo>
                      <a:pt x="36" y="24"/>
                    </a:lnTo>
                    <a:lnTo>
                      <a:pt x="36" y="66"/>
                    </a:lnTo>
                    <a:lnTo>
                      <a:pt x="36" y="42"/>
                    </a:lnTo>
                    <a:lnTo>
                      <a:pt x="36" y="36"/>
                    </a:lnTo>
                    <a:lnTo>
                      <a:pt x="36" y="78"/>
                    </a:lnTo>
                    <a:lnTo>
                      <a:pt x="36" y="42"/>
                    </a:lnTo>
                    <a:lnTo>
                      <a:pt x="36" y="66"/>
                    </a:lnTo>
                    <a:lnTo>
                      <a:pt x="36" y="42"/>
                    </a:lnTo>
                    <a:lnTo>
                      <a:pt x="36" y="30"/>
                    </a:lnTo>
                    <a:lnTo>
                      <a:pt x="36" y="30"/>
                    </a:lnTo>
                    <a:lnTo>
                      <a:pt x="36" y="54"/>
                    </a:lnTo>
                    <a:lnTo>
                      <a:pt x="36" y="78"/>
                    </a:lnTo>
                    <a:lnTo>
                      <a:pt x="36" y="60"/>
                    </a:lnTo>
                    <a:lnTo>
                      <a:pt x="36" y="78"/>
                    </a:lnTo>
                    <a:lnTo>
                      <a:pt x="36" y="78"/>
                    </a:lnTo>
                    <a:lnTo>
                      <a:pt x="36" y="72"/>
                    </a:lnTo>
                    <a:lnTo>
                      <a:pt x="36" y="66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36" y="96"/>
                    </a:lnTo>
                    <a:lnTo>
                      <a:pt x="36" y="48"/>
                    </a:lnTo>
                    <a:lnTo>
                      <a:pt x="36" y="72"/>
                    </a:lnTo>
                    <a:lnTo>
                      <a:pt x="36" y="54"/>
                    </a:lnTo>
                    <a:lnTo>
                      <a:pt x="36" y="42"/>
                    </a:lnTo>
                    <a:lnTo>
                      <a:pt x="36" y="90"/>
                    </a:lnTo>
                    <a:lnTo>
                      <a:pt x="36" y="42"/>
                    </a:lnTo>
                    <a:lnTo>
                      <a:pt x="36" y="78"/>
                    </a:lnTo>
                    <a:lnTo>
                      <a:pt x="36" y="72"/>
                    </a:lnTo>
                    <a:lnTo>
                      <a:pt x="36" y="66"/>
                    </a:lnTo>
                    <a:lnTo>
                      <a:pt x="36" y="42"/>
                    </a:lnTo>
                    <a:lnTo>
                      <a:pt x="36" y="48"/>
                    </a:lnTo>
                    <a:lnTo>
                      <a:pt x="36" y="54"/>
                    </a:lnTo>
                    <a:lnTo>
                      <a:pt x="36" y="78"/>
                    </a:lnTo>
                    <a:lnTo>
                      <a:pt x="36" y="54"/>
                    </a:lnTo>
                    <a:lnTo>
                      <a:pt x="36" y="90"/>
                    </a:lnTo>
                    <a:lnTo>
                      <a:pt x="36" y="48"/>
                    </a:lnTo>
                    <a:lnTo>
                      <a:pt x="36" y="36"/>
                    </a:lnTo>
                    <a:lnTo>
                      <a:pt x="36" y="72"/>
                    </a:lnTo>
                    <a:lnTo>
                      <a:pt x="36" y="78"/>
                    </a:lnTo>
                    <a:lnTo>
                      <a:pt x="36" y="84"/>
                    </a:lnTo>
                    <a:lnTo>
                      <a:pt x="36" y="42"/>
                    </a:lnTo>
                    <a:lnTo>
                      <a:pt x="36" y="30"/>
                    </a:lnTo>
                    <a:lnTo>
                      <a:pt x="36" y="90"/>
                    </a:lnTo>
                    <a:lnTo>
                      <a:pt x="36" y="78"/>
                    </a:lnTo>
                    <a:lnTo>
                      <a:pt x="36" y="78"/>
                    </a:lnTo>
                    <a:lnTo>
                      <a:pt x="36" y="84"/>
                    </a:lnTo>
                    <a:lnTo>
                      <a:pt x="36" y="48"/>
                    </a:lnTo>
                    <a:lnTo>
                      <a:pt x="36" y="60"/>
                    </a:lnTo>
                    <a:lnTo>
                      <a:pt x="36" y="42"/>
                    </a:lnTo>
                    <a:lnTo>
                      <a:pt x="36" y="54"/>
                    </a:lnTo>
                    <a:lnTo>
                      <a:pt x="36" y="30"/>
                    </a:lnTo>
                    <a:lnTo>
                      <a:pt x="36" y="60"/>
                    </a:lnTo>
                    <a:lnTo>
                      <a:pt x="36" y="102"/>
                    </a:lnTo>
                    <a:lnTo>
                      <a:pt x="36" y="90"/>
                    </a:lnTo>
                    <a:lnTo>
                      <a:pt x="36" y="60"/>
                    </a:lnTo>
                    <a:lnTo>
                      <a:pt x="36" y="48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36" y="36"/>
                    </a:lnTo>
                    <a:lnTo>
                      <a:pt x="36" y="84"/>
                    </a:lnTo>
                    <a:lnTo>
                      <a:pt x="36" y="66"/>
                    </a:lnTo>
                    <a:lnTo>
                      <a:pt x="36" y="72"/>
                    </a:lnTo>
                    <a:lnTo>
                      <a:pt x="36" y="54"/>
                    </a:lnTo>
                    <a:lnTo>
                      <a:pt x="36" y="48"/>
                    </a:lnTo>
                    <a:lnTo>
                      <a:pt x="36" y="42"/>
                    </a:lnTo>
                    <a:lnTo>
                      <a:pt x="36" y="102"/>
                    </a:lnTo>
                    <a:lnTo>
                      <a:pt x="36" y="66"/>
                    </a:lnTo>
                    <a:lnTo>
                      <a:pt x="36" y="72"/>
                    </a:lnTo>
                    <a:lnTo>
                      <a:pt x="36" y="54"/>
                    </a:lnTo>
                    <a:lnTo>
                      <a:pt x="36" y="66"/>
                    </a:lnTo>
                    <a:lnTo>
                      <a:pt x="36" y="96"/>
                    </a:lnTo>
                    <a:lnTo>
                      <a:pt x="36" y="36"/>
                    </a:lnTo>
                    <a:lnTo>
                      <a:pt x="36" y="66"/>
                    </a:lnTo>
                    <a:lnTo>
                      <a:pt x="36" y="54"/>
                    </a:lnTo>
                    <a:lnTo>
                      <a:pt x="36" y="30"/>
                    </a:lnTo>
                    <a:lnTo>
                      <a:pt x="36" y="66"/>
                    </a:lnTo>
                    <a:lnTo>
                      <a:pt x="36" y="42"/>
                    </a:lnTo>
                    <a:lnTo>
                      <a:pt x="36" y="96"/>
                    </a:lnTo>
                    <a:lnTo>
                      <a:pt x="36" y="66"/>
                    </a:lnTo>
                    <a:lnTo>
                      <a:pt x="42" y="72"/>
                    </a:lnTo>
                    <a:lnTo>
                      <a:pt x="42" y="54"/>
                    </a:lnTo>
                    <a:lnTo>
                      <a:pt x="42" y="60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2" y="90"/>
                    </a:lnTo>
                    <a:lnTo>
                      <a:pt x="42" y="54"/>
                    </a:lnTo>
                    <a:lnTo>
                      <a:pt x="42" y="66"/>
                    </a:lnTo>
                    <a:lnTo>
                      <a:pt x="42" y="54"/>
                    </a:lnTo>
                    <a:lnTo>
                      <a:pt x="42" y="60"/>
                    </a:lnTo>
                    <a:lnTo>
                      <a:pt x="42" y="72"/>
                    </a:lnTo>
                    <a:lnTo>
                      <a:pt x="42" y="54"/>
                    </a:lnTo>
                    <a:lnTo>
                      <a:pt x="42" y="54"/>
                    </a:lnTo>
                    <a:lnTo>
                      <a:pt x="42" y="60"/>
                    </a:lnTo>
                    <a:lnTo>
                      <a:pt x="42" y="90"/>
                    </a:lnTo>
                    <a:lnTo>
                      <a:pt x="42" y="78"/>
                    </a:lnTo>
                    <a:lnTo>
                      <a:pt x="42" y="54"/>
                    </a:lnTo>
                    <a:lnTo>
                      <a:pt x="42" y="96"/>
                    </a:lnTo>
                    <a:lnTo>
                      <a:pt x="42" y="90"/>
                    </a:lnTo>
                    <a:lnTo>
                      <a:pt x="42" y="54"/>
                    </a:lnTo>
                    <a:lnTo>
                      <a:pt x="42" y="66"/>
                    </a:lnTo>
                    <a:lnTo>
                      <a:pt x="42" y="30"/>
                    </a:lnTo>
                    <a:lnTo>
                      <a:pt x="42" y="54"/>
                    </a:lnTo>
                    <a:lnTo>
                      <a:pt x="42" y="78"/>
                    </a:lnTo>
                    <a:lnTo>
                      <a:pt x="42" y="66"/>
                    </a:lnTo>
                    <a:lnTo>
                      <a:pt x="42" y="60"/>
                    </a:lnTo>
                    <a:lnTo>
                      <a:pt x="42" y="48"/>
                    </a:lnTo>
                    <a:lnTo>
                      <a:pt x="42" y="66"/>
                    </a:lnTo>
                    <a:lnTo>
                      <a:pt x="42" y="72"/>
                    </a:lnTo>
                    <a:lnTo>
                      <a:pt x="42" y="78"/>
                    </a:lnTo>
                    <a:lnTo>
                      <a:pt x="42" y="60"/>
                    </a:lnTo>
                    <a:lnTo>
                      <a:pt x="42" y="48"/>
                    </a:lnTo>
                    <a:lnTo>
                      <a:pt x="42" y="60"/>
                    </a:lnTo>
                    <a:lnTo>
                      <a:pt x="42" y="78"/>
                    </a:lnTo>
                    <a:lnTo>
                      <a:pt x="42" y="54"/>
                    </a:lnTo>
                    <a:lnTo>
                      <a:pt x="42" y="36"/>
                    </a:lnTo>
                    <a:lnTo>
                      <a:pt x="42" y="48"/>
                    </a:lnTo>
                    <a:lnTo>
                      <a:pt x="42" y="60"/>
                    </a:lnTo>
                    <a:lnTo>
                      <a:pt x="42" y="48"/>
                    </a:lnTo>
                    <a:lnTo>
                      <a:pt x="42" y="72"/>
                    </a:lnTo>
                    <a:lnTo>
                      <a:pt x="42" y="72"/>
                    </a:lnTo>
                    <a:lnTo>
                      <a:pt x="42" y="48"/>
                    </a:lnTo>
                    <a:lnTo>
                      <a:pt x="42" y="90"/>
                    </a:lnTo>
                    <a:lnTo>
                      <a:pt x="42" y="78"/>
                    </a:lnTo>
                    <a:lnTo>
                      <a:pt x="42" y="36"/>
                    </a:lnTo>
                    <a:lnTo>
                      <a:pt x="42" y="72"/>
                    </a:lnTo>
                    <a:lnTo>
                      <a:pt x="42" y="60"/>
                    </a:lnTo>
                    <a:lnTo>
                      <a:pt x="42" y="54"/>
                    </a:lnTo>
                    <a:lnTo>
                      <a:pt x="42" y="54"/>
                    </a:lnTo>
                    <a:lnTo>
                      <a:pt x="42" y="24"/>
                    </a:lnTo>
                    <a:lnTo>
                      <a:pt x="42" y="60"/>
                    </a:lnTo>
                    <a:lnTo>
                      <a:pt x="42" y="72"/>
                    </a:lnTo>
                    <a:lnTo>
                      <a:pt x="42" y="78"/>
                    </a:lnTo>
                    <a:lnTo>
                      <a:pt x="42" y="66"/>
                    </a:lnTo>
                    <a:lnTo>
                      <a:pt x="42" y="60"/>
                    </a:lnTo>
                    <a:lnTo>
                      <a:pt x="42" y="42"/>
                    </a:lnTo>
                    <a:lnTo>
                      <a:pt x="42" y="30"/>
                    </a:lnTo>
                    <a:lnTo>
                      <a:pt x="42" y="36"/>
                    </a:lnTo>
                    <a:lnTo>
                      <a:pt x="42" y="66"/>
                    </a:lnTo>
                    <a:lnTo>
                      <a:pt x="42" y="90"/>
                    </a:lnTo>
                    <a:lnTo>
                      <a:pt x="42" y="30"/>
                    </a:lnTo>
                    <a:lnTo>
                      <a:pt x="42" y="72"/>
                    </a:lnTo>
                    <a:lnTo>
                      <a:pt x="42" y="66"/>
                    </a:lnTo>
                    <a:lnTo>
                      <a:pt x="42" y="30"/>
                    </a:lnTo>
                    <a:lnTo>
                      <a:pt x="42" y="66"/>
                    </a:lnTo>
                    <a:lnTo>
                      <a:pt x="42" y="102"/>
                    </a:lnTo>
                    <a:lnTo>
                      <a:pt x="42" y="78"/>
                    </a:lnTo>
                    <a:lnTo>
                      <a:pt x="42" y="90"/>
                    </a:lnTo>
                    <a:lnTo>
                      <a:pt x="42" y="66"/>
                    </a:lnTo>
                    <a:lnTo>
                      <a:pt x="42" y="78"/>
                    </a:lnTo>
                    <a:lnTo>
                      <a:pt x="42" y="48"/>
                    </a:lnTo>
                    <a:lnTo>
                      <a:pt x="42" y="54"/>
                    </a:lnTo>
                    <a:lnTo>
                      <a:pt x="42" y="72"/>
                    </a:lnTo>
                    <a:lnTo>
                      <a:pt x="42" y="72"/>
                    </a:lnTo>
                    <a:lnTo>
                      <a:pt x="42" y="60"/>
                    </a:lnTo>
                    <a:lnTo>
                      <a:pt x="42" y="72"/>
                    </a:lnTo>
                    <a:lnTo>
                      <a:pt x="42" y="78"/>
                    </a:lnTo>
                    <a:lnTo>
                      <a:pt x="42" y="78"/>
                    </a:lnTo>
                    <a:lnTo>
                      <a:pt x="42" y="42"/>
                    </a:lnTo>
                    <a:lnTo>
                      <a:pt x="42" y="78"/>
                    </a:lnTo>
                    <a:lnTo>
                      <a:pt x="42" y="48"/>
                    </a:lnTo>
                    <a:lnTo>
                      <a:pt x="42" y="72"/>
                    </a:lnTo>
                    <a:lnTo>
                      <a:pt x="42" y="30"/>
                    </a:lnTo>
                    <a:lnTo>
                      <a:pt x="42" y="78"/>
                    </a:lnTo>
                    <a:lnTo>
                      <a:pt x="42" y="78"/>
                    </a:lnTo>
                    <a:lnTo>
                      <a:pt x="42" y="54"/>
                    </a:lnTo>
                    <a:lnTo>
                      <a:pt x="42" y="84"/>
                    </a:lnTo>
                    <a:lnTo>
                      <a:pt x="42" y="72"/>
                    </a:lnTo>
                    <a:lnTo>
                      <a:pt x="42" y="60"/>
                    </a:lnTo>
                    <a:lnTo>
                      <a:pt x="42" y="24"/>
                    </a:lnTo>
                    <a:lnTo>
                      <a:pt x="42" y="66"/>
                    </a:lnTo>
                    <a:lnTo>
                      <a:pt x="42" y="36"/>
                    </a:lnTo>
                    <a:lnTo>
                      <a:pt x="42" y="60"/>
                    </a:lnTo>
                    <a:lnTo>
                      <a:pt x="42" y="66"/>
                    </a:lnTo>
                    <a:lnTo>
                      <a:pt x="42" y="48"/>
                    </a:lnTo>
                    <a:lnTo>
                      <a:pt x="42" y="72"/>
                    </a:lnTo>
                    <a:lnTo>
                      <a:pt x="42" y="78"/>
                    </a:lnTo>
                    <a:lnTo>
                      <a:pt x="42" y="60"/>
                    </a:lnTo>
                    <a:lnTo>
                      <a:pt x="42" y="66"/>
                    </a:lnTo>
                    <a:lnTo>
                      <a:pt x="42" y="84"/>
                    </a:lnTo>
                    <a:lnTo>
                      <a:pt x="42" y="60"/>
                    </a:lnTo>
                    <a:lnTo>
                      <a:pt x="42" y="42"/>
                    </a:lnTo>
                    <a:lnTo>
                      <a:pt x="48" y="60"/>
                    </a:lnTo>
                    <a:lnTo>
                      <a:pt x="48" y="48"/>
                    </a:lnTo>
                    <a:lnTo>
                      <a:pt x="48" y="42"/>
                    </a:lnTo>
                    <a:lnTo>
                      <a:pt x="48" y="84"/>
                    </a:lnTo>
                    <a:lnTo>
                      <a:pt x="48" y="90"/>
                    </a:lnTo>
                    <a:lnTo>
                      <a:pt x="48" y="54"/>
                    </a:lnTo>
                    <a:lnTo>
                      <a:pt x="48" y="84"/>
                    </a:lnTo>
                    <a:lnTo>
                      <a:pt x="48" y="54"/>
                    </a:lnTo>
                    <a:lnTo>
                      <a:pt x="48" y="36"/>
                    </a:lnTo>
                    <a:lnTo>
                      <a:pt x="48" y="90"/>
                    </a:lnTo>
                    <a:lnTo>
                      <a:pt x="48" y="90"/>
                    </a:lnTo>
                    <a:lnTo>
                      <a:pt x="48" y="60"/>
                    </a:lnTo>
                    <a:lnTo>
                      <a:pt x="48" y="24"/>
                    </a:lnTo>
                    <a:lnTo>
                      <a:pt x="48" y="102"/>
                    </a:lnTo>
                    <a:lnTo>
                      <a:pt x="48" y="54"/>
                    </a:lnTo>
                    <a:lnTo>
                      <a:pt x="48" y="96"/>
                    </a:lnTo>
                    <a:lnTo>
                      <a:pt x="48" y="42"/>
                    </a:lnTo>
                    <a:lnTo>
                      <a:pt x="48" y="60"/>
                    </a:lnTo>
                    <a:lnTo>
                      <a:pt x="48" y="78"/>
                    </a:lnTo>
                    <a:lnTo>
                      <a:pt x="48" y="72"/>
                    </a:lnTo>
                    <a:lnTo>
                      <a:pt x="48" y="72"/>
                    </a:lnTo>
                    <a:lnTo>
                      <a:pt x="48" y="48"/>
                    </a:lnTo>
                    <a:lnTo>
                      <a:pt x="48" y="84"/>
                    </a:lnTo>
                    <a:lnTo>
                      <a:pt x="48" y="54"/>
                    </a:lnTo>
                    <a:lnTo>
                      <a:pt x="48" y="60"/>
                    </a:lnTo>
                    <a:lnTo>
                      <a:pt x="48" y="36"/>
                    </a:lnTo>
                    <a:lnTo>
                      <a:pt x="48" y="60"/>
                    </a:lnTo>
                    <a:lnTo>
                      <a:pt x="48" y="108"/>
                    </a:lnTo>
                    <a:lnTo>
                      <a:pt x="48" y="66"/>
                    </a:lnTo>
                    <a:lnTo>
                      <a:pt x="48" y="36"/>
                    </a:lnTo>
                    <a:lnTo>
                      <a:pt x="48" y="66"/>
                    </a:lnTo>
                    <a:lnTo>
                      <a:pt x="48" y="60"/>
                    </a:lnTo>
                    <a:lnTo>
                      <a:pt x="48" y="60"/>
                    </a:lnTo>
                    <a:lnTo>
                      <a:pt x="48" y="60"/>
                    </a:lnTo>
                    <a:lnTo>
                      <a:pt x="48" y="60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48" y="30"/>
                    </a:lnTo>
                    <a:lnTo>
                      <a:pt x="48" y="60"/>
                    </a:lnTo>
                    <a:lnTo>
                      <a:pt x="48" y="30"/>
                    </a:lnTo>
                    <a:lnTo>
                      <a:pt x="48" y="60"/>
                    </a:lnTo>
                    <a:lnTo>
                      <a:pt x="48" y="36"/>
                    </a:lnTo>
                    <a:lnTo>
                      <a:pt x="48" y="84"/>
                    </a:lnTo>
                    <a:lnTo>
                      <a:pt x="48" y="96"/>
                    </a:lnTo>
                    <a:lnTo>
                      <a:pt x="48" y="36"/>
                    </a:lnTo>
                    <a:lnTo>
                      <a:pt x="48" y="48"/>
                    </a:lnTo>
                    <a:lnTo>
                      <a:pt x="48" y="36"/>
                    </a:lnTo>
                    <a:lnTo>
                      <a:pt x="48" y="24"/>
                    </a:lnTo>
                    <a:lnTo>
                      <a:pt x="48" y="78"/>
                    </a:lnTo>
                    <a:lnTo>
                      <a:pt x="48" y="60"/>
                    </a:lnTo>
                    <a:lnTo>
                      <a:pt x="48" y="66"/>
                    </a:lnTo>
                    <a:lnTo>
                      <a:pt x="48" y="30"/>
                    </a:lnTo>
                    <a:lnTo>
                      <a:pt x="48" y="66"/>
                    </a:lnTo>
                    <a:lnTo>
                      <a:pt x="48" y="114"/>
                    </a:lnTo>
                    <a:lnTo>
                      <a:pt x="48" y="78"/>
                    </a:lnTo>
                    <a:lnTo>
                      <a:pt x="48" y="66"/>
                    </a:lnTo>
                    <a:lnTo>
                      <a:pt x="48" y="48"/>
                    </a:lnTo>
                    <a:lnTo>
                      <a:pt x="48" y="48"/>
                    </a:lnTo>
                    <a:lnTo>
                      <a:pt x="48" y="42"/>
                    </a:lnTo>
                    <a:lnTo>
                      <a:pt x="48" y="66"/>
                    </a:lnTo>
                    <a:lnTo>
                      <a:pt x="48" y="90"/>
                    </a:lnTo>
                    <a:lnTo>
                      <a:pt x="48" y="54"/>
                    </a:lnTo>
                    <a:lnTo>
                      <a:pt x="48" y="42"/>
                    </a:lnTo>
                    <a:lnTo>
                      <a:pt x="48" y="78"/>
                    </a:lnTo>
                    <a:lnTo>
                      <a:pt x="48" y="78"/>
                    </a:lnTo>
                    <a:lnTo>
                      <a:pt x="48" y="48"/>
                    </a:lnTo>
                    <a:lnTo>
                      <a:pt x="48" y="60"/>
                    </a:lnTo>
                    <a:lnTo>
                      <a:pt x="48" y="60"/>
                    </a:lnTo>
                    <a:lnTo>
                      <a:pt x="48" y="42"/>
                    </a:lnTo>
                    <a:lnTo>
                      <a:pt x="48" y="60"/>
                    </a:lnTo>
                    <a:lnTo>
                      <a:pt x="48" y="114"/>
                    </a:lnTo>
                    <a:lnTo>
                      <a:pt x="48" y="96"/>
                    </a:lnTo>
                    <a:lnTo>
                      <a:pt x="48" y="72"/>
                    </a:lnTo>
                    <a:lnTo>
                      <a:pt x="48" y="48"/>
                    </a:lnTo>
                    <a:lnTo>
                      <a:pt x="48" y="90"/>
                    </a:lnTo>
                    <a:lnTo>
                      <a:pt x="48" y="42"/>
                    </a:lnTo>
                    <a:lnTo>
                      <a:pt x="48" y="30"/>
                    </a:lnTo>
                    <a:lnTo>
                      <a:pt x="48" y="54"/>
                    </a:lnTo>
                    <a:lnTo>
                      <a:pt x="48" y="60"/>
                    </a:lnTo>
                    <a:lnTo>
                      <a:pt x="48" y="42"/>
                    </a:lnTo>
                    <a:lnTo>
                      <a:pt x="48" y="96"/>
                    </a:lnTo>
                    <a:lnTo>
                      <a:pt x="48" y="54"/>
                    </a:lnTo>
                    <a:lnTo>
                      <a:pt x="48" y="72"/>
                    </a:lnTo>
                    <a:lnTo>
                      <a:pt x="48" y="60"/>
                    </a:lnTo>
                    <a:lnTo>
                      <a:pt x="48" y="90"/>
                    </a:lnTo>
                    <a:lnTo>
                      <a:pt x="48" y="42"/>
                    </a:lnTo>
                    <a:lnTo>
                      <a:pt x="48" y="60"/>
                    </a:lnTo>
                    <a:lnTo>
                      <a:pt x="48" y="42"/>
                    </a:lnTo>
                    <a:lnTo>
                      <a:pt x="48" y="96"/>
                    </a:lnTo>
                    <a:lnTo>
                      <a:pt x="48" y="60"/>
                    </a:lnTo>
                    <a:lnTo>
                      <a:pt x="48" y="84"/>
                    </a:lnTo>
                    <a:lnTo>
                      <a:pt x="48" y="66"/>
                    </a:lnTo>
                    <a:lnTo>
                      <a:pt x="48" y="66"/>
                    </a:lnTo>
                    <a:lnTo>
                      <a:pt x="48" y="78"/>
                    </a:lnTo>
                    <a:lnTo>
                      <a:pt x="48" y="60"/>
                    </a:lnTo>
                    <a:lnTo>
                      <a:pt x="48" y="48"/>
                    </a:lnTo>
                    <a:lnTo>
                      <a:pt x="48" y="54"/>
                    </a:lnTo>
                    <a:lnTo>
                      <a:pt x="48" y="78"/>
                    </a:lnTo>
                    <a:lnTo>
                      <a:pt x="48" y="36"/>
                    </a:lnTo>
                    <a:lnTo>
                      <a:pt x="48" y="60"/>
                    </a:lnTo>
                    <a:lnTo>
                      <a:pt x="48" y="60"/>
                    </a:lnTo>
                    <a:lnTo>
                      <a:pt x="48" y="78"/>
                    </a:lnTo>
                    <a:lnTo>
                      <a:pt x="54" y="54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54" y="36"/>
                    </a:lnTo>
                    <a:lnTo>
                      <a:pt x="54" y="90"/>
                    </a:lnTo>
                    <a:lnTo>
                      <a:pt x="54" y="96"/>
                    </a:lnTo>
                    <a:lnTo>
                      <a:pt x="54" y="36"/>
                    </a:lnTo>
                    <a:lnTo>
                      <a:pt x="54" y="66"/>
                    </a:lnTo>
                    <a:lnTo>
                      <a:pt x="54" y="36"/>
                    </a:lnTo>
                    <a:lnTo>
                      <a:pt x="54" y="54"/>
                    </a:lnTo>
                    <a:lnTo>
                      <a:pt x="54" y="48"/>
                    </a:lnTo>
                    <a:lnTo>
                      <a:pt x="54" y="42"/>
                    </a:lnTo>
                    <a:lnTo>
                      <a:pt x="54" y="66"/>
                    </a:lnTo>
                    <a:lnTo>
                      <a:pt x="54" y="84"/>
                    </a:lnTo>
                    <a:lnTo>
                      <a:pt x="54" y="66"/>
                    </a:lnTo>
                    <a:lnTo>
                      <a:pt x="54" y="78"/>
                    </a:lnTo>
                    <a:lnTo>
                      <a:pt x="54" y="66"/>
                    </a:lnTo>
                    <a:lnTo>
                      <a:pt x="54" y="60"/>
                    </a:lnTo>
                    <a:lnTo>
                      <a:pt x="54" y="66"/>
                    </a:lnTo>
                    <a:lnTo>
                      <a:pt x="54" y="36"/>
                    </a:lnTo>
                    <a:lnTo>
                      <a:pt x="54" y="78"/>
                    </a:lnTo>
                    <a:lnTo>
                      <a:pt x="54" y="72"/>
                    </a:lnTo>
                    <a:lnTo>
                      <a:pt x="54" y="90"/>
                    </a:lnTo>
                    <a:lnTo>
                      <a:pt x="54" y="102"/>
                    </a:lnTo>
                    <a:lnTo>
                      <a:pt x="54" y="84"/>
                    </a:lnTo>
                    <a:lnTo>
                      <a:pt x="54" y="72"/>
                    </a:lnTo>
                    <a:lnTo>
                      <a:pt x="54" y="66"/>
                    </a:lnTo>
                    <a:lnTo>
                      <a:pt x="54" y="90"/>
                    </a:lnTo>
                    <a:lnTo>
                      <a:pt x="54" y="60"/>
                    </a:lnTo>
                    <a:lnTo>
                      <a:pt x="54" y="96"/>
                    </a:lnTo>
                    <a:lnTo>
                      <a:pt x="54" y="48"/>
                    </a:lnTo>
                    <a:lnTo>
                      <a:pt x="54" y="60"/>
                    </a:lnTo>
                    <a:lnTo>
                      <a:pt x="54" y="54"/>
                    </a:lnTo>
                    <a:lnTo>
                      <a:pt x="54" y="84"/>
                    </a:lnTo>
                    <a:lnTo>
                      <a:pt x="54" y="66"/>
                    </a:lnTo>
                    <a:lnTo>
                      <a:pt x="54" y="60"/>
                    </a:lnTo>
                    <a:lnTo>
                      <a:pt x="54" y="54"/>
                    </a:lnTo>
                    <a:lnTo>
                      <a:pt x="54" y="60"/>
                    </a:lnTo>
                    <a:lnTo>
                      <a:pt x="54" y="72"/>
                    </a:lnTo>
                    <a:lnTo>
                      <a:pt x="54" y="66"/>
                    </a:lnTo>
                    <a:lnTo>
                      <a:pt x="54" y="60"/>
                    </a:lnTo>
                    <a:lnTo>
                      <a:pt x="54" y="48"/>
                    </a:lnTo>
                    <a:lnTo>
                      <a:pt x="54" y="66"/>
                    </a:lnTo>
                    <a:lnTo>
                      <a:pt x="54" y="48"/>
                    </a:lnTo>
                    <a:lnTo>
                      <a:pt x="54" y="36"/>
                    </a:lnTo>
                    <a:lnTo>
                      <a:pt x="54" y="96"/>
                    </a:lnTo>
                    <a:lnTo>
                      <a:pt x="54" y="84"/>
                    </a:lnTo>
                    <a:lnTo>
                      <a:pt x="54" y="42"/>
                    </a:lnTo>
                    <a:lnTo>
                      <a:pt x="54" y="54"/>
                    </a:lnTo>
                    <a:lnTo>
                      <a:pt x="54" y="36"/>
                    </a:lnTo>
                    <a:lnTo>
                      <a:pt x="54" y="48"/>
                    </a:lnTo>
                    <a:lnTo>
                      <a:pt x="54" y="30"/>
                    </a:lnTo>
                    <a:lnTo>
                      <a:pt x="54" y="36"/>
                    </a:lnTo>
                    <a:lnTo>
                      <a:pt x="54" y="66"/>
                    </a:lnTo>
                    <a:lnTo>
                      <a:pt x="54" y="48"/>
                    </a:lnTo>
                    <a:lnTo>
                      <a:pt x="54" y="54"/>
                    </a:lnTo>
                    <a:lnTo>
                      <a:pt x="54" y="60"/>
                    </a:lnTo>
                    <a:lnTo>
                      <a:pt x="54" y="72"/>
                    </a:lnTo>
                    <a:lnTo>
                      <a:pt x="54" y="42"/>
                    </a:lnTo>
                    <a:lnTo>
                      <a:pt x="54" y="66"/>
                    </a:lnTo>
                    <a:lnTo>
                      <a:pt x="54" y="36"/>
                    </a:lnTo>
                    <a:lnTo>
                      <a:pt x="54" y="66"/>
                    </a:lnTo>
                    <a:lnTo>
                      <a:pt x="54" y="72"/>
                    </a:lnTo>
                    <a:lnTo>
                      <a:pt x="54" y="60"/>
                    </a:lnTo>
                    <a:lnTo>
                      <a:pt x="54" y="42"/>
                    </a:lnTo>
                    <a:lnTo>
                      <a:pt x="54" y="60"/>
                    </a:lnTo>
                    <a:lnTo>
                      <a:pt x="54" y="78"/>
                    </a:lnTo>
                    <a:lnTo>
                      <a:pt x="54" y="66"/>
                    </a:lnTo>
                    <a:lnTo>
                      <a:pt x="54" y="30"/>
                    </a:lnTo>
                    <a:lnTo>
                      <a:pt x="54" y="96"/>
                    </a:lnTo>
                    <a:lnTo>
                      <a:pt x="54" y="66"/>
                    </a:lnTo>
                    <a:lnTo>
                      <a:pt x="54" y="42"/>
                    </a:lnTo>
                    <a:lnTo>
                      <a:pt x="54" y="66"/>
                    </a:lnTo>
                    <a:lnTo>
                      <a:pt x="54" y="72"/>
                    </a:lnTo>
                    <a:lnTo>
                      <a:pt x="54" y="60"/>
                    </a:lnTo>
                    <a:lnTo>
                      <a:pt x="54" y="24"/>
                    </a:lnTo>
                    <a:lnTo>
                      <a:pt x="54" y="42"/>
                    </a:lnTo>
                    <a:lnTo>
                      <a:pt x="54" y="54"/>
                    </a:lnTo>
                    <a:lnTo>
                      <a:pt x="54" y="42"/>
                    </a:lnTo>
                    <a:lnTo>
                      <a:pt x="54" y="24"/>
                    </a:lnTo>
                    <a:lnTo>
                      <a:pt x="54" y="66"/>
                    </a:lnTo>
                    <a:lnTo>
                      <a:pt x="54" y="84"/>
                    </a:lnTo>
                    <a:lnTo>
                      <a:pt x="54" y="60"/>
                    </a:lnTo>
                    <a:lnTo>
                      <a:pt x="54" y="42"/>
                    </a:lnTo>
                    <a:lnTo>
                      <a:pt x="54" y="72"/>
                    </a:lnTo>
                    <a:lnTo>
                      <a:pt x="54" y="48"/>
                    </a:lnTo>
                    <a:lnTo>
                      <a:pt x="54" y="30"/>
                    </a:lnTo>
                    <a:lnTo>
                      <a:pt x="54" y="6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35"/>
              <p:cNvSpPr>
                <a:spLocks/>
              </p:cNvSpPr>
              <p:nvPr/>
            </p:nvSpPr>
            <p:spPr bwMode="auto">
              <a:xfrm>
                <a:off x="3470275" y="7954963"/>
                <a:ext cx="95250" cy="209550"/>
              </a:xfrm>
              <a:custGeom>
                <a:avLst/>
                <a:gdLst>
                  <a:gd name="T0" fmla="*/ 6 w 60"/>
                  <a:gd name="T1" fmla="*/ 36 h 132"/>
                  <a:gd name="T2" fmla="*/ 6 w 60"/>
                  <a:gd name="T3" fmla="*/ 60 h 132"/>
                  <a:gd name="T4" fmla="*/ 6 w 60"/>
                  <a:gd name="T5" fmla="*/ 54 h 132"/>
                  <a:gd name="T6" fmla="*/ 6 w 60"/>
                  <a:gd name="T7" fmla="*/ 72 h 132"/>
                  <a:gd name="T8" fmla="*/ 6 w 60"/>
                  <a:gd name="T9" fmla="*/ 66 h 132"/>
                  <a:gd name="T10" fmla="*/ 6 w 60"/>
                  <a:gd name="T11" fmla="*/ 90 h 132"/>
                  <a:gd name="T12" fmla="*/ 6 w 60"/>
                  <a:gd name="T13" fmla="*/ 72 h 132"/>
                  <a:gd name="T14" fmla="*/ 12 w 60"/>
                  <a:gd name="T15" fmla="*/ 66 h 132"/>
                  <a:gd name="T16" fmla="*/ 12 w 60"/>
                  <a:gd name="T17" fmla="*/ 78 h 132"/>
                  <a:gd name="T18" fmla="*/ 12 w 60"/>
                  <a:gd name="T19" fmla="*/ 72 h 132"/>
                  <a:gd name="T20" fmla="*/ 12 w 60"/>
                  <a:gd name="T21" fmla="*/ 54 h 132"/>
                  <a:gd name="T22" fmla="*/ 12 w 60"/>
                  <a:gd name="T23" fmla="*/ 84 h 132"/>
                  <a:gd name="T24" fmla="*/ 12 w 60"/>
                  <a:gd name="T25" fmla="*/ 54 h 132"/>
                  <a:gd name="T26" fmla="*/ 18 w 60"/>
                  <a:gd name="T27" fmla="*/ 42 h 132"/>
                  <a:gd name="T28" fmla="*/ 18 w 60"/>
                  <a:gd name="T29" fmla="*/ 48 h 132"/>
                  <a:gd name="T30" fmla="*/ 18 w 60"/>
                  <a:gd name="T31" fmla="*/ 84 h 132"/>
                  <a:gd name="T32" fmla="*/ 18 w 60"/>
                  <a:gd name="T33" fmla="*/ 72 h 132"/>
                  <a:gd name="T34" fmla="*/ 18 w 60"/>
                  <a:gd name="T35" fmla="*/ 24 h 132"/>
                  <a:gd name="T36" fmla="*/ 18 w 60"/>
                  <a:gd name="T37" fmla="*/ 72 h 132"/>
                  <a:gd name="T38" fmla="*/ 18 w 60"/>
                  <a:gd name="T39" fmla="*/ 54 h 132"/>
                  <a:gd name="T40" fmla="*/ 24 w 60"/>
                  <a:gd name="T41" fmla="*/ 54 h 132"/>
                  <a:gd name="T42" fmla="*/ 24 w 60"/>
                  <a:gd name="T43" fmla="*/ 72 h 132"/>
                  <a:gd name="T44" fmla="*/ 24 w 60"/>
                  <a:gd name="T45" fmla="*/ 66 h 132"/>
                  <a:gd name="T46" fmla="*/ 24 w 60"/>
                  <a:gd name="T47" fmla="*/ 36 h 132"/>
                  <a:gd name="T48" fmla="*/ 24 w 60"/>
                  <a:gd name="T49" fmla="*/ 48 h 132"/>
                  <a:gd name="T50" fmla="*/ 24 w 60"/>
                  <a:gd name="T51" fmla="*/ 90 h 132"/>
                  <a:gd name="T52" fmla="*/ 30 w 60"/>
                  <a:gd name="T53" fmla="*/ 30 h 132"/>
                  <a:gd name="T54" fmla="*/ 30 w 60"/>
                  <a:gd name="T55" fmla="*/ 66 h 132"/>
                  <a:gd name="T56" fmla="*/ 30 w 60"/>
                  <a:gd name="T57" fmla="*/ 90 h 132"/>
                  <a:gd name="T58" fmla="*/ 30 w 60"/>
                  <a:gd name="T59" fmla="*/ 48 h 132"/>
                  <a:gd name="T60" fmla="*/ 30 w 60"/>
                  <a:gd name="T61" fmla="*/ 54 h 132"/>
                  <a:gd name="T62" fmla="*/ 30 w 60"/>
                  <a:gd name="T63" fmla="*/ 48 h 132"/>
                  <a:gd name="T64" fmla="*/ 36 w 60"/>
                  <a:gd name="T65" fmla="*/ 36 h 132"/>
                  <a:gd name="T66" fmla="*/ 36 w 60"/>
                  <a:gd name="T67" fmla="*/ 48 h 132"/>
                  <a:gd name="T68" fmla="*/ 36 w 60"/>
                  <a:gd name="T69" fmla="*/ 84 h 132"/>
                  <a:gd name="T70" fmla="*/ 36 w 60"/>
                  <a:gd name="T71" fmla="*/ 60 h 132"/>
                  <a:gd name="T72" fmla="*/ 36 w 60"/>
                  <a:gd name="T73" fmla="*/ 60 h 132"/>
                  <a:gd name="T74" fmla="*/ 36 w 60"/>
                  <a:gd name="T75" fmla="*/ 42 h 132"/>
                  <a:gd name="T76" fmla="*/ 36 w 60"/>
                  <a:gd name="T77" fmla="*/ 78 h 132"/>
                  <a:gd name="T78" fmla="*/ 42 w 60"/>
                  <a:gd name="T79" fmla="*/ 78 h 132"/>
                  <a:gd name="T80" fmla="*/ 42 w 60"/>
                  <a:gd name="T81" fmla="*/ 114 h 132"/>
                  <a:gd name="T82" fmla="*/ 42 w 60"/>
                  <a:gd name="T83" fmla="*/ 54 h 132"/>
                  <a:gd name="T84" fmla="*/ 42 w 60"/>
                  <a:gd name="T85" fmla="*/ 54 h 132"/>
                  <a:gd name="T86" fmla="*/ 42 w 60"/>
                  <a:gd name="T87" fmla="*/ 54 h 132"/>
                  <a:gd name="T88" fmla="*/ 42 w 60"/>
                  <a:gd name="T89" fmla="*/ 72 h 132"/>
                  <a:gd name="T90" fmla="*/ 48 w 60"/>
                  <a:gd name="T91" fmla="*/ 72 h 132"/>
                  <a:gd name="T92" fmla="*/ 48 w 60"/>
                  <a:gd name="T93" fmla="*/ 96 h 132"/>
                  <a:gd name="T94" fmla="*/ 48 w 60"/>
                  <a:gd name="T95" fmla="*/ 84 h 132"/>
                  <a:gd name="T96" fmla="*/ 48 w 60"/>
                  <a:gd name="T97" fmla="*/ 90 h 132"/>
                  <a:gd name="T98" fmla="*/ 48 w 60"/>
                  <a:gd name="T99" fmla="*/ 72 h 132"/>
                  <a:gd name="T100" fmla="*/ 48 w 60"/>
                  <a:gd name="T101" fmla="*/ 108 h 132"/>
                  <a:gd name="T102" fmla="*/ 48 w 60"/>
                  <a:gd name="T103" fmla="*/ 72 h 132"/>
                  <a:gd name="T104" fmla="*/ 54 w 60"/>
                  <a:gd name="T105" fmla="*/ 78 h 132"/>
                  <a:gd name="T106" fmla="*/ 54 w 60"/>
                  <a:gd name="T107" fmla="*/ 60 h 132"/>
                  <a:gd name="T108" fmla="*/ 54 w 60"/>
                  <a:gd name="T109" fmla="*/ 66 h 132"/>
                  <a:gd name="T110" fmla="*/ 54 w 60"/>
                  <a:gd name="T111" fmla="*/ 90 h 132"/>
                  <a:gd name="T112" fmla="*/ 54 w 60"/>
                  <a:gd name="T113" fmla="*/ 60 h 132"/>
                  <a:gd name="T114" fmla="*/ 54 w 60"/>
                  <a:gd name="T115" fmla="*/ 60 h 132"/>
                  <a:gd name="T116" fmla="*/ 60 w 60"/>
                  <a:gd name="T117" fmla="*/ 54 h 132"/>
                  <a:gd name="T118" fmla="*/ 60 w 60"/>
                  <a:gd name="T119" fmla="*/ 48 h 132"/>
                  <a:gd name="T120" fmla="*/ 60 w 60"/>
                  <a:gd name="T121" fmla="*/ 48 h 132"/>
                  <a:gd name="T122" fmla="*/ 60 w 60"/>
                  <a:gd name="T123" fmla="*/ 9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0" h="132">
                    <a:moveTo>
                      <a:pt x="0" y="72"/>
                    </a:moveTo>
                    <a:lnTo>
                      <a:pt x="0" y="78"/>
                    </a:lnTo>
                    <a:lnTo>
                      <a:pt x="0" y="90"/>
                    </a:lnTo>
                    <a:lnTo>
                      <a:pt x="0" y="54"/>
                    </a:lnTo>
                    <a:lnTo>
                      <a:pt x="0" y="48"/>
                    </a:lnTo>
                    <a:lnTo>
                      <a:pt x="0" y="72"/>
                    </a:lnTo>
                    <a:lnTo>
                      <a:pt x="0" y="96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0" y="66"/>
                    </a:lnTo>
                    <a:lnTo>
                      <a:pt x="0" y="48"/>
                    </a:lnTo>
                    <a:lnTo>
                      <a:pt x="0" y="54"/>
                    </a:lnTo>
                    <a:lnTo>
                      <a:pt x="0" y="96"/>
                    </a:lnTo>
                    <a:lnTo>
                      <a:pt x="0" y="48"/>
                    </a:lnTo>
                    <a:lnTo>
                      <a:pt x="0" y="78"/>
                    </a:lnTo>
                    <a:lnTo>
                      <a:pt x="6" y="36"/>
                    </a:lnTo>
                    <a:lnTo>
                      <a:pt x="6" y="84"/>
                    </a:lnTo>
                    <a:lnTo>
                      <a:pt x="6" y="78"/>
                    </a:lnTo>
                    <a:lnTo>
                      <a:pt x="6" y="102"/>
                    </a:lnTo>
                    <a:lnTo>
                      <a:pt x="6" y="72"/>
                    </a:lnTo>
                    <a:lnTo>
                      <a:pt x="6" y="72"/>
                    </a:lnTo>
                    <a:lnTo>
                      <a:pt x="6" y="78"/>
                    </a:lnTo>
                    <a:lnTo>
                      <a:pt x="6" y="66"/>
                    </a:lnTo>
                    <a:lnTo>
                      <a:pt x="6" y="30"/>
                    </a:lnTo>
                    <a:lnTo>
                      <a:pt x="6" y="78"/>
                    </a:lnTo>
                    <a:lnTo>
                      <a:pt x="6" y="84"/>
                    </a:lnTo>
                    <a:lnTo>
                      <a:pt x="6" y="78"/>
                    </a:lnTo>
                    <a:lnTo>
                      <a:pt x="6" y="66"/>
                    </a:lnTo>
                    <a:lnTo>
                      <a:pt x="6" y="60"/>
                    </a:lnTo>
                    <a:lnTo>
                      <a:pt x="6" y="78"/>
                    </a:lnTo>
                    <a:lnTo>
                      <a:pt x="6" y="96"/>
                    </a:lnTo>
                    <a:lnTo>
                      <a:pt x="6" y="60"/>
                    </a:lnTo>
                    <a:lnTo>
                      <a:pt x="6" y="48"/>
                    </a:lnTo>
                    <a:lnTo>
                      <a:pt x="6" y="90"/>
                    </a:lnTo>
                    <a:lnTo>
                      <a:pt x="6" y="72"/>
                    </a:lnTo>
                    <a:lnTo>
                      <a:pt x="6" y="72"/>
                    </a:lnTo>
                    <a:lnTo>
                      <a:pt x="6" y="78"/>
                    </a:lnTo>
                    <a:lnTo>
                      <a:pt x="6" y="66"/>
                    </a:lnTo>
                    <a:lnTo>
                      <a:pt x="6" y="60"/>
                    </a:lnTo>
                    <a:lnTo>
                      <a:pt x="6" y="108"/>
                    </a:lnTo>
                    <a:lnTo>
                      <a:pt x="6" y="36"/>
                    </a:lnTo>
                    <a:lnTo>
                      <a:pt x="6" y="84"/>
                    </a:lnTo>
                    <a:lnTo>
                      <a:pt x="6" y="66"/>
                    </a:lnTo>
                    <a:lnTo>
                      <a:pt x="6" y="72"/>
                    </a:lnTo>
                    <a:lnTo>
                      <a:pt x="6" y="54"/>
                    </a:lnTo>
                    <a:lnTo>
                      <a:pt x="6" y="90"/>
                    </a:lnTo>
                    <a:lnTo>
                      <a:pt x="6" y="60"/>
                    </a:lnTo>
                    <a:lnTo>
                      <a:pt x="6" y="54"/>
                    </a:lnTo>
                    <a:lnTo>
                      <a:pt x="6" y="96"/>
                    </a:lnTo>
                    <a:lnTo>
                      <a:pt x="6" y="84"/>
                    </a:lnTo>
                    <a:lnTo>
                      <a:pt x="6" y="60"/>
                    </a:lnTo>
                    <a:lnTo>
                      <a:pt x="6" y="78"/>
                    </a:lnTo>
                    <a:lnTo>
                      <a:pt x="6" y="36"/>
                    </a:lnTo>
                    <a:lnTo>
                      <a:pt x="6" y="96"/>
                    </a:lnTo>
                    <a:lnTo>
                      <a:pt x="6" y="78"/>
                    </a:lnTo>
                    <a:lnTo>
                      <a:pt x="6" y="60"/>
                    </a:lnTo>
                    <a:lnTo>
                      <a:pt x="6" y="54"/>
                    </a:lnTo>
                    <a:lnTo>
                      <a:pt x="6" y="72"/>
                    </a:lnTo>
                    <a:lnTo>
                      <a:pt x="6" y="102"/>
                    </a:lnTo>
                    <a:lnTo>
                      <a:pt x="6" y="42"/>
                    </a:lnTo>
                    <a:lnTo>
                      <a:pt x="6" y="84"/>
                    </a:lnTo>
                    <a:lnTo>
                      <a:pt x="6" y="60"/>
                    </a:lnTo>
                    <a:lnTo>
                      <a:pt x="6" y="60"/>
                    </a:lnTo>
                    <a:lnTo>
                      <a:pt x="6" y="72"/>
                    </a:lnTo>
                    <a:lnTo>
                      <a:pt x="6" y="84"/>
                    </a:lnTo>
                    <a:lnTo>
                      <a:pt x="6" y="54"/>
                    </a:lnTo>
                    <a:lnTo>
                      <a:pt x="6" y="54"/>
                    </a:lnTo>
                    <a:lnTo>
                      <a:pt x="6" y="78"/>
                    </a:lnTo>
                    <a:lnTo>
                      <a:pt x="6" y="66"/>
                    </a:lnTo>
                    <a:lnTo>
                      <a:pt x="6" y="90"/>
                    </a:lnTo>
                    <a:lnTo>
                      <a:pt x="6" y="102"/>
                    </a:lnTo>
                    <a:lnTo>
                      <a:pt x="6" y="60"/>
                    </a:lnTo>
                    <a:lnTo>
                      <a:pt x="6" y="36"/>
                    </a:lnTo>
                    <a:lnTo>
                      <a:pt x="6" y="96"/>
                    </a:lnTo>
                    <a:lnTo>
                      <a:pt x="6" y="36"/>
                    </a:lnTo>
                    <a:lnTo>
                      <a:pt x="6" y="72"/>
                    </a:lnTo>
                    <a:lnTo>
                      <a:pt x="6" y="36"/>
                    </a:lnTo>
                    <a:lnTo>
                      <a:pt x="6" y="60"/>
                    </a:lnTo>
                    <a:lnTo>
                      <a:pt x="6" y="84"/>
                    </a:lnTo>
                    <a:lnTo>
                      <a:pt x="6" y="66"/>
                    </a:lnTo>
                    <a:lnTo>
                      <a:pt x="6" y="84"/>
                    </a:lnTo>
                    <a:lnTo>
                      <a:pt x="6" y="96"/>
                    </a:lnTo>
                    <a:lnTo>
                      <a:pt x="6" y="66"/>
                    </a:lnTo>
                    <a:lnTo>
                      <a:pt x="6" y="102"/>
                    </a:lnTo>
                    <a:lnTo>
                      <a:pt x="6" y="66"/>
                    </a:lnTo>
                    <a:lnTo>
                      <a:pt x="6" y="66"/>
                    </a:lnTo>
                    <a:lnTo>
                      <a:pt x="6" y="66"/>
                    </a:lnTo>
                    <a:lnTo>
                      <a:pt x="6" y="102"/>
                    </a:lnTo>
                    <a:lnTo>
                      <a:pt x="6" y="66"/>
                    </a:lnTo>
                    <a:lnTo>
                      <a:pt x="6" y="36"/>
                    </a:lnTo>
                    <a:lnTo>
                      <a:pt x="6" y="84"/>
                    </a:lnTo>
                    <a:lnTo>
                      <a:pt x="6" y="90"/>
                    </a:lnTo>
                    <a:lnTo>
                      <a:pt x="6" y="66"/>
                    </a:lnTo>
                    <a:lnTo>
                      <a:pt x="6" y="78"/>
                    </a:lnTo>
                    <a:lnTo>
                      <a:pt x="6" y="60"/>
                    </a:lnTo>
                    <a:lnTo>
                      <a:pt x="6" y="90"/>
                    </a:lnTo>
                    <a:lnTo>
                      <a:pt x="6" y="84"/>
                    </a:lnTo>
                    <a:lnTo>
                      <a:pt x="6" y="66"/>
                    </a:lnTo>
                    <a:lnTo>
                      <a:pt x="6" y="90"/>
                    </a:lnTo>
                    <a:lnTo>
                      <a:pt x="6" y="42"/>
                    </a:lnTo>
                    <a:lnTo>
                      <a:pt x="6" y="60"/>
                    </a:lnTo>
                    <a:lnTo>
                      <a:pt x="6" y="72"/>
                    </a:lnTo>
                    <a:lnTo>
                      <a:pt x="6" y="54"/>
                    </a:lnTo>
                    <a:lnTo>
                      <a:pt x="6" y="24"/>
                    </a:lnTo>
                    <a:lnTo>
                      <a:pt x="6" y="78"/>
                    </a:lnTo>
                    <a:lnTo>
                      <a:pt x="6" y="66"/>
                    </a:lnTo>
                    <a:lnTo>
                      <a:pt x="6" y="90"/>
                    </a:lnTo>
                    <a:lnTo>
                      <a:pt x="6" y="54"/>
                    </a:lnTo>
                    <a:lnTo>
                      <a:pt x="6" y="60"/>
                    </a:lnTo>
                    <a:lnTo>
                      <a:pt x="6" y="108"/>
                    </a:lnTo>
                    <a:lnTo>
                      <a:pt x="6" y="66"/>
                    </a:lnTo>
                    <a:lnTo>
                      <a:pt x="6" y="72"/>
                    </a:lnTo>
                    <a:lnTo>
                      <a:pt x="6" y="84"/>
                    </a:lnTo>
                    <a:lnTo>
                      <a:pt x="6" y="90"/>
                    </a:lnTo>
                    <a:lnTo>
                      <a:pt x="6" y="84"/>
                    </a:lnTo>
                    <a:lnTo>
                      <a:pt x="6" y="48"/>
                    </a:lnTo>
                    <a:lnTo>
                      <a:pt x="6" y="102"/>
                    </a:lnTo>
                    <a:lnTo>
                      <a:pt x="12" y="60"/>
                    </a:lnTo>
                    <a:lnTo>
                      <a:pt x="12" y="108"/>
                    </a:lnTo>
                    <a:lnTo>
                      <a:pt x="12" y="78"/>
                    </a:lnTo>
                    <a:lnTo>
                      <a:pt x="12" y="48"/>
                    </a:lnTo>
                    <a:lnTo>
                      <a:pt x="12" y="48"/>
                    </a:lnTo>
                    <a:lnTo>
                      <a:pt x="12" y="72"/>
                    </a:lnTo>
                    <a:lnTo>
                      <a:pt x="12" y="54"/>
                    </a:lnTo>
                    <a:lnTo>
                      <a:pt x="12" y="84"/>
                    </a:lnTo>
                    <a:lnTo>
                      <a:pt x="12" y="60"/>
                    </a:lnTo>
                    <a:lnTo>
                      <a:pt x="12" y="54"/>
                    </a:lnTo>
                    <a:lnTo>
                      <a:pt x="12" y="66"/>
                    </a:lnTo>
                    <a:lnTo>
                      <a:pt x="12" y="60"/>
                    </a:lnTo>
                    <a:lnTo>
                      <a:pt x="12" y="78"/>
                    </a:lnTo>
                    <a:lnTo>
                      <a:pt x="12" y="102"/>
                    </a:lnTo>
                    <a:lnTo>
                      <a:pt x="12" y="72"/>
                    </a:lnTo>
                    <a:lnTo>
                      <a:pt x="12" y="72"/>
                    </a:lnTo>
                    <a:lnTo>
                      <a:pt x="12" y="66"/>
                    </a:lnTo>
                    <a:lnTo>
                      <a:pt x="12" y="54"/>
                    </a:lnTo>
                    <a:lnTo>
                      <a:pt x="12" y="102"/>
                    </a:lnTo>
                    <a:lnTo>
                      <a:pt x="12" y="60"/>
                    </a:lnTo>
                    <a:lnTo>
                      <a:pt x="12" y="66"/>
                    </a:lnTo>
                    <a:lnTo>
                      <a:pt x="12" y="72"/>
                    </a:lnTo>
                    <a:lnTo>
                      <a:pt x="12" y="60"/>
                    </a:lnTo>
                    <a:lnTo>
                      <a:pt x="12" y="72"/>
                    </a:lnTo>
                    <a:lnTo>
                      <a:pt x="12" y="54"/>
                    </a:lnTo>
                    <a:lnTo>
                      <a:pt x="12" y="60"/>
                    </a:lnTo>
                    <a:lnTo>
                      <a:pt x="12" y="78"/>
                    </a:lnTo>
                    <a:lnTo>
                      <a:pt x="12" y="24"/>
                    </a:lnTo>
                    <a:lnTo>
                      <a:pt x="12" y="108"/>
                    </a:lnTo>
                    <a:lnTo>
                      <a:pt x="12" y="78"/>
                    </a:lnTo>
                    <a:lnTo>
                      <a:pt x="12" y="66"/>
                    </a:lnTo>
                    <a:lnTo>
                      <a:pt x="12" y="48"/>
                    </a:lnTo>
                    <a:lnTo>
                      <a:pt x="12" y="54"/>
                    </a:lnTo>
                    <a:lnTo>
                      <a:pt x="12" y="42"/>
                    </a:lnTo>
                    <a:lnTo>
                      <a:pt x="12" y="84"/>
                    </a:lnTo>
                    <a:lnTo>
                      <a:pt x="12" y="72"/>
                    </a:lnTo>
                    <a:lnTo>
                      <a:pt x="12" y="12"/>
                    </a:lnTo>
                    <a:lnTo>
                      <a:pt x="12" y="54"/>
                    </a:lnTo>
                    <a:lnTo>
                      <a:pt x="12" y="60"/>
                    </a:lnTo>
                    <a:lnTo>
                      <a:pt x="12" y="42"/>
                    </a:lnTo>
                    <a:lnTo>
                      <a:pt x="12" y="60"/>
                    </a:lnTo>
                    <a:lnTo>
                      <a:pt x="12" y="72"/>
                    </a:lnTo>
                    <a:lnTo>
                      <a:pt x="12" y="72"/>
                    </a:lnTo>
                    <a:lnTo>
                      <a:pt x="12" y="78"/>
                    </a:lnTo>
                    <a:lnTo>
                      <a:pt x="12" y="30"/>
                    </a:lnTo>
                    <a:lnTo>
                      <a:pt x="12" y="54"/>
                    </a:lnTo>
                    <a:lnTo>
                      <a:pt x="12" y="84"/>
                    </a:lnTo>
                    <a:lnTo>
                      <a:pt x="12" y="24"/>
                    </a:lnTo>
                    <a:lnTo>
                      <a:pt x="12" y="84"/>
                    </a:lnTo>
                    <a:lnTo>
                      <a:pt x="12" y="78"/>
                    </a:lnTo>
                    <a:lnTo>
                      <a:pt x="12" y="60"/>
                    </a:lnTo>
                    <a:lnTo>
                      <a:pt x="12" y="78"/>
                    </a:lnTo>
                    <a:lnTo>
                      <a:pt x="12" y="54"/>
                    </a:lnTo>
                    <a:lnTo>
                      <a:pt x="12" y="102"/>
                    </a:lnTo>
                    <a:lnTo>
                      <a:pt x="12" y="48"/>
                    </a:lnTo>
                    <a:lnTo>
                      <a:pt x="12" y="54"/>
                    </a:lnTo>
                    <a:lnTo>
                      <a:pt x="12" y="78"/>
                    </a:lnTo>
                    <a:lnTo>
                      <a:pt x="12" y="42"/>
                    </a:lnTo>
                    <a:lnTo>
                      <a:pt x="12" y="54"/>
                    </a:lnTo>
                    <a:lnTo>
                      <a:pt x="12" y="90"/>
                    </a:lnTo>
                    <a:lnTo>
                      <a:pt x="12" y="54"/>
                    </a:lnTo>
                    <a:lnTo>
                      <a:pt x="12" y="48"/>
                    </a:lnTo>
                    <a:lnTo>
                      <a:pt x="12" y="66"/>
                    </a:lnTo>
                    <a:lnTo>
                      <a:pt x="12" y="30"/>
                    </a:lnTo>
                    <a:lnTo>
                      <a:pt x="12" y="54"/>
                    </a:lnTo>
                    <a:lnTo>
                      <a:pt x="12" y="78"/>
                    </a:lnTo>
                    <a:lnTo>
                      <a:pt x="12" y="36"/>
                    </a:lnTo>
                    <a:lnTo>
                      <a:pt x="12" y="72"/>
                    </a:lnTo>
                    <a:lnTo>
                      <a:pt x="12" y="66"/>
                    </a:lnTo>
                    <a:lnTo>
                      <a:pt x="12" y="42"/>
                    </a:lnTo>
                    <a:lnTo>
                      <a:pt x="12" y="96"/>
                    </a:lnTo>
                    <a:lnTo>
                      <a:pt x="12" y="54"/>
                    </a:lnTo>
                    <a:lnTo>
                      <a:pt x="12" y="54"/>
                    </a:lnTo>
                    <a:lnTo>
                      <a:pt x="12" y="54"/>
                    </a:lnTo>
                    <a:lnTo>
                      <a:pt x="12" y="84"/>
                    </a:lnTo>
                    <a:lnTo>
                      <a:pt x="12" y="54"/>
                    </a:lnTo>
                    <a:lnTo>
                      <a:pt x="12" y="66"/>
                    </a:lnTo>
                    <a:lnTo>
                      <a:pt x="12" y="78"/>
                    </a:lnTo>
                    <a:lnTo>
                      <a:pt x="12" y="120"/>
                    </a:lnTo>
                    <a:lnTo>
                      <a:pt x="12" y="78"/>
                    </a:lnTo>
                    <a:lnTo>
                      <a:pt x="12" y="78"/>
                    </a:lnTo>
                    <a:lnTo>
                      <a:pt x="12" y="78"/>
                    </a:lnTo>
                    <a:lnTo>
                      <a:pt x="12" y="66"/>
                    </a:lnTo>
                    <a:lnTo>
                      <a:pt x="12" y="60"/>
                    </a:lnTo>
                    <a:lnTo>
                      <a:pt x="12" y="72"/>
                    </a:lnTo>
                    <a:lnTo>
                      <a:pt x="12" y="36"/>
                    </a:lnTo>
                    <a:lnTo>
                      <a:pt x="12" y="54"/>
                    </a:lnTo>
                    <a:lnTo>
                      <a:pt x="12" y="54"/>
                    </a:lnTo>
                    <a:lnTo>
                      <a:pt x="12" y="66"/>
                    </a:lnTo>
                    <a:lnTo>
                      <a:pt x="12" y="36"/>
                    </a:lnTo>
                    <a:lnTo>
                      <a:pt x="12" y="54"/>
                    </a:lnTo>
                    <a:lnTo>
                      <a:pt x="12" y="72"/>
                    </a:lnTo>
                    <a:lnTo>
                      <a:pt x="12" y="84"/>
                    </a:lnTo>
                    <a:lnTo>
                      <a:pt x="12" y="66"/>
                    </a:lnTo>
                    <a:lnTo>
                      <a:pt x="12" y="54"/>
                    </a:lnTo>
                    <a:lnTo>
                      <a:pt x="12" y="60"/>
                    </a:lnTo>
                    <a:lnTo>
                      <a:pt x="12" y="90"/>
                    </a:lnTo>
                    <a:lnTo>
                      <a:pt x="12" y="78"/>
                    </a:lnTo>
                    <a:lnTo>
                      <a:pt x="12" y="72"/>
                    </a:lnTo>
                    <a:lnTo>
                      <a:pt x="12" y="90"/>
                    </a:lnTo>
                    <a:lnTo>
                      <a:pt x="12" y="72"/>
                    </a:lnTo>
                    <a:lnTo>
                      <a:pt x="12" y="114"/>
                    </a:lnTo>
                    <a:lnTo>
                      <a:pt x="18" y="48"/>
                    </a:lnTo>
                    <a:lnTo>
                      <a:pt x="18" y="84"/>
                    </a:lnTo>
                    <a:lnTo>
                      <a:pt x="18" y="84"/>
                    </a:lnTo>
                    <a:lnTo>
                      <a:pt x="18" y="30"/>
                    </a:lnTo>
                    <a:lnTo>
                      <a:pt x="18" y="42"/>
                    </a:lnTo>
                    <a:lnTo>
                      <a:pt x="18" y="84"/>
                    </a:lnTo>
                    <a:lnTo>
                      <a:pt x="18" y="90"/>
                    </a:lnTo>
                    <a:lnTo>
                      <a:pt x="18" y="72"/>
                    </a:lnTo>
                    <a:lnTo>
                      <a:pt x="18" y="102"/>
                    </a:lnTo>
                    <a:lnTo>
                      <a:pt x="18" y="78"/>
                    </a:lnTo>
                    <a:lnTo>
                      <a:pt x="18" y="66"/>
                    </a:lnTo>
                    <a:lnTo>
                      <a:pt x="18" y="48"/>
                    </a:lnTo>
                    <a:lnTo>
                      <a:pt x="18" y="66"/>
                    </a:lnTo>
                    <a:lnTo>
                      <a:pt x="18" y="30"/>
                    </a:lnTo>
                    <a:lnTo>
                      <a:pt x="18" y="54"/>
                    </a:lnTo>
                    <a:lnTo>
                      <a:pt x="18" y="72"/>
                    </a:lnTo>
                    <a:lnTo>
                      <a:pt x="18" y="54"/>
                    </a:lnTo>
                    <a:lnTo>
                      <a:pt x="18" y="78"/>
                    </a:lnTo>
                    <a:lnTo>
                      <a:pt x="18" y="66"/>
                    </a:lnTo>
                    <a:lnTo>
                      <a:pt x="18" y="66"/>
                    </a:lnTo>
                    <a:lnTo>
                      <a:pt x="18" y="48"/>
                    </a:lnTo>
                    <a:lnTo>
                      <a:pt x="18" y="90"/>
                    </a:lnTo>
                    <a:lnTo>
                      <a:pt x="18" y="60"/>
                    </a:lnTo>
                    <a:lnTo>
                      <a:pt x="18" y="54"/>
                    </a:lnTo>
                    <a:lnTo>
                      <a:pt x="18" y="84"/>
                    </a:lnTo>
                    <a:lnTo>
                      <a:pt x="18" y="96"/>
                    </a:lnTo>
                    <a:lnTo>
                      <a:pt x="18" y="6"/>
                    </a:lnTo>
                    <a:lnTo>
                      <a:pt x="18" y="60"/>
                    </a:lnTo>
                    <a:lnTo>
                      <a:pt x="18" y="60"/>
                    </a:lnTo>
                    <a:lnTo>
                      <a:pt x="18" y="84"/>
                    </a:lnTo>
                    <a:lnTo>
                      <a:pt x="18" y="36"/>
                    </a:lnTo>
                    <a:lnTo>
                      <a:pt x="18" y="66"/>
                    </a:lnTo>
                    <a:lnTo>
                      <a:pt x="18" y="78"/>
                    </a:lnTo>
                    <a:lnTo>
                      <a:pt x="18" y="84"/>
                    </a:lnTo>
                    <a:lnTo>
                      <a:pt x="18" y="72"/>
                    </a:lnTo>
                    <a:lnTo>
                      <a:pt x="18" y="60"/>
                    </a:lnTo>
                    <a:lnTo>
                      <a:pt x="18" y="84"/>
                    </a:lnTo>
                    <a:lnTo>
                      <a:pt x="18" y="84"/>
                    </a:lnTo>
                    <a:lnTo>
                      <a:pt x="18" y="84"/>
                    </a:lnTo>
                    <a:lnTo>
                      <a:pt x="18" y="48"/>
                    </a:lnTo>
                    <a:lnTo>
                      <a:pt x="18" y="66"/>
                    </a:lnTo>
                    <a:lnTo>
                      <a:pt x="18" y="60"/>
                    </a:lnTo>
                    <a:lnTo>
                      <a:pt x="18" y="66"/>
                    </a:lnTo>
                    <a:lnTo>
                      <a:pt x="18" y="60"/>
                    </a:lnTo>
                    <a:lnTo>
                      <a:pt x="18" y="36"/>
                    </a:lnTo>
                    <a:lnTo>
                      <a:pt x="18" y="66"/>
                    </a:lnTo>
                    <a:lnTo>
                      <a:pt x="18" y="78"/>
                    </a:lnTo>
                    <a:lnTo>
                      <a:pt x="18" y="72"/>
                    </a:lnTo>
                    <a:lnTo>
                      <a:pt x="18" y="72"/>
                    </a:lnTo>
                    <a:lnTo>
                      <a:pt x="18" y="72"/>
                    </a:lnTo>
                    <a:lnTo>
                      <a:pt x="18" y="54"/>
                    </a:lnTo>
                    <a:lnTo>
                      <a:pt x="18" y="96"/>
                    </a:lnTo>
                    <a:lnTo>
                      <a:pt x="18" y="72"/>
                    </a:lnTo>
                    <a:lnTo>
                      <a:pt x="18" y="72"/>
                    </a:lnTo>
                    <a:lnTo>
                      <a:pt x="18" y="42"/>
                    </a:lnTo>
                    <a:lnTo>
                      <a:pt x="18" y="66"/>
                    </a:lnTo>
                    <a:lnTo>
                      <a:pt x="18" y="78"/>
                    </a:lnTo>
                    <a:lnTo>
                      <a:pt x="18" y="60"/>
                    </a:lnTo>
                    <a:lnTo>
                      <a:pt x="18" y="90"/>
                    </a:lnTo>
                    <a:lnTo>
                      <a:pt x="18" y="84"/>
                    </a:lnTo>
                    <a:lnTo>
                      <a:pt x="18" y="72"/>
                    </a:lnTo>
                    <a:lnTo>
                      <a:pt x="18" y="84"/>
                    </a:lnTo>
                    <a:lnTo>
                      <a:pt x="18" y="72"/>
                    </a:lnTo>
                    <a:lnTo>
                      <a:pt x="18" y="90"/>
                    </a:lnTo>
                    <a:lnTo>
                      <a:pt x="18" y="72"/>
                    </a:lnTo>
                    <a:lnTo>
                      <a:pt x="18" y="54"/>
                    </a:lnTo>
                    <a:lnTo>
                      <a:pt x="18" y="54"/>
                    </a:lnTo>
                    <a:lnTo>
                      <a:pt x="18" y="84"/>
                    </a:lnTo>
                    <a:lnTo>
                      <a:pt x="18" y="24"/>
                    </a:lnTo>
                    <a:lnTo>
                      <a:pt x="18" y="84"/>
                    </a:lnTo>
                    <a:lnTo>
                      <a:pt x="18" y="84"/>
                    </a:lnTo>
                    <a:lnTo>
                      <a:pt x="18" y="102"/>
                    </a:lnTo>
                    <a:lnTo>
                      <a:pt x="18" y="78"/>
                    </a:lnTo>
                    <a:lnTo>
                      <a:pt x="18" y="42"/>
                    </a:lnTo>
                    <a:lnTo>
                      <a:pt x="18" y="60"/>
                    </a:lnTo>
                    <a:lnTo>
                      <a:pt x="18" y="84"/>
                    </a:lnTo>
                    <a:lnTo>
                      <a:pt x="18" y="102"/>
                    </a:lnTo>
                    <a:lnTo>
                      <a:pt x="18" y="84"/>
                    </a:lnTo>
                    <a:lnTo>
                      <a:pt x="18" y="72"/>
                    </a:lnTo>
                    <a:lnTo>
                      <a:pt x="18" y="54"/>
                    </a:lnTo>
                    <a:lnTo>
                      <a:pt x="18" y="84"/>
                    </a:lnTo>
                    <a:lnTo>
                      <a:pt x="18" y="96"/>
                    </a:lnTo>
                    <a:lnTo>
                      <a:pt x="18" y="54"/>
                    </a:lnTo>
                    <a:lnTo>
                      <a:pt x="18" y="60"/>
                    </a:lnTo>
                    <a:lnTo>
                      <a:pt x="18" y="72"/>
                    </a:lnTo>
                    <a:lnTo>
                      <a:pt x="18" y="96"/>
                    </a:lnTo>
                    <a:lnTo>
                      <a:pt x="18" y="72"/>
                    </a:lnTo>
                    <a:lnTo>
                      <a:pt x="18" y="90"/>
                    </a:lnTo>
                    <a:lnTo>
                      <a:pt x="18" y="60"/>
                    </a:lnTo>
                    <a:lnTo>
                      <a:pt x="18" y="90"/>
                    </a:lnTo>
                    <a:lnTo>
                      <a:pt x="18" y="30"/>
                    </a:lnTo>
                    <a:lnTo>
                      <a:pt x="18" y="66"/>
                    </a:lnTo>
                    <a:lnTo>
                      <a:pt x="18" y="18"/>
                    </a:lnTo>
                    <a:lnTo>
                      <a:pt x="18" y="84"/>
                    </a:lnTo>
                    <a:lnTo>
                      <a:pt x="18" y="78"/>
                    </a:lnTo>
                    <a:lnTo>
                      <a:pt x="18" y="90"/>
                    </a:lnTo>
                    <a:lnTo>
                      <a:pt x="18" y="78"/>
                    </a:lnTo>
                    <a:lnTo>
                      <a:pt x="18" y="54"/>
                    </a:lnTo>
                    <a:lnTo>
                      <a:pt x="18" y="48"/>
                    </a:lnTo>
                    <a:lnTo>
                      <a:pt x="18" y="36"/>
                    </a:lnTo>
                    <a:lnTo>
                      <a:pt x="18" y="54"/>
                    </a:lnTo>
                    <a:lnTo>
                      <a:pt x="18" y="72"/>
                    </a:lnTo>
                    <a:lnTo>
                      <a:pt x="18" y="90"/>
                    </a:lnTo>
                    <a:lnTo>
                      <a:pt x="24" y="24"/>
                    </a:lnTo>
                    <a:lnTo>
                      <a:pt x="24" y="66"/>
                    </a:lnTo>
                    <a:lnTo>
                      <a:pt x="24" y="60"/>
                    </a:lnTo>
                    <a:lnTo>
                      <a:pt x="24" y="48"/>
                    </a:lnTo>
                    <a:lnTo>
                      <a:pt x="24" y="84"/>
                    </a:lnTo>
                    <a:lnTo>
                      <a:pt x="24" y="90"/>
                    </a:lnTo>
                    <a:lnTo>
                      <a:pt x="24" y="72"/>
                    </a:lnTo>
                    <a:lnTo>
                      <a:pt x="24" y="72"/>
                    </a:lnTo>
                    <a:lnTo>
                      <a:pt x="24" y="66"/>
                    </a:lnTo>
                    <a:lnTo>
                      <a:pt x="24" y="60"/>
                    </a:lnTo>
                    <a:lnTo>
                      <a:pt x="24" y="60"/>
                    </a:lnTo>
                    <a:lnTo>
                      <a:pt x="24" y="72"/>
                    </a:lnTo>
                    <a:lnTo>
                      <a:pt x="24" y="84"/>
                    </a:lnTo>
                    <a:lnTo>
                      <a:pt x="24" y="54"/>
                    </a:lnTo>
                    <a:lnTo>
                      <a:pt x="24" y="78"/>
                    </a:lnTo>
                    <a:lnTo>
                      <a:pt x="24" y="84"/>
                    </a:lnTo>
                    <a:lnTo>
                      <a:pt x="24" y="78"/>
                    </a:lnTo>
                    <a:lnTo>
                      <a:pt x="24" y="54"/>
                    </a:lnTo>
                    <a:lnTo>
                      <a:pt x="24" y="48"/>
                    </a:lnTo>
                    <a:lnTo>
                      <a:pt x="24" y="60"/>
                    </a:lnTo>
                    <a:lnTo>
                      <a:pt x="24" y="102"/>
                    </a:lnTo>
                    <a:lnTo>
                      <a:pt x="24" y="54"/>
                    </a:lnTo>
                    <a:lnTo>
                      <a:pt x="24" y="84"/>
                    </a:lnTo>
                    <a:lnTo>
                      <a:pt x="24" y="60"/>
                    </a:lnTo>
                    <a:lnTo>
                      <a:pt x="24" y="78"/>
                    </a:lnTo>
                    <a:lnTo>
                      <a:pt x="24" y="96"/>
                    </a:lnTo>
                    <a:lnTo>
                      <a:pt x="24" y="90"/>
                    </a:lnTo>
                    <a:lnTo>
                      <a:pt x="24" y="126"/>
                    </a:lnTo>
                    <a:lnTo>
                      <a:pt x="24" y="54"/>
                    </a:lnTo>
                    <a:lnTo>
                      <a:pt x="24" y="72"/>
                    </a:lnTo>
                    <a:lnTo>
                      <a:pt x="24" y="96"/>
                    </a:lnTo>
                    <a:lnTo>
                      <a:pt x="24" y="54"/>
                    </a:lnTo>
                    <a:lnTo>
                      <a:pt x="24" y="66"/>
                    </a:lnTo>
                    <a:lnTo>
                      <a:pt x="24" y="72"/>
                    </a:lnTo>
                    <a:lnTo>
                      <a:pt x="24" y="60"/>
                    </a:lnTo>
                    <a:lnTo>
                      <a:pt x="24" y="96"/>
                    </a:lnTo>
                    <a:lnTo>
                      <a:pt x="24" y="42"/>
                    </a:lnTo>
                    <a:lnTo>
                      <a:pt x="24" y="90"/>
                    </a:lnTo>
                    <a:lnTo>
                      <a:pt x="24" y="60"/>
                    </a:lnTo>
                    <a:lnTo>
                      <a:pt x="24" y="78"/>
                    </a:lnTo>
                    <a:lnTo>
                      <a:pt x="24" y="72"/>
                    </a:lnTo>
                    <a:lnTo>
                      <a:pt x="24" y="60"/>
                    </a:lnTo>
                    <a:lnTo>
                      <a:pt x="24" y="102"/>
                    </a:lnTo>
                    <a:lnTo>
                      <a:pt x="24" y="48"/>
                    </a:lnTo>
                    <a:lnTo>
                      <a:pt x="24" y="18"/>
                    </a:lnTo>
                    <a:lnTo>
                      <a:pt x="24" y="66"/>
                    </a:lnTo>
                    <a:lnTo>
                      <a:pt x="24" y="114"/>
                    </a:lnTo>
                    <a:lnTo>
                      <a:pt x="24" y="66"/>
                    </a:lnTo>
                    <a:lnTo>
                      <a:pt x="24" y="42"/>
                    </a:lnTo>
                    <a:lnTo>
                      <a:pt x="24" y="90"/>
                    </a:lnTo>
                    <a:lnTo>
                      <a:pt x="24" y="54"/>
                    </a:lnTo>
                    <a:lnTo>
                      <a:pt x="24" y="120"/>
                    </a:lnTo>
                    <a:lnTo>
                      <a:pt x="24" y="60"/>
                    </a:lnTo>
                    <a:lnTo>
                      <a:pt x="24" y="54"/>
                    </a:lnTo>
                    <a:lnTo>
                      <a:pt x="24" y="78"/>
                    </a:lnTo>
                    <a:lnTo>
                      <a:pt x="24" y="72"/>
                    </a:lnTo>
                    <a:lnTo>
                      <a:pt x="24" y="60"/>
                    </a:lnTo>
                    <a:lnTo>
                      <a:pt x="24" y="90"/>
                    </a:lnTo>
                    <a:lnTo>
                      <a:pt x="24" y="60"/>
                    </a:lnTo>
                    <a:lnTo>
                      <a:pt x="24" y="90"/>
                    </a:lnTo>
                    <a:lnTo>
                      <a:pt x="24" y="54"/>
                    </a:lnTo>
                    <a:lnTo>
                      <a:pt x="24" y="36"/>
                    </a:lnTo>
                    <a:lnTo>
                      <a:pt x="24" y="66"/>
                    </a:lnTo>
                    <a:lnTo>
                      <a:pt x="24" y="48"/>
                    </a:lnTo>
                    <a:lnTo>
                      <a:pt x="24" y="72"/>
                    </a:lnTo>
                    <a:lnTo>
                      <a:pt x="24" y="72"/>
                    </a:lnTo>
                    <a:lnTo>
                      <a:pt x="24" y="96"/>
                    </a:lnTo>
                    <a:lnTo>
                      <a:pt x="24" y="30"/>
                    </a:lnTo>
                    <a:lnTo>
                      <a:pt x="24" y="78"/>
                    </a:lnTo>
                    <a:lnTo>
                      <a:pt x="24" y="72"/>
                    </a:lnTo>
                    <a:lnTo>
                      <a:pt x="24" y="72"/>
                    </a:lnTo>
                    <a:lnTo>
                      <a:pt x="24" y="84"/>
                    </a:lnTo>
                    <a:lnTo>
                      <a:pt x="24" y="42"/>
                    </a:lnTo>
                    <a:lnTo>
                      <a:pt x="24" y="36"/>
                    </a:lnTo>
                    <a:lnTo>
                      <a:pt x="24" y="78"/>
                    </a:lnTo>
                    <a:lnTo>
                      <a:pt x="24" y="60"/>
                    </a:lnTo>
                    <a:lnTo>
                      <a:pt x="24" y="90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24" y="66"/>
                    </a:lnTo>
                    <a:lnTo>
                      <a:pt x="24" y="84"/>
                    </a:lnTo>
                    <a:lnTo>
                      <a:pt x="24" y="54"/>
                    </a:lnTo>
                    <a:lnTo>
                      <a:pt x="24" y="78"/>
                    </a:lnTo>
                    <a:lnTo>
                      <a:pt x="24" y="90"/>
                    </a:lnTo>
                    <a:lnTo>
                      <a:pt x="24" y="84"/>
                    </a:lnTo>
                    <a:lnTo>
                      <a:pt x="24" y="84"/>
                    </a:lnTo>
                    <a:lnTo>
                      <a:pt x="24" y="60"/>
                    </a:lnTo>
                    <a:lnTo>
                      <a:pt x="24" y="48"/>
                    </a:lnTo>
                    <a:lnTo>
                      <a:pt x="24" y="66"/>
                    </a:lnTo>
                    <a:lnTo>
                      <a:pt x="24" y="66"/>
                    </a:lnTo>
                    <a:lnTo>
                      <a:pt x="24" y="72"/>
                    </a:lnTo>
                    <a:lnTo>
                      <a:pt x="24" y="84"/>
                    </a:lnTo>
                    <a:lnTo>
                      <a:pt x="24" y="90"/>
                    </a:lnTo>
                    <a:lnTo>
                      <a:pt x="24" y="90"/>
                    </a:lnTo>
                    <a:lnTo>
                      <a:pt x="24" y="96"/>
                    </a:lnTo>
                    <a:lnTo>
                      <a:pt x="24" y="60"/>
                    </a:lnTo>
                    <a:lnTo>
                      <a:pt x="24" y="54"/>
                    </a:lnTo>
                    <a:lnTo>
                      <a:pt x="24" y="60"/>
                    </a:lnTo>
                    <a:lnTo>
                      <a:pt x="24" y="72"/>
                    </a:lnTo>
                    <a:lnTo>
                      <a:pt x="24" y="66"/>
                    </a:lnTo>
                    <a:lnTo>
                      <a:pt x="24" y="90"/>
                    </a:lnTo>
                    <a:lnTo>
                      <a:pt x="30" y="60"/>
                    </a:lnTo>
                    <a:lnTo>
                      <a:pt x="30" y="84"/>
                    </a:lnTo>
                    <a:lnTo>
                      <a:pt x="30" y="84"/>
                    </a:lnTo>
                    <a:lnTo>
                      <a:pt x="30" y="90"/>
                    </a:lnTo>
                    <a:lnTo>
                      <a:pt x="30" y="84"/>
                    </a:lnTo>
                    <a:lnTo>
                      <a:pt x="30" y="60"/>
                    </a:lnTo>
                    <a:lnTo>
                      <a:pt x="30" y="54"/>
                    </a:lnTo>
                    <a:lnTo>
                      <a:pt x="30" y="30"/>
                    </a:lnTo>
                    <a:lnTo>
                      <a:pt x="30" y="60"/>
                    </a:lnTo>
                    <a:lnTo>
                      <a:pt x="30" y="108"/>
                    </a:lnTo>
                    <a:lnTo>
                      <a:pt x="30" y="108"/>
                    </a:lnTo>
                    <a:lnTo>
                      <a:pt x="30" y="72"/>
                    </a:lnTo>
                    <a:lnTo>
                      <a:pt x="30" y="84"/>
                    </a:lnTo>
                    <a:lnTo>
                      <a:pt x="30" y="72"/>
                    </a:lnTo>
                    <a:lnTo>
                      <a:pt x="30" y="54"/>
                    </a:lnTo>
                    <a:lnTo>
                      <a:pt x="30" y="84"/>
                    </a:lnTo>
                    <a:lnTo>
                      <a:pt x="30" y="78"/>
                    </a:lnTo>
                    <a:lnTo>
                      <a:pt x="30" y="84"/>
                    </a:lnTo>
                    <a:lnTo>
                      <a:pt x="30" y="66"/>
                    </a:lnTo>
                    <a:lnTo>
                      <a:pt x="30" y="60"/>
                    </a:lnTo>
                    <a:lnTo>
                      <a:pt x="30" y="90"/>
                    </a:lnTo>
                    <a:lnTo>
                      <a:pt x="30" y="96"/>
                    </a:lnTo>
                    <a:lnTo>
                      <a:pt x="30" y="36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18"/>
                    </a:lnTo>
                    <a:lnTo>
                      <a:pt x="30" y="66"/>
                    </a:lnTo>
                    <a:lnTo>
                      <a:pt x="30" y="78"/>
                    </a:lnTo>
                    <a:lnTo>
                      <a:pt x="30" y="78"/>
                    </a:lnTo>
                    <a:lnTo>
                      <a:pt x="30" y="72"/>
                    </a:lnTo>
                    <a:lnTo>
                      <a:pt x="30" y="42"/>
                    </a:lnTo>
                    <a:lnTo>
                      <a:pt x="30" y="54"/>
                    </a:lnTo>
                    <a:lnTo>
                      <a:pt x="30" y="78"/>
                    </a:lnTo>
                    <a:lnTo>
                      <a:pt x="30" y="102"/>
                    </a:lnTo>
                    <a:lnTo>
                      <a:pt x="30" y="54"/>
                    </a:lnTo>
                    <a:lnTo>
                      <a:pt x="30" y="96"/>
                    </a:lnTo>
                    <a:lnTo>
                      <a:pt x="30" y="36"/>
                    </a:lnTo>
                    <a:lnTo>
                      <a:pt x="30" y="48"/>
                    </a:lnTo>
                    <a:lnTo>
                      <a:pt x="30" y="84"/>
                    </a:lnTo>
                    <a:lnTo>
                      <a:pt x="30" y="90"/>
                    </a:lnTo>
                    <a:lnTo>
                      <a:pt x="30" y="60"/>
                    </a:lnTo>
                    <a:lnTo>
                      <a:pt x="30" y="36"/>
                    </a:lnTo>
                    <a:lnTo>
                      <a:pt x="30" y="66"/>
                    </a:lnTo>
                    <a:lnTo>
                      <a:pt x="30" y="30"/>
                    </a:lnTo>
                    <a:lnTo>
                      <a:pt x="30" y="96"/>
                    </a:lnTo>
                    <a:lnTo>
                      <a:pt x="30" y="60"/>
                    </a:lnTo>
                    <a:lnTo>
                      <a:pt x="30" y="78"/>
                    </a:lnTo>
                    <a:lnTo>
                      <a:pt x="30" y="30"/>
                    </a:lnTo>
                    <a:lnTo>
                      <a:pt x="30" y="54"/>
                    </a:lnTo>
                    <a:lnTo>
                      <a:pt x="30" y="42"/>
                    </a:lnTo>
                    <a:lnTo>
                      <a:pt x="30" y="24"/>
                    </a:lnTo>
                    <a:lnTo>
                      <a:pt x="30" y="84"/>
                    </a:lnTo>
                    <a:lnTo>
                      <a:pt x="30" y="108"/>
                    </a:lnTo>
                    <a:lnTo>
                      <a:pt x="30" y="84"/>
                    </a:lnTo>
                    <a:lnTo>
                      <a:pt x="30" y="90"/>
                    </a:lnTo>
                    <a:lnTo>
                      <a:pt x="30" y="48"/>
                    </a:lnTo>
                    <a:lnTo>
                      <a:pt x="30" y="42"/>
                    </a:lnTo>
                    <a:lnTo>
                      <a:pt x="30" y="78"/>
                    </a:lnTo>
                    <a:lnTo>
                      <a:pt x="30" y="30"/>
                    </a:lnTo>
                    <a:lnTo>
                      <a:pt x="30" y="60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30" y="54"/>
                    </a:lnTo>
                    <a:lnTo>
                      <a:pt x="30" y="66"/>
                    </a:lnTo>
                    <a:lnTo>
                      <a:pt x="30" y="84"/>
                    </a:lnTo>
                    <a:lnTo>
                      <a:pt x="30" y="78"/>
                    </a:lnTo>
                    <a:lnTo>
                      <a:pt x="30" y="90"/>
                    </a:lnTo>
                    <a:lnTo>
                      <a:pt x="30" y="132"/>
                    </a:lnTo>
                    <a:lnTo>
                      <a:pt x="30" y="48"/>
                    </a:lnTo>
                    <a:lnTo>
                      <a:pt x="30" y="30"/>
                    </a:lnTo>
                    <a:lnTo>
                      <a:pt x="30" y="54"/>
                    </a:lnTo>
                    <a:lnTo>
                      <a:pt x="30" y="60"/>
                    </a:lnTo>
                    <a:lnTo>
                      <a:pt x="30" y="84"/>
                    </a:lnTo>
                    <a:lnTo>
                      <a:pt x="30" y="54"/>
                    </a:lnTo>
                    <a:lnTo>
                      <a:pt x="30" y="60"/>
                    </a:lnTo>
                    <a:lnTo>
                      <a:pt x="30" y="72"/>
                    </a:lnTo>
                    <a:lnTo>
                      <a:pt x="30" y="54"/>
                    </a:lnTo>
                    <a:lnTo>
                      <a:pt x="30" y="72"/>
                    </a:lnTo>
                    <a:lnTo>
                      <a:pt x="30" y="78"/>
                    </a:lnTo>
                    <a:lnTo>
                      <a:pt x="30" y="108"/>
                    </a:lnTo>
                    <a:lnTo>
                      <a:pt x="30" y="60"/>
                    </a:lnTo>
                    <a:lnTo>
                      <a:pt x="30" y="66"/>
                    </a:lnTo>
                    <a:lnTo>
                      <a:pt x="30" y="54"/>
                    </a:lnTo>
                    <a:lnTo>
                      <a:pt x="30" y="66"/>
                    </a:lnTo>
                    <a:lnTo>
                      <a:pt x="30" y="84"/>
                    </a:lnTo>
                    <a:lnTo>
                      <a:pt x="30" y="60"/>
                    </a:lnTo>
                    <a:lnTo>
                      <a:pt x="30" y="48"/>
                    </a:lnTo>
                    <a:lnTo>
                      <a:pt x="30" y="72"/>
                    </a:lnTo>
                    <a:lnTo>
                      <a:pt x="30" y="42"/>
                    </a:lnTo>
                    <a:lnTo>
                      <a:pt x="30" y="66"/>
                    </a:lnTo>
                    <a:lnTo>
                      <a:pt x="30" y="12"/>
                    </a:lnTo>
                    <a:lnTo>
                      <a:pt x="30" y="42"/>
                    </a:lnTo>
                    <a:lnTo>
                      <a:pt x="30" y="96"/>
                    </a:lnTo>
                    <a:lnTo>
                      <a:pt x="30" y="66"/>
                    </a:lnTo>
                    <a:lnTo>
                      <a:pt x="30" y="84"/>
                    </a:lnTo>
                    <a:lnTo>
                      <a:pt x="30" y="60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18"/>
                    </a:lnTo>
                    <a:lnTo>
                      <a:pt x="30" y="114"/>
                    </a:lnTo>
                    <a:lnTo>
                      <a:pt x="30" y="66"/>
                    </a:lnTo>
                    <a:lnTo>
                      <a:pt x="36" y="84"/>
                    </a:lnTo>
                    <a:lnTo>
                      <a:pt x="36" y="36"/>
                    </a:lnTo>
                    <a:lnTo>
                      <a:pt x="36" y="60"/>
                    </a:lnTo>
                    <a:lnTo>
                      <a:pt x="36" y="90"/>
                    </a:lnTo>
                    <a:lnTo>
                      <a:pt x="36" y="84"/>
                    </a:lnTo>
                    <a:lnTo>
                      <a:pt x="36" y="90"/>
                    </a:lnTo>
                    <a:lnTo>
                      <a:pt x="36" y="78"/>
                    </a:lnTo>
                    <a:lnTo>
                      <a:pt x="36" y="66"/>
                    </a:lnTo>
                    <a:lnTo>
                      <a:pt x="36" y="102"/>
                    </a:lnTo>
                    <a:lnTo>
                      <a:pt x="36" y="90"/>
                    </a:lnTo>
                    <a:lnTo>
                      <a:pt x="36" y="66"/>
                    </a:lnTo>
                    <a:lnTo>
                      <a:pt x="36" y="72"/>
                    </a:lnTo>
                    <a:lnTo>
                      <a:pt x="36" y="78"/>
                    </a:lnTo>
                    <a:lnTo>
                      <a:pt x="36" y="84"/>
                    </a:lnTo>
                    <a:lnTo>
                      <a:pt x="36" y="54"/>
                    </a:lnTo>
                    <a:lnTo>
                      <a:pt x="36" y="72"/>
                    </a:lnTo>
                    <a:lnTo>
                      <a:pt x="36" y="60"/>
                    </a:lnTo>
                    <a:lnTo>
                      <a:pt x="36" y="48"/>
                    </a:lnTo>
                    <a:lnTo>
                      <a:pt x="36" y="72"/>
                    </a:lnTo>
                    <a:lnTo>
                      <a:pt x="36" y="84"/>
                    </a:lnTo>
                    <a:lnTo>
                      <a:pt x="36" y="54"/>
                    </a:lnTo>
                    <a:lnTo>
                      <a:pt x="36" y="42"/>
                    </a:lnTo>
                    <a:lnTo>
                      <a:pt x="36" y="54"/>
                    </a:lnTo>
                    <a:lnTo>
                      <a:pt x="36" y="66"/>
                    </a:lnTo>
                    <a:lnTo>
                      <a:pt x="36" y="84"/>
                    </a:lnTo>
                    <a:lnTo>
                      <a:pt x="36" y="48"/>
                    </a:lnTo>
                    <a:lnTo>
                      <a:pt x="36" y="90"/>
                    </a:lnTo>
                    <a:lnTo>
                      <a:pt x="36" y="102"/>
                    </a:lnTo>
                    <a:lnTo>
                      <a:pt x="36" y="24"/>
                    </a:lnTo>
                    <a:lnTo>
                      <a:pt x="36" y="36"/>
                    </a:lnTo>
                    <a:lnTo>
                      <a:pt x="36" y="72"/>
                    </a:lnTo>
                    <a:lnTo>
                      <a:pt x="36" y="42"/>
                    </a:lnTo>
                    <a:lnTo>
                      <a:pt x="36" y="78"/>
                    </a:lnTo>
                    <a:lnTo>
                      <a:pt x="36" y="84"/>
                    </a:lnTo>
                    <a:lnTo>
                      <a:pt x="36" y="78"/>
                    </a:lnTo>
                    <a:lnTo>
                      <a:pt x="36" y="78"/>
                    </a:lnTo>
                    <a:lnTo>
                      <a:pt x="36" y="108"/>
                    </a:lnTo>
                    <a:lnTo>
                      <a:pt x="36" y="84"/>
                    </a:lnTo>
                    <a:lnTo>
                      <a:pt x="36" y="60"/>
                    </a:lnTo>
                    <a:lnTo>
                      <a:pt x="36" y="60"/>
                    </a:lnTo>
                    <a:lnTo>
                      <a:pt x="36" y="72"/>
                    </a:lnTo>
                    <a:lnTo>
                      <a:pt x="36" y="78"/>
                    </a:lnTo>
                    <a:lnTo>
                      <a:pt x="36" y="126"/>
                    </a:lnTo>
                    <a:lnTo>
                      <a:pt x="36" y="90"/>
                    </a:lnTo>
                    <a:lnTo>
                      <a:pt x="36" y="30"/>
                    </a:lnTo>
                    <a:lnTo>
                      <a:pt x="36" y="42"/>
                    </a:lnTo>
                    <a:lnTo>
                      <a:pt x="36" y="60"/>
                    </a:lnTo>
                    <a:lnTo>
                      <a:pt x="36" y="60"/>
                    </a:lnTo>
                    <a:lnTo>
                      <a:pt x="36" y="60"/>
                    </a:lnTo>
                    <a:lnTo>
                      <a:pt x="36" y="60"/>
                    </a:lnTo>
                    <a:lnTo>
                      <a:pt x="36" y="42"/>
                    </a:lnTo>
                    <a:lnTo>
                      <a:pt x="36" y="78"/>
                    </a:lnTo>
                    <a:lnTo>
                      <a:pt x="36" y="96"/>
                    </a:lnTo>
                    <a:lnTo>
                      <a:pt x="36" y="66"/>
                    </a:lnTo>
                    <a:lnTo>
                      <a:pt x="36" y="54"/>
                    </a:lnTo>
                    <a:lnTo>
                      <a:pt x="36" y="66"/>
                    </a:lnTo>
                    <a:lnTo>
                      <a:pt x="36" y="60"/>
                    </a:lnTo>
                    <a:lnTo>
                      <a:pt x="36" y="108"/>
                    </a:lnTo>
                    <a:lnTo>
                      <a:pt x="36" y="78"/>
                    </a:lnTo>
                    <a:lnTo>
                      <a:pt x="36" y="90"/>
                    </a:lnTo>
                    <a:lnTo>
                      <a:pt x="36" y="42"/>
                    </a:lnTo>
                    <a:lnTo>
                      <a:pt x="36" y="66"/>
                    </a:lnTo>
                    <a:lnTo>
                      <a:pt x="36" y="66"/>
                    </a:lnTo>
                    <a:lnTo>
                      <a:pt x="36" y="30"/>
                    </a:lnTo>
                    <a:lnTo>
                      <a:pt x="36" y="84"/>
                    </a:lnTo>
                    <a:lnTo>
                      <a:pt x="36" y="60"/>
                    </a:lnTo>
                    <a:lnTo>
                      <a:pt x="36" y="54"/>
                    </a:lnTo>
                    <a:lnTo>
                      <a:pt x="36" y="66"/>
                    </a:lnTo>
                    <a:lnTo>
                      <a:pt x="36" y="54"/>
                    </a:lnTo>
                    <a:lnTo>
                      <a:pt x="36" y="102"/>
                    </a:lnTo>
                    <a:lnTo>
                      <a:pt x="36" y="84"/>
                    </a:lnTo>
                    <a:lnTo>
                      <a:pt x="36" y="78"/>
                    </a:lnTo>
                    <a:lnTo>
                      <a:pt x="36" y="36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36" y="66"/>
                    </a:lnTo>
                    <a:lnTo>
                      <a:pt x="36" y="72"/>
                    </a:lnTo>
                    <a:lnTo>
                      <a:pt x="36" y="60"/>
                    </a:lnTo>
                    <a:lnTo>
                      <a:pt x="36" y="66"/>
                    </a:lnTo>
                    <a:lnTo>
                      <a:pt x="36" y="60"/>
                    </a:lnTo>
                    <a:lnTo>
                      <a:pt x="36" y="42"/>
                    </a:lnTo>
                    <a:lnTo>
                      <a:pt x="36" y="90"/>
                    </a:lnTo>
                    <a:lnTo>
                      <a:pt x="36" y="120"/>
                    </a:lnTo>
                    <a:lnTo>
                      <a:pt x="36" y="54"/>
                    </a:lnTo>
                    <a:lnTo>
                      <a:pt x="36" y="66"/>
                    </a:lnTo>
                    <a:lnTo>
                      <a:pt x="36" y="66"/>
                    </a:lnTo>
                    <a:lnTo>
                      <a:pt x="36" y="84"/>
                    </a:lnTo>
                    <a:lnTo>
                      <a:pt x="36" y="90"/>
                    </a:lnTo>
                    <a:lnTo>
                      <a:pt x="36" y="72"/>
                    </a:lnTo>
                    <a:lnTo>
                      <a:pt x="36" y="66"/>
                    </a:lnTo>
                    <a:lnTo>
                      <a:pt x="36" y="66"/>
                    </a:lnTo>
                    <a:lnTo>
                      <a:pt x="36" y="90"/>
                    </a:lnTo>
                    <a:lnTo>
                      <a:pt x="36" y="102"/>
                    </a:lnTo>
                    <a:lnTo>
                      <a:pt x="36" y="96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36" y="78"/>
                    </a:lnTo>
                    <a:lnTo>
                      <a:pt x="36" y="78"/>
                    </a:lnTo>
                    <a:lnTo>
                      <a:pt x="36" y="72"/>
                    </a:lnTo>
                    <a:lnTo>
                      <a:pt x="36" y="66"/>
                    </a:lnTo>
                    <a:lnTo>
                      <a:pt x="36" y="78"/>
                    </a:lnTo>
                    <a:lnTo>
                      <a:pt x="42" y="66"/>
                    </a:lnTo>
                    <a:lnTo>
                      <a:pt x="42" y="84"/>
                    </a:lnTo>
                    <a:lnTo>
                      <a:pt x="42" y="90"/>
                    </a:lnTo>
                    <a:lnTo>
                      <a:pt x="42" y="54"/>
                    </a:lnTo>
                    <a:lnTo>
                      <a:pt x="42" y="78"/>
                    </a:lnTo>
                    <a:lnTo>
                      <a:pt x="42" y="72"/>
                    </a:lnTo>
                    <a:lnTo>
                      <a:pt x="42" y="66"/>
                    </a:lnTo>
                    <a:lnTo>
                      <a:pt x="42" y="54"/>
                    </a:lnTo>
                    <a:lnTo>
                      <a:pt x="42" y="48"/>
                    </a:lnTo>
                    <a:lnTo>
                      <a:pt x="42" y="66"/>
                    </a:lnTo>
                    <a:lnTo>
                      <a:pt x="42" y="90"/>
                    </a:lnTo>
                    <a:lnTo>
                      <a:pt x="42" y="78"/>
                    </a:lnTo>
                    <a:lnTo>
                      <a:pt x="42" y="78"/>
                    </a:lnTo>
                    <a:lnTo>
                      <a:pt x="42" y="90"/>
                    </a:lnTo>
                    <a:lnTo>
                      <a:pt x="42" y="24"/>
                    </a:lnTo>
                    <a:lnTo>
                      <a:pt x="42" y="90"/>
                    </a:lnTo>
                    <a:lnTo>
                      <a:pt x="42" y="108"/>
                    </a:lnTo>
                    <a:lnTo>
                      <a:pt x="42" y="84"/>
                    </a:lnTo>
                    <a:lnTo>
                      <a:pt x="42" y="78"/>
                    </a:lnTo>
                    <a:lnTo>
                      <a:pt x="42" y="48"/>
                    </a:lnTo>
                    <a:lnTo>
                      <a:pt x="42" y="54"/>
                    </a:lnTo>
                    <a:lnTo>
                      <a:pt x="42" y="66"/>
                    </a:lnTo>
                    <a:lnTo>
                      <a:pt x="42" y="12"/>
                    </a:lnTo>
                    <a:lnTo>
                      <a:pt x="42" y="66"/>
                    </a:lnTo>
                    <a:lnTo>
                      <a:pt x="42" y="84"/>
                    </a:lnTo>
                    <a:lnTo>
                      <a:pt x="42" y="60"/>
                    </a:lnTo>
                    <a:lnTo>
                      <a:pt x="42" y="60"/>
                    </a:lnTo>
                    <a:lnTo>
                      <a:pt x="42" y="114"/>
                    </a:lnTo>
                    <a:lnTo>
                      <a:pt x="42" y="48"/>
                    </a:lnTo>
                    <a:lnTo>
                      <a:pt x="42" y="60"/>
                    </a:lnTo>
                    <a:lnTo>
                      <a:pt x="42" y="84"/>
                    </a:lnTo>
                    <a:lnTo>
                      <a:pt x="42" y="66"/>
                    </a:lnTo>
                    <a:lnTo>
                      <a:pt x="42" y="78"/>
                    </a:lnTo>
                    <a:lnTo>
                      <a:pt x="42" y="78"/>
                    </a:lnTo>
                    <a:lnTo>
                      <a:pt x="42" y="78"/>
                    </a:lnTo>
                    <a:lnTo>
                      <a:pt x="42" y="54"/>
                    </a:lnTo>
                    <a:lnTo>
                      <a:pt x="42" y="72"/>
                    </a:lnTo>
                    <a:lnTo>
                      <a:pt x="42" y="90"/>
                    </a:lnTo>
                    <a:lnTo>
                      <a:pt x="42" y="90"/>
                    </a:lnTo>
                    <a:lnTo>
                      <a:pt x="42" y="84"/>
                    </a:lnTo>
                    <a:lnTo>
                      <a:pt x="42" y="102"/>
                    </a:lnTo>
                    <a:lnTo>
                      <a:pt x="42" y="54"/>
                    </a:lnTo>
                    <a:lnTo>
                      <a:pt x="42" y="66"/>
                    </a:lnTo>
                    <a:lnTo>
                      <a:pt x="42" y="54"/>
                    </a:lnTo>
                    <a:lnTo>
                      <a:pt x="42" y="60"/>
                    </a:lnTo>
                    <a:lnTo>
                      <a:pt x="42" y="96"/>
                    </a:lnTo>
                    <a:lnTo>
                      <a:pt x="42" y="66"/>
                    </a:lnTo>
                    <a:lnTo>
                      <a:pt x="42" y="42"/>
                    </a:lnTo>
                    <a:lnTo>
                      <a:pt x="42" y="72"/>
                    </a:lnTo>
                    <a:lnTo>
                      <a:pt x="42" y="36"/>
                    </a:lnTo>
                    <a:lnTo>
                      <a:pt x="42" y="42"/>
                    </a:lnTo>
                    <a:lnTo>
                      <a:pt x="42" y="66"/>
                    </a:lnTo>
                    <a:lnTo>
                      <a:pt x="42" y="60"/>
                    </a:lnTo>
                    <a:lnTo>
                      <a:pt x="42" y="42"/>
                    </a:lnTo>
                    <a:lnTo>
                      <a:pt x="42" y="78"/>
                    </a:lnTo>
                    <a:lnTo>
                      <a:pt x="42" y="66"/>
                    </a:lnTo>
                    <a:lnTo>
                      <a:pt x="42" y="48"/>
                    </a:lnTo>
                    <a:lnTo>
                      <a:pt x="42" y="24"/>
                    </a:lnTo>
                    <a:lnTo>
                      <a:pt x="42" y="42"/>
                    </a:lnTo>
                    <a:lnTo>
                      <a:pt x="42" y="54"/>
                    </a:lnTo>
                    <a:lnTo>
                      <a:pt x="42" y="48"/>
                    </a:lnTo>
                    <a:lnTo>
                      <a:pt x="42" y="60"/>
                    </a:lnTo>
                    <a:lnTo>
                      <a:pt x="42" y="78"/>
                    </a:lnTo>
                    <a:lnTo>
                      <a:pt x="42" y="72"/>
                    </a:lnTo>
                    <a:lnTo>
                      <a:pt x="42" y="90"/>
                    </a:lnTo>
                    <a:lnTo>
                      <a:pt x="42" y="96"/>
                    </a:lnTo>
                    <a:lnTo>
                      <a:pt x="42" y="84"/>
                    </a:lnTo>
                    <a:lnTo>
                      <a:pt x="42" y="102"/>
                    </a:lnTo>
                    <a:lnTo>
                      <a:pt x="42" y="84"/>
                    </a:lnTo>
                    <a:lnTo>
                      <a:pt x="42" y="54"/>
                    </a:lnTo>
                    <a:lnTo>
                      <a:pt x="42" y="84"/>
                    </a:lnTo>
                    <a:lnTo>
                      <a:pt x="42" y="66"/>
                    </a:lnTo>
                    <a:lnTo>
                      <a:pt x="42" y="48"/>
                    </a:lnTo>
                    <a:lnTo>
                      <a:pt x="42" y="30"/>
                    </a:lnTo>
                    <a:lnTo>
                      <a:pt x="42" y="42"/>
                    </a:lnTo>
                    <a:lnTo>
                      <a:pt x="42" y="54"/>
                    </a:lnTo>
                    <a:lnTo>
                      <a:pt x="42" y="126"/>
                    </a:lnTo>
                    <a:lnTo>
                      <a:pt x="42" y="60"/>
                    </a:lnTo>
                    <a:lnTo>
                      <a:pt x="42" y="84"/>
                    </a:lnTo>
                    <a:lnTo>
                      <a:pt x="42" y="36"/>
                    </a:lnTo>
                    <a:lnTo>
                      <a:pt x="42" y="78"/>
                    </a:lnTo>
                    <a:lnTo>
                      <a:pt x="42" y="36"/>
                    </a:lnTo>
                    <a:lnTo>
                      <a:pt x="42" y="66"/>
                    </a:lnTo>
                    <a:lnTo>
                      <a:pt x="42" y="96"/>
                    </a:lnTo>
                    <a:lnTo>
                      <a:pt x="42" y="72"/>
                    </a:lnTo>
                    <a:lnTo>
                      <a:pt x="42" y="54"/>
                    </a:lnTo>
                    <a:lnTo>
                      <a:pt x="42" y="60"/>
                    </a:lnTo>
                    <a:lnTo>
                      <a:pt x="42" y="54"/>
                    </a:lnTo>
                    <a:lnTo>
                      <a:pt x="42" y="54"/>
                    </a:lnTo>
                    <a:lnTo>
                      <a:pt x="42" y="90"/>
                    </a:lnTo>
                    <a:lnTo>
                      <a:pt x="42" y="72"/>
                    </a:lnTo>
                    <a:lnTo>
                      <a:pt x="42" y="72"/>
                    </a:lnTo>
                    <a:lnTo>
                      <a:pt x="42" y="120"/>
                    </a:lnTo>
                    <a:lnTo>
                      <a:pt x="42" y="90"/>
                    </a:lnTo>
                    <a:lnTo>
                      <a:pt x="42" y="66"/>
                    </a:lnTo>
                    <a:lnTo>
                      <a:pt x="42" y="78"/>
                    </a:lnTo>
                    <a:lnTo>
                      <a:pt x="42" y="78"/>
                    </a:lnTo>
                    <a:lnTo>
                      <a:pt x="42" y="102"/>
                    </a:lnTo>
                    <a:lnTo>
                      <a:pt x="42" y="66"/>
                    </a:lnTo>
                    <a:lnTo>
                      <a:pt x="42" y="72"/>
                    </a:lnTo>
                    <a:lnTo>
                      <a:pt x="42" y="42"/>
                    </a:lnTo>
                    <a:lnTo>
                      <a:pt x="42" y="30"/>
                    </a:lnTo>
                    <a:lnTo>
                      <a:pt x="42" y="84"/>
                    </a:lnTo>
                    <a:lnTo>
                      <a:pt x="48" y="102"/>
                    </a:lnTo>
                    <a:lnTo>
                      <a:pt x="48" y="60"/>
                    </a:lnTo>
                    <a:lnTo>
                      <a:pt x="48" y="66"/>
                    </a:lnTo>
                    <a:lnTo>
                      <a:pt x="48" y="48"/>
                    </a:lnTo>
                    <a:lnTo>
                      <a:pt x="48" y="72"/>
                    </a:lnTo>
                    <a:lnTo>
                      <a:pt x="48" y="96"/>
                    </a:lnTo>
                    <a:lnTo>
                      <a:pt x="48" y="90"/>
                    </a:lnTo>
                    <a:lnTo>
                      <a:pt x="48" y="60"/>
                    </a:lnTo>
                    <a:lnTo>
                      <a:pt x="48" y="60"/>
                    </a:lnTo>
                    <a:lnTo>
                      <a:pt x="48" y="48"/>
                    </a:lnTo>
                    <a:lnTo>
                      <a:pt x="48" y="54"/>
                    </a:lnTo>
                    <a:lnTo>
                      <a:pt x="48" y="66"/>
                    </a:lnTo>
                    <a:lnTo>
                      <a:pt x="48" y="90"/>
                    </a:lnTo>
                    <a:lnTo>
                      <a:pt x="48" y="54"/>
                    </a:lnTo>
                    <a:lnTo>
                      <a:pt x="48" y="96"/>
                    </a:lnTo>
                    <a:lnTo>
                      <a:pt x="48" y="72"/>
                    </a:lnTo>
                    <a:lnTo>
                      <a:pt x="48" y="42"/>
                    </a:lnTo>
                    <a:lnTo>
                      <a:pt x="48" y="66"/>
                    </a:lnTo>
                    <a:lnTo>
                      <a:pt x="48" y="78"/>
                    </a:lnTo>
                    <a:lnTo>
                      <a:pt x="48" y="54"/>
                    </a:lnTo>
                    <a:lnTo>
                      <a:pt x="48" y="96"/>
                    </a:lnTo>
                    <a:lnTo>
                      <a:pt x="48" y="72"/>
                    </a:lnTo>
                    <a:lnTo>
                      <a:pt x="48" y="84"/>
                    </a:lnTo>
                    <a:lnTo>
                      <a:pt x="48" y="42"/>
                    </a:lnTo>
                    <a:lnTo>
                      <a:pt x="48" y="48"/>
                    </a:lnTo>
                    <a:lnTo>
                      <a:pt x="48" y="60"/>
                    </a:lnTo>
                    <a:lnTo>
                      <a:pt x="48" y="66"/>
                    </a:lnTo>
                    <a:lnTo>
                      <a:pt x="48" y="102"/>
                    </a:lnTo>
                    <a:lnTo>
                      <a:pt x="48" y="90"/>
                    </a:lnTo>
                    <a:lnTo>
                      <a:pt x="48" y="60"/>
                    </a:lnTo>
                    <a:lnTo>
                      <a:pt x="48" y="78"/>
                    </a:lnTo>
                    <a:lnTo>
                      <a:pt x="48" y="102"/>
                    </a:lnTo>
                    <a:lnTo>
                      <a:pt x="48" y="84"/>
                    </a:lnTo>
                    <a:lnTo>
                      <a:pt x="48" y="60"/>
                    </a:lnTo>
                    <a:lnTo>
                      <a:pt x="48" y="84"/>
                    </a:lnTo>
                    <a:lnTo>
                      <a:pt x="48" y="84"/>
                    </a:lnTo>
                    <a:lnTo>
                      <a:pt x="48" y="84"/>
                    </a:lnTo>
                    <a:lnTo>
                      <a:pt x="48" y="54"/>
                    </a:lnTo>
                    <a:lnTo>
                      <a:pt x="48" y="60"/>
                    </a:lnTo>
                    <a:lnTo>
                      <a:pt x="48" y="48"/>
                    </a:lnTo>
                    <a:lnTo>
                      <a:pt x="48" y="66"/>
                    </a:lnTo>
                    <a:lnTo>
                      <a:pt x="48" y="90"/>
                    </a:lnTo>
                    <a:lnTo>
                      <a:pt x="48" y="42"/>
                    </a:lnTo>
                    <a:lnTo>
                      <a:pt x="48" y="78"/>
                    </a:lnTo>
                    <a:lnTo>
                      <a:pt x="48" y="90"/>
                    </a:lnTo>
                    <a:lnTo>
                      <a:pt x="48" y="60"/>
                    </a:lnTo>
                    <a:lnTo>
                      <a:pt x="48" y="72"/>
                    </a:lnTo>
                    <a:lnTo>
                      <a:pt x="48" y="66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48" y="90"/>
                    </a:lnTo>
                    <a:lnTo>
                      <a:pt x="48" y="60"/>
                    </a:lnTo>
                    <a:lnTo>
                      <a:pt x="48" y="90"/>
                    </a:lnTo>
                    <a:lnTo>
                      <a:pt x="48" y="66"/>
                    </a:lnTo>
                    <a:lnTo>
                      <a:pt x="48" y="84"/>
                    </a:lnTo>
                    <a:lnTo>
                      <a:pt x="48" y="66"/>
                    </a:lnTo>
                    <a:lnTo>
                      <a:pt x="48" y="72"/>
                    </a:lnTo>
                    <a:lnTo>
                      <a:pt x="48" y="84"/>
                    </a:lnTo>
                    <a:lnTo>
                      <a:pt x="48" y="48"/>
                    </a:lnTo>
                    <a:lnTo>
                      <a:pt x="48" y="66"/>
                    </a:lnTo>
                    <a:lnTo>
                      <a:pt x="48" y="42"/>
                    </a:lnTo>
                    <a:lnTo>
                      <a:pt x="48" y="66"/>
                    </a:lnTo>
                    <a:lnTo>
                      <a:pt x="48" y="108"/>
                    </a:lnTo>
                    <a:lnTo>
                      <a:pt x="48" y="42"/>
                    </a:lnTo>
                    <a:lnTo>
                      <a:pt x="48" y="42"/>
                    </a:lnTo>
                    <a:lnTo>
                      <a:pt x="48" y="42"/>
                    </a:lnTo>
                    <a:lnTo>
                      <a:pt x="48" y="42"/>
                    </a:lnTo>
                    <a:lnTo>
                      <a:pt x="48" y="42"/>
                    </a:lnTo>
                    <a:lnTo>
                      <a:pt x="48" y="72"/>
                    </a:lnTo>
                    <a:lnTo>
                      <a:pt x="48" y="72"/>
                    </a:lnTo>
                    <a:lnTo>
                      <a:pt x="48" y="54"/>
                    </a:lnTo>
                    <a:lnTo>
                      <a:pt x="48" y="48"/>
                    </a:lnTo>
                    <a:lnTo>
                      <a:pt x="48" y="102"/>
                    </a:lnTo>
                    <a:lnTo>
                      <a:pt x="48" y="48"/>
                    </a:lnTo>
                    <a:lnTo>
                      <a:pt x="48" y="84"/>
                    </a:lnTo>
                    <a:lnTo>
                      <a:pt x="48" y="72"/>
                    </a:lnTo>
                    <a:lnTo>
                      <a:pt x="48" y="78"/>
                    </a:lnTo>
                    <a:lnTo>
                      <a:pt x="48" y="114"/>
                    </a:lnTo>
                    <a:lnTo>
                      <a:pt x="48" y="90"/>
                    </a:lnTo>
                    <a:lnTo>
                      <a:pt x="48" y="48"/>
                    </a:lnTo>
                    <a:lnTo>
                      <a:pt x="48" y="72"/>
                    </a:lnTo>
                    <a:lnTo>
                      <a:pt x="48" y="84"/>
                    </a:lnTo>
                    <a:lnTo>
                      <a:pt x="48" y="78"/>
                    </a:lnTo>
                    <a:lnTo>
                      <a:pt x="48" y="72"/>
                    </a:lnTo>
                    <a:lnTo>
                      <a:pt x="48" y="108"/>
                    </a:lnTo>
                    <a:lnTo>
                      <a:pt x="48" y="78"/>
                    </a:lnTo>
                    <a:lnTo>
                      <a:pt x="48" y="78"/>
                    </a:lnTo>
                    <a:lnTo>
                      <a:pt x="48" y="54"/>
                    </a:lnTo>
                    <a:lnTo>
                      <a:pt x="48" y="42"/>
                    </a:lnTo>
                    <a:lnTo>
                      <a:pt x="48" y="78"/>
                    </a:lnTo>
                    <a:lnTo>
                      <a:pt x="48" y="90"/>
                    </a:lnTo>
                    <a:lnTo>
                      <a:pt x="48" y="78"/>
                    </a:lnTo>
                    <a:lnTo>
                      <a:pt x="48" y="42"/>
                    </a:lnTo>
                    <a:lnTo>
                      <a:pt x="48" y="66"/>
                    </a:lnTo>
                    <a:lnTo>
                      <a:pt x="48" y="84"/>
                    </a:lnTo>
                    <a:lnTo>
                      <a:pt x="48" y="30"/>
                    </a:lnTo>
                    <a:lnTo>
                      <a:pt x="48" y="84"/>
                    </a:lnTo>
                    <a:lnTo>
                      <a:pt x="48" y="102"/>
                    </a:lnTo>
                    <a:lnTo>
                      <a:pt x="48" y="78"/>
                    </a:lnTo>
                    <a:lnTo>
                      <a:pt x="48" y="72"/>
                    </a:lnTo>
                    <a:lnTo>
                      <a:pt x="48" y="72"/>
                    </a:lnTo>
                    <a:lnTo>
                      <a:pt x="48" y="54"/>
                    </a:lnTo>
                    <a:lnTo>
                      <a:pt x="54" y="48"/>
                    </a:lnTo>
                    <a:lnTo>
                      <a:pt x="54" y="24"/>
                    </a:lnTo>
                    <a:lnTo>
                      <a:pt x="54" y="54"/>
                    </a:lnTo>
                    <a:lnTo>
                      <a:pt x="54" y="66"/>
                    </a:lnTo>
                    <a:lnTo>
                      <a:pt x="54" y="72"/>
                    </a:lnTo>
                    <a:lnTo>
                      <a:pt x="54" y="60"/>
                    </a:lnTo>
                    <a:lnTo>
                      <a:pt x="54" y="84"/>
                    </a:lnTo>
                    <a:lnTo>
                      <a:pt x="54" y="84"/>
                    </a:lnTo>
                    <a:lnTo>
                      <a:pt x="54" y="90"/>
                    </a:lnTo>
                    <a:lnTo>
                      <a:pt x="54" y="48"/>
                    </a:lnTo>
                    <a:lnTo>
                      <a:pt x="54" y="60"/>
                    </a:lnTo>
                    <a:lnTo>
                      <a:pt x="54" y="78"/>
                    </a:lnTo>
                    <a:lnTo>
                      <a:pt x="54" y="84"/>
                    </a:lnTo>
                    <a:lnTo>
                      <a:pt x="54" y="66"/>
                    </a:lnTo>
                    <a:lnTo>
                      <a:pt x="54" y="78"/>
                    </a:lnTo>
                    <a:lnTo>
                      <a:pt x="54" y="60"/>
                    </a:lnTo>
                    <a:lnTo>
                      <a:pt x="54" y="96"/>
                    </a:lnTo>
                    <a:lnTo>
                      <a:pt x="54" y="60"/>
                    </a:lnTo>
                    <a:lnTo>
                      <a:pt x="54" y="84"/>
                    </a:lnTo>
                    <a:lnTo>
                      <a:pt x="54" y="66"/>
                    </a:lnTo>
                    <a:lnTo>
                      <a:pt x="54" y="66"/>
                    </a:lnTo>
                    <a:lnTo>
                      <a:pt x="54" y="78"/>
                    </a:lnTo>
                    <a:lnTo>
                      <a:pt x="54" y="60"/>
                    </a:lnTo>
                    <a:lnTo>
                      <a:pt x="54" y="66"/>
                    </a:lnTo>
                    <a:lnTo>
                      <a:pt x="54" y="72"/>
                    </a:lnTo>
                    <a:lnTo>
                      <a:pt x="54" y="96"/>
                    </a:lnTo>
                    <a:lnTo>
                      <a:pt x="54" y="84"/>
                    </a:lnTo>
                    <a:lnTo>
                      <a:pt x="54" y="78"/>
                    </a:lnTo>
                    <a:lnTo>
                      <a:pt x="54" y="48"/>
                    </a:lnTo>
                    <a:lnTo>
                      <a:pt x="54" y="42"/>
                    </a:lnTo>
                    <a:lnTo>
                      <a:pt x="54" y="60"/>
                    </a:lnTo>
                    <a:lnTo>
                      <a:pt x="54" y="78"/>
                    </a:lnTo>
                    <a:lnTo>
                      <a:pt x="54" y="72"/>
                    </a:lnTo>
                    <a:lnTo>
                      <a:pt x="54" y="78"/>
                    </a:lnTo>
                    <a:lnTo>
                      <a:pt x="54" y="66"/>
                    </a:lnTo>
                    <a:lnTo>
                      <a:pt x="54" y="84"/>
                    </a:lnTo>
                    <a:lnTo>
                      <a:pt x="54" y="66"/>
                    </a:lnTo>
                    <a:lnTo>
                      <a:pt x="54" y="48"/>
                    </a:lnTo>
                    <a:lnTo>
                      <a:pt x="54" y="78"/>
                    </a:lnTo>
                    <a:lnTo>
                      <a:pt x="54" y="84"/>
                    </a:lnTo>
                    <a:lnTo>
                      <a:pt x="54" y="48"/>
                    </a:lnTo>
                    <a:lnTo>
                      <a:pt x="54" y="90"/>
                    </a:lnTo>
                    <a:lnTo>
                      <a:pt x="54" y="78"/>
                    </a:lnTo>
                    <a:lnTo>
                      <a:pt x="54" y="54"/>
                    </a:lnTo>
                    <a:lnTo>
                      <a:pt x="54" y="48"/>
                    </a:lnTo>
                    <a:lnTo>
                      <a:pt x="54" y="72"/>
                    </a:lnTo>
                    <a:lnTo>
                      <a:pt x="54" y="66"/>
                    </a:lnTo>
                    <a:lnTo>
                      <a:pt x="54" y="78"/>
                    </a:lnTo>
                    <a:lnTo>
                      <a:pt x="54" y="84"/>
                    </a:lnTo>
                    <a:lnTo>
                      <a:pt x="54" y="48"/>
                    </a:lnTo>
                    <a:lnTo>
                      <a:pt x="54" y="54"/>
                    </a:lnTo>
                    <a:lnTo>
                      <a:pt x="54" y="84"/>
                    </a:lnTo>
                    <a:lnTo>
                      <a:pt x="54" y="66"/>
                    </a:lnTo>
                    <a:lnTo>
                      <a:pt x="54" y="90"/>
                    </a:lnTo>
                    <a:lnTo>
                      <a:pt x="54" y="102"/>
                    </a:lnTo>
                    <a:lnTo>
                      <a:pt x="54" y="96"/>
                    </a:lnTo>
                    <a:lnTo>
                      <a:pt x="54" y="66"/>
                    </a:lnTo>
                    <a:lnTo>
                      <a:pt x="54" y="66"/>
                    </a:lnTo>
                    <a:lnTo>
                      <a:pt x="54" y="42"/>
                    </a:lnTo>
                    <a:lnTo>
                      <a:pt x="54" y="60"/>
                    </a:lnTo>
                    <a:lnTo>
                      <a:pt x="54" y="114"/>
                    </a:lnTo>
                    <a:lnTo>
                      <a:pt x="54" y="66"/>
                    </a:lnTo>
                    <a:lnTo>
                      <a:pt x="54" y="90"/>
                    </a:lnTo>
                    <a:lnTo>
                      <a:pt x="54" y="78"/>
                    </a:lnTo>
                    <a:lnTo>
                      <a:pt x="54" y="60"/>
                    </a:lnTo>
                    <a:lnTo>
                      <a:pt x="54" y="84"/>
                    </a:lnTo>
                    <a:lnTo>
                      <a:pt x="54" y="78"/>
                    </a:lnTo>
                    <a:lnTo>
                      <a:pt x="54" y="78"/>
                    </a:lnTo>
                    <a:lnTo>
                      <a:pt x="54" y="96"/>
                    </a:lnTo>
                    <a:lnTo>
                      <a:pt x="54" y="30"/>
                    </a:lnTo>
                    <a:lnTo>
                      <a:pt x="54" y="90"/>
                    </a:lnTo>
                    <a:lnTo>
                      <a:pt x="54" y="96"/>
                    </a:lnTo>
                    <a:lnTo>
                      <a:pt x="54" y="60"/>
                    </a:lnTo>
                    <a:lnTo>
                      <a:pt x="54" y="42"/>
                    </a:lnTo>
                    <a:lnTo>
                      <a:pt x="54" y="84"/>
                    </a:lnTo>
                    <a:lnTo>
                      <a:pt x="54" y="60"/>
                    </a:lnTo>
                    <a:lnTo>
                      <a:pt x="54" y="96"/>
                    </a:lnTo>
                    <a:lnTo>
                      <a:pt x="54" y="90"/>
                    </a:lnTo>
                    <a:lnTo>
                      <a:pt x="54" y="60"/>
                    </a:lnTo>
                    <a:lnTo>
                      <a:pt x="54" y="78"/>
                    </a:lnTo>
                    <a:lnTo>
                      <a:pt x="54" y="42"/>
                    </a:lnTo>
                    <a:lnTo>
                      <a:pt x="54" y="72"/>
                    </a:lnTo>
                    <a:lnTo>
                      <a:pt x="54" y="54"/>
                    </a:lnTo>
                    <a:lnTo>
                      <a:pt x="54" y="90"/>
                    </a:lnTo>
                    <a:lnTo>
                      <a:pt x="54" y="72"/>
                    </a:lnTo>
                    <a:lnTo>
                      <a:pt x="54" y="24"/>
                    </a:lnTo>
                    <a:lnTo>
                      <a:pt x="54" y="90"/>
                    </a:lnTo>
                    <a:lnTo>
                      <a:pt x="54" y="60"/>
                    </a:lnTo>
                    <a:lnTo>
                      <a:pt x="54" y="72"/>
                    </a:lnTo>
                    <a:lnTo>
                      <a:pt x="54" y="72"/>
                    </a:lnTo>
                    <a:lnTo>
                      <a:pt x="54" y="60"/>
                    </a:lnTo>
                    <a:lnTo>
                      <a:pt x="54" y="48"/>
                    </a:lnTo>
                    <a:lnTo>
                      <a:pt x="54" y="72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54" y="48"/>
                    </a:lnTo>
                    <a:lnTo>
                      <a:pt x="54" y="72"/>
                    </a:lnTo>
                    <a:lnTo>
                      <a:pt x="54" y="60"/>
                    </a:lnTo>
                    <a:lnTo>
                      <a:pt x="54" y="108"/>
                    </a:lnTo>
                    <a:lnTo>
                      <a:pt x="54" y="60"/>
                    </a:lnTo>
                    <a:lnTo>
                      <a:pt x="54" y="54"/>
                    </a:lnTo>
                    <a:lnTo>
                      <a:pt x="54" y="102"/>
                    </a:lnTo>
                    <a:lnTo>
                      <a:pt x="60" y="78"/>
                    </a:lnTo>
                    <a:lnTo>
                      <a:pt x="60" y="54"/>
                    </a:lnTo>
                    <a:lnTo>
                      <a:pt x="60" y="54"/>
                    </a:lnTo>
                    <a:lnTo>
                      <a:pt x="60" y="66"/>
                    </a:lnTo>
                    <a:lnTo>
                      <a:pt x="60" y="84"/>
                    </a:lnTo>
                    <a:lnTo>
                      <a:pt x="60" y="72"/>
                    </a:lnTo>
                    <a:lnTo>
                      <a:pt x="60" y="48"/>
                    </a:lnTo>
                    <a:lnTo>
                      <a:pt x="60" y="66"/>
                    </a:lnTo>
                    <a:lnTo>
                      <a:pt x="60" y="54"/>
                    </a:lnTo>
                    <a:lnTo>
                      <a:pt x="60" y="48"/>
                    </a:lnTo>
                    <a:lnTo>
                      <a:pt x="60" y="42"/>
                    </a:lnTo>
                    <a:lnTo>
                      <a:pt x="60" y="84"/>
                    </a:lnTo>
                    <a:lnTo>
                      <a:pt x="60" y="90"/>
                    </a:lnTo>
                    <a:lnTo>
                      <a:pt x="60" y="0"/>
                    </a:lnTo>
                    <a:lnTo>
                      <a:pt x="60" y="72"/>
                    </a:lnTo>
                    <a:lnTo>
                      <a:pt x="60" y="54"/>
                    </a:lnTo>
                    <a:lnTo>
                      <a:pt x="60" y="96"/>
                    </a:lnTo>
                    <a:lnTo>
                      <a:pt x="60" y="60"/>
                    </a:lnTo>
                    <a:lnTo>
                      <a:pt x="60" y="66"/>
                    </a:lnTo>
                    <a:lnTo>
                      <a:pt x="60" y="36"/>
                    </a:lnTo>
                    <a:lnTo>
                      <a:pt x="60" y="72"/>
                    </a:lnTo>
                    <a:lnTo>
                      <a:pt x="60" y="60"/>
                    </a:lnTo>
                    <a:lnTo>
                      <a:pt x="60" y="66"/>
                    </a:lnTo>
                    <a:lnTo>
                      <a:pt x="60" y="60"/>
                    </a:lnTo>
                    <a:lnTo>
                      <a:pt x="60" y="48"/>
                    </a:lnTo>
                    <a:lnTo>
                      <a:pt x="60" y="84"/>
                    </a:lnTo>
                    <a:lnTo>
                      <a:pt x="60" y="108"/>
                    </a:lnTo>
                    <a:lnTo>
                      <a:pt x="60" y="90"/>
                    </a:lnTo>
                    <a:lnTo>
                      <a:pt x="60" y="72"/>
                    </a:lnTo>
                    <a:lnTo>
                      <a:pt x="60" y="90"/>
                    </a:lnTo>
                    <a:lnTo>
                      <a:pt x="60" y="54"/>
                    </a:lnTo>
                    <a:lnTo>
                      <a:pt x="60" y="102"/>
                    </a:lnTo>
                    <a:lnTo>
                      <a:pt x="60" y="24"/>
                    </a:lnTo>
                    <a:lnTo>
                      <a:pt x="60" y="66"/>
                    </a:lnTo>
                    <a:lnTo>
                      <a:pt x="60" y="66"/>
                    </a:lnTo>
                    <a:lnTo>
                      <a:pt x="60" y="84"/>
                    </a:lnTo>
                    <a:lnTo>
                      <a:pt x="60" y="48"/>
                    </a:lnTo>
                    <a:lnTo>
                      <a:pt x="60" y="54"/>
                    </a:lnTo>
                    <a:lnTo>
                      <a:pt x="60" y="102"/>
                    </a:lnTo>
                    <a:lnTo>
                      <a:pt x="60" y="54"/>
                    </a:lnTo>
                    <a:lnTo>
                      <a:pt x="60" y="48"/>
                    </a:lnTo>
                    <a:lnTo>
                      <a:pt x="60" y="90"/>
                    </a:lnTo>
                    <a:lnTo>
                      <a:pt x="60" y="84"/>
                    </a:lnTo>
                    <a:lnTo>
                      <a:pt x="60" y="96"/>
                    </a:lnTo>
                    <a:lnTo>
                      <a:pt x="60" y="96"/>
                    </a:lnTo>
                    <a:lnTo>
                      <a:pt x="60" y="90"/>
                    </a:lnTo>
                    <a:lnTo>
                      <a:pt x="60" y="60"/>
                    </a:lnTo>
                    <a:lnTo>
                      <a:pt x="60" y="72"/>
                    </a:lnTo>
                    <a:lnTo>
                      <a:pt x="60" y="78"/>
                    </a:lnTo>
                    <a:lnTo>
                      <a:pt x="60" y="84"/>
                    </a:lnTo>
                    <a:lnTo>
                      <a:pt x="60" y="78"/>
                    </a:lnTo>
                    <a:lnTo>
                      <a:pt x="60" y="48"/>
                    </a:lnTo>
                    <a:lnTo>
                      <a:pt x="60" y="36"/>
                    </a:lnTo>
                    <a:lnTo>
                      <a:pt x="60" y="90"/>
                    </a:lnTo>
                    <a:lnTo>
                      <a:pt x="60" y="84"/>
                    </a:lnTo>
                    <a:lnTo>
                      <a:pt x="60" y="42"/>
                    </a:lnTo>
                    <a:lnTo>
                      <a:pt x="60" y="90"/>
                    </a:lnTo>
                    <a:lnTo>
                      <a:pt x="60" y="96"/>
                    </a:lnTo>
                    <a:lnTo>
                      <a:pt x="60" y="24"/>
                    </a:lnTo>
                    <a:lnTo>
                      <a:pt x="60" y="66"/>
                    </a:lnTo>
                    <a:lnTo>
                      <a:pt x="60" y="90"/>
                    </a:lnTo>
                    <a:lnTo>
                      <a:pt x="60" y="66"/>
                    </a:lnTo>
                    <a:lnTo>
                      <a:pt x="60" y="72"/>
                    </a:lnTo>
                    <a:lnTo>
                      <a:pt x="60" y="90"/>
                    </a:lnTo>
                    <a:lnTo>
                      <a:pt x="60" y="78"/>
                    </a:lnTo>
                    <a:lnTo>
                      <a:pt x="60" y="42"/>
                    </a:lnTo>
                    <a:lnTo>
                      <a:pt x="60" y="6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36"/>
              <p:cNvSpPr>
                <a:spLocks/>
              </p:cNvSpPr>
              <p:nvPr/>
            </p:nvSpPr>
            <p:spPr bwMode="auto">
              <a:xfrm>
                <a:off x="3565525" y="7964488"/>
                <a:ext cx="95250" cy="190500"/>
              </a:xfrm>
              <a:custGeom>
                <a:avLst/>
                <a:gdLst>
                  <a:gd name="T0" fmla="*/ 0 w 60"/>
                  <a:gd name="T1" fmla="*/ 72 h 120"/>
                  <a:gd name="T2" fmla="*/ 0 w 60"/>
                  <a:gd name="T3" fmla="*/ 66 h 120"/>
                  <a:gd name="T4" fmla="*/ 6 w 60"/>
                  <a:gd name="T5" fmla="*/ 108 h 120"/>
                  <a:gd name="T6" fmla="*/ 6 w 60"/>
                  <a:gd name="T7" fmla="*/ 60 h 120"/>
                  <a:gd name="T8" fmla="*/ 6 w 60"/>
                  <a:gd name="T9" fmla="*/ 96 h 120"/>
                  <a:gd name="T10" fmla="*/ 6 w 60"/>
                  <a:gd name="T11" fmla="*/ 48 h 120"/>
                  <a:gd name="T12" fmla="*/ 6 w 60"/>
                  <a:gd name="T13" fmla="*/ 48 h 120"/>
                  <a:gd name="T14" fmla="*/ 6 w 60"/>
                  <a:gd name="T15" fmla="*/ 90 h 120"/>
                  <a:gd name="T16" fmla="*/ 12 w 60"/>
                  <a:gd name="T17" fmla="*/ 60 h 120"/>
                  <a:gd name="T18" fmla="*/ 12 w 60"/>
                  <a:gd name="T19" fmla="*/ 54 h 120"/>
                  <a:gd name="T20" fmla="*/ 12 w 60"/>
                  <a:gd name="T21" fmla="*/ 66 h 120"/>
                  <a:gd name="T22" fmla="*/ 12 w 60"/>
                  <a:gd name="T23" fmla="*/ 66 h 120"/>
                  <a:gd name="T24" fmla="*/ 12 w 60"/>
                  <a:gd name="T25" fmla="*/ 72 h 120"/>
                  <a:gd name="T26" fmla="*/ 12 w 60"/>
                  <a:gd name="T27" fmla="*/ 66 h 120"/>
                  <a:gd name="T28" fmla="*/ 12 w 60"/>
                  <a:gd name="T29" fmla="*/ 114 h 120"/>
                  <a:gd name="T30" fmla="*/ 18 w 60"/>
                  <a:gd name="T31" fmla="*/ 66 h 120"/>
                  <a:gd name="T32" fmla="*/ 18 w 60"/>
                  <a:gd name="T33" fmla="*/ 96 h 120"/>
                  <a:gd name="T34" fmla="*/ 18 w 60"/>
                  <a:gd name="T35" fmla="*/ 78 h 120"/>
                  <a:gd name="T36" fmla="*/ 18 w 60"/>
                  <a:gd name="T37" fmla="*/ 36 h 120"/>
                  <a:gd name="T38" fmla="*/ 18 w 60"/>
                  <a:gd name="T39" fmla="*/ 90 h 120"/>
                  <a:gd name="T40" fmla="*/ 18 w 60"/>
                  <a:gd name="T41" fmla="*/ 78 h 120"/>
                  <a:gd name="T42" fmla="*/ 24 w 60"/>
                  <a:gd name="T43" fmla="*/ 54 h 120"/>
                  <a:gd name="T44" fmla="*/ 24 w 60"/>
                  <a:gd name="T45" fmla="*/ 30 h 120"/>
                  <a:gd name="T46" fmla="*/ 24 w 60"/>
                  <a:gd name="T47" fmla="*/ 54 h 120"/>
                  <a:gd name="T48" fmla="*/ 24 w 60"/>
                  <a:gd name="T49" fmla="*/ 42 h 120"/>
                  <a:gd name="T50" fmla="*/ 24 w 60"/>
                  <a:gd name="T51" fmla="*/ 0 h 120"/>
                  <a:gd name="T52" fmla="*/ 24 w 60"/>
                  <a:gd name="T53" fmla="*/ 84 h 120"/>
                  <a:gd name="T54" fmla="*/ 30 w 60"/>
                  <a:gd name="T55" fmla="*/ 72 h 120"/>
                  <a:gd name="T56" fmla="*/ 30 w 60"/>
                  <a:gd name="T57" fmla="*/ 66 h 120"/>
                  <a:gd name="T58" fmla="*/ 30 w 60"/>
                  <a:gd name="T59" fmla="*/ 84 h 120"/>
                  <a:gd name="T60" fmla="*/ 30 w 60"/>
                  <a:gd name="T61" fmla="*/ 54 h 120"/>
                  <a:gd name="T62" fmla="*/ 30 w 60"/>
                  <a:gd name="T63" fmla="*/ 60 h 120"/>
                  <a:gd name="T64" fmla="*/ 30 w 60"/>
                  <a:gd name="T65" fmla="*/ 36 h 120"/>
                  <a:gd name="T66" fmla="*/ 30 w 60"/>
                  <a:gd name="T67" fmla="*/ 24 h 120"/>
                  <a:gd name="T68" fmla="*/ 36 w 60"/>
                  <a:gd name="T69" fmla="*/ 30 h 120"/>
                  <a:gd name="T70" fmla="*/ 36 w 60"/>
                  <a:gd name="T71" fmla="*/ 72 h 120"/>
                  <a:gd name="T72" fmla="*/ 36 w 60"/>
                  <a:gd name="T73" fmla="*/ 42 h 120"/>
                  <a:gd name="T74" fmla="*/ 36 w 60"/>
                  <a:gd name="T75" fmla="*/ 48 h 120"/>
                  <a:gd name="T76" fmla="*/ 36 w 60"/>
                  <a:gd name="T77" fmla="*/ 54 h 120"/>
                  <a:gd name="T78" fmla="*/ 36 w 60"/>
                  <a:gd name="T79" fmla="*/ 66 h 120"/>
                  <a:gd name="T80" fmla="*/ 42 w 60"/>
                  <a:gd name="T81" fmla="*/ 54 h 120"/>
                  <a:gd name="T82" fmla="*/ 42 w 60"/>
                  <a:gd name="T83" fmla="*/ 84 h 120"/>
                  <a:gd name="T84" fmla="*/ 42 w 60"/>
                  <a:gd name="T85" fmla="*/ 54 h 120"/>
                  <a:gd name="T86" fmla="*/ 42 w 60"/>
                  <a:gd name="T87" fmla="*/ 48 h 120"/>
                  <a:gd name="T88" fmla="*/ 42 w 60"/>
                  <a:gd name="T89" fmla="*/ 36 h 120"/>
                  <a:gd name="T90" fmla="*/ 42 w 60"/>
                  <a:gd name="T91" fmla="*/ 30 h 120"/>
                  <a:gd name="T92" fmla="*/ 42 w 60"/>
                  <a:gd name="T93" fmla="*/ 78 h 120"/>
                  <a:gd name="T94" fmla="*/ 48 w 60"/>
                  <a:gd name="T95" fmla="*/ 60 h 120"/>
                  <a:gd name="T96" fmla="*/ 48 w 60"/>
                  <a:gd name="T97" fmla="*/ 72 h 120"/>
                  <a:gd name="T98" fmla="*/ 48 w 60"/>
                  <a:gd name="T99" fmla="*/ 102 h 120"/>
                  <a:gd name="T100" fmla="*/ 48 w 60"/>
                  <a:gd name="T101" fmla="*/ 54 h 120"/>
                  <a:gd name="T102" fmla="*/ 48 w 60"/>
                  <a:gd name="T103" fmla="*/ 66 h 120"/>
                  <a:gd name="T104" fmla="*/ 48 w 60"/>
                  <a:gd name="T105" fmla="*/ 72 h 120"/>
                  <a:gd name="T106" fmla="*/ 54 w 60"/>
                  <a:gd name="T107" fmla="*/ 66 h 120"/>
                  <a:gd name="T108" fmla="*/ 54 w 60"/>
                  <a:gd name="T109" fmla="*/ 90 h 120"/>
                  <a:gd name="T110" fmla="*/ 54 w 60"/>
                  <a:gd name="T111" fmla="*/ 90 h 120"/>
                  <a:gd name="T112" fmla="*/ 54 w 60"/>
                  <a:gd name="T113" fmla="*/ 42 h 120"/>
                  <a:gd name="T114" fmla="*/ 54 w 60"/>
                  <a:gd name="T115" fmla="*/ 84 h 120"/>
                  <a:gd name="T116" fmla="*/ 54 w 60"/>
                  <a:gd name="T117" fmla="*/ 66 h 120"/>
                  <a:gd name="T118" fmla="*/ 60 w 60"/>
                  <a:gd name="T119" fmla="*/ 84 h 120"/>
                  <a:gd name="T120" fmla="*/ 60 w 60"/>
                  <a:gd name="T121" fmla="*/ 66 h 120"/>
                  <a:gd name="T122" fmla="*/ 60 w 60"/>
                  <a:gd name="T123" fmla="*/ 10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0" h="120">
                    <a:moveTo>
                      <a:pt x="0" y="54"/>
                    </a:moveTo>
                    <a:lnTo>
                      <a:pt x="0" y="72"/>
                    </a:lnTo>
                    <a:lnTo>
                      <a:pt x="0" y="42"/>
                    </a:lnTo>
                    <a:lnTo>
                      <a:pt x="0" y="78"/>
                    </a:lnTo>
                    <a:lnTo>
                      <a:pt x="0" y="30"/>
                    </a:lnTo>
                    <a:lnTo>
                      <a:pt x="0" y="78"/>
                    </a:lnTo>
                    <a:lnTo>
                      <a:pt x="0" y="60"/>
                    </a:lnTo>
                    <a:lnTo>
                      <a:pt x="0" y="78"/>
                    </a:lnTo>
                    <a:lnTo>
                      <a:pt x="0" y="36"/>
                    </a:lnTo>
                    <a:lnTo>
                      <a:pt x="0" y="120"/>
                    </a:lnTo>
                    <a:lnTo>
                      <a:pt x="0" y="72"/>
                    </a:lnTo>
                    <a:lnTo>
                      <a:pt x="0" y="36"/>
                    </a:lnTo>
                    <a:lnTo>
                      <a:pt x="0" y="72"/>
                    </a:lnTo>
                    <a:lnTo>
                      <a:pt x="0" y="66"/>
                    </a:lnTo>
                    <a:lnTo>
                      <a:pt x="0" y="114"/>
                    </a:lnTo>
                    <a:lnTo>
                      <a:pt x="0" y="72"/>
                    </a:lnTo>
                    <a:lnTo>
                      <a:pt x="0" y="90"/>
                    </a:lnTo>
                    <a:lnTo>
                      <a:pt x="0" y="66"/>
                    </a:lnTo>
                    <a:lnTo>
                      <a:pt x="0" y="54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0" y="54"/>
                    </a:lnTo>
                    <a:lnTo>
                      <a:pt x="0" y="42"/>
                    </a:lnTo>
                    <a:lnTo>
                      <a:pt x="0" y="78"/>
                    </a:lnTo>
                    <a:lnTo>
                      <a:pt x="0" y="72"/>
                    </a:lnTo>
                    <a:lnTo>
                      <a:pt x="0" y="78"/>
                    </a:lnTo>
                    <a:lnTo>
                      <a:pt x="0" y="102"/>
                    </a:lnTo>
                    <a:lnTo>
                      <a:pt x="0" y="60"/>
                    </a:lnTo>
                    <a:lnTo>
                      <a:pt x="0" y="66"/>
                    </a:lnTo>
                    <a:lnTo>
                      <a:pt x="0" y="42"/>
                    </a:lnTo>
                    <a:lnTo>
                      <a:pt x="0" y="60"/>
                    </a:lnTo>
                    <a:lnTo>
                      <a:pt x="0" y="66"/>
                    </a:lnTo>
                    <a:lnTo>
                      <a:pt x="0" y="72"/>
                    </a:lnTo>
                    <a:lnTo>
                      <a:pt x="0" y="72"/>
                    </a:lnTo>
                    <a:lnTo>
                      <a:pt x="0" y="84"/>
                    </a:lnTo>
                    <a:lnTo>
                      <a:pt x="0" y="72"/>
                    </a:lnTo>
                    <a:lnTo>
                      <a:pt x="6" y="48"/>
                    </a:lnTo>
                    <a:lnTo>
                      <a:pt x="6" y="60"/>
                    </a:lnTo>
                    <a:lnTo>
                      <a:pt x="6" y="66"/>
                    </a:lnTo>
                    <a:lnTo>
                      <a:pt x="6" y="102"/>
                    </a:lnTo>
                    <a:lnTo>
                      <a:pt x="6" y="36"/>
                    </a:lnTo>
                    <a:lnTo>
                      <a:pt x="6" y="66"/>
                    </a:lnTo>
                    <a:lnTo>
                      <a:pt x="6" y="42"/>
                    </a:lnTo>
                    <a:lnTo>
                      <a:pt x="6" y="54"/>
                    </a:lnTo>
                    <a:lnTo>
                      <a:pt x="6" y="30"/>
                    </a:lnTo>
                    <a:lnTo>
                      <a:pt x="6" y="60"/>
                    </a:lnTo>
                    <a:lnTo>
                      <a:pt x="6" y="96"/>
                    </a:lnTo>
                    <a:lnTo>
                      <a:pt x="6" y="108"/>
                    </a:lnTo>
                    <a:lnTo>
                      <a:pt x="6" y="102"/>
                    </a:lnTo>
                    <a:lnTo>
                      <a:pt x="6" y="90"/>
                    </a:lnTo>
                    <a:lnTo>
                      <a:pt x="6" y="108"/>
                    </a:lnTo>
                    <a:lnTo>
                      <a:pt x="6" y="54"/>
                    </a:lnTo>
                    <a:lnTo>
                      <a:pt x="6" y="78"/>
                    </a:lnTo>
                    <a:lnTo>
                      <a:pt x="6" y="108"/>
                    </a:lnTo>
                    <a:lnTo>
                      <a:pt x="6" y="48"/>
                    </a:lnTo>
                    <a:lnTo>
                      <a:pt x="6" y="60"/>
                    </a:lnTo>
                    <a:lnTo>
                      <a:pt x="6" y="30"/>
                    </a:lnTo>
                    <a:lnTo>
                      <a:pt x="6" y="30"/>
                    </a:lnTo>
                    <a:lnTo>
                      <a:pt x="6" y="54"/>
                    </a:lnTo>
                    <a:lnTo>
                      <a:pt x="6" y="12"/>
                    </a:lnTo>
                    <a:lnTo>
                      <a:pt x="6" y="84"/>
                    </a:lnTo>
                    <a:lnTo>
                      <a:pt x="6" y="90"/>
                    </a:lnTo>
                    <a:lnTo>
                      <a:pt x="6" y="66"/>
                    </a:lnTo>
                    <a:lnTo>
                      <a:pt x="6" y="60"/>
                    </a:lnTo>
                    <a:lnTo>
                      <a:pt x="6" y="48"/>
                    </a:lnTo>
                    <a:lnTo>
                      <a:pt x="6" y="78"/>
                    </a:lnTo>
                    <a:lnTo>
                      <a:pt x="6" y="48"/>
                    </a:lnTo>
                    <a:lnTo>
                      <a:pt x="6" y="84"/>
                    </a:lnTo>
                    <a:lnTo>
                      <a:pt x="6" y="42"/>
                    </a:lnTo>
                    <a:lnTo>
                      <a:pt x="6" y="60"/>
                    </a:lnTo>
                    <a:lnTo>
                      <a:pt x="6" y="66"/>
                    </a:lnTo>
                    <a:lnTo>
                      <a:pt x="6" y="60"/>
                    </a:lnTo>
                    <a:lnTo>
                      <a:pt x="6" y="72"/>
                    </a:lnTo>
                    <a:lnTo>
                      <a:pt x="6" y="24"/>
                    </a:lnTo>
                    <a:lnTo>
                      <a:pt x="6" y="48"/>
                    </a:lnTo>
                    <a:lnTo>
                      <a:pt x="6" y="72"/>
                    </a:lnTo>
                    <a:lnTo>
                      <a:pt x="6" y="60"/>
                    </a:lnTo>
                    <a:lnTo>
                      <a:pt x="6" y="84"/>
                    </a:lnTo>
                    <a:lnTo>
                      <a:pt x="6" y="54"/>
                    </a:lnTo>
                    <a:lnTo>
                      <a:pt x="6" y="96"/>
                    </a:lnTo>
                    <a:lnTo>
                      <a:pt x="6" y="36"/>
                    </a:lnTo>
                    <a:lnTo>
                      <a:pt x="6" y="54"/>
                    </a:lnTo>
                    <a:lnTo>
                      <a:pt x="6" y="66"/>
                    </a:lnTo>
                    <a:lnTo>
                      <a:pt x="6" y="60"/>
                    </a:lnTo>
                    <a:lnTo>
                      <a:pt x="6" y="54"/>
                    </a:lnTo>
                    <a:lnTo>
                      <a:pt x="6" y="72"/>
                    </a:lnTo>
                    <a:lnTo>
                      <a:pt x="6" y="48"/>
                    </a:lnTo>
                    <a:lnTo>
                      <a:pt x="6" y="66"/>
                    </a:lnTo>
                    <a:lnTo>
                      <a:pt x="6" y="78"/>
                    </a:lnTo>
                    <a:lnTo>
                      <a:pt x="6" y="60"/>
                    </a:lnTo>
                    <a:lnTo>
                      <a:pt x="6" y="42"/>
                    </a:lnTo>
                    <a:lnTo>
                      <a:pt x="6" y="54"/>
                    </a:lnTo>
                    <a:lnTo>
                      <a:pt x="6" y="42"/>
                    </a:lnTo>
                    <a:lnTo>
                      <a:pt x="6" y="48"/>
                    </a:lnTo>
                    <a:lnTo>
                      <a:pt x="6" y="96"/>
                    </a:lnTo>
                    <a:lnTo>
                      <a:pt x="6" y="48"/>
                    </a:lnTo>
                    <a:lnTo>
                      <a:pt x="6" y="60"/>
                    </a:lnTo>
                    <a:lnTo>
                      <a:pt x="6" y="90"/>
                    </a:lnTo>
                    <a:lnTo>
                      <a:pt x="6" y="60"/>
                    </a:lnTo>
                    <a:lnTo>
                      <a:pt x="6" y="84"/>
                    </a:lnTo>
                    <a:lnTo>
                      <a:pt x="6" y="30"/>
                    </a:lnTo>
                    <a:lnTo>
                      <a:pt x="6" y="60"/>
                    </a:lnTo>
                    <a:lnTo>
                      <a:pt x="6" y="72"/>
                    </a:lnTo>
                    <a:lnTo>
                      <a:pt x="6" y="102"/>
                    </a:lnTo>
                    <a:lnTo>
                      <a:pt x="6" y="84"/>
                    </a:lnTo>
                    <a:lnTo>
                      <a:pt x="6" y="60"/>
                    </a:lnTo>
                    <a:lnTo>
                      <a:pt x="6" y="48"/>
                    </a:lnTo>
                    <a:lnTo>
                      <a:pt x="6" y="84"/>
                    </a:lnTo>
                    <a:lnTo>
                      <a:pt x="6" y="54"/>
                    </a:lnTo>
                    <a:lnTo>
                      <a:pt x="6" y="66"/>
                    </a:lnTo>
                    <a:lnTo>
                      <a:pt x="6" y="54"/>
                    </a:lnTo>
                    <a:lnTo>
                      <a:pt x="6" y="48"/>
                    </a:lnTo>
                    <a:lnTo>
                      <a:pt x="6" y="42"/>
                    </a:lnTo>
                    <a:lnTo>
                      <a:pt x="6" y="78"/>
                    </a:lnTo>
                    <a:lnTo>
                      <a:pt x="6" y="24"/>
                    </a:lnTo>
                    <a:lnTo>
                      <a:pt x="6" y="66"/>
                    </a:lnTo>
                    <a:lnTo>
                      <a:pt x="6" y="60"/>
                    </a:lnTo>
                    <a:lnTo>
                      <a:pt x="6" y="48"/>
                    </a:lnTo>
                    <a:lnTo>
                      <a:pt x="6" y="30"/>
                    </a:lnTo>
                    <a:lnTo>
                      <a:pt x="6" y="84"/>
                    </a:lnTo>
                    <a:lnTo>
                      <a:pt x="6" y="60"/>
                    </a:lnTo>
                    <a:lnTo>
                      <a:pt x="6" y="78"/>
                    </a:lnTo>
                    <a:lnTo>
                      <a:pt x="6" y="36"/>
                    </a:lnTo>
                    <a:lnTo>
                      <a:pt x="6" y="66"/>
                    </a:lnTo>
                    <a:lnTo>
                      <a:pt x="6" y="84"/>
                    </a:lnTo>
                    <a:lnTo>
                      <a:pt x="6" y="78"/>
                    </a:lnTo>
                    <a:lnTo>
                      <a:pt x="6" y="42"/>
                    </a:lnTo>
                    <a:lnTo>
                      <a:pt x="6" y="90"/>
                    </a:lnTo>
                    <a:lnTo>
                      <a:pt x="6" y="30"/>
                    </a:lnTo>
                    <a:lnTo>
                      <a:pt x="6" y="60"/>
                    </a:lnTo>
                    <a:lnTo>
                      <a:pt x="6" y="84"/>
                    </a:lnTo>
                    <a:lnTo>
                      <a:pt x="6" y="60"/>
                    </a:lnTo>
                    <a:lnTo>
                      <a:pt x="6" y="48"/>
                    </a:lnTo>
                    <a:lnTo>
                      <a:pt x="6" y="48"/>
                    </a:lnTo>
                    <a:lnTo>
                      <a:pt x="6" y="78"/>
                    </a:lnTo>
                    <a:lnTo>
                      <a:pt x="6" y="54"/>
                    </a:lnTo>
                    <a:lnTo>
                      <a:pt x="6" y="60"/>
                    </a:lnTo>
                    <a:lnTo>
                      <a:pt x="6" y="72"/>
                    </a:lnTo>
                    <a:lnTo>
                      <a:pt x="6" y="48"/>
                    </a:lnTo>
                    <a:lnTo>
                      <a:pt x="12" y="54"/>
                    </a:lnTo>
                    <a:lnTo>
                      <a:pt x="12" y="60"/>
                    </a:lnTo>
                    <a:lnTo>
                      <a:pt x="12" y="72"/>
                    </a:lnTo>
                    <a:lnTo>
                      <a:pt x="12" y="54"/>
                    </a:lnTo>
                    <a:lnTo>
                      <a:pt x="12" y="60"/>
                    </a:lnTo>
                    <a:lnTo>
                      <a:pt x="12" y="54"/>
                    </a:lnTo>
                    <a:lnTo>
                      <a:pt x="12" y="54"/>
                    </a:lnTo>
                    <a:lnTo>
                      <a:pt x="12" y="66"/>
                    </a:lnTo>
                    <a:lnTo>
                      <a:pt x="12" y="78"/>
                    </a:lnTo>
                    <a:lnTo>
                      <a:pt x="12" y="66"/>
                    </a:lnTo>
                    <a:lnTo>
                      <a:pt x="12" y="36"/>
                    </a:lnTo>
                    <a:lnTo>
                      <a:pt x="12" y="60"/>
                    </a:lnTo>
                    <a:lnTo>
                      <a:pt x="12" y="60"/>
                    </a:lnTo>
                    <a:lnTo>
                      <a:pt x="12" y="108"/>
                    </a:lnTo>
                    <a:lnTo>
                      <a:pt x="12" y="66"/>
                    </a:lnTo>
                    <a:lnTo>
                      <a:pt x="12" y="66"/>
                    </a:lnTo>
                    <a:lnTo>
                      <a:pt x="12" y="54"/>
                    </a:lnTo>
                    <a:lnTo>
                      <a:pt x="12" y="54"/>
                    </a:lnTo>
                    <a:lnTo>
                      <a:pt x="12" y="54"/>
                    </a:lnTo>
                    <a:lnTo>
                      <a:pt x="12" y="60"/>
                    </a:lnTo>
                    <a:lnTo>
                      <a:pt x="12" y="54"/>
                    </a:lnTo>
                    <a:lnTo>
                      <a:pt x="12" y="36"/>
                    </a:lnTo>
                    <a:lnTo>
                      <a:pt x="12" y="84"/>
                    </a:lnTo>
                    <a:lnTo>
                      <a:pt x="12" y="60"/>
                    </a:lnTo>
                    <a:lnTo>
                      <a:pt x="12" y="48"/>
                    </a:lnTo>
                    <a:lnTo>
                      <a:pt x="12" y="30"/>
                    </a:lnTo>
                    <a:lnTo>
                      <a:pt x="12" y="42"/>
                    </a:lnTo>
                    <a:lnTo>
                      <a:pt x="12" y="48"/>
                    </a:lnTo>
                    <a:lnTo>
                      <a:pt x="12" y="60"/>
                    </a:lnTo>
                    <a:lnTo>
                      <a:pt x="12" y="102"/>
                    </a:lnTo>
                    <a:lnTo>
                      <a:pt x="12" y="84"/>
                    </a:lnTo>
                    <a:lnTo>
                      <a:pt x="12" y="60"/>
                    </a:lnTo>
                    <a:lnTo>
                      <a:pt x="12" y="24"/>
                    </a:lnTo>
                    <a:lnTo>
                      <a:pt x="12" y="48"/>
                    </a:lnTo>
                    <a:lnTo>
                      <a:pt x="12" y="78"/>
                    </a:lnTo>
                    <a:lnTo>
                      <a:pt x="12" y="78"/>
                    </a:lnTo>
                    <a:lnTo>
                      <a:pt x="12" y="66"/>
                    </a:lnTo>
                    <a:lnTo>
                      <a:pt x="12" y="72"/>
                    </a:lnTo>
                    <a:lnTo>
                      <a:pt x="12" y="60"/>
                    </a:lnTo>
                    <a:lnTo>
                      <a:pt x="12" y="54"/>
                    </a:lnTo>
                    <a:lnTo>
                      <a:pt x="12" y="90"/>
                    </a:lnTo>
                    <a:lnTo>
                      <a:pt x="12" y="72"/>
                    </a:lnTo>
                    <a:lnTo>
                      <a:pt x="12" y="54"/>
                    </a:lnTo>
                    <a:lnTo>
                      <a:pt x="12" y="96"/>
                    </a:lnTo>
                    <a:lnTo>
                      <a:pt x="12" y="90"/>
                    </a:lnTo>
                    <a:lnTo>
                      <a:pt x="12" y="54"/>
                    </a:lnTo>
                    <a:lnTo>
                      <a:pt x="12" y="78"/>
                    </a:lnTo>
                    <a:lnTo>
                      <a:pt x="12" y="84"/>
                    </a:lnTo>
                    <a:lnTo>
                      <a:pt x="12" y="54"/>
                    </a:lnTo>
                    <a:lnTo>
                      <a:pt x="12" y="78"/>
                    </a:lnTo>
                    <a:lnTo>
                      <a:pt x="12" y="90"/>
                    </a:lnTo>
                    <a:lnTo>
                      <a:pt x="12" y="36"/>
                    </a:lnTo>
                    <a:lnTo>
                      <a:pt x="12" y="66"/>
                    </a:lnTo>
                    <a:lnTo>
                      <a:pt x="12" y="78"/>
                    </a:lnTo>
                    <a:lnTo>
                      <a:pt x="12" y="48"/>
                    </a:lnTo>
                    <a:lnTo>
                      <a:pt x="12" y="24"/>
                    </a:lnTo>
                    <a:lnTo>
                      <a:pt x="12" y="66"/>
                    </a:lnTo>
                    <a:lnTo>
                      <a:pt x="12" y="60"/>
                    </a:lnTo>
                    <a:lnTo>
                      <a:pt x="12" y="90"/>
                    </a:lnTo>
                    <a:lnTo>
                      <a:pt x="12" y="48"/>
                    </a:lnTo>
                    <a:lnTo>
                      <a:pt x="12" y="78"/>
                    </a:lnTo>
                    <a:lnTo>
                      <a:pt x="12" y="78"/>
                    </a:lnTo>
                    <a:lnTo>
                      <a:pt x="12" y="72"/>
                    </a:lnTo>
                    <a:lnTo>
                      <a:pt x="12" y="60"/>
                    </a:lnTo>
                    <a:lnTo>
                      <a:pt x="12" y="30"/>
                    </a:lnTo>
                    <a:lnTo>
                      <a:pt x="12" y="84"/>
                    </a:lnTo>
                    <a:lnTo>
                      <a:pt x="12" y="60"/>
                    </a:lnTo>
                    <a:lnTo>
                      <a:pt x="12" y="24"/>
                    </a:lnTo>
                    <a:lnTo>
                      <a:pt x="12" y="72"/>
                    </a:lnTo>
                    <a:lnTo>
                      <a:pt x="12" y="72"/>
                    </a:lnTo>
                    <a:lnTo>
                      <a:pt x="12" y="48"/>
                    </a:lnTo>
                    <a:lnTo>
                      <a:pt x="12" y="72"/>
                    </a:lnTo>
                    <a:lnTo>
                      <a:pt x="12" y="96"/>
                    </a:lnTo>
                    <a:lnTo>
                      <a:pt x="12" y="84"/>
                    </a:lnTo>
                    <a:lnTo>
                      <a:pt x="12" y="72"/>
                    </a:lnTo>
                    <a:lnTo>
                      <a:pt x="12" y="48"/>
                    </a:lnTo>
                    <a:lnTo>
                      <a:pt x="12" y="12"/>
                    </a:lnTo>
                    <a:lnTo>
                      <a:pt x="12" y="72"/>
                    </a:lnTo>
                    <a:lnTo>
                      <a:pt x="12" y="36"/>
                    </a:lnTo>
                    <a:lnTo>
                      <a:pt x="12" y="84"/>
                    </a:lnTo>
                    <a:lnTo>
                      <a:pt x="12" y="60"/>
                    </a:lnTo>
                    <a:lnTo>
                      <a:pt x="12" y="72"/>
                    </a:lnTo>
                    <a:lnTo>
                      <a:pt x="12" y="60"/>
                    </a:lnTo>
                    <a:lnTo>
                      <a:pt x="12" y="30"/>
                    </a:lnTo>
                    <a:lnTo>
                      <a:pt x="12" y="66"/>
                    </a:lnTo>
                    <a:lnTo>
                      <a:pt x="12" y="30"/>
                    </a:lnTo>
                    <a:lnTo>
                      <a:pt x="12" y="72"/>
                    </a:lnTo>
                    <a:lnTo>
                      <a:pt x="12" y="42"/>
                    </a:lnTo>
                    <a:lnTo>
                      <a:pt x="12" y="78"/>
                    </a:lnTo>
                    <a:lnTo>
                      <a:pt x="12" y="84"/>
                    </a:lnTo>
                    <a:lnTo>
                      <a:pt x="12" y="102"/>
                    </a:lnTo>
                    <a:lnTo>
                      <a:pt x="12" y="54"/>
                    </a:lnTo>
                    <a:lnTo>
                      <a:pt x="12" y="54"/>
                    </a:lnTo>
                    <a:lnTo>
                      <a:pt x="12" y="48"/>
                    </a:lnTo>
                    <a:lnTo>
                      <a:pt x="12" y="30"/>
                    </a:lnTo>
                    <a:lnTo>
                      <a:pt x="12" y="78"/>
                    </a:lnTo>
                    <a:lnTo>
                      <a:pt x="12" y="78"/>
                    </a:lnTo>
                    <a:lnTo>
                      <a:pt x="12" y="66"/>
                    </a:lnTo>
                    <a:lnTo>
                      <a:pt x="12" y="60"/>
                    </a:lnTo>
                    <a:lnTo>
                      <a:pt x="12" y="66"/>
                    </a:lnTo>
                    <a:lnTo>
                      <a:pt x="12" y="114"/>
                    </a:lnTo>
                    <a:lnTo>
                      <a:pt x="12" y="66"/>
                    </a:lnTo>
                    <a:lnTo>
                      <a:pt x="18" y="84"/>
                    </a:lnTo>
                    <a:lnTo>
                      <a:pt x="18" y="48"/>
                    </a:lnTo>
                    <a:lnTo>
                      <a:pt x="18" y="96"/>
                    </a:lnTo>
                    <a:lnTo>
                      <a:pt x="18" y="66"/>
                    </a:lnTo>
                    <a:lnTo>
                      <a:pt x="18" y="78"/>
                    </a:lnTo>
                    <a:lnTo>
                      <a:pt x="18" y="78"/>
                    </a:lnTo>
                    <a:lnTo>
                      <a:pt x="18" y="48"/>
                    </a:lnTo>
                    <a:lnTo>
                      <a:pt x="18" y="60"/>
                    </a:lnTo>
                    <a:lnTo>
                      <a:pt x="18" y="108"/>
                    </a:lnTo>
                    <a:lnTo>
                      <a:pt x="18" y="54"/>
                    </a:lnTo>
                    <a:lnTo>
                      <a:pt x="18" y="48"/>
                    </a:lnTo>
                    <a:lnTo>
                      <a:pt x="18" y="48"/>
                    </a:lnTo>
                    <a:lnTo>
                      <a:pt x="18" y="66"/>
                    </a:lnTo>
                    <a:lnTo>
                      <a:pt x="18" y="60"/>
                    </a:lnTo>
                    <a:lnTo>
                      <a:pt x="18" y="66"/>
                    </a:lnTo>
                    <a:lnTo>
                      <a:pt x="18" y="48"/>
                    </a:lnTo>
                    <a:lnTo>
                      <a:pt x="18" y="66"/>
                    </a:lnTo>
                    <a:lnTo>
                      <a:pt x="18" y="72"/>
                    </a:lnTo>
                    <a:lnTo>
                      <a:pt x="18" y="78"/>
                    </a:lnTo>
                    <a:lnTo>
                      <a:pt x="18" y="42"/>
                    </a:lnTo>
                    <a:lnTo>
                      <a:pt x="18" y="84"/>
                    </a:lnTo>
                    <a:lnTo>
                      <a:pt x="18" y="48"/>
                    </a:lnTo>
                    <a:lnTo>
                      <a:pt x="18" y="60"/>
                    </a:lnTo>
                    <a:lnTo>
                      <a:pt x="18" y="36"/>
                    </a:lnTo>
                    <a:lnTo>
                      <a:pt x="18" y="66"/>
                    </a:lnTo>
                    <a:lnTo>
                      <a:pt x="18" y="72"/>
                    </a:lnTo>
                    <a:lnTo>
                      <a:pt x="18" y="84"/>
                    </a:lnTo>
                    <a:lnTo>
                      <a:pt x="18" y="72"/>
                    </a:lnTo>
                    <a:lnTo>
                      <a:pt x="18" y="48"/>
                    </a:lnTo>
                    <a:lnTo>
                      <a:pt x="18" y="84"/>
                    </a:lnTo>
                    <a:lnTo>
                      <a:pt x="18" y="96"/>
                    </a:lnTo>
                    <a:lnTo>
                      <a:pt x="18" y="42"/>
                    </a:lnTo>
                    <a:lnTo>
                      <a:pt x="18" y="78"/>
                    </a:lnTo>
                    <a:lnTo>
                      <a:pt x="18" y="54"/>
                    </a:lnTo>
                    <a:lnTo>
                      <a:pt x="18" y="42"/>
                    </a:lnTo>
                    <a:lnTo>
                      <a:pt x="18" y="48"/>
                    </a:lnTo>
                    <a:lnTo>
                      <a:pt x="18" y="96"/>
                    </a:lnTo>
                    <a:lnTo>
                      <a:pt x="18" y="72"/>
                    </a:lnTo>
                    <a:lnTo>
                      <a:pt x="18" y="102"/>
                    </a:lnTo>
                    <a:lnTo>
                      <a:pt x="18" y="42"/>
                    </a:lnTo>
                    <a:lnTo>
                      <a:pt x="18" y="72"/>
                    </a:lnTo>
                    <a:lnTo>
                      <a:pt x="18" y="72"/>
                    </a:lnTo>
                    <a:lnTo>
                      <a:pt x="18" y="90"/>
                    </a:lnTo>
                    <a:lnTo>
                      <a:pt x="18" y="96"/>
                    </a:lnTo>
                    <a:lnTo>
                      <a:pt x="18" y="66"/>
                    </a:lnTo>
                    <a:lnTo>
                      <a:pt x="18" y="60"/>
                    </a:lnTo>
                    <a:lnTo>
                      <a:pt x="18" y="78"/>
                    </a:lnTo>
                    <a:lnTo>
                      <a:pt x="18" y="18"/>
                    </a:lnTo>
                    <a:lnTo>
                      <a:pt x="18" y="36"/>
                    </a:lnTo>
                    <a:lnTo>
                      <a:pt x="18" y="90"/>
                    </a:lnTo>
                    <a:lnTo>
                      <a:pt x="18" y="48"/>
                    </a:lnTo>
                    <a:lnTo>
                      <a:pt x="18" y="78"/>
                    </a:lnTo>
                    <a:lnTo>
                      <a:pt x="18" y="36"/>
                    </a:lnTo>
                    <a:lnTo>
                      <a:pt x="18" y="54"/>
                    </a:lnTo>
                    <a:lnTo>
                      <a:pt x="18" y="84"/>
                    </a:lnTo>
                    <a:lnTo>
                      <a:pt x="18" y="54"/>
                    </a:lnTo>
                    <a:lnTo>
                      <a:pt x="18" y="72"/>
                    </a:lnTo>
                    <a:lnTo>
                      <a:pt x="18" y="54"/>
                    </a:lnTo>
                    <a:lnTo>
                      <a:pt x="18" y="78"/>
                    </a:lnTo>
                    <a:lnTo>
                      <a:pt x="18" y="48"/>
                    </a:lnTo>
                    <a:lnTo>
                      <a:pt x="18" y="72"/>
                    </a:lnTo>
                    <a:lnTo>
                      <a:pt x="18" y="30"/>
                    </a:lnTo>
                    <a:lnTo>
                      <a:pt x="18" y="36"/>
                    </a:lnTo>
                    <a:lnTo>
                      <a:pt x="18" y="60"/>
                    </a:lnTo>
                    <a:lnTo>
                      <a:pt x="18" y="72"/>
                    </a:lnTo>
                    <a:lnTo>
                      <a:pt x="18" y="66"/>
                    </a:lnTo>
                    <a:lnTo>
                      <a:pt x="18" y="54"/>
                    </a:lnTo>
                    <a:lnTo>
                      <a:pt x="18" y="72"/>
                    </a:lnTo>
                    <a:lnTo>
                      <a:pt x="18" y="66"/>
                    </a:lnTo>
                    <a:lnTo>
                      <a:pt x="18" y="60"/>
                    </a:lnTo>
                    <a:lnTo>
                      <a:pt x="18" y="60"/>
                    </a:lnTo>
                    <a:lnTo>
                      <a:pt x="18" y="54"/>
                    </a:lnTo>
                    <a:lnTo>
                      <a:pt x="18" y="60"/>
                    </a:lnTo>
                    <a:lnTo>
                      <a:pt x="18" y="66"/>
                    </a:lnTo>
                    <a:lnTo>
                      <a:pt x="18" y="108"/>
                    </a:lnTo>
                    <a:lnTo>
                      <a:pt x="18" y="72"/>
                    </a:lnTo>
                    <a:lnTo>
                      <a:pt x="18" y="78"/>
                    </a:lnTo>
                    <a:lnTo>
                      <a:pt x="18" y="84"/>
                    </a:lnTo>
                    <a:lnTo>
                      <a:pt x="18" y="90"/>
                    </a:lnTo>
                    <a:lnTo>
                      <a:pt x="18" y="102"/>
                    </a:lnTo>
                    <a:lnTo>
                      <a:pt x="18" y="78"/>
                    </a:lnTo>
                    <a:lnTo>
                      <a:pt x="18" y="78"/>
                    </a:lnTo>
                    <a:lnTo>
                      <a:pt x="18" y="66"/>
                    </a:lnTo>
                    <a:lnTo>
                      <a:pt x="18" y="66"/>
                    </a:lnTo>
                    <a:lnTo>
                      <a:pt x="18" y="66"/>
                    </a:lnTo>
                    <a:lnTo>
                      <a:pt x="18" y="72"/>
                    </a:lnTo>
                    <a:lnTo>
                      <a:pt x="18" y="78"/>
                    </a:lnTo>
                    <a:lnTo>
                      <a:pt x="18" y="102"/>
                    </a:lnTo>
                    <a:lnTo>
                      <a:pt x="18" y="60"/>
                    </a:lnTo>
                    <a:lnTo>
                      <a:pt x="18" y="42"/>
                    </a:lnTo>
                    <a:lnTo>
                      <a:pt x="18" y="60"/>
                    </a:lnTo>
                    <a:lnTo>
                      <a:pt x="18" y="78"/>
                    </a:lnTo>
                    <a:lnTo>
                      <a:pt x="18" y="42"/>
                    </a:lnTo>
                    <a:lnTo>
                      <a:pt x="18" y="6"/>
                    </a:lnTo>
                    <a:lnTo>
                      <a:pt x="18" y="78"/>
                    </a:lnTo>
                    <a:lnTo>
                      <a:pt x="18" y="54"/>
                    </a:lnTo>
                    <a:lnTo>
                      <a:pt x="18" y="72"/>
                    </a:lnTo>
                    <a:lnTo>
                      <a:pt x="18" y="72"/>
                    </a:lnTo>
                    <a:lnTo>
                      <a:pt x="18" y="78"/>
                    </a:lnTo>
                    <a:lnTo>
                      <a:pt x="18" y="72"/>
                    </a:lnTo>
                    <a:lnTo>
                      <a:pt x="18" y="30"/>
                    </a:lnTo>
                    <a:lnTo>
                      <a:pt x="18" y="72"/>
                    </a:lnTo>
                    <a:lnTo>
                      <a:pt x="24" y="72"/>
                    </a:lnTo>
                    <a:lnTo>
                      <a:pt x="24" y="102"/>
                    </a:lnTo>
                    <a:lnTo>
                      <a:pt x="24" y="102"/>
                    </a:lnTo>
                    <a:lnTo>
                      <a:pt x="24" y="102"/>
                    </a:lnTo>
                    <a:lnTo>
                      <a:pt x="24" y="48"/>
                    </a:lnTo>
                    <a:lnTo>
                      <a:pt x="24" y="114"/>
                    </a:lnTo>
                    <a:lnTo>
                      <a:pt x="24" y="60"/>
                    </a:lnTo>
                    <a:lnTo>
                      <a:pt x="24" y="90"/>
                    </a:lnTo>
                    <a:lnTo>
                      <a:pt x="24" y="54"/>
                    </a:lnTo>
                    <a:lnTo>
                      <a:pt x="24" y="72"/>
                    </a:lnTo>
                    <a:lnTo>
                      <a:pt x="24" y="48"/>
                    </a:lnTo>
                    <a:lnTo>
                      <a:pt x="24" y="18"/>
                    </a:lnTo>
                    <a:lnTo>
                      <a:pt x="24" y="84"/>
                    </a:lnTo>
                    <a:lnTo>
                      <a:pt x="24" y="54"/>
                    </a:lnTo>
                    <a:lnTo>
                      <a:pt x="24" y="42"/>
                    </a:lnTo>
                    <a:lnTo>
                      <a:pt x="24" y="42"/>
                    </a:lnTo>
                    <a:lnTo>
                      <a:pt x="24" y="78"/>
                    </a:lnTo>
                    <a:lnTo>
                      <a:pt x="24" y="54"/>
                    </a:lnTo>
                    <a:lnTo>
                      <a:pt x="24" y="48"/>
                    </a:lnTo>
                    <a:lnTo>
                      <a:pt x="24" y="60"/>
                    </a:lnTo>
                    <a:lnTo>
                      <a:pt x="24" y="36"/>
                    </a:lnTo>
                    <a:lnTo>
                      <a:pt x="24" y="60"/>
                    </a:lnTo>
                    <a:lnTo>
                      <a:pt x="24" y="78"/>
                    </a:lnTo>
                    <a:lnTo>
                      <a:pt x="24" y="90"/>
                    </a:lnTo>
                    <a:lnTo>
                      <a:pt x="24" y="30"/>
                    </a:lnTo>
                    <a:lnTo>
                      <a:pt x="24" y="78"/>
                    </a:lnTo>
                    <a:lnTo>
                      <a:pt x="24" y="72"/>
                    </a:lnTo>
                    <a:lnTo>
                      <a:pt x="24" y="72"/>
                    </a:lnTo>
                    <a:lnTo>
                      <a:pt x="24" y="42"/>
                    </a:lnTo>
                    <a:lnTo>
                      <a:pt x="24" y="60"/>
                    </a:lnTo>
                    <a:lnTo>
                      <a:pt x="24" y="90"/>
                    </a:lnTo>
                    <a:lnTo>
                      <a:pt x="24" y="96"/>
                    </a:lnTo>
                    <a:lnTo>
                      <a:pt x="24" y="54"/>
                    </a:lnTo>
                    <a:lnTo>
                      <a:pt x="24" y="78"/>
                    </a:lnTo>
                    <a:lnTo>
                      <a:pt x="24" y="30"/>
                    </a:lnTo>
                    <a:lnTo>
                      <a:pt x="24" y="48"/>
                    </a:lnTo>
                    <a:lnTo>
                      <a:pt x="24" y="72"/>
                    </a:lnTo>
                    <a:lnTo>
                      <a:pt x="24" y="36"/>
                    </a:lnTo>
                    <a:lnTo>
                      <a:pt x="24" y="60"/>
                    </a:lnTo>
                    <a:lnTo>
                      <a:pt x="24" y="66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24" y="48"/>
                    </a:lnTo>
                    <a:lnTo>
                      <a:pt x="24" y="54"/>
                    </a:lnTo>
                    <a:lnTo>
                      <a:pt x="24" y="96"/>
                    </a:lnTo>
                    <a:lnTo>
                      <a:pt x="24" y="120"/>
                    </a:lnTo>
                    <a:lnTo>
                      <a:pt x="24" y="48"/>
                    </a:lnTo>
                    <a:lnTo>
                      <a:pt x="24" y="18"/>
                    </a:lnTo>
                    <a:lnTo>
                      <a:pt x="24" y="90"/>
                    </a:lnTo>
                    <a:lnTo>
                      <a:pt x="24" y="42"/>
                    </a:lnTo>
                    <a:lnTo>
                      <a:pt x="24" y="78"/>
                    </a:lnTo>
                    <a:lnTo>
                      <a:pt x="24" y="78"/>
                    </a:lnTo>
                    <a:lnTo>
                      <a:pt x="24" y="54"/>
                    </a:lnTo>
                    <a:lnTo>
                      <a:pt x="24" y="72"/>
                    </a:lnTo>
                    <a:lnTo>
                      <a:pt x="24" y="48"/>
                    </a:lnTo>
                    <a:lnTo>
                      <a:pt x="24" y="42"/>
                    </a:lnTo>
                    <a:lnTo>
                      <a:pt x="24" y="42"/>
                    </a:lnTo>
                    <a:lnTo>
                      <a:pt x="24" y="66"/>
                    </a:lnTo>
                    <a:lnTo>
                      <a:pt x="24" y="78"/>
                    </a:lnTo>
                    <a:lnTo>
                      <a:pt x="24" y="78"/>
                    </a:lnTo>
                    <a:lnTo>
                      <a:pt x="24" y="72"/>
                    </a:lnTo>
                    <a:lnTo>
                      <a:pt x="24" y="90"/>
                    </a:lnTo>
                    <a:lnTo>
                      <a:pt x="24" y="72"/>
                    </a:lnTo>
                    <a:lnTo>
                      <a:pt x="24" y="12"/>
                    </a:lnTo>
                    <a:lnTo>
                      <a:pt x="24" y="96"/>
                    </a:lnTo>
                    <a:lnTo>
                      <a:pt x="24" y="36"/>
                    </a:lnTo>
                    <a:lnTo>
                      <a:pt x="24" y="54"/>
                    </a:lnTo>
                    <a:lnTo>
                      <a:pt x="24" y="24"/>
                    </a:lnTo>
                    <a:lnTo>
                      <a:pt x="24" y="60"/>
                    </a:lnTo>
                    <a:lnTo>
                      <a:pt x="24" y="96"/>
                    </a:lnTo>
                    <a:lnTo>
                      <a:pt x="24" y="78"/>
                    </a:lnTo>
                    <a:lnTo>
                      <a:pt x="24" y="78"/>
                    </a:lnTo>
                    <a:lnTo>
                      <a:pt x="24" y="0"/>
                    </a:lnTo>
                    <a:lnTo>
                      <a:pt x="24" y="96"/>
                    </a:lnTo>
                    <a:lnTo>
                      <a:pt x="24" y="36"/>
                    </a:lnTo>
                    <a:lnTo>
                      <a:pt x="24" y="66"/>
                    </a:lnTo>
                    <a:lnTo>
                      <a:pt x="24" y="72"/>
                    </a:lnTo>
                    <a:lnTo>
                      <a:pt x="24" y="72"/>
                    </a:lnTo>
                    <a:lnTo>
                      <a:pt x="24" y="60"/>
                    </a:lnTo>
                    <a:lnTo>
                      <a:pt x="24" y="78"/>
                    </a:lnTo>
                    <a:lnTo>
                      <a:pt x="24" y="42"/>
                    </a:lnTo>
                    <a:lnTo>
                      <a:pt x="24" y="78"/>
                    </a:lnTo>
                    <a:lnTo>
                      <a:pt x="24" y="48"/>
                    </a:lnTo>
                    <a:lnTo>
                      <a:pt x="24" y="90"/>
                    </a:lnTo>
                    <a:lnTo>
                      <a:pt x="24" y="36"/>
                    </a:lnTo>
                    <a:lnTo>
                      <a:pt x="24" y="30"/>
                    </a:lnTo>
                    <a:lnTo>
                      <a:pt x="24" y="42"/>
                    </a:lnTo>
                    <a:lnTo>
                      <a:pt x="24" y="36"/>
                    </a:lnTo>
                    <a:lnTo>
                      <a:pt x="24" y="84"/>
                    </a:lnTo>
                    <a:lnTo>
                      <a:pt x="24" y="60"/>
                    </a:lnTo>
                    <a:lnTo>
                      <a:pt x="24" y="24"/>
                    </a:lnTo>
                    <a:lnTo>
                      <a:pt x="24" y="84"/>
                    </a:lnTo>
                    <a:lnTo>
                      <a:pt x="24" y="66"/>
                    </a:lnTo>
                    <a:lnTo>
                      <a:pt x="24" y="42"/>
                    </a:lnTo>
                    <a:lnTo>
                      <a:pt x="24" y="60"/>
                    </a:lnTo>
                    <a:lnTo>
                      <a:pt x="24" y="102"/>
                    </a:lnTo>
                    <a:lnTo>
                      <a:pt x="24" y="48"/>
                    </a:lnTo>
                    <a:lnTo>
                      <a:pt x="24" y="72"/>
                    </a:lnTo>
                    <a:lnTo>
                      <a:pt x="24" y="72"/>
                    </a:lnTo>
                    <a:lnTo>
                      <a:pt x="24" y="48"/>
                    </a:lnTo>
                    <a:lnTo>
                      <a:pt x="24" y="66"/>
                    </a:lnTo>
                    <a:lnTo>
                      <a:pt x="24" y="72"/>
                    </a:lnTo>
                    <a:lnTo>
                      <a:pt x="30" y="72"/>
                    </a:lnTo>
                    <a:lnTo>
                      <a:pt x="30" y="42"/>
                    </a:lnTo>
                    <a:lnTo>
                      <a:pt x="30" y="72"/>
                    </a:lnTo>
                    <a:lnTo>
                      <a:pt x="30" y="78"/>
                    </a:lnTo>
                    <a:lnTo>
                      <a:pt x="30" y="66"/>
                    </a:lnTo>
                    <a:lnTo>
                      <a:pt x="30" y="84"/>
                    </a:lnTo>
                    <a:lnTo>
                      <a:pt x="30" y="78"/>
                    </a:lnTo>
                    <a:lnTo>
                      <a:pt x="30" y="48"/>
                    </a:lnTo>
                    <a:lnTo>
                      <a:pt x="30" y="30"/>
                    </a:lnTo>
                    <a:lnTo>
                      <a:pt x="30" y="78"/>
                    </a:lnTo>
                    <a:lnTo>
                      <a:pt x="30" y="84"/>
                    </a:lnTo>
                    <a:lnTo>
                      <a:pt x="30" y="48"/>
                    </a:lnTo>
                    <a:lnTo>
                      <a:pt x="30" y="72"/>
                    </a:lnTo>
                    <a:lnTo>
                      <a:pt x="30" y="60"/>
                    </a:lnTo>
                    <a:lnTo>
                      <a:pt x="30" y="66"/>
                    </a:lnTo>
                    <a:lnTo>
                      <a:pt x="30" y="54"/>
                    </a:lnTo>
                    <a:lnTo>
                      <a:pt x="30" y="78"/>
                    </a:lnTo>
                    <a:lnTo>
                      <a:pt x="30" y="48"/>
                    </a:lnTo>
                    <a:lnTo>
                      <a:pt x="30" y="66"/>
                    </a:lnTo>
                    <a:lnTo>
                      <a:pt x="30" y="30"/>
                    </a:lnTo>
                    <a:lnTo>
                      <a:pt x="30" y="78"/>
                    </a:lnTo>
                    <a:lnTo>
                      <a:pt x="30" y="66"/>
                    </a:lnTo>
                    <a:lnTo>
                      <a:pt x="30" y="48"/>
                    </a:lnTo>
                    <a:lnTo>
                      <a:pt x="30" y="42"/>
                    </a:lnTo>
                    <a:lnTo>
                      <a:pt x="30" y="78"/>
                    </a:lnTo>
                    <a:lnTo>
                      <a:pt x="30" y="84"/>
                    </a:lnTo>
                    <a:lnTo>
                      <a:pt x="30" y="78"/>
                    </a:lnTo>
                    <a:lnTo>
                      <a:pt x="30" y="78"/>
                    </a:lnTo>
                    <a:lnTo>
                      <a:pt x="30" y="48"/>
                    </a:lnTo>
                    <a:lnTo>
                      <a:pt x="30" y="0"/>
                    </a:lnTo>
                    <a:lnTo>
                      <a:pt x="30" y="42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30" y="96"/>
                    </a:lnTo>
                    <a:lnTo>
                      <a:pt x="30" y="84"/>
                    </a:lnTo>
                    <a:lnTo>
                      <a:pt x="30" y="66"/>
                    </a:lnTo>
                    <a:lnTo>
                      <a:pt x="30" y="72"/>
                    </a:lnTo>
                    <a:lnTo>
                      <a:pt x="30" y="54"/>
                    </a:lnTo>
                    <a:lnTo>
                      <a:pt x="30" y="24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30" y="54"/>
                    </a:lnTo>
                    <a:lnTo>
                      <a:pt x="30" y="54"/>
                    </a:lnTo>
                    <a:lnTo>
                      <a:pt x="30" y="96"/>
                    </a:lnTo>
                    <a:lnTo>
                      <a:pt x="30" y="96"/>
                    </a:lnTo>
                    <a:lnTo>
                      <a:pt x="30" y="66"/>
                    </a:lnTo>
                    <a:lnTo>
                      <a:pt x="30" y="60"/>
                    </a:lnTo>
                    <a:lnTo>
                      <a:pt x="30" y="66"/>
                    </a:lnTo>
                    <a:lnTo>
                      <a:pt x="30" y="48"/>
                    </a:lnTo>
                    <a:lnTo>
                      <a:pt x="30" y="54"/>
                    </a:lnTo>
                    <a:lnTo>
                      <a:pt x="30" y="54"/>
                    </a:lnTo>
                    <a:lnTo>
                      <a:pt x="30" y="54"/>
                    </a:lnTo>
                    <a:lnTo>
                      <a:pt x="30" y="84"/>
                    </a:lnTo>
                    <a:lnTo>
                      <a:pt x="30" y="54"/>
                    </a:lnTo>
                    <a:lnTo>
                      <a:pt x="30" y="12"/>
                    </a:lnTo>
                    <a:lnTo>
                      <a:pt x="30" y="60"/>
                    </a:lnTo>
                    <a:lnTo>
                      <a:pt x="30" y="90"/>
                    </a:lnTo>
                    <a:lnTo>
                      <a:pt x="30" y="54"/>
                    </a:lnTo>
                    <a:lnTo>
                      <a:pt x="30" y="54"/>
                    </a:lnTo>
                    <a:lnTo>
                      <a:pt x="30" y="60"/>
                    </a:lnTo>
                    <a:lnTo>
                      <a:pt x="30" y="24"/>
                    </a:lnTo>
                    <a:lnTo>
                      <a:pt x="30" y="48"/>
                    </a:lnTo>
                    <a:lnTo>
                      <a:pt x="30" y="60"/>
                    </a:lnTo>
                    <a:lnTo>
                      <a:pt x="30" y="66"/>
                    </a:lnTo>
                    <a:lnTo>
                      <a:pt x="30" y="84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30" y="30"/>
                    </a:lnTo>
                    <a:lnTo>
                      <a:pt x="30" y="72"/>
                    </a:lnTo>
                    <a:lnTo>
                      <a:pt x="30" y="24"/>
                    </a:lnTo>
                    <a:lnTo>
                      <a:pt x="30" y="72"/>
                    </a:lnTo>
                    <a:lnTo>
                      <a:pt x="30" y="48"/>
                    </a:lnTo>
                    <a:lnTo>
                      <a:pt x="30" y="36"/>
                    </a:lnTo>
                    <a:lnTo>
                      <a:pt x="30" y="36"/>
                    </a:lnTo>
                    <a:lnTo>
                      <a:pt x="30" y="48"/>
                    </a:lnTo>
                    <a:lnTo>
                      <a:pt x="30" y="96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30" y="60"/>
                    </a:lnTo>
                    <a:lnTo>
                      <a:pt x="30" y="78"/>
                    </a:lnTo>
                    <a:lnTo>
                      <a:pt x="30" y="42"/>
                    </a:lnTo>
                    <a:lnTo>
                      <a:pt x="30" y="36"/>
                    </a:lnTo>
                    <a:lnTo>
                      <a:pt x="30" y="36"/>
                    </a:lnTo>
                    <a:lnTo>
                      <a:pt x="30" y="36"/>
                    </a:lnTo>
                    <a:lnTo>
                      <a:pt x="30" y="48"/>
                    </a:lnTo>
                    <a:lnTo>
                      <a:pt x="30" y="84"/>
                    </a:lnTo>
                    <a:lnTo>
                      <a:pt x="30" y="72"/>
                    </a:lnTo>
                    <a:lnTo>
                      <a:pt x="30" y="36"/>
                    </a:lnTo>
                    <a:lnTo>
                      <a:pt x="30" y="66"/>
                    </a:lnTo>
                    <a:lnTo>
                      <a:pt x="30" y="60"/>
                    </a:lnTo>
                    <a:lnTo>
                      <a:pt x="30" y="84"/>
                    </a:lnTo>
                    <a:lnTo>
                      <a:pt x="30" y="84"/>
                    </a:lnTo>
                    <a:lnTo>
                      <a:pt x="30" y="60"/>
                    </a:lnTo>
                    <a:lnTo>
                      <a:pt x="30" y="72"/>
                    </a:lnTo>
                    <a:lnTo>
                      <a:pt x="30" y="36"/>
                    </a:lnTo>
                    <a:lnTo>
                      <a:pt x="30" y="66"/>
                    </a:lnTo>
                    <a:lnTo>
                      <a:pt x="30" y="48"/>
                    </a:lnTo>
                    <a:lnTo>
                      <a:pt x="30" y="24"/>
                    </a:lnTo>
                    <a:lnTo>
                      <a:pt x="30" y="60"/>
                    </a:lnTo>
                    <a:lnTo>
                      <a:pt x="30" y="96"/>
                    </a:lnTo>
                    <a:lnTo>
                      <a:pt x="30" y="42"/>
                    </a:lnTo>
                    <a:lnTo>
                      <a:pt x="30" y="54"/>
                    </a:lnTo>
                    <a:lnTo>
                      <a:pt x="36" y="54"/>
                    </a:lnTo>
                    <a:lnTo>
                      <a:pt x="36" y="36"/>
                    </a:lnTo>
                    <a:lnTo>
                      <a:pt x="36" y="42"/>
                    </a:lnTo>
                    <a:lnTo>
                      <a:pt x="36" y="120"/>
                    </a:lnTo>
                    <a:lnTo>
                      <a:pt x="36" y="66"/>
                    </a:lnTo>
                    <a:lnTo>
                      <a:pt x="36" y="54"/>
                    </a:lnTo>
                    <a:lnTo>
                      <a:pt x="36" y="54"/>
                    </a:lnTo>
                    <a:lnTo>
                      <a:pt x="36" y="102"/>
                    </a:lnTo>
                    <a:lnTo>
                      <a:pt x="36" y="66"/>
                    </a:lnTo>
                    <a:lnTo>
                      <a:pt x="36" y="66"/>
                    </a:lnTo>
                    <a:lnTo>
                      <a:pt x="36" y="84"/>
                    </a:lnTo>
                    <a:lnTo>
                      <a:pt x="36" y="30"/>
                    </a:lnTo>
                    <a:lnTo>
                      <a:pt x="36" y="72"/>
                    </a:lnTo>
                    <a:lnTo>
                      <a:pt x="36" y="66"/>
                    </a:lnTo>
                    <a:lnTo>
                      <a:pt x="36" y="42"/>
                    </a:lnTo>
                    <a:lnTo>
                      <a:pt x="36" y="84"/>
                    </a:lnTo>
                    <a:lnTo>
                      <a:pt x="36" y="54"/>
                    </a:lnTo>
                    <a:lnTo>
                      <a:pt x="36" y="72"/>
                    </a:lnTo>
                    <a:lnTo>
                      <a:pt x="36" y="42"/>
                    </a:lnTo>
                    <a:lnTo>
                      <a:pt x="36" y="54"/>
                    </a:lnTo>
                    <a:lnTo>
                      <a:pt x="36" y="66"/>
                    </a:lnTo>
                    <a:lnTo>
                      <a:pt x="36" y="54"/>
                    </a:lnTo>
                    <a:lnTo>
                      <a:pt x="36" y="48"/>
                    </a:lnTo>
                    <a:lnTo>
                      <a:pt x="36" y="54"/>
                    </a:lnTo>
                    <a:lnTo>
                      <a:pt x="36" y="66"/>
                    </a:lnTo>
                    <a:lnTo>
                      <a:pt x="36" y="42"/>
                    </a:lnTo>
                    <a:lnTo>
                      <a:pt x="36" y="78"/>
                    </a:lnTo>
                    <a:lnTo>
                      <a:pt x="36" y="72"/>
                    </a:lnTo>
                    <a:lnTo>
                      <a:pt x="36" y="36"/>
                    </a:lnTo>
                    <a:lnTo>
                      <a:pt x="36" y="60"/>
                    </a:lnTo>
                    <a:lnTo>
                      <a:pt x="36" y="42"/>
                    </a:lnTo>
                    <a:lnTo>
                      <a:pt x="36" y="48"/>
                    </a:lnTo>
                    <a:lnTo>
                      <a:pt x="36" y="90"/>
                    </a:lnTo>
                    <a:lnTo>
                      <a:pt x="36" y="66"/>
                    </a:lnTo>
                    <a:lnTo>
                      <a:pt x="36" y="48"/>
                    </a:lnTo>
                    <a:lnTo>
                      <a:pt x="36" y="78"/>
                    </a:lnTo>
                    <a:lnTo>
                      <a:pt x="36" y="78"/>
                    </a:lnTo>
                    <a:lnTo>
                      <a:pt x="36" y="72"/>
                    </a:lnTo>
                    <a:lnTo>
                      <a:pt x="36" y="48"/>
                    </a:lnTo>
                    <a:lnTo>
                      <a:pt x="36" y="66"/>
                    </a:lnTo>
                    <a:lnTo>
                      <a:pt x="36" y="54"/>
                    </a:lnTo>
                    <a:lnTo>
                      <a:pt x="36" y="78"/>
                    </a:lnTo>
                    <a:lnTo>
                      <a:pt x="36" y="36"/>
                    </a:lnTo>
                    <a:lnTo>
                      <a:pt x="36" y="42"/>
                    </a:lnTo>
                    <a:lnTo>
                      <a:pt x="36" y="60"/>
                    </a:lnTo>
                    <a:lnTo>
                      <a:pt x="36" y="48"/>
                    </a:lnTo>
                    <a:lnTo>
                      <a:pt x="36" y="78"/>
                    </a:lnTo>
                    <a:lnTo>
                      <a:pt x="36" y="48"/>
                    </a:lnTo>
                    <a:lnTo>
                      <a:pt x="36" y="66"/>
                    </a:lnTo>
                    <a:lnTo>
                      <a:pt x="36" y="60"/>
                    </a:lnTo>
                    <a:lnTo>
                      <a:pt x="36" y="66"/>
                    </a:lnTo>
                    <a:lnTo>
                      <a:pt x="36" y="60"/>
                    </a:lnTo>
                    <a:lnTo>
                      <a:pt x="36" y="42"/>
                    </a:lnTo>
                    <a:lnTo>
                      <a:pt x="36" y="66"/>
                    </a:lnTo>
                    <a:lnTo>
                      <a:pt x="36" y="60"/>
                    </a:lnTo>
                    <a:lnTo>
                      <a:pt x="36" y="42"/>
                    </a:lnTo>
                    <a:lnTo>
                      <a:pt x="36" y="72"/>
                    </a:lnTo>
                    <a:lnTo>
                      <a:pt x="36" y="54"/>
                    </a:lnTo>
                    <a:lnTo>
                      <a:pt x="36" y="72"/>
                    </a:lnTo>
                    <a:lnTo>
                      <a:pt x="36" y="48"/>
                    </a:lnTo>
                    <a:lnTo>
                      <a:pt x="36" y="18"/>
                    </a:lnTo>
                    <a:lnTo>
                      <a:pt x="36" y="48"/>
                    </a:lnTo>
                    <a:lnTo>
                      <a:pt x="36" y="72"/>
                    </a:lnTo>
                    <a:lnTo>
                      <a:pt x="36" y="90"/>
                    </a:lnTo>
                    <a:lnTo>
                      <a:pt x="36" y="72"/>
                    </a:lnTo>
                    <a:lnTo>
                      <a:pt x="36" y="60"/>
                    </a:lnTo>
                    <a:lnTo>
                      <a:pt x="36" y="54"/>
                    </a:lnTo>
                    <a:lnTo>
                      <a:pt x="36" y="60"/>
                    </a:lnTo>
                    <a:lnTo>
                      <a:pt x="36" y="72"/>
                    </a:lnTo>
                    <a:lnTo>
                      <a:pt x="36" y="24"/>
                    </a:lnTo>
                    <a:lnTo>
                      <a:pt x="36" y="96"/>
                    </a:lnTo>
                    <a:lnTo>
                      <a:pt x="36" y="24"/>
                    </a:lnTo>
                    <a:lnTo>
                      <a:pt x="36" y="48"/>
                    </a:lnTo>
                    <a:lnTo>
                      <a:pt x="36" y="30"/>
                    </a:lnTo>
                    <a:lnTo>
                      <a:pt x="36" y="42"/>
                    </a:lnTo>
                    <a:lnTo>
                      <a:pt x="36" y="54"/>
                    </a:lnTo>
                    <a:lnTo>
                      <a:pt x="36" y="78"/>
                    </a:lnTo>
                    <a:lnTo>
                      <a:pt x="36" y="66"/>
                    </a:lnTo>
                    <a:lnTo>
                      <a:pt x="36" y="36"/>
                    </a:lnTo>
                    <a:lnTo>
                      <a:pt x="36" y="66"/>
                    </a:lnTo>
                    <a:lnTo>
                      <a:pt x="36" y="54"/>
                    </a:lnTo>
                    <a:lnTo>
                      <a:pt x="36" y="96"/>
                    </a:lnTo>
                    <a:lnTo>
                      <a:pt x="36" y="54"/>
                    </a:lnTo>
                    <a:lnTo>
                      <a:pt x="36" y="36"/>
                    </a:lnTo>
                    <a:lnTo>
                      <a:pt x="36" y="72"/>
                    </a:lnTo>
                    <a:lnTo>
                      <a:pt x="36" y="48"/>
                    </a:lnTo>
                    <a:lnTo>
                      <a:pt x="36" y="60"/>
                    </a:lnTo>
                    <a:lnTo>
                      <a:pt x="36" y="78"/>
                    </a:lnTo>
                    <a:lnTo>
                      <a:pt x="36" y="72"/>
                    </a:lnTo>
                    <a:lnTo>
                      <a:pt x="36" y="84"/>
                    </a:lnTo>
                    <a:lnTo>
                      <a:pt x="36" y="72"/>
                    </a:lnTo>
                    <a:lnTo>
                      <a:pt x="36" y="66"/>
                    </a:lnTo>
                    <a:lnTo>
                      <a:pt x="36" y="54"/>
                    </a:lnTo>
                    <a:lnTo>
                      <a:pt x="36" y="84"/>
                    </a:lnTo>
                    <a:lnTo>
                      <a:pt x="36" y="72"/>
                    </a:lnTo>
                    <a:lnTo>
                      <a:pt x="36" y="48"/>
                    </a:lnTo>
                    <a:lnTo>
                      <a:pt x="36" y="72"/>
                    </a:lnTo>
                    <a:lnTo>
                      <a:pt x="36" y="66"/>
                    </a:lnTo>
                    <a:lnTo>
                      <a:pt x="36" y="60"/>
                    </a:lnTo>
                    <a:lnTo>
                      <a:pt x="36" y="96"/>
                    </a:lnTo>
                    <a:lnTo>
                      <a:pt x="36" y="84"/>
                    </a:lnTo>
                    <a:lnTo>
                      <a:pt x="36" y="72"/>
                    </a:lnTo>
                    <a:lnTo>
                      <a:pt x="42" y="60"/>
                    </a:lnTo>
                    <a:lnTo>
                      <a:pt x="42" y="36"/>
                    </a:lnTo>
                    <a:lnTo>
                      <a:pt x="42" y="60"/>
                    </a:lnTo>
                    <a:lnTo>
                      <a:pt x="42" y="78"/>
                    </a:lnTo>
                    <a:lnTo>
                      <a:pt x="42" y="60"/>
                    </a:lnTo>
                    <a:lnTo>
                      <a:pt x="42" y="54"/>
                    </a:lnTo>
                    <a:lnTo>
                      <a:pt x="42" y="60"/>
                    </a:lnTo>
                    <a:lnTo>
                      <a:pt x="42" y="78"/>
                    </a:lnTo>
                    <a:lnTo>
                      <a:pt x="42" y="42"/>
                    </a:lnTo>
                    <a:lnTo>
                      <a:pt x="42" y="54"/>
                    </a:lnTo>
                    <a:lnTo>
                      <a:pt x="42" y="78"/>
                    </a:lnTo>
                    <a:lnTo>
                      <a:pt x="42" y="78"/>
                    </a:lnTo>
                    <a:lnTo>
                      <a:pt x="42" y="96"/>
                    </a:lnTo>
                    <a:lnTo>
                      <a:pt x="42" y="72"/>
                    </a:lnTo>
                    <a:lnTo>
                      <a:pt x="42" y="60"/>
                    </a:lnTo>
                    <a:lnTo>
                      <a:pt x="42" y="84"/>
                    </a:lnTo>
                    <a:lnTo>
                      <a:pt x="42" y="90"/>
                    </a:lnTo>
                    <a:lnTo>
                      <a:pt x="42" y="90"/>
                    </a:lnTo>
                    <a:lnTo>
                      <a:pt x="42" y="60"/>
                    </a:lnTo>
                    <a:lnTo>
                      <a:pt x="42" y="18"/>
                    </a:lnTo>
                    <a:lnTo>
                      <a:pt x="42" y="60"/>
                    </a:lnTo>
                    <a:lnTo>
                      <a:pt x="42" y="84"/>
                    </a:lnTo>
                    <a:lnTo>
                      <a:pt x="42" y="36"/>
                    </a:lnTo>
                    <a:lnTo>
                      <a:pt x="42" y="84"/>
                    </a:lnTo>
                    <a:lnTo>
                      <a:pt x="42" y="78"/>
                    </a:lnTo>
                    <a:lnTo>
                      <a:pt x="42" y="24"/>
                    </a:lnTo>
                    <a:lnTo>
                      <a:pt x="42" y="48"/>
                    </a:lnTo>
                    <a:lnTo>
                      <a:pt x="42" y="84"/>
                    </a:lnTo>
                    <a:lnTo>
                      <a:pt x="42" y="48"/>
                    </a:lnTo>
                    <a:lnTo>
                      <a:pt x="42" y="42"/>
                    </a:lnTo>
                    <a:lnTo>
                      <a:pt x="42" y="36"/>
                    </a:lnTo>
                    <a:lnTo>
                      <a:pt x="42" y="30"/>
                    </a:lnTo>
                    <a:lnTo>
                      <a:pt x="42" y="72"/>
                    </a:lnTo>
                    <a:lnTo>
                      <a:pt x="42" y="66"/>
                    </a:lnTo>
                    <a:lnTo>
                      <a:pt x="42" y="42"/>
                    </a:lnTo>
                    <a:lnTo>
                      <a:pt x="42" y="30"/>
                    </a:lnTo>
                    <a:lnTo>
                      <a:pt x="42" y="66"/>
                    </a:lnTo>
                    <a:lnTo>
                      <a:pt x="42" y="54"/>
                    </a:lnTo>
                    <a:lnTo>
                      <a:pt x="42" y="66"/>
                    </a:lnTo>
                    <a:lnTo>
                      <a:pt x="42" y="90"/>
                    </a:lnTo>
                    <a:lnTo>
                      <a:pt x="42" y="78"/>
                    </a:lnTo>
                    <a:lnTo>
                      <a:pt x="42" y="78"/>
                    </a:lnTo>
                    <a:lnTo>
                      <a:pt x="42" y="66"/>
                    </a:lnTo>
                    <a:lnTo>
                      <a:pt x="42" y="108"/>
                    </a:lnTo>
                    <a:lnTo>
                      <a:pt x="42" y="90"/>
                    </a:lnTo>
                    <a:lnTo>
                      <a:pt x="42" y="72"/>
                    </a:lnTo>
                    <a:lnTo>
                      <a:pt x="42" y="36"/>
                    </a:lnTo>
                    <a:lnTo>
                      <a:pt x="42" y="60"/>
                    </a:lnTo>
                    <a:lnTo>
                      <a:pt x="42" y="84"/>
                    </a:lnTo>
                    <a:lnTo>
                      <a:pt x="42" y="78"/>
                    </a:lnTo>
                    <a:lnTo>
                      <a:pt x="42" y="6"/>
                    </a:lnTo>
                    <a:lnTo>
                      <a:pt x="42" y="48"/>
                    </a:lnTo>
                    <a:lnTo>
                      <a:pt x="42" y="66"/>
                    </a:lnTo>
                    <a:lnTo>
                      <a:pt x="42" y="48"/>
                    </a:lnTo>
                    <a:lnTo>
                      <a:pt x="42" y="54"/>
                    </a:lnTo>
                    <a:lnTo>
                      <a:pt x="42" y="60"/>
                    </a:lnTo>
                    <a:lnTo>
                      <a:pt x="42" y="72"/>
                    </a:lnTo>
                    <a:lnTo>
                      <a:pt x="42" y="60"/>
                    </a:lnTo>
                    <a:lnTo>
                      <a:pt x="42" y="72"/>
                    </a:lnTo>
                    <a:lnTo>
                      <a:pt x="42" y="54"/>
                    </a:lnTo>
                    <a:lnTo>
                      <a:pt x="42" y="90"/>
                    </a:lnTo>
                    <a:lnTo>
                      <a:pt x="42" y="30"/>
                    </a:lnTo>
                    <a:lnTo>
                      <a:pt x="42" y="66"/>
                    </a:lnTo>
                    <a:lnTo>
                      <a:pt x="42" y="24"/>
                    </a:lnTo>
                    <a:lnTo>
                      <a:pt x="42" y="54"/>
                    </a:lnTo>
                    <a:lnTo>
                      <a:pt x="42" y="66"/>
                    </a:lnTo>
                    <a:lnTo>
                      <a:pt x="42" y="60"/>
                    </a:lnTo>
                    <a:lnTo>
                      <a:pt x="42" y="90"/>
                    </a:lnTo>
                    <a:lnTo>
                      <a:pt x="42" y="48"/>
                    </a:lnTo>
                    <a:lnTo>
                      <a:pt x="42" y="36"/>
                    </a:lnTo>
                    <a:lnTo>
                      <a:pt x="42" y="78"/>
                    </a:lnTo>
                    <a:lnTo>
                      <a:pt x="42" y="48"/>
                    </a:lnTo>
                    <a:lnTo>
                      <a:pt x="42" y="42"/>
                    </a:lnTo>
                    <a:lnTo>
                      <a:pt x="42" y="72"/>
                    </a:lnTo>
                    <a:lnTo>
                      <a:pt x="42" y="96"/>
                    </a:lnTo>
                    <a:lnTo>
                      <a:pt x="42" y="60"/>
                    </a:lnTo>
                    <a:lnTo>
                      <a:pt x="42" y="78"/>
                    </a:lnTo>
                    <a:lnTo>
                      <a:pt x="42" y="102"/>
                    </a:lnTo>
                    <a:lnTo>
                      <a:pt x="42" y="96"/>
                    </a:lnTo>
                    <a:lnTo>
                      <a:pt x="42" y="60"/>
                    </a:lnTo>
                    <a:lnTo>
                      <a:pt x="42" y="54"/>
                    </a:lnTo>
                    <a:lnTo>
                      <a:pt x="42" y="48"/>
                    </a:lnTo>
                    <a:lnTo>
                      <a:pt x="42" y="48"/>
                    </a:lnTo>
                    <a:lnTo>
                      <a:pt x="42" y="78"/>
                    </a:lnTo>
                    <a:lnTo>
                      <a:pt x="42" y="90"/>
                    </a:lnTo>
                    <a:lnTo>
                      <a:pt x="42" y="30"/>
                    </a:lnTo>
                    <a:lnTo>
                      <a:pt x="42" y="72"/>
                    </a:lnTo>
                    <a:lnTo>
                      <a:pt x="42" y="30"/>
                    </a:lnTo>
                    <a:lnTo>
                      <a:pt x="42" y="60"/>
                    </a:lnTo>
                    <a:lnTo>
                      <a:pt x="42" y="102"/>
                    </a:lnTo>
                    <a:lnTo>
                      <a:pt x="42" y="84"/>
                    </a:lnTo>
                    <a:lnTo>
                      <a:pt x="42" y="42"/>
                    </a:lnTo>
                    <a:lnTo>
                      <a:pt x="42" y="54"/>
                    </a:lnTo>
                    <a:lnTo>
                      <a:pt x="42" y="66"/>
                    </a:lnTo>
                    <a:lnTo>
                      <a:pt x="42" y="60"/>
                    </a:lnTo>
                    <a:lnTo>
                      <a:pt x="42" y="66"/>
                    </a:lnTo>
                    <a:lnTo>
                      <a:pt x="42" y="36"/>
                    </a:lnTo>
                    <a:lnTo>
                      <a:pt x="42" y="60"/>
                    </a:lnTo>
                    <a:lnTo>
                      <a:pt x="42" y="72"/>
                    </a:lnTo>
                    <a:lnTo>
                      <a:pt x="42" y="66"/>
                    </a:lnTo>
                    <a:lnTo>
                      <a:pt x="42" y="48"/>
                    </a:lnTo>
                    <a:lnTo>
                      <a:pt x="42" y="78"/>
                    </a:lnTo>
                    <a:lnTo>
                      <a:pt x="48" y="54"/>
                    </a:lnTo>
                    <a:lnTo>
                      <a:pt x="48" y="102"/>
                    </a:lnTo>
                    <a:lnTo>
                      <a:pt x="48" y="60"/>
                    </a:lnTo>
                    <a:lnTo>
                      <a:pt x="48" y="72"/>
                    </a:lnTo>
                    <a:lnTo>
                      <a:pt x="48" y="66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48" y="60"/>
                    </a:lnTo>
                    <a:lnTo>
                      <a:pt x="48" y="66"/>
                    </a:lnTo>
                    <a:lnTo>
                      <a:pt x="48" y="66"/>
                    </a:lnTo>
                    <a:lnTo>
                      <a:pt x="48" y="54"/>
                    </a:lnTo>
                    <a:lnTo>
                      <a:pt x="48" y="36"/>
                    </a:lnTo>
                    <a:lnTo>
                      <a:pt x="48" y="24"/>
                    </a:lnTo>
                    <a:lnTo>
                      <a:pt x="48" y="72"/>
                    </a:lnTo>
                    <a:lnTo>
                      <a:pt x="48" y="84"/>
                    </a:lnTo>
                    <a:lnTo>
                      <a:pt x="48" y="60"/>
                    </a:lnTo>
                    <a:lnTo>
                      <a:pt x="48" y="90"/>
                    </a:lnTo>
                    <a:lnTo>
                      <a:pt x="48" y="84"/>
                    </a:lnTo>
                    <a:lnTo>
                      <a:pt x="48" y="66"/>
                    </a:lnTo>
                    <a:lnTo>
                      <a:pt x="48" y="72"/>
                    </a:lnTo>
                    <a:lnTo>
                      <a:pt x="48" y="60"/>
                    </a:lnTo>
                    <a:lnTo>
                      <a:pt x="48" y="54"/>
                    </a:lnTo>
                    <a:lnTo>
                      <a:pt x="48" y="78"/>
                    </a:lnTo>
                    <a:lnTo>
                      <a:pt x="48" y="30"/>
                    </a:lnTo>
                    <a:lnTo>
                      <a:pt x="48" y="60"/>
                    </a:lnTo>
                    <a:lnTo>
                      <a:pt x="48" y="48"/>
                    </a:lnTo>
                    <a:lnTo>
                      <a:pt x="48" y="66"/>
                    </a:lnTo>
                    <a:lnTo>
                      <a:pt x="48" y="84"/>
                    </a:lnTo>
                    <a:lnTo>
                      <a:pt x="48" y="48"/>
                    </a:lnTo>
                    <a:lnTo>
                      <a:pt x="48" y="12"/>
                    </a:lnTo>
                    <a:lnTo>
                      <a:pt x="48" y="48"/>
                    </a:lnTo>
                    <a:lnTo>
                      <a:pt x="48" y="72"/>
                    </a:lnTo>
                    <a:lnTo>
                      <a:pt x="48" y="48"/>
                    </a:lnTo>
                    <a:lnTo>
                      <a:pt x="48" y="36"/>
                    </a:lnTo>
                    <a:lnTo>
                      <a:pt x="48" y="78"/>
                    </a:lnTo>
                    <a:lnTo>
                      <a:pt x="48" y="66"/>
                    </a:lnTo>
                    <a:lnTo>
                      <a:pt x="48" y="96"/>
                    </a:lnTo>
                    <a:lnTo>
                      <a:pt x="48" y="78"/>
                    </a:lnTo>
                    <a:lnTo>
                      <a:pt x="48" y="48"/>
                    </a:lnTo>
                    <a:lnTo>
                      <a:pt x="48" y="78"/>
                    </a:lnTo>
                    <a:lnTo>
                      <a:pt x="48" y="42"/>
                    </a:lnTo>
                    <a:lnTo>
                      <a:pt x="48" y="54"/>
                    </a:lnTo>
                    <a:lnTo>
                      <a:pt x="48" y="42"/>
                    </a:lnTo>
                    <a:lnTo>
                      <a:pt x="48" y="42"/>
                    </a:lnTo>
                    <a:lnTo>
                      <a:pt x="48" y="54"/>
                    </a:lnTo>
                    <a:lnTo>
                      <a:pt x="48" y="66"/>
                    </a:lnTo>
                    <a:lnTo>
                      <a:pt x="48" y="102"/>
                    </a:lnTo>
                    <a:lnTo>
                      <a:pt x="48" y="102"/>
                    </a:lnTo>
                    <a:lnTo>
                      <a:pt x="48" y="54"/>
                    </a:lnTo>
                    <a:lnTo>
                      <a:pt x="48" y="96"/>
                    </a:lnTo>
                    <a:lnTo>
                      <a:pt x="48" y="66"/>
                    </a:lnTo>
                    <a:lnTo>
                      <a:pt x="48" y="72"/>
                    </a:lnTo>
                    <a:lnTo>
                      <a:pt x="48" y="54"/>
                    </a:lnTo>
                    <a:lnTo>
                      <a:pt x="48" y="96"/>
                    </a:lnTo>
                    <a:lnTo>
                      <a:pt x="48" y="42"/>
                    </a:lnTo>
                    <a:lnTo>
                      <a:pt x="48" y="84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48" y="108"/>
                    </a:lnTo>
                    <a:lnTo>
                      <a:pt x="48" y="90"/>
                    </a:lnTo>
                    <a:lnTo>
                      <a:pt x="48" y="54"/>
                    </a:lnTo>
                    <a:lnTo>
                      <a:pt x="48" y="48"/>
                    </a:lnTo>
                    <a:lnTo>
                      <a:pt x="48" y="60"/>
                    </a:lnTo>
                    <a:lnTo>
                      <a:pt x="48" y="54"/>
                    </a:lnTo>
                    <a:lnTo>
                      <a:pt x="48" y="78"/>
                    </a:lnTo>
                    <a:lnTo>
                      <a:pt x="48" y="18"/>
                    </a:lnTo>
                    <a:lnTo>
                      <a:pt x="48" y="66"/>
                    </a:lnTo>
                    <a:lnTo>
                      <a:pt x="48" y="84"/>
                    </a:lnTo>
                    <a:lnTo>
                      <a:pt x="48" y="84"/>
                    </a:lnTo>
                    <a:lnTo>
                      <a:pt x="48" y="36"/>
                    </a:lnTo>
                    <a:lnTo>
                      <a:pt x="48" y="60"/>
                    </a:lnTo>
                    <a:lnTo>
                      <a:pt x="48" y="54"/>
                    </a:lnTo>
                    <a:lnTo>
                      <a:pt x="48" y="72"/>
                    </a:lnTo>
                    <a:lnTo>
                      <a:pt x="48" y="78"/>
                    </a:lnTo>
                    <a:lnTo>
                      <a:pt x="48" y="18"/>
                    </a:lnTo>
                    <a:lnTo>
                      <a:pt x="48" y="48"/>
                    </a:lnTo>
                    <a:lnTo>
                      <a:pt x="48" y="30"/>
                    </a:lnTo>
                    <a:lnTo>
                      <a:pt x="48" y="66"/>
                    </a:lnTo>
                    <a:lnTo>
                      <a:pt x="48" y="60"/>
                    </a:lnTo>
                    <a:lnTo>
                      <a:pt x="48" y="66"/>
                    </a:lnTo>
                    <a:lnTo>
                      <a:pt x="48" y="72"/>
                    </a:lnTo>
                    <a:lnTo>
                      <a:pt x="48" y="72"/>
                    </a:lnTo>
                    <a:lnTo>
                      <a:pt x="48" y="66"/>
                    </a:lnTo>
                    <a:lnTo>
                      <a:pt x="48" y="84"/>
                    </a:lnTo>
                    <a:lnTo>
                      <a:pt x="48" y="54"/>
                    </a:lnTo>
                    <a:lnTo>
                      <a:pt x="48" y="60"/>
                    </a:lnTo>
                    <a:lnTo>
                      <a:pt x="48" y="36"/>
                    </a:lnTo>
                    <a:lnTo>
                      <a:pt x="48" y="30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48" y="36"/>
                    </a:lnTo>
                    <a:lnTo>
                      <a:pt x="48" y="60"/>
                    </a:lnTo>
                    <a:lnTo>
                      <a:pt x="48" y="30"/>
                    </a:lnTo>
                    <a:lnTo>
                      <a:pt x="48" y="60"/>
                    </a:lnTo>
                    <a:lnTo>
                      <a:pt x="48" y="48"/>
                    </a:lnTo>
                    <a:lnTo>
                      <a:pt x="48" y="72"/>
                    </a:lnTo>
                    <a:lnTo>
                      <a:pt x="48" y="72"/>
                    </a:lnTo>
                    <a:lnTo>
                      <a:pt x="48" y="84"/>
                    </a:lnTo>
                    <a:lnTo>
                      <a:pt x="48" y="66"/>
                    </a:lnTo>
                    <a:lnTo>
                      <a:pt x="48" y="60"/>
                    </a:lnTo>
                    <a:lnTo>
                      <a:pt x="48" y="102"/>
                    </a:lnTo>
                    <a:lnTo>
                      <a:pt x="48" y="66"/>
                    </a:lnTo>
                    <a:lnTo>
                      <a:pt x="54" y="72"/>
                    </a:lnTo>
                    <a:lnTo>
                      <a:pt x="54" y="78"/>
                    </a:lnTo>
                    <a:lnTo>
                      <a:pt x="54" y="90"/>
                    </a:lnTo>
                    <a:lnTo>
                      <a:pt x="54" y="90"/>
                    </a:lnTo>
                    <a:lnTo>
                      <a:pt x="54" y="84"/>
                    </a:lnTo>
                    <a:lnTo>
                      <a:pt x="54" y="54"/>
                    </a:lnTo>
                    <a:lnTo>
                      <a:pt x="54" y="78"/>
                    </a:lnTo>
                    <a:lnTo>
                      <a:pt x="54" y="78"/>
                    </a:lnTo>
                    <a:lnTo>
                      <a:pt x="54" y="90"/>
                    </a:lnTo>
                    <a:lnTo>
                      <a:pt x="54" y="66"/>
                    </a:lnTo>
                    <a:lnTo>
                      <a:pt x="54" y="48"/>
                    </a:lnTo>
                    <a:lnTo>
                      <a:pt x="54" y="36"/>
                    </a:lnTo>
                    <a:lnTo>
                      <a:pt x="54" y="48"/>
                    </a:lnTo>
                    <a:lnTo>
                      <a:pt x="54" y="48"/>
                    </a:lnTo>
                    <a:lnTo>
                      <a:pt x="54" y="12"/>
                    </a:lnTo>
                    <a:lnTo>
                      <a:pt x="54" y="60"/>
                    </a:lnTo>
                    <a:lnTo>
                      <a:pt x="54" y="78"/>
                    </a:lnTo>
                    <a:lnTo>
                      <a:pt x="54" y="72"/>
                    </a:lnTo>
                    <a:lnTo>
                      <a:pt x="54" y="90"/>
                    </a:lnTo>
                    <a:lnTo>
                      <a:pt x="54" y="78"/>
                    </a:lnTo>
                    <a:lnTo>
                      <a:pt x="54" y="48"/>
                    </a:lnTo>
                    <a:lnTo>
                      <a:pt x="54" y="42"/>
                    </a:lnTo>
                    <a:lnTo>
                      <a:pt x="54" y="78"/>
                    </a:lnTo>
                    <a:lnTo>
                      <a:pt x="54" y="96"/>
                    </a:lnTo>
                    <a:lnTo>
                      <a:pt x="54" y="84"/>
                    </a:lnTo>
                    <a:lnTo>
                      <a:pt x="54" y="90"/>
                    </a:lnTo>
                    <a:lnTo>
                      <a:pt x="54" y="102"/>
                    </a:lnTo>
                    <a:lnTo>
                      <a:pt x="54" y="78"/>
                    </a:lnTo>
                    <a:lnTo>
                      <a:pt x="54" y="72"/>
                    </a:lnTo>
                    <a:lnTo>
                      <a:pt x="54" y="42"/>
                    </a:lnTo>
                    <a:lnTo>
                      <a:pt x="54" y="42"/>
                    </a:lnTo>
                    <a:lnTo>
                      <a:pt x="54" y="60"/>
                    </a:lnTo>
                    <a:lnTo>
                      <a:pt x="54" y="72"/>
                    </a:lnTo>
                    <a:lnTo>
                      <a:pt x="54" y="54"/>
                    </a:lnTo>
                    <a:lnTo>
                      <a:pt x="54" y="54"/>
                    </a:lnTo>
                    <a:lnTo>
                      <a:pt x="54" y="42"/>
                    </a:lnTo>
                    <a:lnTo>
                      <a:pt x="54" y="42"/>
                    </a:lnTo>
                    <a:lnTo>
                      <a:pt x="54" y="84"/>
                    </a:lnTo>
                    <a:lnTo>
                      <a:pt x="54" y="66"/>
                    </a:lnTo>
                    <a:lnTo>
                      <a:pt x="54" y="42"/>
                    </a:lnTo>
                    <a:lnTo>
                      <a:pt x="54" y="48"/>
                    </a:lnTo>
                    <a:lnTo>
                      <a:pt x="54" y="90"/>
                    </a:lnTo>
                    <a:lnTo>
                      <a:pt x="54" y="42"/>
                    </a:lnTo>
                    <a:lnTo>
                      <a:pt x="54" y="72"/>
                    </a:lnTo>
                    <a:lnTo>
                      <a:pt x="54" y="36"/>
                    </a:lnTo>
                    <a:lnTo>
                      <a:pt x="54" y="84"/>
                    </a:lnTo>
                    <a:lnTo>
                      <a:pt x="54" y="84"/>
                    </a:lnTo>
                    <a:lnTo>
                      <a:pt x="54" y="78"/>
                    </a:lnTo>
                    <a:lnTo>
                      <a:pt x="54" y="84"/>
                    </a:lnTo>
                    <a:lnTo>
                      <a:pt x="54" y="72"/>
                    </a:lnTo>
                    <a:lnTo>
                      <a:pt x="54" y="90"/>
                    </a:lnTo>
                    <a:lnTo>
                      <a:pt x="54" y="60"/>
                    </a:lnTo>
                    <a:lnTo>
                      <a:pt x="54" y="30"/>
                    </a:lnTo>
                    <a:lnTo>
                      <a:pt x="54" y="66"/>
                    </a:lnTo>
                    <a:lnTo>
                      <a:pt x="54" y="48"/>
                    </a:lnTo>
                    <a:lnTo>
                      <a:pt x="54" y="78"/>
                    </a:lnTo>
                    <a:lnTo>
                      <a:pt x="54" y="24"/>
                    </a:lnTo>
                    <a:lnTo>
                      <a:pt x="54" y="42"/>
                    </a:lnTo>
                    <a:lnTo>
                      <a:pt x="54" y="114"/>
                    </a:lnTo>
                    <a:lnTo>
                      <a:pt x="54" y="72"/>
                    </a:lnTo>
                    <a:lnTo>
                      <a:pt x="54" y="30"/>
                    </a:lnTo>
                    <a:lnTo>
                      <a:pt x="54" y="42"/>
                    </a:lnTo>
                    <a:lnTo>
                      <a:pt x="54" y="60"/>
                    </a:lnTo>
                    <a:lnTo>
                      <a:pt x="54" y="66"/>
                    </a:lnTo>
                    <a:lnTo>
                      <a:pt x="54" y="72"/>
                    </a:lnTo>
                    <a:lnTo>
                      <a:pt x="54" y="42"/>
                    </a:lnTo>
                    <a:lnTo>
                      <a:pt x="54" y="48"/>
                    </a:lnTo>
                    <a:lnTo>
                      <a:pt x="54" y="60"/>
                    </a:lnTo>
                    <a:lnTo>
                      <a:pt x="54" y="48"/>
                    </a:lnTo>
                    <a:lnTo>
                      <a:pt x="54" y="48"/>
                    </a:lnTo>
                    <a:lnTo>
                      <a:pt x="54" y="42"/>
                    </a:lnTo>
                    <a:lnTo>
                      <a:pt x="54" y="90"/>
                    </a:lnTo>
                    <a:lnTo>
                      <a:pt x="54" y="66"/>
                    </a:lnTo>
                    <a:lnTo>
                      <a:pt x="54" y="84"/>
                    </a:lnTo>
                    <a:lnTo>
                      <a:pt x="54" y="42"/>
                    </a:lnTo>
                    <a:lnTo>
                      <a:pt x="54" y="84"/>
                    </a:lnTo>
                    <a:lnTo>
                      <a:pt x="54" y="78"/>
                    </a:lnTo>
                    <a:lnTo>
                      <a:pt x="54" y="48"/>
                    </a:lnTo>
                    <a:lnTo>
                      <a:pt x="54" y="102"/>
                    </a:lnTo>
                    <a:lnTo>
                      <a:pt x="54" y="48"/>
                    </a:lnTo>
                    <a:lnTo>
                      <a:pt x="54" y="66"/>
                    </a:lnTo>
                    <a:lnTo>
                      <a:pt x="54" y="54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54" y="90"/>
                    </a:lnTo>
                    <a:lnTo>
                      <a:pt x="54" y="66"/>
                    </a:lnTo>
                    <a:lnTo>
                      <a:pt x="54" y="72"/>
                    </a:lnTo>
                    <a:lnTo>
                      <a:pt x="54" y="66"/>
                    </a:lnTo>
                    <a:lnTo>
                      <a:pt x="54" y="42"/>
                    </a:lnTo>
                    <a:lnTo>
                      <a:pt x="54" y="66"/>
                    </a:lnTo>
                    <a:lnTo>
                      <a:pt x="54" y="48"/>
                    </a:lnTo>
                    <a:lnTo>
                      <a:pt x="54" y="60"/>
                    </a:lnTo>
                    <a:lnTo>
                      <a:pt x="54" y="54"/>
                    </a:lnTo>
                    <a:lnTo>
                      <a:pt x="54" y="60"/>
                    </a:lnTo>
                    <a:lnTo>
                      <a:pt x="54" y="72"/>
                    </a:lnTo>
                    <a:lnTo>
                      <a:pt x="54" y="6"/>
                    </a:lnTo>
                    <a:lnTo>
                      <a:pt x="54" y="30"/>
                    </a:lnTo>
                    <a:lnTo>
                      <a:pt x="54" y="78"/>
                    </a:lnTo>
                    <a:lnTo>
                      <a:pt x="54" y="72"/>
                    </a:lnTo>
                    <a:lnTo>
                      <a:pt x="54" y="84"/>
                    </a:lnTo>
                    <a:lnTo>
                      <a:pt x="54" y="78"/>
                    </a:lnTo>
                    <a:lnTo>
                      <a:pt x="54" y="66"/>
                    </a:lnTo>
                    <a:lnTo>
                      <a:pt x="54" y="54"/>
                    </a:lnTo>
                    <a:lnTo>
                      <a:pt x="60" y="54"/>
                    </a:lnTo>
                    <a:lnTo>
                      <a:pt x="60" y="42"/>
                    </a:lnTo>
                    <a:lnTo>
                      <a:pt x="60" y="84"/>
                    </a:lnTo>
                    <a:lnTo>
                      <a:pt x="60" y="60"/>
                    </a:lnTo>
                    <a:lnTo>
                      <a:pt x="60" y="96"/>
                    </a:lnTo>
                    <a:lnTo>
                      <a:pt x="60" y="54"/>
                    </a:lnTo>
                    <a:lnTo>
                      <a:pt x="60" y="36"/>
                    </a:lnTo>
                    <a:lnTo>
                      <a:pt x="60" y="84"/>
                    </a:lnTo>
                    <a:lnTo>
                      <a:pt x="60" y="42"/>
                    </a:lnTo>
                    <a:lnTo>
                      <a:pt x="60" y="54"/>
                    </a:lnTo>
                    <a:lnTo>
                      <a:pt x="60" y="48"/>
                    </a:lnTo>
                    <a:lnTo>
                      <a:pt x="60" y="48"/>
                    </a:lnTo>
                    <a:lnTo>
                      <a:pt x="60" y="78"/>
                    </a:lnTo>
                    <a:lnTo>
                      <a:pt x="60" y="36"/>
                    </a:lnTo>
                    <a:lnTo>
                      <a:pt x="60" y="48"/>
                    </a:lnTo>
                    <a:lnTo>
                      <a:pt x="60" y="84"/>
                    </a:lnTo>
                    <a:lnTo>
                      <a:pt x="60" y="48"/>
                    </a:lnTo>
                    <a:lnTo>
                      <a:pt x="60" y="84"/>
                    </a:lnTo>
                    <a:lnTo>
                      <a:pt x="60" y="66"/>
                    </a:lnTo>
                    <a:lnTo>
                      <a:pt x="60" y="78"/>
                    </a:lnTo>
                    <a:lnTo>
                      <a:pt x="60" y="90"/>
                    </a:lnTo>
                    <a:lnTo>
                      <a:pt x="60" y="36"/>
                    </a:lnTo>
                    <a:lnTo>
                      <a:pt x="60" y="48"/>
                    </a:lnTo>
                    <a:lnTo>
                      <a:pt x="60" y="90"/>
                    </a:lnTo>
                    <a:lnTo>
                      <a:pt x="60" y="90"/>
                    </a:lnTo>
                    <a:lnTo>
                      <a:pt x="60" y="90"/>
                    </a:lnTo>
                    <a:lnTo>
                      <a:pt x="60" y="72"/>
                    </a:lnTo>
                    <a:lnTo>
                      <a:pt x="60" y="48"/>
                    </a:lnTo>
                    <a:lnTo>
                      <a:pt x="60" y="96"/>
                    </a:lnTo>
                    <a:lnTo>
                      <a:pt x="60" y="42"/>
                    </a:lnTo>
                    <a:lnTo>
                      <a:pt x="60" y="84"/>
                    </a:lnTo>
                    <a:lnTo>
                      <a:pt x="60" y="30"/>
                    </a:lnTo>
                    <a:lnTo>
                      <a:pt x="60" y="72"/>
                    </a:lnTo>
                    <a:lnTo>
                      <a:pt x="60" y="102"/>
                    </a:lnTo>
                    <a:lnTo>
                      <a:pt x="60" y="108"/>
                    </a:lnTo>
                    <a:lnTo>
                      <a:pt x="60" y="48"/>
                    </a:lnTo>
                    <a:lnTo>
                      <a:pt x="60" y="72"/>
                    </a:lnTo>
                    <a:lnTo>
                      <a:pt x="60" y="66"/>
                    </a:lnTo>
                    <a:lnTo>
                      <a:pt x="60" y="42"/>
                    </a:lnTo>
                    <a:lnTo>
                      <a:pt x="60" y="114"/>
                    </a:lnTo>
                    <a:lnTo>
                      <a:pt x="60" y="72"/>
                    </a:lnTo>
                    <a:lnTo>
                      <a:pt x="60" y="48"/>
                    </a:lnTo>
                    <a:lnTo>
                      <a:pt x="60" y="96"/>
                    </a:lnTo>
                    <a:lnTo>
                      <a:pt x="60" y="66"/>
                    </a:lnTo>
                    <a:lnTo>
                      <a:pt x="60" y="102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37"/>
              <p:cNvSpPr>
                <a:spLocks/>
              </p:cNvSpPr>
              <p:nvPr/>
            </p:nvSpPr>
            <p:spPr bwMode="auto">
              <a:xfrm>
                <a:off x="3660775" y="7964488"/>
                <a:ext cx="95250" cy="219075"/>
              </a:xfrm>
              <a:custGeom>
                <a:avLst/>
                <a:gdLst>
                  <a:gd name="T0" fmla="*/ 0 w 60"/>
                  <a:gd name="T1" fmla="*/ 78 h 138"/>
                  <a:gd name="T2" fmla="*/ 0 w 60"/>
                  <a:gd name="T3" fmla="*/ 54 h 138"/>
                  <a:gd name="T4" fmla="*/ 0 w 60"/>
                  <a:gd name="T5" fmla="*/ 36 h 138"/>
                  <a:gd name="T6" fmla="*/ 6 w 60"/>
                  <a:gd name="T7" fmla="*/ 66 h 138"/>
                  <a:gd name="T8" fmla="*/ 6 w 60"/>
                  <a:gd name="T9" fmla="*/ 36 h 138"/>
                  <a:gd name="T10" fmla="*/ 6 w 60"/>
                  <a:gd name="T11" fmla="*/ 72 h 138"/>
                  <a:gd name="T12" fmla="*/ 6 w 60"/>
                  <a:gd name="T13" fmla="*/ 102 h 138"/>
                  <a:gd name="T14" fmla="*/ 6 w 60"/>
                  <a:gd name="T15" fmla="*/ 102 h 138"/>
                  <a:gd name="T16" fmla="*/ 6 w 60"/>
                  <a:gd name="T17" fmla="*/ 66 h 138"/>
                  <a:gd name="T18" fmla="*/ 6 w 60"/>
                  <a:gd name="T19" fmla="*/ 102 h 138"/>
                  <a:gd name="T20" fmla="*/ 12 w 60"/>
                  <a:gd name="T21" fmla="*/ 84 h 138"/>
                  <a:gd name="T22" fmla="*/ 12 w 60"/>
                  <a:gd name="T23" fmla="*/ 66 h 138"/>
                  <a:gd name="T24" fmla="*/ 12 w 60"/>
                  <a:gd name="T25" fmla="*/ 18 h 138"/>
                  <a:gd name="T26" fmla="*/ 12 w 60"/>
                  <a:gd name="T27" fmla="*/ 84 h 138"/>
                  <a:gd name="T28" fmla="*/ 12 w 60"/>
                  <a:gd name="T29" fmla="*/ 72 h 138"/>
                  <a:gd name="T30" fmla="*/ 12 w 60"/>
                  <a:gd name="T31" fmla="*/ 84 h 138"/>
                  <a:gd name="T32" fmla="*/ 18 w 60"/>
                  <a:gd name="T33" fmla="*/ 96 h 138"/>
                  <a:gd name="T34" fmla="*/ 18 w 60"/>
                  <a:gd name="T35" fmla="*/ 54 h 138"/>
                  <a:gd name="T36" fmla="*/ 18 w 60"/>
                  <a:gd name="T37" fmla="*/ 66 h 138"/>
                  <a:gd name="T38" fmla="*/ 18 w 60"/>
                  <a:gd name="T39" fmla="*/ 48 h 138"/>
                  <a:gd name="T40" fmla="*/ 18 w 60"/>
                  <a:gd name="T41" fmla="*/ 36 h 138"/>
                  <a:gd name="T42" fmla="*/ 18 w 60"/>
                  <a:gd name="T43" fmla="*/ 72 h 138"/>
                  <a:gd name="T44" fmla="*/ 24 w 60"/>
                  <a:gd name="T45" fmla="*/ 84 h 138"/>
                  <a:gd name="T46" fmla="*/ 24 w 60"/>
                  <a:gd name="T47" fmla="*/ 78 h 138"/>
                  <a:gd name="T48" fmla="*/ 24 w 60"/>
                  <a:gd name="T49" fmla="*/ 42 h 138"/>
                  <a:gd name="T50" fmla="*/ 24 w 60"/>
                  <a:gd name="T51" fmla="*/ 60 h 138"/>
                  <a:gd name="T52" fmla="*/ 24 w 60"/>
                  <a:gd name="T53" fmla="*/ 72 h 138"/>
                  <a:gd name="T54" fmla="*/ 24 w 60"/>
                  <a:gd name="T55" fmla="*/ 120 h 138"/>
                  <a:gd name="T56" fmla="*/ 24 w 60"/>
                  <a:gd name="T57" fmla="*/ 84 h 138"/>
                  <a:gd name="T58" fmla="*/ 30 w 60"/>
                  <a:gd name="T59" fmla="*/ 72 h 138"/>
                  <a:gd name="T60" fmla="*/ 30 w 60"/>
                  <a:gd name="T61" fmla="*/ 36 h 138"/>
                  <a:gd name="T62" fmla="*/ 30 w 60"/>
                  <a:gd name="T63" fmla="*/ 30 h 138"/>
                  <a:gd name="T64" fmla="*/ 30 w 60"/>
                  <a:gd name="T65" fmla="*/ 78 h 138"/>
                  <a:gd name="T66" fmla="*/ 30 w 60"/>
                  <a:gd name="T67" fmla="*/ 78 h 138"/>
                  <a:gd name="T68" fmla="*/ 30 w 60"/>
                  <a:gd name="T69" fmla="*/ 36 h 138"/>
                  <a:gd name="T70" fmla="*/ 36 w 60"/>
                  <a:gd name="T71" fmla="*/ 60 h 138"/>
                  <a:gd name="T72" fmla="*/ 36 w 60"/>
                  <a:gd name="T73" fmla="*/ 66 h 138"/>
                  <a:gd name="T74" fmla="*/ 36 w 60"/>
                  <a:gd name="T75" fmla="*/ 42 h 138"/>
                  <a:gd name="T76" fmla="*/ 36 w 60"/>
                  <a:gd name="T77" fmla="*/ 72 h 138"/>
                  <a:gd name="T78" fmla="*/ 36 w 60"/>
                  <a:gd name="T79" fmla="*/ 36 h 138"/>
                  <a:gd name="T80" fmla="*/ 36 w 60"/>
                  <a:gd name="T81" fmla="*/ 84 h 138"/>
                  <a:gd name="T82" fmla="*/ 42 w 60"/>
                  <a:gd name="T83" fmla="*/ 66 h 138"/>
                  <a:gd name="T84" fmla="*/ 42 w 60"/>
                  <a:gd name="T85" fmla="*/ 60 h 138"/>
                  <a:gd name="T86" fmla="*/ 42 w 60"/>
                  <a:gd name="T87" fmla="*/ 30 h 138"/>
                  <a:gd name="T88" fmla="*/ 42 w 60"/>
                  <a:gd name="T89" fmla="*/ 12 h 138"/>
                  <a:gd name="T90" fmla="*/ 42 w 60"/>
                  <a:gd name="T91" fmla="*/ 54 h 138"/>
                  <a:gd name="T92" fmla="*/ 42 w 60"/>
                  <a:gd name="T93" fmla="*/ 72 h 138"/>
                  <a:gd name="T94" fmla="*/ 42 w 60"/>
                  <a:gd name="T95" fmla="*/ 54 h 138"/>
                  <a:gd name="T96" fmla="*/ 48 w 60"/>
                  <a:gd name="T97" fmla="*/ 78 h 138"/>
                  <a:gd name="T98" fmla="*/ 48 w 60"/>
                  <a:gd name="T99" fmla="*/ 90 h 138"/>
                  <a:gd name="T100" fmla="*/ 48 w 60"/>
                  <a:gd name="T101" fmla="*/ 66 h 138"/>
                  <a:gd name="T102" fmla="*/ 48 w 60"/>
                  <a:gd name="T103" fmla="*/ 84 h 138"/>
                  <a:gd name="T104" fmla="*/ 48 w 60"/>
                  <a:gd name="T105" fmla="*/ 54 h 138"/>
                  <a:gd name="T106" fmla="*/ 48 w 60"/>
                  <a:gd name="T107" fmla="*/ 48 h 138"/>
                  <a:gd name="T108" fmla="*/ 54 w 60"/>
                  <a:gd name="T109" fmla="*/ 78 h 138"/>
                  <a:gd name="T110" fmla="*/ 54 w 60"/>
                  <a:gd name="T111" fmla="*/ 78 h 138"/>
                  <a:gd name="T112" fmla="*/ 54 w 60"/>
                  <a:gd name="T113" fmla="*/ 54 h 138"/>
                  <a:gd name="T114" fmla="*/ 54 w 60"/>
                  <a:gd name="T115" fmla="*/ 78 h 138"/>
                  <a:gd name="T116" fmla="*/ 54 w 60"/>
                  <a:gd name="T117" fmla="*/ 60 h 138"/>
                  <a:gd name="T118" fmla="*/ 54 w 60"/>
                  <a:gd name="T119" fmla="*/ 60 h 138"/>
                  <a:gd name="T120" fmla="*/ 54 w 60"/>
                  <a:gd name="T121" fmla="*/ 72 h 138"/>
                  <a:gd name="T122" fmla="*/ 60 w 60"/>
                  <a:gd name="T123" fmla="*/ 66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0" h="138">
                    <a:moveTo>
                      <a:pt x="0" y="102"/>
                    </a:moveTo>
                    <a:lnTo>
                      <a:pt x="0" y="72"/>
                    </a:lnTo>
                    <a:lnTo>
                      <a:pt x="0" y="48"/>
                    </a:lnTo>
                    <a:lnTo>
                      <a:pt x="0" y="78"/>
                    </a:lnTo>
                    <a:lnTo>
                      <a:pt x="0" y="72"/>
                    </a:lnTo>
                    <a:lnTo>
                      <a:pt x="0" y="78"/>
                    </a:lnTo>
                    <a:lnTo>
                      <a:pt x="0" y="66"/>
                    </a:lnTo>
                    <a:lnTo>
                      <a:pt x="0" y="60"/>
                    </a:lnTo>
                    <a:lnTo>
                      <a:pt x="0" y="36"/>
                    </a:lnTo>
                    <a:lnTo>
                      <a:pt x="0" y="72"/>
                    </a:lnTo>
                    <a:lnTo>
                      <a:pt x="0" y="84"/>
                    </a:lnTo>
                    <a:lnTo>
                      <a:pt x="0" y="48"/>
                    </a:lnTo>
                    <a:lnTo>
                      <a:pt x="0" y="54"/>
                    </a:lnTo>
                    <a:lnTo>
                      <a:pt x="0" y="60"/>
                    </a:lnTo>
                    <a:lnTo>
                      <a:pt x="0" y="72"/>
                    </a:lnTo>
                    <a:lnTo>
                      <a:pt x="0" y="78"/>
                    </a:lnTo>
                    <a:lnTo>
                      <a:pt x="0" y="54"/>
                    </a:lnTo>
                    <a:lnTo>
                      <a:pt x="0" y="66"/>
                    </a:lnTo>
                    <a:lnTo>
                      <a:pt x="0" y="54"/>
                    </a:lnTo>
                    <a:lnTo>
                      <a:pt x="0" y="102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0" y="4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0" y="54"/>
                    </a:lnTo>
                    <a:lnTo>
                      <a:pt x="0" y="18"/>
                    </a:lnTo>
                    <a:lnTo>
                      <a:pt x="0" y="78"/>
                    </a:lnTo>
                    <a:lnTo>
                      <a:pt x="0" y="84"/>
                    </a:lnTo>
                    <a:lnTo>
                      <a:pt x="0" y="108"/>
                    </a:lnTo>
                    <a:lnTo>
                      <a:pt x="0" y="90"/>
                    </a:lnTo>
                    <a:lnTo>
                      <a:pt x="0" y="54"/>
                    </a:lnTo>
                    <a:lnTo>
                      <a:pt x="0" y="48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0" y="54"/>
                    </a:lnTo>
                    <a:lnTo>
                      <a:pt x="0" y="78"/>
                    </a:lnTo>
                    <a:lnTo>
                      <a:pt x="0" y="66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0" y="48"/>
                    </a:lnTo>
                    <a:lnTo>
                      <a:pt x="0" y="78"/>
                    </a:lnTo>
                    <a:lnTo>
                      <a:pt x="0" y="72"/>
                    </a:lnTo>
                    <a:lnTo>
                      <a:pt x="0" y="84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0" y="18"/>
                    </a:lnTo>
                    <a:lnTo>
                      <a:pt x="0" y="90"/>
                    </a:lnTo>
                    <a:lnTo>
                      <a:pt x="0" y="48"/>
                    </a:lnTo>
                    <a:lnTo>
                      <a:pt x="0" y="72"/>
                    </a:lnTo>
                    <a:lnTo>
                      <a:pt x="0" y="72"/>
                    </a:lnTo>
                    <a:lnTo>
                      <a:pt x="0" y="90"/>
                    </a:lnTo>
                    <a:lnTo>
                      <a:pt x="0" y="24"/>
                    </a:lnTo>
                    <a:lnTo>
                      <a:pt x="0" y="60"/>
                    </a:lnTo>
                    <a:lnTo>
                      <a:pt x="0" y="54"/>
                    </a:lnTo>
                    <a:lnTo>
                      <a:pt x="0" y="48"/>
                    </a:lnTo>
                    <a:lnTo>
                      <a:pt x="6" y="72"/>
                    </a:lnTo>
                    <a:lnTo>
                      <a:pt x="6" y="42"/>
                    </a:lnTo>
                    <a:lnTo>
                      <a:pt x="6" y="12"/>
                    </a:lnTo>
                    <a:lnTo>
                      <a:pt x="6" y="30"/>
                    </a:lnTo>
                    <a:lnTo>
                      <a:pt x="6" y="18"/>
                    </a:lnTo>
                    <a:lnTo>
                      <a:pt x="6" y="66"/>
                    </a:lnTo>
                    <a:lnTo>
                      <a:pt x="6" y="36"/>
                    </a:lnTo>
                    <a:lnTo>
                      <a:pt x="6" y="84"/>
                    </a:lnTo>
                    <a:lnTo>
                      <a:pt x="6" y="78"/>
                    </a:lnTo>
                    <a:lnTo>
                      <a:pt x="6" y="42"/>
                    </a:lnTo>
                    <a:lnTo>
                      <a:pt x="6" y="54"/>
                    </a:lnTo>
                    <a:lnTo>
                      <a:pt x="6" y="90"/>
                    </a:lnTo>
                    <a:lnTo>
                      <a:pt x="6" y="60"/>
                    </a:lnTo>
                    <a:lnTo>
                      <a:pt x="6" y="36"/>
                    </a:lnTo>
                    <a:lnTo>
                      <a:pt x="6" y="42"/>
                    </a:lnTo>
                    <a:lnTo>
                      <a:pt x="6" y="84"/>
                    </a:lnTo>
                    <a:lnTo>
                      <a:pt x="6" y="54"/>
                    </a:lnTo>
                    <a:lnTo>
                      <a:pt x="6" y="30"/>
                    </a:lnTo>
                    <a:lnTo>
                      <a:pt x="6" y="84"/>
                    </a:lnTo>
                    <a:lnTo>
                      <a:pt x="6" y="36"/>
                    </a:lnTo>
                    <a:lnTo>
                      <a:pt x="6" y="42"/>
                    </a:lnTo>
                    <a:lnTo>
                      <a:pt x="6" y="36"/>
                    </a:lnTo>
                    <a:lnTo>
                      <a:pt x="6" y="72"/>
                    </a:lnTo>
                    <a:lnTo>
                      <a:pt x="6" y="66"/>
                    </a:lnTo>
                    <a:lnTo>
                      <a:pt x="6" y="96"/>
                    </a:lnTo>
                    <a:lnTo>
                      <a:pt x="6" y="66"/>
                    </a:lnTo>
                    <a:lnTo>
                      <a:pt x="6" y="54"/>
                    </a:lnTo>
                    <a:lnTo>
                      <a:pt x="6" y="60"/>
                    </a:lnTo>
                    <a:lnTo>
                      <a:pt x="6" y="96"/>
                    </a:lnTo>
                    <a:lnTo>
                      <a:pt x="6" y="54"/>
                    </a:lnTo>
                    <a:lnTo>
                      <a:pt x="6" y="60"/>
                    </a:lnTo>
                    <a:lnTo>
                      <a:pt x="6" y="72"/>
                    </a:lnTo>
                    <a:lnTo>
                      <a:pt x="6" y="66"/>
                    </a:lnTo>
                    <a:lnTo>
                      <a:pt x="6" y="42"/>
                    </a:lnTo>
                    <a:lnTo>
                      <a:pt x="6" y="60"/>
                    </a:lnTo>
                    <a:lnTo>
                      <a:pt x="6" y="84"/>
                    </a:lnTo>
                    <a:lnTo>
                      <a:pt x="6" y="66"/>
                    </a:lnTo>
                    <a:lnTo>
                      <a:pt x="6" y="72"/>
                    </a:lnTo>
                    <a:lnTo>
                      <a:pt x="6" y="42"/>
                    </a:lnTo>
                    <a:lnTo>
                      <a:pt x="6" y="84"/>
                    </a:lnTo>
                    <a:lnTo>
                      <a:pt x="6" y="30"/>
                    </a:lnTo>
                    <a:lnTo>
                      <a:pt x="6" y="66"/>
                    </a:lnTo>
                    <a:lnTo>
                      <a:pt x="6" y="84"/>
                    </a:lnTo>
                    <a:lnTo>
                      <a:pt x="6" y="72"/>
                    </a:lnTo>
                    <a:lnTo>
                      <a:pt x="6" y="66"/>
                    </a:lnTo>
                    <a:lnTo>
                      <a:pt x="6" y="48"/>
                    </a:lnTo>
                    <a:lnTo>
                      <a:pt x="6" y="42"/>
                    </a:lnTo>
                    <a:lnTo>
                      <a:pt x="6" y="48"/>
                    </a:lnTo>
                    <a:lnTo>
                      <a:pt x="6" y="78"/>
                    </a:lnTo>
                    <a:lnTo>
                      <a:pt x="6" y="42"/>
                    </a:lnTo>
                    <a:lnTo>
                      <a:pt x="6" y="78"/>
                    </a:lnTo>
                    <a:lnTo>
                      <a:pt x="6" y="54"/>
                    </a:lnTo>
                    <a:lnTo>
                      <a:pt x="6" y="36"/>
                    </a:lnTo>
                    <a:lnTo>
                      <a:pt x="6" y="102"/>
                    </a:lnTo>
                    <a:lnTo>
                      <a:pt x="6" y="42"/>
                    </a:lnTo>
                    <a:lnTo>
                      <a:pt x="6" y="84"/>
                    </a:lnTo>
                    <a:lnTo>
                      <a:pt x="6" y="48"/>
                    </a:lnTo>
                    <a:lnTo>
                      <a:pt x="6" y="72"/>
                    </a:lnTo>
                    <a:lnTo>
                      <a:pt x="6" y="12"/>
                    </a:lnTo>
                    <a:lnTo>
                      <a:pt x="6" y="114"/>
                    </a:lnTo>
                    <a:lnTo>
                      <a:pt x="6" y="84"/>
                    </a:lnTo>
                    <a:lnTo>
                      <a:pt x="6" y="72"/>
                    </a:lnTo>
                    <a:lnTo>
                      <a:pt x="6" y="42"/>
                    </a:lnTo>
                    <a:lnTo>
                      <a:pt x="6" y="18"/>
                    </a:lnTo>
                    <a:lnTo>
                      <a:pt x="6" y="78"/>
                    </a:lnTo>
                    <a:lnTo>
                      <a:pt x="6" y="54"/>
                    </a:lnTo>
                    <a:lnTo>
                      <a:pt x="6" y="84"/>
                    </a:lnTo>
                    <a:lnTo>
                      <a:pt x="6" y="90"/>
                    </a:lnTo>
                    <a:lnTo>
                      <a:pt x="6" y="66"/>
                    </a:lnTo>
                    <a:lnTo>
                      <a:pt x="6" y="102"/>
                    </a:lnTo>
                    <a:lnTo>
                      <a:pt x="6" y="54"/>
                    </a:lnTo>
                    <a:lnTo>
                      <a:pt x="6" y="72"/>
                    </a:lnTo>
                    <a:lnTo>
                      <a:pt x="6" y="72"/>
                    </a:lnTo>
                    <a:lnTo>
                      <a:pt x="6" y="84"/>
                    </a:lnTo>
                    <a:lnTo>
                      <a:pt x="6" y="96"/>
                    </a:lnTo>
                    <a:lnTo>
                      <a:pt x="6" y="24"/>
                    </a:lnTo>
                    <a:lnTo>
                      <a:pt x="6" y="90"/>
                    </a:lnTo>
                    <a:lnTo>
                      <a:pt x="6" y="30"/>
                    </a:lnTo>
                    <a:lnTo>
                      <a:pt x="6" y="78"/>
                    </a:lnTo>
                    <a:lnTo>
                      <a:pt x="6" y="66"/>
                    </a:lnTo>
                    <a:lnTo>
                      <a:pt x="6" y="18"/>
                    </a:lnTo>
                    <a:lnTo>
                      <a:pt x="6" y="84"/>
                    </a:lnTo>
                    <a:lnTo>
                      <a:pt x="6" y="90"/>
                    </a:lnTo>
                    <a:lnTo>
                      <a:pt x="6" y="84"/>
                    </a:lnTo>
                    <a:lnTo>
                      <a:pt x="6" y="60"/>
                    </a:lnTo>
                    <a:lnTo>
                      <a:pt x="6" y="66"/>
                    </a:lnTo>
                    <a:lnTo>
                      <a:pt x="6" y="48"/>
                    </a:lnTo>
                    <a:lnTo>
                      <a:pt x="6" y="42"/>
                    </a:lnTo>
                    <a:lnTo>
                      <a:pt x="6" y="36"/>
                    </a:lnTo>
                    <a:lnTo>
                      <a:pt x="6" y="48"/>
                    </a:lnTo>
                    <a:lnTo>
                      <a:pt x="6" y="60"/>
                    </a:lnTo>
                    <a:lnTo>
                      <a:pt x="6" y="48"/>
                    </a:lnTo>
                    <a:lnTo>
                      <a:pt x="6" y="84"/>
                    </a:lnTo>
                    <a:lnTo>
                      <a:pt x="6" y="36"/>
                    </a:lnTo>
                    <a:lnTo>
                      <a:pt x="6" y="48"/>
                    </a:lnTo>
                    <a:lnTo>
                      <a:pt x="6" y="36"/>
                    </a:lnTo>
                    <a:lnTo>
                      <a:pt x="6" y="108"/>
                    </a:lnTo>
                    <a:lnTo>
                      <a:pt x="6" y="78"/>
                    </a:lnTo>
                    <a:lnTo>
                      <a:pt x="6" y="12"/>
                    </a:lnTo>
                    <a:lnTo>
                      <a:pt x="6" y="60"/>
                    </a:lnTo>
                    <a:lnTo>
                      <a:pt x="6" y="66"/>
                    </a:lnTo>
                    <a:lnTo>
                      <a:pt x="6" y="102"/>
                    </a:lnTo>
                    <a:lnTo>
                      <a:pt x="12" y="78"/>
                    </a:lnTo>
                    <a:lnTo>
                      <a:pt x="12" y="48"/>
                    </a:lnTo>
                    <a:lnTo>
                      <a:pt x="12" y="78"/>
                    </a:lnTo>
                    <a:lnTo>
                      <a:pt x="12" y="72"/>
                    </a:lnTo>
                    <a:lnTo>
                      <a:pt x="12" y="54"/>
                    </a:lnTo>
                    <a:lnTo>
                      <a:pt x="12" y="30"/>
                    </a:lnTo>
                    <a:lnTo>
                      <a:pt x="12" y="84"/>
                    </a:lnTo>
                    <a:lnTo>
                      <a:pt x="12" y="48"/>
                    </a:lnTo>
                    <a:lnTo>
                      <a:pt x="12" y="30"/>
                    </a:lnTo>
                    <a:lnTo>
                      <a:pt x="12" y="54"/>
                    </a:lnTo>
                    <a:lnTo>
                      <a:pt x="12" y="84"/>
                    </a:lnTo>
                    <a:lnTo>
                      <a:pt x="12" y="114"/>
                    </a:lnTo>
                    <a:lnTo>
                      <a:pt x="12" y="72"/>
                    </a:lnTo>
                    <a:lnTo>
                      <a:pt x="12" y="36"/>
                    </a:lnTo>
                    <a:lnTo>
                      <a:pt x="12" y="30"/>
                    </a:lnTo>
                    <a:lnTo>
                      <a:pt x="12" y="84"/>
                    </a:lnTo>
                    <a:lnTo>
                      <a:pt x="12" y="78"/>
                    </a:lnTo>
                    <a:lnTo>
                      <a:pt x="12" y="30"/>
                    </a:lnTo>
                    <a:lnTo>
                      <a:pt x="12" y="84"/>
                    </a:lnTo>
                    <a:lnTo>
                      <a:pt x="12" y="108"/>
                    </a:lnTo>
                    <a:lnTo>
                      <a:pt x="12" y="96"/>
                    </a:lnTo>
                    <a:lnTo>
                      <a:pt x="12" y="78"/>
                    </a:lnTo>
                    <a:lnTo>
                      <a:pt x="12" y="72"/>
                    </a:lnTo>
                    <a:lnTo>
                      <a:pt x="12" y="72"/>
                    </a:lnTo>
                    <a:lnTo>
                      <a:pt x="12" y="72"/>
                    </a:lnTo>
                    <a:lnTo>
                      <a:pt x="12" y="54"/>
                    </a:lnTo>
                    <a:lnTo>
                      <a:pt x="12" y="18"/>
                    </a:lnTo>
                    <a:lnTo>
                      <a:pt x="12" y="66"/>
                    </a:lnTo>
                    <a:lnTo>
                      <a:pt x="12" y="42"/>
                    </a:lnTo>
                    <a:lnTo>
                      <a:pt x="12" y="54"/>
                    </a:lnTo>
                    <a:lnTo>
                      <a:pt x="12" y="42"/>
                    </a:lnTo>
                    <a:lnTo>
                      <a:pt x="12" y="66"/>
                    </a:lnTo>
                    <a:lnTo>
                      <a:pt x="12" y="96"/>
                    </a:lnTo>
                    <a:lnTo>
                      <a:pt x="12" y="48"/>
                    </a:lnTo>
                    <a:lnTo>
                      <a:pt x="12" y="72"/>
                    </a:lnTo>
                    <a:lnTo>
                      <a:pt x="12" y="54"/>
                    </a:lnTo>
                    <a:lnTo>
                      <a:pt x="12" y="60"/>
                    </a:lnTo>
                    <a:lnTo>
                      <a:pt x="12" y="60"/>
                    </a:lnTo>
                    <a:lnTo>
                      <a:pt x="12" y="84"/>
                    </a:lnTo>
                    <a:lnTo>
                      <a:pt x="12" y="72"/>
                    </a:lnTo>
                    <a:lnTo>
                      <a:pt x="12" y="66"/>
                    </a:lnTo>
                    <a:lnTo>
                      <a:pt x="12" y="78"/>
                    </a:lnTo>
                    <a:lnTo>
                      <a:pt x="12" y="54"/>
                    </a:lnTo>
                    <a:lnTo>
                      <a:pt x="12" y="90"/>
                    </a:lnTo>
                    <a:lnTo>
                      <a:pt x="12" y="60"/>
                    </a:lnTo>
                    <a:lnTo>
                      <a:pt x="12" y="72"/>
                    </a:lnTo>
                    <a:lnTo>
                      <a:pt x="12" y="54"/>
                    </a:lnTo>
                    <a:lnTo>
                      <a:pt x="12" y="18"/>
                    </a:lnTo>
                    <a:lnTo>
                      <a:pt x="12" y="36"/>
                    </a:lnTo>
                    <a:lnTo>
                      <a:pt x="12" y="84"/>
                    </a:lnTo>
                    <a:lnTo>
                      <a:pt x="12" y="90"/>
                    </a:lnTo>
                    <a:lnTo>
                      <a:pt x="12" y="48"/>
                    </a:lnTo>
                    <a:lnTo>
                      <a:pt x="12" y="72"/>
                    </a:lnTo>
                    <a:lnTo>
                      <a:pt x="12" y="72"/>
                    </a:lnTo>
                    <a:lnTo>
                      <a:pt x="12" y="48"/>
                    </a:lnTo>
                    <a:lnTo>
                      <a:pt x="12" y="60"/>
                    </a:lnTo>
                    <a:lnTo>
                      <a:pt x="12" y="60"/>
                    </a:lnTo>
                    <a:lnTo>
                      <a:pt x="12" y="66"/>
                    </a:lnTo>
                    <a:lnTo>
                      <a:pt x="12" y="84"/>
                    </a:lnTo>
                    <a:lnTo>
                      <a:pt x="12" y="96"/>
                    </a:lnTo>
                    <a:lnTo>
                      <a:pt x="12" y="42"/>
                    </a:lnTo>
                    <a:lnTo>
                      <a:pt x="12" y="60"/>
                    </a:lnTo>
                    <a:lnTo>
                      <a:pt x="12" y="54"/>
                    </a:lnTo>
                    <a:lnTo>
                      <a:pt x="12" y="84"/>
                    </a:lnTo>
                    <a:lnTo>
                      <a:pt x="12" y="96"/>
                    </a:lnTo>
                    <a:lnTo>
                      <a:pt x="12" y="78"/>
                    </a:lnTo>
                    <a:lnTo>
                      <a:pt x="12" y="72"/>
                    </a:lnTo>
                    <a:lnTo>
                      <a:pt x="12" y="42"/>
                    </a:lnTo>
                    <a:lnTo>
                      <a:pt x="12" y="78"/>
                    </a:lnTo>
                    <a:lnTo>
                      <a:pt x="12" y="60"/>
                    </a:lnTo>
                    <a:lnTo>
                      <a:pt x="12" y="90"/>
                    </a:lnTo>
                    <a:lnTo>
                      <a:pt x="12" y="48"/>
                    </a:lnTo>
                    <a:lnTo>
                      <a:pt x="12" y="36"/>
                    </a:lnTo>
                    <a:lnTo>
                      <a:pt x="12" y="84"/>
                    </a:lnTo>
                    <a:lnTo>
                      <a:pt x="12" y="54"/>
                    </a:lnTo>
                    <a:lnTo>
                      <a:pt x="12" y="42"/>
                    </a:lnTo>
                    <a:lnTo>
                      <a:pt x="12" y="90"/>
                    </a:lnTo>
                    <a:lnTo>
                      <a:pt x="12" y="36"/>
                    </a:lnTo>
                    <a:lnTo>
                      <a:pt x="12" y="54"/>
                    </a:lnTo>
                    <a:lnTo>
                      <a:pt x="12" y="72"/>
                    </a:lnTo>
                    <a:lnTo>
                      <a:pt x="12" y="72"/>
                    </a:lnTo>
                    <a:lnTo>
                      <a:pt x="12" y="54"/>
                    </a:lnTo>
                    <a:lnTo>
                      <a:pt x="12" y="54"/>
                    </a:lnTo>
                    <a:lnTo>
                      <a:pt x="12" y="54"/>
                    </a:lnTo>
                    <a:lnTo>
                      <a:pt x="12" y="84"/>
                    </a:lnTo>
                    <a:lnTo>
                      <a:pt x="12" y="36"/>
                    </a:lnTo>
                    <a:lnTo>
                      <a:pt x="12" y="72"/>
                    </a:lnTo>
                    <a:lnTo>
                      <a:pt x="12" y="60"/>
                    </a:lnTo>
                    <a:lnTo>
                      <a:pt x="12" y="54"/>
                    </a:lnTo>
                    <a:lnTo>
                      <a:pt x="12" y="78"/>
                    </a:lnTo>
                    <a:lnTo>
                      <a:pt x="12" y="48"/>
                    </a:lnTo>
                    <a:lnTo>
                      <a:pt x="12" y="66"/>
                    </a:lnTo>
                    <a:lnTo>
                      <a:pt x="12" y="48"/>
                    </a:lnTo>
                    <a:lnTo>
                      <a:pt x="12" y="66"/>
                    </a:lnTo>
                    <a:lnTo>
                      <a:pt x="12" y="48"/>
                    </a:lnTo>
                    <a:lnTo>
                      <a:pt x="12" y="84"/>
                    </a:lnTo>
                    <a:lnTo>
                      <a:pt x="12" y="54"/>
                    </a:lnTo>
                    <a:lnTo>
                      <a:pt x="12" y="66"/>
                    </a:lnTo>
                    <a:lnTo>
                      <a:pt x="12" y="90"/>
                    </a:lnTo>
                    <a:lnTo>
                      <a:pt x="12" y="60"/>
                    </a:lnTo>
                    <a:lnTo>
                      <a:pt x="12" y="72"/>
                    </a:lnTo>
                    <a:lnTo>
                      <a:pt x="12" y="48"/>
                    </a:lnTo>
                    <a:lnTo>
                      <a:pt x="18" y="96"/>
                    </a:lnTo>
                    <a:lnTo>
                      <a:pt x="18" y="66"/>
                    </a:lnTo>
                    <a:lnTo>
                      <a:pt x="18" y="66"/>
                    </a:lnTo>
                    <a:lnTo>
                      <a:pt x="18" y="78"/>
                    </a:lnTo>
                    <a:lnTo>
                      <a:pt x="18" y="60"/>
                    </a:lnTo>
                    <a:lnTo>
                      <a:pt x="18" y="48"/>
                    </a:lnTo>
                    <a:lnTo>
                      <a:pt x="18" y="30"/>
                    </a:lnTo>
                    <a:lnTo>
                      <a:pt x="18" y="60"/>
                    </a:lnTo>
                    <a:lnTo>
                      <a:pt x="18" y="66"/>
                    </a:lnTo>
                    <a:lnTo>
                      <a:pt x="18" y="96"/>
                    </a:lnTo>
                    <a:lnTo>
                      <a:pt x="18" y="90"/>
                    </a:lnTo>
                    <a:lnTo>
                      <a:pt x="18" y="66"/>
                    </a:lnTo>
                    <a:lnTo>
                      <a:pt x="18" y="36"/>
                    </a:lnTo>
                    <a:lnTo>
                      <a:pt x="18" y="96"/>
                    </a:lnTo>
                    <a:lnTo>
                      <a:pt x="18" y="72"/>
                    </a:lnTo>
                    <a:lnTo>
                      <a:pt x="18" y="96"/>
                    </a:lnTo>
                    <a:lnTo>
                      <a:pt x="18" y="54"/>
                    </a:lnTo>
                    <a:lnTo>
                      <a:pt x="18" y="78"/>
                    </a:lnTo>
                    <a:lnTo>
                      <a:pt x="18" y="54"/>
                    </a:lnTo>
                    <a:lnTo>
                      <a:pt x="18" y="36"/>
                    </a:lnTo>
                    <a:lnTo>
                      <a:pt x="18" y="84"/>
                    </a:lnTo>
                    <a:lnTo>
                      <a:pt x="18" y="84"/>
                    </a:lnTo>
                    <a:lnTo>
                      <a:pt x="18" y="66"/>
                    </a:lnTo>
                    <a:lnTo>
                      <a:pt x="18" y="60"/>
                    </a:lnTo>
                    <a:lnTo>
                      <a:pt x="18" y="66"/>
                    </a:lnTo>
                    <a:lnTo>
                      <a:pt x="18" y="54"/>
                    </a:lnTo>
                    <a:lnTo>
                      <a:pt x="18" y="48"/>
                    </a:lnTo>
                    <a:lnTo>
                      <a:pt x="18" y="54"/>
                    </a:lnTo>
                    <a:lnTo>
                      <a:pt x="18" y="66"/>
                    </a:lnTo>
                    <a:lnTo>
                      <a:pt x="18" y="78"/>
                    </a:lnTo>
                    <a:lnTo>
                      <a:pt x="18" y="84"/>
                    </a:lnTo>
                    <a:lnTo>
                      <a:pt x="18" y="72"/>
                    </a:lnTo>
                    <a:lnTo>
                      <a:pt x="18" y="30"/>
                    </a:lnTo>
                    <a:lnTo>
                      <a:pt x="18" y="42"/>
                    </a:lnTo>
                    <a:lnTo>
                      <a:pt x="18" y="90"/>
                    </a:lnTo>
                    <a:lnTo>
                      <a:pt x="18" y="18"/>
                    </a:lnTo>
                    <a:lnTo>
                      <a:pt x="18" y="48"/>
                    </a:lnTo>
                    <a:lnTo>
                      <a:pt x="18" y="66"/>
                    </a:lnTo>
                    <a:lnTo>
                      <a:pt x="18" y="54"/>
                    </a:lnTo>
                    <a:lnTo>
                      <a:pt x="18" y="54"/>
                    </a:lnTo>
                    <a:lnTo>
                      <a:pt x="18" y="66"/>
                    </a:lnTo>
                    <a:lnTo>
                      <a:pt x="18" y="66"/>
                    </a:lnTo>
                    <a:lnTo>
                      <a:pt x="18" y="42"/>
                    </a:lnTo>
                    <a:lnTo>
                      <a:pt x="18" y="30"/>
                    </a:lnTo>
                    <a:lnTo>
                      <a:pt x="18" y="78"/>
                    </a:lnTo>
                    <a:lnTo>
                      <a:pt x="18" y="0"/>
                    </a:lnTo>
                    <a:lnTo>
                      <a:pt x="18" y="60"/>
                    </a:lnTo>
                    <a:lnTo>
                      <a:pt x="18" y="60"/>
                    </a:lnTo>
                    <a:lnTo>
                      <a:pt x="18" y="18"/>
                    </a:lnTo>
                    <a:lnTo>
                      <a:pt x="18" y="54"/>
                    </a:lnTo>
                    <a:lnTo>
                      <a:pt x="18" y="54"/>
                    </a:lnTo>
                    <a:lnTo>
                      <a:pt x="18" y="66"/>
                    </a:lnTo>
                    <a:lnTo>
                      <a:pt x="18" y="90"/>
                    </a:lnTo>
                    <a:lnTo>
                      <a:pt x="18" y="54"/>
                    </a:lnTo>
                    <a:lnTo>
                      <a:pt x="18" y="54"/>
                    </a:lnTo>
                    <a:lnTo>
                      <a:pt x="18" y="48"/>
                    </a:lnTo>
                    <a:lnTo>
                      <a:pt x="18" y="48"/>
                    </a:lnTo>
                    <a:lnTo>
                      <a:pt x="18" y="48"/>
                    </a:lnTo>
                    <a:lnTo>
                      <a:pt x="18" y="60"/>
                    </a:lnTo>
                    <a:lnTo>
                      <a:pt x="18" y="6"/>
                    </a:lnTo>
                    <a:lnTo>
                      <a:pt x="18" y="60"/>
                    </a:lnTo>
                    <a:lnTo>
                      <a:pt x="18" y="60"/>
                    </a:lnTo>
                    <a:lnTo>
                      <a:pt x="18" y="78"/>
                    </a:lnTo>
                    <a:lnTo>
                      <a:pt x="18" y="66"/>
                    </a:lnTo>
                    <a:lnTo>
                      <a:pt x="18" y="90"/>
                    </a:lnTo>
                    <a:lnTo>
                      <a:pt x="18" y="60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18" y="24"/>
                    </a:lnTo>
                    <a:lnTo>
                      <a:pt x="18" y="60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18" y="78"/>
                    </a:lnTo>
                    <a:lnTo>
                      <a:pt x="18" y="66"/>
                    </a:lnTo>
                    <a:lnTo>
                      <a:pt x="18" y="78"/>
                    </a:lnTo>
                    <a:lnTo>
                      <a:pt x="18" y="66"/>
                    </a:lnTo>
                    <a:lnTo>
                      <a:pt x="18" y="72"/>
                    </a:lnTo>
                    <a:lnTo>
                      <a:pt x="18" y="36"/>
                    </a:lnTo>
                    <a:lnTo>
                      <a:pt x="18" y="114"/>
                    </a:lnTo>
                    <a:lnTo>
                      <a:pt x="18" y="48"/>
                    </a:lnTo>
                    <a:lnTo>
                      <a:pt x="18" y="72"/>
                    </a:lnTo>
                    <a:lnTo>
                      <a:pt x="18" y="54"/>
                    </a:lnTo>
                    <a:lnTo>
                      <a:pt x="18" y="60"/>
                    </a:lnTo>
                    <a:lnTo>
                      <a:pt x="18" y="18"/>
                    </a:lnTo>
                    <a:lnTo>
                      <a:pt x="18" y="72"/>
                    </a:lnTo>
                    <a:lnTo>
                      <a:pt x="18" y="78"/>
                    </a:lnTo>
                    <a:lnTo>
                      <a:pt x="18" y="90"/>
                    </a:lnTo>
                    <a:lnTo>
                      <a:pt x="18" y="72"/>
                    </a:lnTo>
                    <a:lnTo>
                      <a:pt x="18" y="60"/>
                    </a:lnTo>
                    <a:lnTo>
                      <a:pt x="18" y="72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18" y="72"/>
                    </a:lnTo>
                    <a:lnTo>
                      <a:pt x="18" y="60"/>
                    </a:lnTo>
                    <a:lnTo>
                      <a:pt x="18" y="84"/>
                    </a:lnTo>
                    <a:lnTo>
                      <a:pt x="18" y="102"/>
                    </a:lnTo>
                    <a:lnTo>
                      <a:pt x="18" y="48"/>
                    </a:lnTo>
                    <a:lnTo>
                      <a:pt x="18" y="66"/>
                    </a:lnTo>
                    <a:lnTo>
                      <a:pt x="18" y="66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24" y="66"/>
                    </a:lnTo>
                    <a:lnTo>
                      <a:pt x="24" y="60"/>
                    </a:lnTo>
                    <a:lnTo>
                      <a:pt x="24" y="84"/>
                    </a:lnTo>
                    <a:lnTo>
                      <a:pt x="24" y="72"/>
                    </a:lnTo>
                    <a:lnTo>
                      <a:pt x="24" y="90"/>
                    </a:lnTo>
                    <a:lnTo>
                      <a:pt x="24" y="54"/>
                    </a:lnTo>
                    <a:lnTo>
                      <a:pt x="24" y="18"/>
                    </a:lnTo>
                    <a:lnTo>
                      <a:pt x="24" y="66"/>
                    </a:lnTo>
                    <a:lnTo>
                      <a:pt x="24" y="36"/>
                    </a:lnTo>
                    <a:lnTo>
                      <a:pt x="24" y="36"/>
                    </a:lnTo>
                    <a:lnTo>
                      <a:pt x="24" y="60"/>
                    </a:lnTo>
                    <a:lnTo>
                      <a:pt x="24" y="72"/>
                    </a:lnTo>
                    <a:lnTo>
                      <a:pt x="24" y="90"/>
                    </a:lnTo>
                    <a:lnTo>
                      <a:pt x="24" y="102"/>
                    </a:lnTo>
                    <a:lnTo>
                      <a:pt x="24" y="78"/>
                    </a:lnTo>
                    <a:lnTo>
                      <a:pt x="24" y="72"/>
                    </a:lnTo>
                    <a:lnTo>
                      <a:pt x="24" y="54"/>
                    </a:lnTo>
                    <a:lnTo>
                      <a:pt x="24" y="30"/>
                    </a:lnTo>
                    <a:lnTo>
                      <a:pt x="24" y="78"/>
                    </a:lnTo>
                    <a:lnTo>
                      <a:pt x="24" y="66"/>
                    </a:lnTo>
                    <a:lnTo>
                      <a:pt x="24" y="42"/>
                    </a:lnTo>
                    <a:lnTo>
                      <a:pt x="24" y="48"/>
                    </a:lnTo>
                    <a:lnTo>
                      <a:pt x="24" y="66"/>
                    </a:lnTo>
                    <a:lnTo>
                      <a:pt x="24" y="78"/>
                    </a:lnTo>
                    <a:lnTo>
                      <a:pt x="24" y="60"/>
                    </a:lnTo>
                    <a:lnTo>
                      <a:pt x="24" y="78"/>
                    </a:lnTo>
                    <a:lnTo>
                      <a:pt x="24" y="60"/>
                    </a:lnTo>
                    <a:lnTo>
                      <a:pt x="24" y="48"/>
                    </a:lnTo>
                    <a:lnTo>
                      <a:pt x="24" y="66"/>
                    </a:lnTo>
                    <a:lnTo>
                      <a:pt x="24" y="72"/>
                    </a:lnTo>
                    <a:lnTo>
                      <a:pt x="24" y="48"/>
                    </a:lnTo>
                    <a:lnTo>
                      <a:pt x="24" y="72"/>
                    </a:lnTo>
                    <a:lnTo>
                      <a:pt x="24" y="78"/>
                    </a:lnTo>
                    <a:lnTo>
                      <a:pt x="24" y="48"/>
                    </a:lnTo>
                    <a:lnTo>
                      <a:pt x="24" y="42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24" y="78"/>
                    </a:lnTo>
                    <a:lnTo>
                      <a:pt x="24" y="48"/>
                    </a:lnTo>
                    <a:lnTo>
                      <a:pt x="24" y="60"/>
                    </a:lnTo>
                    <a:lnTo>
                      <a:pt x="24" y="72"/>
                    </a:lnTo>
                    <a:lnTo>
                      <a:pt x="24" y="48"/>
                    </a:lnTo>
                    <a:lnTo>
                      <a:pt x="24" y="60"/>
                    </a:lnTo>
                    <a:lnTo>
                      <a:pt x="24" y="66"/>
                    </a:lnTo>
                    <a:lnTo>
                      <a:pt x="24" y="84"/>
                    </a:lnTo>
                    <a:lnTo>
                      <a:pt x="24" y="66"/>
                    </a:lnTo>
                    <a:lnTo>
                      <a:pt x="24" y="66"/>
                    </a:lnTo>
                    <a:lnTo>
                      <a:pt x="24" y="84"/>
                    </a:lnTo>
                    <a:lnTo>
                      <a:pt x="24" y="78"/>
                    </a:lnTo>
                    <a:lnTo>
                      <a:pt x="24" y="36"/>
                    </a:lnTo>
                    <a:lnTo>
                      <a:pt x="24" y="60"/>
                    </a:lnTo>
                    <a:lnTo>
                      <a:pt x="24" y="36"/>
                    </a:lnTo>
                    <a:lnTo>
                      <a:pt x="24" y="78"/>
                    </a:lnTo>
                    <a:lnTo>
                      <a:pt x="24" y="42"/>
                    </a:lnTo>
                    <a:lnTo>
                      <a:pt x="24" y="60"/>
                    </a:lnTo>
                    <a:lnTo>
                      <a:pt x="24" y="60"/>
                    </a:lnTo>
                    <a:lnTo>
                      <a:pt x="24" y="66"/>
                    </a:lnTo>
                    <a:lnTo>
                      <a:pt x="24" y="42"/>
                    </a:lnTo>
                    <a:lnTo>
                      <a:pt x="24" y="60"/>
                    </a:lnTo>
                    <a:lnTo>
                      <a:pt x="24" y="48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24" y="42"/>
                    </a:lnTo>
                    <a:lnTo>
                      <a:pt x="24" y="78"/>
                    </a:lnTo>
                    <a:lnTo>
                      <a:pt x="24" y="54"/>
                    </a:lnTo>
                    <a:lnTo>
                      <a:pt x="24" y="36"/>
                    </a:lnTo>
                    <a:lnTo>
                      <a:pt x="24" y="72"/>
                    </a:lnTo>
                    <a:lnTo>
                      <a:pt x="24" y="66"/>
                    </a:lnTo>
                    <a:lnTo>
                      <a:pt x="24" y="36"/>
                    </a:lnTo>
                    <a:lnTo>
                      <a:pt x="24" y="54"/>
                    </a:lnTo>
                    <a:lnTo>
                      <a:pt x="24" y="66"/>
                    </a:lnTo>
                    <a:lnTo>
                      <a:pt x="24" y="54"/>
                    </a:lnTo>
                    <a:lnTo>
                      <a:pt x="24" y="36"/>
                    </a:lnTo>
                    <a:lnTo>
                      <a:pt x="24" y="78"/>
                    </a:lnTo>
                    <a:lnTo>
                      <a:pt x="24" y="54"/>
                    </a:lnTo>
                    <a:lnTo>
                      <a:pt x="24" y="72"/>
                    </a:lnTo>
                    <a:lnTo>
                      <a:pt x="24" y="60"/>
                    </a:lnTo>
                    <a:lnTo>
                      <a:pt x="24" y="72"/>
                    </a:lnTo>
                    <a:lnTo>
                      <a:pt x="24" y="72"/>
                    </a:lnTo>
                    <a:lnTo>
                      <a:pt x="24" y="24"/>
                    </a:lnTo>
                    <a:lnTo>
                      <a:pt x="24" y="84"/>
                    </a:lnTo>
                    <a:lnTo>
                      <a:pt x="24" y="60"/>
                    </a:lnTo>
                    <a:lnTo>
                      <a:pt x="24" y="120"/>
                    </a:lnTo>
                    <a:lnTo>
                      <a:pt x="24" y="66"/>
                    </a:lnTo>
                    <a:lnTo>
                      <a:pt x="24" y="48"/>
                    </a:lnTo>
                    <a:lnTo>
                      <a:pt x="24" y="30"/>
                    </a:lnTo>
                    <a:lnTo>
                      <a:pt x="24" y="54"/>
                    </a:lnTo>
                    <a:lnTo>
                      <a:pt x="24" y="66"/>
                    </a:lnTo>
                    <a:lnTo>
                      <a:pt x="24" y="72"/>
                    </a:lnTo>
                    <a:lnTo>
                      <a:pt x="24" y="48"/>
                    </a:lnTo>
                    <a:lnTo>
                      <a:pt x="24" y="84"/>
                    </a:lnTo>
                    <a:lnTo>
                      <a:pt x="24" y="102"/>
                    </a:lnTo>
                    <a:lnTo>
                      <a:pt x="24" y="42"/>
                    </a:lnTo>
                    <a:lnTo>
                      <a:pt x="24" y="42"/>
                    </a:lnTo>
                    <a:lnTo>
                      <a:pt x="24" y="48"/>
                    </a:lnTo>
                    <a:lnTo>
                      <a:pt x="24" y="42"/>
                    </a:lnTo>
                    <a:lnTo>
                      <a:pt x="24" y="90"/>
                    </a:lnTo>
                    <a:lnTo>
                      <a:pt x="24" y="36"/>
                    </a:lnTo>
                    <a:lnTo>
                      <a:pt x="24" y="84"/>
                    </a:lnTo>
                    <a:lnTo>
                      <a:pt x="24" y="114"/>
                    </a:lnTo>
                    <a:lnTo>
                      <a:pt x="24" y="54"/>
                    </a:lnTo>
                    <a:lnTo>
                      <a:pt x="24" y="48"/>
                    </a:lnTo>
                    <a:lnTo>
                      <a:pt x="30" y="66"/>
                    </a:lnTo>
                    <a:lnTo>
                      <a:pt x="30" y="60"/>
                    </a:lnTo>
                    <a:lnTo>
                      <a:pt x="30" y="30"/>
                    </a:lnTo>
                    <a:lnTo>
                      <a:pt x="30" y="78"/>
                    </a:lnTo>
                    <a:lnTo>
                      <a:pt x="30" y="42"/>
                    </a:lnTo>
                    <a:lnTo>
                      <a:pt x="30" y="84"/>
                    </a:lnTo>
                    <a:lnTo>
                      <a:pt x="30" y="54"/>
                    </a:lnTo>
                    <a:lnTo>
                      <a:pt x="30" y="60"/>
                    </a:lnTo>
                    <a:lnTo>
                      <a:pt x="30" y="54"/>
                    </a:lnTo>
                    <a:lnTo>
                      <a:pt x="30" y="54"/>
                    </a:lnTo>
                    <a:lnTo>
                      <a:pt x="30" y="72"/>
                    </a:lnTo>
                    <a:lnTo>
                      <a:pt x="30" y="30"/>
                    </a:lnTo>
                    <a:lnTo>
                      <a:pt x="30" y="72"/>
                    </a:lnTo>
                    <a:lnTo>
                      <a:pt x="30" y="54"/>
                    </a:lnTo>
                    <a:lnTo>
                      <a:pt x="30" y="78"/>
                    </a:lnTo>
                    <a:lnTo>
                      <a:pt x="30" y="54"/>
                    </a:lnTo>
                    <a:lnTo>
                      <a:pt x="30" y="66"/>
                    </a:lnTo>
                    <a:lnTo>
                      <a:pt x="30" y="108"/>
                    </a:lnTo>
                    <a:lnTo>
                      <a:pt x="30" y="48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78"/>
                    </a:lnTo>
                    <a:lnTo>
                      <a:pt x="30" y="54"/>
                    </a:lnTo>
                    <a:lnTo>
                      <a:pt x="30" y="84"/>
                    </a:lnTo>
                    <a:lnTo>
                      <a:pt x="30" y="60"/>
                    </a:lnTo>
                    <a:lnTo>
                      <a:pt x="30" y="36"/>
                    </a:lnTo>
                    <a:lnTo>
                      <a:pt x="30" y="108"/>
                    </a:lnTo>
                    <a:lnTo>
                      <a:pt x="30" y="54"/>
                    </a:lnTo>
                    <a:lnTo>
                      <a:pt x="30" y="36"/>
                    </a:lnTo>
                    <a:lnTo>
                      <a:pt x="30" y="36"/>
                    </a:lnTo>
                    <a:lnTo>
                      <a:pt x="30" y="90"/>
                    </a:lnTo>
                    <a:lnTo>
                      <a:pt x="30" y="72"/>
                    </a:lnTo>
                    <a:lnTo>
                      <a:pt x="30" y="54"/>
                    </a:lnTo>
                    <a:lnTo>
                      <a:pt x="30" y="72"/>
                    </a:lnTo>
                    <a:lnTo>
                      <a:pt x="30" y="72"/>
                    </a:lnTo>
                    <a:lnTo>
                      <a:pt x="30" y="66"/>
                    </a:lnTo>
                    <a:lnTo>
                      <a:pt x="30" y="60"/>
                    </a:lnTo>
                    <a:lnTo>
                      <a:pt x="30" y="78"/>
                    </a:lnTo>
                    <a:lnTo>
                      <a:pt x="30" y="54"/>
                    </a:lnTo>
                    <a:lnTo>
                      <a:pt x="30" y="60"/>
                    </a:lnTo>
                    <a:lnTo>
                      <a:pt x="30" y="66"/>
                    </a:lnTo>
                    <a:lnTo>
                      <a:pt x="30" y="72"/>
                    </a:lnTo>
                    <a:lnTo>
                      <a:pt x="30" y="36"/>
                    </a:lnTo>
                    <a:lnTo>
                      <a:pt x="30" y="48"/>
                    </a:lnTo>
                    <a:lnTo>
                      <a:pt x="30" y="30"/>
                    </a:lnTo>
                    <a:lnTo>
                      <a:pt x="30" y="42"/>
                    </a:lnTo>
                    <a:lnTo>
                      <a:pt x="30" y="60"/>
                    </a:lnTo>
                    <a:lnTo>
                      <a:pt x="30" y="66"/>
                    </a:lnTo>
                    <a:lnTo>
                      <a:pt x="30" y="42"/>
                    </a:lnTo>
                    <a:lnTo>
                      <a:pt x="30" y="60"/>
                    </a:lnTo>
                    <a:lnTo>
                      <a:pt x="30" y="42"/>
                    </a:lnTo>
                    <a:lnTo>
                      <a:pt x="30" y="60"/>
                    </a:lnTo>
                    <a:lnTo>
                      <a:pt x="30" y="36"/>
                    </a:lnTo>
                    <a:lnTo>
                      <a:pt x="30" y="60"/>
                    </a:lnTo>
                    <a:lnTo>
                      <a:pt x="30" y="96"/>
                    </a:lnTo>
                    <a:lnTo>
                      <a:pt x="30" y="66"/>
                    </a:lnTo>
                    <a:lnTo>
                      <a:pt x="30" y="72"/>
                    </a:lnTo>
                    <a:lnTo>
                      <a:pt x="30" y="90"/>
                    </a:lnTo>
                    <a:lnTo>
                      <a:pt x="30" y="72"/>
                    </a:lnTo>
                    <a:lnTo>
                      <a:pt x="30" y="36"/>
                    </a:lnTo>
                    <a:lnTo>
                      <a:pt x="30" y="78"/>
                    </a:lnTo>
                    <a:lnTo>
                      <a:pt x="30" y="90"/>
                    </a:lnTo>
                    <a:lnTo>
                      <a:pt x="30" y="66"/>
                    </a:lnTo>
                    <a:lnTo>
                      <a:pt x="30" y="84"/>
                    </a:lnTo>
                    <a:lnTo>
                      <a:pt x="30" y="90"/>
                    </a:lnTo>
                    <a:lnTo>
                      <a:pt x="30" y="90"/>
                    </a:lnTo>
                    <a:lnTo>
                      <a:pt x="30" y="54"/>
                    </a:lnTo>
                    <a:lnTo>
                      <a:pt x="30" y="72"/>
                    </a:lnTo>
                    <a:lnTo>
                      <a:pt x="30" y="84"/>
                    </a:lnTo>
                    <a:lnTo>
                      <a:pt x="30" y="60"/>
                    </a:lnTo>
                    <a:lnTo>
                      <a:pt x="30" y="78"/>
                    </a:lnTo>
                    <a:lnTo>
                      <a:pt x="30" y="78"/>
                    </a:lnTo>
                    <a:lnTo>
                      <a:pt x="30" y="138"/>
                    </a:lnTo>
                    <a:lnTo>
                      <a:pt x="30" y="78"/>
                    </a:lnTo>
                    <a:lnTo>
                      <a:pt x="30" y="84"/>
                    </a:lnTo>
                    <a:lnTo>
                      <a:pt x="30" y="72"/>
                    </a:lnTo>
                    <a:lnTo>
                      <a:pt x="30" y="78"/>
                    </a:lnTo>
                    <a:lnTo>
                      <a:pt x="30" y="72"/>
                    </a:lnTo>
                    <a:lnTo>
                      <a:pt x="30" y="42"/>
                    </a:lnTo>
                    <a:lnTo>
                      <a:pt x="30" y="108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30" y="66"/>
                    </a:lnTo>
                    <a:lnTo>
                      <a:pt x="30" y="102"/>
                    </a:lnTo>
                    <a:lnTo>
                      <a:pt x="30" y="78"/>
                    </a:lnTo>
                    <a:lnTo>
                      <a:pt x="30" y="48"/>
                    </a:lnTo>
                    <a:lnTo>
                      <a:pt x="30" y="84"/>
                    </a:lnTo>
                    <a:lnTo>
                      <a:pt x="30" y="54"/>
                    </a:lnTo>
                    <a:lnTo>
                      <a:pt x="30" y="72"/>
                    </a:lnTo>
                    <a:lnTo>
                      <a:pt x="30" y="72"/>
                    </a:lnTo>
                    <a:lnTo>
                      <a:pt x="30" y="48"/>
                    </a:lnTo>
                    <a:lnTo>
                      <a:pt x="30" y="78"/>
                    </a:lnTo>
                    <a:lnTo>
                      <a:pt x="30" y="36"/>
                    </a:lnTo>
                    <a:lnTo>
                      <a:pt x="30" y="60"/>
                    </a:lnTo>
                    <a:lnTo>
                      <a:pt x="30" y="36"/>
                    </a:lnTo>
                    <a:lnTo>
                      <a:pt x="30" y="54"/>
                    </a:lnTo>
                    <a:lnTo>
                      <a:pt x="30" y="66"/>
                    </a:lnTo>
                    <a:lnTo>
                      <a:pt x="30" y="72"/>
                    </a:lnTo>
                    <a:lnTo>
                      <a:pt x="30" y="102"/>
                    </a:lnTo>
                    <a:lnTo>
                      <a:pt x="30" y="30"/>
                    </a:lnTo>
                    <a:lnTo>
                      <a:pt x="30" y="78"/>
                    </a:lnTo>
                    <a:lnTo>
                      <a:pt x="30" y="78"/>
                    </a:lnTo>
                    <a:lnTo>
                      <a:pt x="36" y="54"/>
                    </a:lnTo>
                    <a:lnTo>
                      <a:pt x="36" y="72"/>
                    </a:lnTo>
                    <a:lnTo>
                      <a:pt x="36" y="60"/>
                    </a:lnTo>
                    <a:lnTo>
                      <a:pt x="36" y="108"/>
                    </a:lnTo>
                    <a:lnTo>
                      <a:pt x="36" y="72"/>
                    </a:lnTo>
                    <a:lnTo>
                      <a:pt x="36" y="66"/>
                    </a:lnTo>
                    <a:lnTo>
                      <a:pt x="36" y="60"/>
                    </a:lnTo>
                    <a:lnTo>
                      <a:pt x="36" y="60"/>
                    </a:lnTo>
                    <a:lnTo>
                      <a:pt x="36" y="24"/>
                    </a:lnTo>
                    <a:lnTo>
                      <a:pt x="36" y="48"/>
                    </a:lnTo>
                    <a:lnTo>
                      <a:pt x="36" y="60"/>
                    </a:lnTo>
                    <a:lnTo>
                      <a:pt x="36" y="78"/>
                    </a:lnTo>
                    <a:lnTo>
                      <a:pt x="36" y="30"/>
                    </a:lnTo>
                    <a:lnTo>
                      <a:pt x="36" y="60"/>
                    </a:lnTo>
                    <a:lnTo>
                      <a:pt x="36" y="66"/>
                    </a:lnTo>
                    <a:lnTo>
                      <a:pt x="36" y="78"/>
                    </a:lnTo>
                    <a:lnTo>
                      <a:pt x="36" y="54"/>
                    </a:lnTo>
                    <a:lnTo>
                      <a:pt x="36" y="36"/>
                    </a:lnTo>
                    <a:lnTo>
                      <a:pt x="36" y="84"/>
                    </a:lnTo>
                    <a:lnTo>
                      <a:pt x="36" y="60"/>
                    </a:lnTo>
                    <a:lnTo>
                      <a:pt x="36" y="60"/>
                    </a:lnTo>
                    <a:lnTo>
                      <a:pt x="36" y="42"/>
                    </a:lnTo>
                    <a:lnTo>
                      <a:pt x="36" y="66"/>
                    </a:lnTo>
                    <a:lnTo>
                      <a:pt x="36" y="84"/>
                    </a:lnTo>
                    <a:lnTo>
                      <a:pt x="36" y="54"/>
                    </a:lnTo>
                    <a:lnTo>
                      <a:pt x="36" y="72"/>
                    </a:lnTo>
                    <a:lnTo>
                      <a:pt x="36" y="66"/>
                    </a:lnTo>
                    <a:lnTo>
                      <a:pt x="36" y="66"/>
                    </a:lnTo>
                    <a:lnTo>
                      <a:pt x="36" y="42"/>
                    </a:lnTo>
                    <a:lnTo>
                      <a:pt x="36" y="42"/>
                    </a:lnTo>
                    <a:lnTo>
                      <a:pt x="36" y="18"/>
                    </a:lnTo>
                    <a:lnTo>
                      <a:pt x="36" y="84"/>
                    </a:lnTo>
                    <a:lnTo>
                      <a:pt x="36" y="54"/>
                    </a:lnTo>
                    <a:lnTo>
                      <a:pt x="36" y="66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36" y="84"/>
                    </a:lnTo>
                    <a:lnTo>
                      <a:pt x="36" y="66"/>
                    </a:lnTo>
                    <a:lnTo>
                      <a:pt x="36" y="42"/>
                    </a:lnTo>
                    <a:lnTo>
                      <a:pt x="36" y="60"/>
                    </a:lnTo>
                    <a:lnTo>
                      <a:pt x="36" y="36"/>
                    </a:lnTo>
                    <a:lnTo>
                      <a:pt x="36" y="84"/>
                    </a:lnTo>
                    <a:lnTo>
                      <a:pt x="36" y="60"/>
                    </a:lnTo>
                    <a:lnTo>
                      <a:pt x="36" y="72"/>
                    </a:lnTo>
                    <a:lnTo>
                      <a:pt x="36" y="60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6" y="72"/>
                    </a:lnTo>
                    <a:lnTo>
                      <a:pt x="36" y="78"/>
                    </a:lnTo>
                    <a:lnTo>
                      <a:pt x="36" y="18"/>
                    </a:lnTo>
                    <a:lnTo>
                      <a:pt x="36" y="72"/>
                    </a:lnTo>
                    <a:lnTo>
                      <a:pt x="36" y="60"/>
                    </a:lnTo>
                    <a:lnTo>
                      <a:pt x="36" y="36"/>
                    </a:lnTo>
                    <a:lnTo>
                      <a:pt x="36" y="30"/>
                    </a:lnTo>
                    <a:lnTo>
                      <a:pt x="36" y="72"/>
                    </a:lnTo>
                    <a:lnTo>
                      <a:pt x="36" y="24"/>
                    </a:lnTo>
                    <a:lnTo>
                      <a:pt x="36" y="42"/>
                    </a:lnTo>
                    <a:lnTo>
                      <a:pt x="36" y="60"/>
                    </a:lnTo>
                    <a:lnTo>
                      <a:pt x="36" y="66"/>
                    </a:lnTo>
                    <a:lnTo>
                      <a:pt x="36" y="66"/>
                    </a:lnTo>
                    <a:lnTo>
                      <a:pt x="36" y="54"/>
                    </a:lnTo>
                    <a:lnTo>
                      <a:pt x="36" y="78"/>
                    </a:lnTo>
                    <a:lnTo>
                      <a:pt x="36" y="42"/>
                    </a:lnTo>
                    <a:lnTo>
                      <a:pt x="36" y="42"/>
                    </a:lnTo>
                    <a:lnTo>
                      <a:pt x="36" y="54"/>
                    </a:lnTo>
                    <a:lnTo>
                      <a:pt x="36" y="84"/>
                    </a:lnTo>
                    <a:lnTo>
                      <a:pt x="36" y="90"/>
                    </a:lnTo>
                    <a:lnTo>
                      <a:pt x="36" y="90"/>
                    </a:lnTo>
                    <a:lnTo>
                      <a:pt x="36" y="42"/>
                    </a:lnTo>
                    <a:lnTo>
                      <a:pt x="36" y="78"/>
                    </a:lnTo>
                    <a:lnTo>
                      <a:pt x="36" y="36"/>
                    </a:lnTo>
                    <a:lnTo>
                      <a:pt x="36" y="24"/>
                    </a:lnTo>
                    <a:lnTo>
                      <a:pt x="36" y="54"/>
                    </a:lnTo>
                    <a:lnTo>
                      <a:pt x="36" y="78"/>
                    </a:lnTo>
                    <a:lnTo>
                      <a:pt x="36" y="42"/>
                    </a:lnTo>
                    <a:lnTo>
                      <a:pt x="36" y="54"/>
                    </a:lnTo>
                    <a:lnTo>
                      <a:pt x="36" y="60"/>
                    </a:lnTo>
                    <a:lnTo>
                      <a:pt x="36" y="42"/>
                    </a:lnTo>
                    <a:lnTo>
                      <a:pt x="36" y="54"/>
                    </a:lnTo>
                    <a:lnTo>
                      <a:pt x="36" y="30"/>
                    </a:lnTo>
                    <a:lnTo>
                      <a:pt x="36" y="24"/>
                    </a:lnTo>
                    <a:lnTo>
                      <a:pt x="36" y="84"/>
                    </a:lnTo>
                    <a:lnTo>
                      <a:pt x="36" y="48"/>
                    </a:lnTo>
                    <a:lnTo>
                      <a:pt x="36" y="72"/>
                    </a:lnTo>
                    <a:lnTo>
                      <a:pt x="36" y="66"/>
                    </a:lnTo>
                    <a:lnTo>
                      <a:pt x="36" y="72"/>
                    </a:lnTo>
                    <a:lnTo>
                      <a:pt x="36" y="84"/>
                    </a:lnTo>
                    <a:lnTo>
                      <a:pt x="36" y="42"/>
                    </a:lnTo>
                    <a:lnTo>
                      <a:pt x="36" y="96"/>
                    </a:lnTo>
                    <a:lnTo>
                      <a:pt x="36" y="72"/>
                    </a:lnTo>
                    <a:lnTo>
                      <a:pt x="36" y="78"/>
                    </a:lnTo>
                    <a:lnTo>
                      <a:pt x="36" y="84"/>
                    </a:lnTo>
                    <a:lnTo>
                      <a:pt x="36" y="78"/>
                    </a:lnTo>
                    <a:lnTo>
                      <a:pt x="36" y="60"/>
                    </a:lnTo>
                    <a:lnTo>
                      <a:pt x="36" y="84"/>
                    </a:lnTo>
                    <a:lnTo>
                      <a:pt x="36" y="78"/>
                    </a:lnTo>
                    <a:lnTo>
                      <a:pt x="36" y="66"/>
                    </a:lnTo>
                    <a:lnTo>
                      <a:pt x="36" y="66"/>
                    </a:lnTo>
                    <a:lnTo>
                      <a:pt x="36" y="84"/>
                    </a:lnTo>
                    <a:lnTo>
                      <a:pt x="36" y="114"/>
                    </a:lnTo>
                    <a:lnTo>
                      <a:pt x="36" y="54"/>
                    </a:lnTo>
                    <a:lnTo>
                      <a:pt x="36" y="90"/>
                    </a:lnTo>
                    <a:lnTo>
                      <a:pt x="42" y="66"/>
                    </a:lnTo>
                    <a:lnTo>
                      <a:pt x="42" y="72"/>
                    </a:lnTo>
                    <a:lnTo>
                      <a:pt x="42" y="54"/>
                    </a:lnTo>
                    <a:lnTo>
                      <a:pt x="42" y="60"/>
                    </a:lnTo>
                    <a:lnTo>
                      <a:pt x="42" y="48"/>
                    </a:lnTo>
                    <a:lnTo>
                      <a:pt x="42" y="72"/>
                    </a:lnTo>
                    <a:lnTo>
                      <a:pt x="42" y="60"/>
                    </a:lnTo>
                    <a:lnTo>
                      <a:pt x="42" y="48"/>
                    </a:lnTo>
                    <a:lnTo>
                      <a:pt x="42" y="84"/>
                    </a:lnTo>
                    <a:lnTo>
                      <a:pt x="42" y="48"/>
                    </a:lnTo>
                    <a:lnTo>
                      <a:pt x="42" y="60"/>
                    </a:lnTo>
                    <a:lnTo>
                      <a:pt x="42" y="36"/>
                    </a:lnTo>
                    <a:lnTo>
                      <a:pt x="42" y="54"/>
                    </a:lnTo>
                    <a:lnTo>
                      <a:pt x="42" y="72"/>
                    </a:lnTo>
                    <a:lnTo>
                      <a:pt x="42" y="78"/>
                    </a:lnTo>
                    <a:lnTo>
                      <a:pt x="42" y="36"/>
                    </a:lnTo>
                    <a:lnTo>
                      <a:pt x="42" y="60"/>
                    </a:lnTo>
                    <a:lnTo>
                      <a:pt x="42" y="78"/>
                    </a:lnTo>
                    <a:lnTo>
                      <a:pt x="42" y="78"/>
                    </a:lnTo>
                    <a:lnTo>
                      <a:pt x="42" y="42"/>
                    </a:lnTo>
                    <a:lnTo>
                      <a:pt x="42" y="78"/>
                    </a:lnTo>
                    <a:lnTo>
                      <a:pt x="42" y="48"/>
                    </a:lnTo>
                    <a:lnTo>
                      <a:pt x="42" y="84"/>
                    </a:lnTo>
                    <a:lnTo>
                      <a:pt x="42" y="84"/>
                    </a:lnTo>
                    <a:lnTo>
                      <a:pt x="42" y="72"/>
                    </a:lnTo>
                    <a:lnTo>
                      <a:pt x="42" y="72"/>
                    </a:lnTo>
                    <a:lnTo>
                      <a:pt x="42" y="30"/>
                    </a:lnTo>
                    <a:lnTo>
                      <a:pt x="42" y="72"/>
                    </a:lnTo>
                    <a:lnTo>
                      <a:pt x="42" y="78"/>
                    </a:lnTo>
                    <a:lnTo>
                      <a:pt x="42" y="78"/>
                    </a:lnTo>
                    <a:lnTo>
                      <a:pt x="42" y="90"/>
                    </a:lnTo>
                    <a:lnTo>
                      <a:pt x="42" y="72"/>
                    </a:lnTo>
                    <a:lnTo>
                      <a:pt x="42" y="30"/>
                    </a:lnTo>
                    <a:lnTo>
                      <a:pt x="42" y="96"/>
                    </a:lnTo>
                    <a:lnTo>
                      <a:pt x="42" y="36"/>
                    </a:lnTo>
                    <a:lnTo>
                      <a:pt x="42" y="66"/>
                    </a:lnTo>
                    <a:lnTo>
                      <a:pt x="42" y="30"/>
                    </a:lnTo>
                    <a:lnTo>
                      <a:pt x="42" y="90"/>
                    </a:lnTo>
                    <a:lnTo>
                      <a:pt x="42" y="24"/>
                    </a:lnTo>
                    <a:lnTo>
                      <a:pt x="42" y="42"/>
                    </a:lnTo>
                    <a:lnTo>
                      <a:pt x="42" y="54"/>
                    </a:lnTo>
                    <a:lnTo>
                      <a:pt x="42" y="66"/>
                    </a:lnTo>
                    <a:lnTo>
                      <a:pt x="42" y="96"/>
                    </a:lnTo>
                    <a:lnTo>
                      <a:pt x="42" y="54"/>
                    </a:lnTo>
                    <a:lnTo>
                      <a:pt x="42" y="36"/>
                    </a:lnTo>
                    <a:lnTo>
                      <a:pt x="42" y="84"/>
                    </a:lnTo>
                    <a:lnTo>
                      <a:pt x="42" y="60"/>
                    </a:lnTo>
                    <a:lnTo>
                      <a:pt x="42" y="66"/>
                    </a:lnTo>
                    <a:lnTo>
                      <a:pt x="42" y="12"/>
                    </a:lnTo>
                    <a:lnTo>
                      <a:pt x="42" y="60"/>
                    </a:lnTo>
                    <a:lnTo>
                      <a:pt x="42" y="84"/>
                    </a:lnTo>
                    <a:lnTo>
                      <a:pt x="42" y="48"/>
                    </a:lnTo>
                    <a:lnTo>
                      <a:pt x="42" y="54"/>
                    </a:lnTo>
                    <a:lnTo>
                      <a:pt x="42" y="72"/>
                    </a:lnTo>
                    <a:lnTo>
                      <a:pt x="42" y="24"/>
                    </a:lnTo>
                    <a:lnTo>
                      <a:pt x="42" y="48"/>
                    </a:lnTo>
                    <a:lnTo>
                      <a:pt x="42" y="108"/>
                    </a:lnTo>
                    <a:lnTo>
                      <a:pt x="42" y="66"/>
                    </a:lnTo>
                    <a:lnTo>
                      <a:pt x="42" y="48"/>
                    </a:lnTo>
                    <a:lnTo>
                      <a:pt x="42" y="54"/>
                    </a:lnTo>
                    <a:lnTo>
                      <a:pt x="42" y="54"/>
                    </a:lnTo>
                    <a:lnTo>
                      <a:pt x="42" y="60"/>
                    </a:lnTo>
                    <a:lnTo>
                      <a:pt x="42" y="66"/>
                    </a:lnTo>
                    <a:lnTo>
                      <a:pt x="42" y="48"/>
                    </a:lnTo>
                    <a:lnTo>
                      <a:pt x="42" y="54"/>
                    </a:lnTo>
                    <a:lnTo>
                      <a:pt x="42" y="78"/>
                    </a:lnTo>
                    <a:lnTo>
                      <a:pt x="42" y="78"/>
                    </a:lnTo>
                    <a:lnTo>
                      <a:pt x="42" y="42"/>
                    </a:lnTo>
                    <a:lnTo>
                      <a:pt x="42" y="54"/>
                    </a:lnTo>
                    <a:lnTo>
                      <a:pt x="42" y="72"/>
                    </a:lnTo>
                    <a:lnTo>
                      <a:pt x="42" y="72"/>
                    </a:lnTo>
                    <a:lnTo>
                      <a:pt x="42" y="54"/>
                    </a:lnTo>
                    <a:lnTo>
                      <a:pt x="42" y="78"/>
                    </a:lnTo>
                    <a:lnTo>
                      <a:pt x="42" y="60"/>
                    </a:lnTo>
                    <a:lnTo>
                      <a:pt x="42" y="60"/>
                    </a:lnTo>
                    <a:lnTo>
                      <a:pt x="42" y="96"/>
                    </a:lnTo>
                    <a:lnTo>
                      <a:pt x="42" y="72"/>
                    </a:lnTo>
                    <a:lnTo>
                      <a:pt x="42" y="60"/>
                    </a:lnTo>
                    <a:lnTo>
                      <a:pt x="42" y="42"/>
                    </a:lnTo>
                    <a:lnTo>
                      <a:pt x="42" y="72"/>
                    </a:lnTo>
                    <a:lnTo>
                      <a:pt x="42" y="72"/>
                    </a:lnTo>
                    <a:lnTo>
                      <a:pt x="42" y="48"/>
                    </a:lnTo>
                    <a:lnTo>
                      <a:pt x="42" y="84"/>
                    </a:lnTo>
                    <a:lnTo>
                      <a:pt x="42" y="90"/>
                    </a:lnTo>
                    <a:lnTo>
                      <a:pt x="42" y="66"/>
                    </a:lnTo>
                    <a:lnTo>
                      <a:pt x="42" y="42"/>
                    </a:lnTo>
                    <a:lnTo>
                      <a:pt x="42" y="30"/>
                    </a:lnTo>
                    <a:lnTo>
                      <a:pt x="42" y="78"/>
                    </a:lnTo>
                    <a:lnTo>
                      <a:pt x="42" y="72"/>
                    </a:lnTo>
                    <a:lnTo>
                      <a:pt x="42" y="60"/>
                    </a:lnTo>
                    <a:lnTo>
                      <a:pt x="42" y="78"/>
                    </a:lnTo>
                    <a:lnTo>
                      <a:pt x="42" y="84"/>
                    </a:lnTo>
                    <a:lnTo>
                      <a:pt x="42" y="54"/>
                    </a:lnTo>
                    <a:lnTo>
                      <a:pt x="42" y="48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2" y="54"/>
                    </a:lnTo>
                    <a:lnTo>
                      <a:pt x="42" y="60"/>
                    </a:lnTo>
                    <a:lnTo>
                      <a:pt x="42" y="66"/>
                    </a:lnTo>
                    <a:lnTo>
                      <a:pt x="42" y="36"/>
                    </a:lnTo>
                    <a:lnTo>
                      <a:pt x="42" y="42"/>
                    </a:lnTo>
                    <a:lnTo>
                      <a:pt x="42" y="42"/>
                    </a:lnTo>
                    <a:lnTo>
                      <a:pt x="42" y="72"/>
                    </a:lnTo>
                    <a:lnTo>
                      <a:pt x="48" y="66"/>
                    </a:lnTo>
                    <a:lnTo>
                      <a:pt x="48" y="78"/>
                    </a:lnTo>
                    <a:lnTo>
                      <a:pt x="48" y="54"/>
                    </a:lnTo>
                    <a:lnTo>
                      <a:pt x="48" y="84"/>
                    </a:lnTo>
                    <a:lnTo>
                      <a:pt x="48" y="48"/>
                    </a:lnTo>
                    <a:lnTo>
                      <a:pt x="48" y="60"/>
                    </a:lnTo>
                    <a:lnTo>
                      <a:pt x="48" y="42"/>
                    </a:lnTo>
                    <a:lnTo>
                      <a:pt x="48" y="48"/>
                    </a:lnTo>
                    <a:lnTo>
                      <a:pt x="48" y="42"/>
                    </a:lnTo>
                    <a:lnTo>
                      <a:pt x="48" y="78"/>
                    </a:lnTo>
                    <a:lnTo>
                      <a:pt x="48" y="78"/>
                    </a:lnTo>
                    <a:lnTo>
                      <a:pt x="48" y="66"/>
                    </a:lnTo>
                    <a:lnTo>
                      <a:pt x="48" y="96"/>
                    </a:lnTo>
                    <a:lnTo>
                      <a:pt x="48" y="84"/>
                    </a:lnTo>
                    <a:lnTo>
                      <a:pt x="48" y="30"/>
                    </a:lnTo>
                    <a:lnTo>
                      <a:pt x="48" y="72"/>
                    </a:lnTo>
                    <a:lnTo>
                      <a:pt x="48" y="42"/>
                    </a:lnTo>
                    <a:lnTo>
                      <a:pt x="48" y="72"/>
                    </a:lnTo>
                    <a:lnTo>
                      <a:pt x="48" y="60"/>
                    </a:lnTo>
                    <a:lnTo>
                      <a:pt x="48" y="48"/>
                    </a:lnTo>
                    <a:lnTo>
                      <a:pt x="48" y="78"/>
                    </a:lnTo>
                    <a:lnTo>
                      <a:pt x="48" y="60"/>
                    </a:lnTo>
                    <a:lnTo>
                      <a:pt x="48" y="30"/>
                    </a:lnTo>
                    <a:lnTo>
                      <a:pt x="48" y="60"/>
                    </a:lnTo>
                    <a:lnTo>
                      <a:pt x="48" y="66"/>
                    </a:lnTo>
                    <a:lnTo>
                      <a:pt x="48" y="90"/>
                    </a:lnTo>
                    <a:lnTo>
                      <a:pt x="48" y="60"/>
                    </a:lnTo>
                    <a:lnTo>
                      <a:pt x="48" y="36"/>
                    </a:lnTo>
                    <a:lnTo>
                      <a:pt x="48" y="72"/>
                    </a:lnTo>
                    <a:lnTo>
                      <a:pt x="48" y="108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48" y="84"/>
                    </a:lnTo>
                    <a:lnTo>
                      <a:pt x="48" y="48"/>
                    </a:lnTo>
                    <a:lnTo>
                      <a:pt x="48" y="48"/>
                    </a:lnTo>
                    <a:lnTo>
                      <a:pt x="48" y="54"/>
                    </a:lnTo>
                    <a:lnTo>
                      <a:pt x="48" y="48"/>
                    </a:lnTo>
                    <a:lnTo>
                      <a:pt x="48" y="60"/>
                    </a:lnTo>
                    <a:lnTo>
                      <a:pt x="48" y="24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48" y="66"/>
                    </a:lnTo>
                    <a:lnTo>
                      <a:pt x="48" y="78"/>
                    </a:lnTo>
                    <a:lnTo>
                      <a:pt x="48" y="72"/>
                    </a:lnTo>
                    <a:lnTo>
                      <a:pt x="48" y="60"/>
                    </a:lnTo>
                    <a:lnTo>
                      <a:pt x="48" y="48"/>
                    </a:lnTo>
                    <a:lnTo>
                      <a:pt x="48" y="54"/>
                    </a:lnTo>
                    <a:lnTo>
                      <a:pt x="48" y="24"/>
                    </a:lnTo>
                    <a:lnTo>
                      <a:pt x="48" y="72"/>
                    </a:lnTo>
                    <a:lnTo>
                      <a:pt x="48" y="36"/>
                    </a:lnTo>
                    <a:lnTo>
                      <a:pt x="48" y="114"/>
                    </a:lnTo>
                    <a:lnTo>
                      <a:pt x="48" y="72"/>
                    </a:lnTo>
                    <a:lnTo>
                      <a:pt x="48" y="24"/>
                    </a:lnTo>
                    <a:lnTo>
                      <a:pt x="48" y="30"/>
                    </a:lnTo>
                    <a:lnTo>
                      <a:pt x="48" y="60"/>
                    </a:lnTo>
                    <a:lnTo>
                      <a:pt x="48" y="114"/>
                    </a:lnTo>
                    <a:lnTo>
                      <a:pt x="48" y="54"/>
                    </a:lnTo>
                    <a:lnTo>
                      <a:pt x="48" y="84"/>
                    </a:lnTo>
                    <a:lnTo>
                      <a:pt x="48" y="78"/>
                    </a:lnTo>
                    <a:lnTo>
                      <a:pt x="48" y="96"/>
                    </a:lnTo>
                    <a:lnTo>
                      <a:pt x="48" y="60"/>
                    </a:lnTo>
                    <a:lnTo>
                      <a:pt x="48" y="66"/>
                    </a:lnTo>
                    <a:lnTo>
                      <a:pt x="48" y="72"/>
                    </a:lnTo>
                    <a:lnTo>
                      <a:pt x="48" y="72"/>
                    </a:lnTo>
                    <a:lnTo>
                      <a:pt x="48" y="72"/>
                    </a:lnTo>
                    <a:lnTo>
                      <a:pt x="48" y="90"/>
                    </a:lnTo>
                    <a:lnTo>
                      <a:pt x="48" y="54"/>
                    </a:lnTo>
                    <a:lnTo>
                      <a:pt x="48" y="102"/>
                    </a:lnTo>
                    <a:lnTo>
                      <a:pt x="48" y="60"/>
                    </a:lnTo>
                    <a:lnTo>
                      <a:pt x="48" y="36"/>
                    </a:lnTo>
                    <a:lnTo>
                      <a:pt x="48" y="36"/>
                    </a:lnTo>
                    <a:lnTo>
                      <a:pt x="48" y="78"/>
                    </a:lnTo>
                    <a:lnTo>
                      <a:pt x="48" y="96"/>
                    </a:lnTo>
                    <a:lnTo>
                      <a:pt x="48" y="54"/>
                    </a:lnTo>
                    <a:lnTo>
                      <a:pt x="48" y="84"/>
                    </a:lnTo>
                    <a:lnTo>
                      <a:pt x="48" y="60"/>
                    </a:lnTo>
                    <a:lnTo>
                      <a:pt x="48" y="114"/>
                    </a:lnTo>
                    <a:lnTo>
                      <a:pt x="48" y="42"/>
                    </a:lnTo>
                    <a:lnTo>
                      <a:pt x="48" y="72"/>
                    </a:lnTo>
                    <a:lnTo>
                      <a:pt x="48" y="42"/>
                    </a:lnTo>
                    <a:lnTo>
                      <a:pt x="48" y="36"/>
                    </a:lnTo>
                    <a:lnTo>
                      <a:pt x="48" y="42"/>
                    </a:lnTo>
                    <a:lnTo>
                      <a:pt x="48" y="24"/>
                    </a:lnTo>
                    <a:lnTo>
                      <a:pt x="48" y="72"/>
                    </a:lnTo>
                    <a:lnTo>
                      <a:pt x="48" y="96"/>
                    </a:lnTo>
                    <a:lnTo>
                      <a:pt x="48" y="54"/>
                    </a:lnTo>
                    <a:lnTo>
                      <a:pt x="48" y="48"/>
                    </a:lnTo>
                    <a:lnTo>
                      <a:pt x="48" y="60"/>
                    </a:lnTo>
                    <a:lnTo>
                      <a:pt x="48" y="66"/>
                    </a:lnTo>
                    <a:lnTo>
                      <a:pt x="48" y="48"/>
                    </a:lnTo>
                    <a:lnTo>
                      <a:pt x="48" y="78"/>
                    </a:lnTo>
                    <a:lnTo>
                      <a:pt x="48" y="60"/>
                    </a:lnTo>
                    <a:lnTo>
                      <a:pt x="48" y="54"/>
                    </a:lnTo>
                    <a:lnTo>
                      <a:pt x="48" y="36"/>
                    </a:lnTo>
                    <a:lnTo>
                      <a:pt x="48" y="48"/>
                    </a:lnTo>
                    <a:lnTo>
                      <a:pt x="48" y="36"/>
                    </a:lnTo>
                    <a:lnTo>
                      <a:pt x="48" y="102"/>
                    </a:lnTo>
                    <a:lnTo>
                      <a:pt x="48" y="78"/>
                    </a:lnTo>
                    <a:lnTo>
                      <a:pt x="48" y="72"/>
                    </a:lnTo>
                    <a:lnTo>
                      <a:pt x="48" y="66"/>
                    </a:lnTo>
                    <a:lnTo>
                      <a:pt x="48" y="36"/>
                    </a:lnTo>
                    <a:lnTo>
                      <a:pt x="48" y="48"/>
                    </a:lnTo>
                    <a:lnTo>
                      <a:pt x="54" y="54"/>
                    </a:lnTo>
                    <a:lnTo>
                      <a:pt x="54" y="90"/>
                    </a:lnTo>
                    <a:lnTo>
                      <a:pt x="54" y="66"/>
                    </a:lnTo>
                    <a:lnTo>
                      <a:pt x="54" y="78"/>
                    </a:lnTo>
                    <a:lnTo>
                      <a:pt x="54" y="72"/>
                    </a:lnTo>
                    <a:lnTo>
                      <a:pt x="54" y="90"/>
                    </a:lnTo>
                    <a:lnTo>
                      <a:pt x="54" y="48"/>
                    </a:lnTo>
                    <a:lnTo>
                      <a:pt x="54" y="84"/>
                    </a:lnTo>
                    <a:lnTo>
                      <a:pt x="54" y="42"/>
                    </a:lnTo>
                    <a:lnTo>
                      <a:pt x="54" y="78"/>
                    </a:lnTo>
                    <a:lnTo>
                      <a:pt x="54" y="48"/>
                    </a:lnTo>
                    <a:lnTo>
                      <a:pt x="54" y="60"/>
                    </a:lnTo>
                    <a:lnTo>
                      <a:pt x="54" y="90"/>
                    </a:lnTo>
                    <a:lnTo>
                      <a:pt x="54" y="54"/>
                    </a:lnTo>
                    <a:lnTo>
                      <a:pt x="54" y="72"/>
                    </a:lnTo>
                    <a:lnTo>
                      <a:pt x="54" y="78"/>
                    </a:lnTo>
                    <a:lnTo>
                      <a:pt x="54" y="90"/>
                    </a:lnTo>
                    <a:lnTo>
                      <a:pt x="54" y="72"/>
                    </a:lnTo>
                    <a:lnTo>
                      <a:pt x="54" y="54"/>
                    </a:lnTo>
                    <a:lnTo>
                      <a:pt x="54" y="78"/>
                    </a:lnTo>
                    <a:lnTo>
                      <a:pt x="54" y="78"/>
                    </a:lnTo>
                    <a:lnTo>
                      <a:pt x="54" y="42"/>
                    </a:lnTo>
                    <a:lnTo>
                      <a:pt x="54" y="84"/>
                    </a:lnTo>
                    <a:lnTo>
                      <a:pt x="54" y="72"/>
                    </a:lnTo>
                    <a:lnTo>
                      <a:pt x="54" y="60"/>
                    </a:lnTo>
                    <a:lnTo>
                      <a:pt x="54" y="42"/>
                    </a:lnTo>
                    <a:lnTo>
                      <a:pt x="54" y="72"/>
                    </a:lnTo>
                    <a:lnTo>
                      <a:pt x="54" y="72"/>
                    </a:lnTo>
                    <a:lnTo>
                      <a:pt x="54" y="36"/>
                    </a:lnTo>
                    <a:lnTo>
                      <a:pt x="54" y="96"/>
                    </a:lnTo>
                    <a:lnTo>
                      <a:pt x="54" y="54"/>
                    </a:lnTo>
                    <a:lnTo>
                      <a:pt x="54" y="36"/>
                    </a:lnTo>
                    <a:lnTo>
                      <a:pt x="54" y="66"/>
                    </a:lnTo>
                    <a:lnTo>
                      <a:pt x="54" y="66"/>
                    </a:lnTo>
                    <a:lnTo>
                      <a:pt x="54" y="72"/>
                    </a:lnTo>
                    <a:lnTo>
                      <a:pt x="54" y="54"/>
                    </a:lnTo>
                    <a:lnTo>
                      <a:pt x="54" y="66"/>
                    </a:lnTo>
                    <a:lnTo>
                      <a:pt x="54" y="78"/>
                    </a:lnTo>
                    <a:lnTo>
                      <a:pt x="54" y="60"/>
                    </a:lnTo>
                    <a:lnTo>
                      <a:pt x="54" y="54"/>
                    </a:lnTo>
                    <a:lnTo>
                      <a:pt x="54" y="66"/>
                    </a:lnTo>
                    <a:lnTo>
                      <a:pt x="54" y="30"/>
                    </a:lnTo>
                    <a:lnTo>
                      <a:pt x="54" y="42"/>
                    </a:lnTo>
                    <a:lnTo>
                      <a:pt x="54" y="78"/>
                    </a:lnTo>
                    <a:lnTo>
                      <a:pt x="54" y="48"/>
                    </a:lnTo>
                    <a:lnTo>
                      <a:pt x="54" y="60"/>
                    </a:lnTo>
                    <a:lnTo>
                      <a:pt x="54" y="66"/>
                    </a:lnTo>
                    <a:lnTo>
                      <a:pt x="54" y="66"/>
                    </a:lnTo>
                    <a:lnTo>
                      <a:pt x="54" y="60"/>
                    </a:lnTo>
                    <a:lnTo>
                      <a:pt x="54" y="30"/>
                    </a:lnTo>
                    <a:lnTo>
                      <a:pt x="54" y="78"/>
                    </a:lnTo>
                    <a:lnTo>
                      <a:pt x="54" y="78"/>
                    </a:lnTo>
                    <a:lnTo>
                      <a:pt x="54" y="24"/>
                    </a:lnTo>
                    <a:lnTo>
                      <a:pt x="54" y="78"/>
                    </a:lnTo>
                    <a:lnTo>
                      <a:pt x="54" y="48"/>
                    </a:lnTo>
                    <a:lnTo>
                      <a:pt x="54" y="90"/>
                    </a:lnTo>
                    <a:lnTo>
                      <a:pt x="54" y="60"/>
                    </a:lnTo>
                    <a:lnTo>
                      <a:pt x="54" y="90"/>
                    </a:lnTo>
                    <a:lnTo>
                      <a:pt x="54" y="54"/>
                    </a:lnTo>
                    <a:lnTo>
                      <a:pt x="54" y="66"/>
                    </a:lnTo>
                    <a:lnTo>
                      <a:pt x="54" y="66"/>
                    </a:lnTo>
                    <a:lnTo>
                      <a:pt x="54" y="72"/>
                    </a:lnTo>
                    <a:lnTo>
                      <a:pt x="54" y="90"/>
                    </a:lnTo>
                    <a:lnTo>
                      <a:pt x="54" y="72"/>
                    </a:lnTo>
                    <a:lnTo>
                      <a:pt x="54" y="42"/>
                    </a:lnTo>
                    <a:lnTo>
                      <a:pt x="54" y="84"/>
                    </a:lnTo>
                    <a:lnTo>
                      <a:pt x="54" y="42"/>
                    </a:lnTo>
                    <a:lnTo>
                      <a:pt x="54" y="60"/>
                    </a:lnTo>
                    <a:lnTo>
                      <a:pt x="54" y="66"/>
                    </a:lnTo>
                    <a:lnTo>
                      <a:pt x="54" y="60"/>
                    </a:lnTo>
                    <a:lnTo>
                      <a:pt x="54" y="66"/>
                    </a:lnTo>
                    <a:lnTo>
                      <a:pt x="54" y="78"/>
                    </a:lnTo>
                    <a:lnTo>
                      <a:pt x="54" y="54"/>
                    </a:lnTo>
                    <a:lnTo>
                      <a:pt x="54" y="84"/>
                    </a:lnTo>
                    <a:lnTo>
                      <a:pt x="54" y="54"/>
                    </a:lnTo>
                    <a:lnTo>
                      <a:pt x="54" y="42"/>
                    </a:lnTo>
                    <a:lnTo>
                      <a:pt x="54" y="54"/>
                    </a:lnTo>
                    <a:lnTo>
                      <a:pt x="54" y="48"/>
                    </a:lnTo>
                    <a:lnTo>
                      <a:pt x="54" y="60"/>
                    </a:lnTo>
                    <a:lnTo>
                      <a:pt x="54" y="72"/>
                    </a:lnTo>
                    <a:lnTo>
                      <a:pt x="54" y="66"/>
                    </a:lnTo>
                    <a:lnTo>
                      <a:pt x="54" y="72"/>
                    </a:lnTo>
                    <a:lnTo>
                      <a:pt x="54" y="72"/>
                    </a:lnTo>
                    <a:lnTo>
                      <a:pt x="54" y="60"/>
                    </a:lnTo>
                    <a:lnTo>
                      <a:pt x="54" y="48"/>
                    </a:lnTo>
                    <a:lnTo>
                      <a:pt x="54" y="48"/>
                    </a:lnTo>
                    <a:lnTo>
                      <a:pt x="54" y="60"/>
                    </a:lnTo>
                    <a:lnTo>
                      <a:pt x="54" y="66"/>
                    </a:lnTo>
                    <a:lnTo>
                      <a:pt x="54" y="30"/>
                    </a:lnTo>
                    <a:lnTo>
                      <a:pt x="54" y="36"/>
                    </a:lnTo>
                    <a:lnTo>
                      <a:pt x="54" y="72"/>
                    </a:lnTo>
                    <a:lnTo>
                      <a:pt x="54" y="54"/>
                    </a:lnTo>
                    <a:lnTo>
                      <a:pt x="54" y="72"/>
                    </a:lnTo>
                    <a:lnTo>
                      <a:pt x="54" y="72"/>
                    </a:lnTo>
                    <a:lnTo>
                      <a:pt x="54" y="66"/>
                    </a:lnTo>
                    <a:lnTo>
                      <a:pt x="54" y="72"/>
                    </a:lnTo>
                    <a:lnTo>
                      <a:pt x="54" y="54"/>
                    </a:lnTo>
                    <a:lnTo>
                      <a:pt x="54" y="84"/>
                    </a:lnTo>
                    <a:lnTo>
                      <a:pt x="54" y="30"/>
                    </a:lnTo>
                    <a:lnTo>
                      <a:pt x="54" y="72"/>
                    </a:lnTo>
                    <a:lnTo>
                      <a:pt x="54" y="66"/>
                    </a:lnTo>
                    <a:lnTo>
                      <a:pt x="54" y="54"/>
                    </a:lnTo>
                    <a:lnTo>
                      <a:pt x="60" y="54"/>
                    </a:lnTo>
                    <a:lnTo>
                      <a:pt x="60" y="54"/>
                    </a:lnTo>
                    <a:lnTo>
                      <a:pt x="60" y="60"/>
                    </a:lnTo>
                    <a:lnTo>
                      <a:pt x="60" y="60"/>
                    </a:lnTo>
                    <a:lnTo>
                      <a:pt x="60" y="66"/>
                    </a:lnTo>
                    <a:lnTo>
                      <a:pt x="60" y="36"/>
                    </a:lnTo>
                    <a:lnTo>
                      <a:pt x="60" y="78"/>
                    </a:lnTo>
                    <a:lnTo>
                      <a:pt x="60" y="42"/>
                    </a:lnTo>
                    <a:lnTo>
                      <a:pt x="60" y="78"/>
                    </a:lnTo>
                    <a:lnTo>
                      <a:pt x="60" y="72"/>
                    </a:lnTo>
                    <a:lnTo>
                      <a:pt x="60" y="60"/>
                    </a:lnTo>
                    <a:lnTo>
                      <a:pt x="60" y="84"/>
                    </a:lnTo>
                    <a:lnTo>
                      <a:pt x="60" y="66"/>
                    </a:lnTo>
                    <a:lnTo>
                      <a:pt x="60" y="66"/>
                    </a:lnTo>
                    <a:lnTo>
                      <a:pt x="60" y="42"/>
                    </a:lnTo>
                    <a:lnTo>
                      <a:pt x="60" y="72"/>
                    </a:lnTo>
                    <a:lnTo>
                      <a:pt x="60" y="84"/>
                    </a:lnTo>
                    <a:lnTo>
                      <a:pt x="60" y="48"/>
                    </a:lnTo>
                    <a:lnTo>
                      <a:pt x="60" y="60"/>
                    </a:lnTo>
                    <a:lnTo>
                      <a:pt x="60" y="60"/>
                    </a:lnTo>
                    <a:lnTo>
                      <a:pt x="60" y="60"/>
                    </a:lnTo>
                    <a:lnTo>
                      <a:pt x="60" y="72"/>
                    </a:lnTo>
                    <a:lnTo>
                      <a:pt x="60" y="48"/>
                    </a:lnTo>
                    <a:lnTo>
                      <a:pt x="60" y="6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38"/>
              <p:cNvSpPr>
                <a:spLocks/>
              </p:cNvSpPr>
              <p:nvPr/>
            </p:nvSpPr>
            <p:spPr bwMode="auto">
              <a:xfrm>
                <a:off x="3756025" y="7964488"/>
                <a:ext cx="95250" cy="209550"/>
              </a:xfrm>
              <a:custGeom>
                <a:avLst/>
                <a:gdLst>
                  <a:gd name="T0" fmla="*/ 0 w 60"/>
                  <a:gd name="T1" fmla="*/ 60 h 132"/>
                  <a:gd name="T2" fmla="*/ 0 w 60"/>
                  <a:gd name="T3" fmla="*/ 54 h 132"/>
                  <a:gd name="T4" fmla="*/ 0 w 60"/>
                  <a:gd name="T5" fmla="*/ 42 h 132"/>
                  <a:gd name="T6" fmla="*/ 0 w 60"/>
                  <a:gd name="T7" fmla="*/ 72 h 132"/>
                  <a:gd name="T8" fmla="*/ 6 w 60"/>
                  <a:gd name="T9" fmla="*/ 90 h 132"/>
                  <a:gd name="T10" fmla="*/ 6 w 60"/>
                  <a:gd name="T11" fmla="*/ 78 h 132"/>
                  <a:gd name="T12" fmla="*/ 6 w 60"/>
                  <a:gd name="T13" fmla="*/ 78 h 132"/>
                  <a:gd name="T14" fmla="*/ 6 w 60"/>
                  <a:gd name="T15" fmla="*/ 54 h 132"/>
                  <a:gd name="T16" fmla="*/ 6 w 60"/>
                  <a:gd name="T17" fmla="*/ 48 h 132"/>
                  <a:gd name="T18" fmla="*/ 6 w 60"/>
                  <a:gd name="T19" fmla="*/ 90 h 132"/>
                  <a:gd name="T20" fmla="*/ 6 w 60"/>
                  <a:gd name="T21" fmla="*/ 54 h 132"/>
                  <a:gd name="T22" fmla="*/ 12 w 60"/>
                  <a:gd name="T23" fmla="*/ 90 h 132"/>
                  <a:gd name="T24" fmla="*/ 12 w 60"/>
                  <a:gd name="T25" fmla="*/ 48 h 132"/>
                  <a:gd name="T26" fmla="*/ 12 w 60"/>
                  <a:gd name="T27" fmla="*/ 54 h 132"/>
                  <a:gd name="T28" fmla="*/ 12 w 60"/>
                  <a:gd name="T29" fmla="*/ 42 h 132"/>
                  <a:gd name="T30" fmla="*/ 12 w 60"/>
                  <a:gd name="T31" fmla="*/ 84 h 132"/>
                  <a:gd name="T32" fmla="*/ 12 w 60"/>
                  <a:gd name="T33" fmla="*/ 42 h 132"/>
                  <a:gd name="T34" fmla="*/ 18 w 60"/>
                  <a:gd name="T35" fmla="*/ 60 h 132"/>
                  <a:gd name="T36" fmla="*/ 18 w 60"/>
                  <a:gd name="T37" fmla="*/ 48 h 132"/>
                  <a:gd name="T38" fmla="*/ 18 w 60"/>
                  <a:gd name="T39" fmla="*/ 42 h 132"/>
                  <a:gd name="T40" fmla="*/ 18 w 60"/>
                  <a:gd name="T41" fmla="*/ 66 h 132"/>
                  <a:gd name="T42" fmla="*/ 18 w 60"/>
                  <a:gd name="T43" fmla="*/ 48 h 132"/>
                  <a:gd name="T44" fmla="*/ 18 w 60"/>
                  <a:gd name="T45" fmla="*/ 36 h 132"/>
                  <a:gd name="T46" fmla="*/ 18 w 60"/>
                  <a:gd name="T47" fmla="*/ 84 h 132"/>
                  <a:gd name="T48" fmla="*/ 24 w 60"/>
                  <a:gd name="T49" fmla="*/ 78 h 132"/>
                  <a:gd name="T50" fmla="*/ 24 w 60"/>
                  <a:gd name="T51" fmla="*/ 54 h 132"/>
                  <a:gd name="T52" fmla="*/ 24 w 60"/>
                  <a:gd name="T53" fmla="*/ 60 h 132"/>
                  <a:gd name="T54" fmla="*/ 24 w 60"/>
                  <a:gd name="T55" fmla="*/ 48 h 132"/>
                  <a:gd name="T56" fmla="*/ 24 w 60"/>
                  <a:gd name="T57" fmla="*/ 48 h 132"/>
                  <a:gd name="T58" fmla="*/ 24 w 60"/>
                  <a:gd name="T59" fmla="*/ 90 h 132"/>
                  <a:gd name="T60" fmla="*/ 30 w 60"/>
                  <a:gd name="T61" fmla="*/ 60 h 132"/>
                  <a:gd name="T62" fmla="*/ 30 w 60"/>
                  <a:gd name="T63" fmla="*/ 48 h 132"/>
                  <a:gd name="T64" fmla="*/ 30 w 60"/>
                  <a:gd name="T65" fmla="*/ 78 h 132"/>
                  <a:gd name="T66" fmla="*/ 30 w 60"/>
                  <a:gd name="T67" fmla="*/ 48 h 132"/>
                  <a:gd name="T68" fmla="*/ 30 w 60"/>
                  <a:gd name="T69" fmla="*/ 30 h 132"/>
                  <a:gd name="T70" fmla="*/ 30 w 60"/>
                  <a:gd name="T71" fmla="*/ 54 h 132"/>
                  <a:gd name="T72" fmla="*/ 36 w 60"/>
                  <a:gd name="T73" fmla="*/ 60 h 132"/>
                  <a:gd name="T74" fmla="*/ 36 w 60"/>
                  <a:gd name="T75" fmla="*/ 60 h 132"/>
                  <a:gd name="T76" fmla="*/ 36 w 60"/>
                  <a:gd name="T77" fmla="*/ 36 h 132"/>
                  <a:gd name="T78" fmla="*/ 36 w 60"/>
                  <a:gd name="T79" fmla="*/ 60 h 132"/>
                  <a:gd name="T80" fmla="*/ 36 w 60"/>
                  <a:gd name="T81" fmla="*/ 96 h 132"/>
                  <a:gd name="T82" fmla="*/ 36 w 60"/>
                  <a:gd name="T83" fmla="*/ 48 h 132"/>
                  <a:gd name="T84" fmla="*/ 36 w 60"/>
                  <a:gd name="T85" fmla="*/ 66 h 132"/>
                  <a:gd name="T86" fmla="*/ 42 w 60"/>
                  <a:gd name="T87" fmla="*/ 96 h 132"/>
                  <a:gd name="T88" fmla="*/ 42 w 60"/>
                  <a:gd name="T89" fmla="*/ 60 h 132"/>
                  <a:gd name="T90" fmla="*/ 42 w 60"/>
                  <a:gd name="T91" fmla="*/ 72 h 132"/>
                  <a:gd name="T92" fmla="*/ 42 w 60"/>
                  <a:gd name="T93" fmla="*/ 96 h 132"/>
                  <a:gd name="T94" fmla="*/ 42 w 60"/>
                  <a:gd name="T95" fmla="*/ 42 h 132"/>
                  <a:gd name="T96" fmla="*/ 42 w 60"/>
                  <a:gd name="T97" fmla="*/ 78 h 132"/>
                  <a:gd name="T98" fmla="*/ 48 w 60"/>
                  <a:gd name="T99" fmla="*/ 36 h 132"/>
                  <a:gd name="T100" fmla="*/ 48 w 60"/>
                  <a:gd name="T101" fmla="*/ 36 h 132"/>
                  <a:gd name="T102" fmla="*/ 48 w 60"/>
                  <a:gd name="T103" fmla="*/ 36 h 132"/>
                  <a:gd name="T104" fmla="*/ 48 w 60"/>
                  <a:gd name="T105" fmla="*/ 72 h 132"/>
                  <a:gd name="T106" fmla="*/ 48 w 60"/>
                  <a:gd name="T107" fmla="*/ 60 h 132"/>
                  <a:gd name="T108" fmla="*/ 48 w 60"/>
                  <a:gd name="T109" fmla="*/ 36 h 132"/>
                  <a:gd name="T110" fmla="*/ 48 w 60"/>
                  <a:gd name="T111" fmla="*/ 102 h 132"/>
                  <a:gd name="T112" fmla="*/ 54 w 60"/>
                  <a:gd name="T113" fmla="*/ 42 h 132"/>
                  <a:gd name="T114" fmla="*/ 54 w 60"/>
                  <a:gd name="T115" fmla="*/ 54 h 132"/>
                  <a:gd name="T116" fmla="*/ 54 w 60"/>
                  <a:gd name="T117" fmla="*/ 72 h 132"/>
                  <a:gd name="T118" fmla="*/ 54 w 60"/>
                  <a:gd name="T119" fmla="*/ 78 h 132"/>
                  <a:gd name="T120" fmla="*/ 54 w 60"/>
                  <a:gd name="T121" fmla="*/ 78 h 132"/>
                  <a:gd name="T122" fmla="*/ 54 w 60"/>
                  <a:gd name="T123" fmla="*/ 54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0" h="132">
                    <a:moveTo>
                      <a:pt x="0" y="66"/>
                    </a:moveTo>
                    <a:lnTo>
                      <a:pt x="0" y="78"/>
                    </a:lnTo>
                    <a:lnTo>
                      <a:pt x="0" y="66"/>
                    </a:lnTo>
                    <a:lnTo>
                      <a:pt x="0" y="48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66"/>
                    </a:lnTo>
                    <a:lnTo>
                      <a:pt x="0" y="78"/>
                    </a:lnTo>
                    <a:lnTo>
                      <a:pt x="0" y="24"/>
                    </a:lnTo>
                    <a:lnTo>
                      <a:pt x="0" y="48"/>
                    </a:lnTo>
                    <a:lnTo>
                      <a:pt x="0" y="84"/>
                    </a:lnTo>
                    <a:lnTo>
                      <a:pt x="0" y="36"/>
                    </a:lnTo>
                    <a:lnTo>
                      <a:pt x="0" y="84"/>
                    </a:lnTo>
                    <a:lnTo>
                      <a:pt x="0" y="66"/>
                    </a:lnTo>
                    <a:lnTo>
                      <a:pt x="0" y="60"/>
                    </a:lnTo>
                    <a:lnTo>
                      <a:pt x="0" y="102"/>
                    </a:lnTo>
                    <a:lnTo>
                      <a:pt x="0" y="66"/>
                    </a:lnTo>
                    <a:lnTo>
                      <a:pt x="0" y="84"/>
                    </a:lnTo>
                    <a:lnTo>
                      <a:pt x="0" y="72"/>
                    </a:lnTo>
                    <a:lnTo>
                      <a:pt x="0" y="18"/>
                    </a:lnTo>
                    <a:lnTo>
                      <a:pt x="0" y="54"/>
                    </a:lnTo>
                    <a:lnTo>
                      <a:pt x="0" y="60"/>
                    </a:lnTo>
                    <a:lnTo>
                      <a:pt x="0" y="54"/>
                    </a:lnTo>
                    <a:lnTo>
                      <a:pt x="0" y="72"/>
                    </a:lnTo>
                    <a:lnTo>
                      <a:pt x="0" y="84"/>
                    </a:lnTo>
                    <a:lnTo>
                      <a:pt x="0" y="96"/>
                    </a:lnTo>
                    <a:lnTo>
                      <a:pt x="0" y="60"/>
                    </a:lnTo>
                    <a:lnTo>
                      <a:pt x="0" y="96"/>
                    </a:lnTo>
                    <a:lnTo>
                      <a:pt x="0" y="84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24"/>
                    </a:lnTo>
                    <a:lnTo>
                      <a:pt x="0" y="102"/>
                    </a:lnTo>
                    <a:lnTo>
                      <a:pt x="0" y="42"/>
                    </a:lnTo>
                    <a:lnTo>
                      <a:pt x="0" y="54"/>
                    </a:lnTo>
                    <a:lnTo>
                      <a:pt x="0" y="60"/>
                    </a:lnTo>
                    <a:lnTo>
                      <a:pt x="0" y="84"/>
                    </a:lnTo>
                    <a:lnTo>
                      <a:pt x="0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0" y="78"/>
                    </a:lnTo>
                    <a:lnTo>
                      <a:pt x="0" y="66"/>
                    </a:lnTo>
                    <a:lnTo>
                      <a:pt x="0" y="96"/>
                    </a:lnTo>
                    <a:lnTo>
                      <a:pt x="0" y="66"/>
                    </a:lnTo>
                    <a:lnTo>
                      <a:pt x="0" y="78"/>
                    </a:lnTo>
                    <a:lnTo>
                      <a:pt x="0" y="48"/>
                    </a:lnTo>
                    <a:lnTo>
                      <a:pt x="0" y="42"/>
                    </a:lnTo>
                    <a:lnTo>
                      <a:pt x="0" y="72"/>
                    </a:lnTo>
                    <a:lnTo>
                      <a:pt x="0" y="72"/>
                    </a:lnTo>
                    <a:lnTo>
                      <a:pt x="0" y="96"/>
                    </a:lnTo>
                    <a:lnTo>
                      <a:pt x="0" y="66"/>
                    </a:lnTo>
                    <a:lnTo>
                      <a:pt x="0" y="42"/>
                    </a:lnTo>
                    <a:lnTo>
                      <a:pt x="0" y="60"/>
                    </a:lnTo>
                    <a:lnTo>
                      <a:pt x="0" y="90"/>
                    </a:lnTo>
                    <a:lnTo>
                      <a:pt x="0" y="60"/>
                    </a:lnTo>
                    <a:lnTo>
                      <a:pt x="0" y="36"/>
                    </a:lnTo>
                    <a:lnTo>
                      <a:pt x="0" y="78"/>
                    </a:lnTo>
                    <a:lnTo>
                      <a:pt x="0" y="72"/>
                    </a:lnTo>
                    <a:lnTo>
                      <a:pt x="0" y="66"/>
                    </a:lnTo>
                    <a:lnTo>
                      <a:pt x="0" y="96"/>
                    </a:lnTo>
                    <a:lnTo>
                      <a:pt x="0" y="60"/>
                    </a:lnTo>
                    <a:lnTo>
                      <a:pt x="0" y="36"/>
                    </a:lnTo>
                    <a:lnTo>
                      <a:pt x="0" y="72"/>
                    </a:lnTo>
                    <a:lnTo>
                      <a:pt x="0" y="72"/>
                    </a:lnTo>
                    <a:lnTo>
                      <a:pt x="0" y="72"/>
                    </a:lnTo>
                    <a:lnTo>
                      <a:pt x="0" y="84"/>
                    </a:lnTo>
                    <a:lnTo>
                      <a:pt x="0" y="60"/>
                    </a:lnTo>
                    <a:lnTo>
                      <a:pt x="0" y="96"/>
                    </a:lnTo>
                    <a:lnTo>
                      <a:pt x="0" y="48"/>
                    </a:lnTo>
                    <a:lnTo>
                      <a:pt x="0" y="36"/>
                    </a:lnTo>
                    <a:lnTo>
                      <a:pt x="0" y="30"/>
                    </a:lnTo>
                    <a:lnTo>
                      <a:pt x="0" y="48"/>
                    </a:lnTo>
                    <a:lnTo>
                      <a:pt x="0" y="72"/>
                    </a:lnTo>
                    <a:lnTo>
                      <a:pt x="0" y="54"/>
                    </a:lnTo>
                    <a:lnTo>
                      <a:pt x="0" y="66"/>
                    </a:lnTo>
                    <a:lnTo>
                      <a:pt x="0" y="96"/>
                    </a:lnTo>
                    <a:lnTo>
                      <a:pt x="0" y="54"/>
                    </a:lnTo>
                    <a:lnTo>
                      <a:pt x="0" y="48"/>
                    </a:lnTo>
                    <a:lnTo>
                      <a:pt x="6" y="90"/>
                    </a:lnTo>
                    <a:lnTo>
                      <a:pt x="6" y="78"/>
                    </a:lnTo>
                    <a:lnTo>
                      <a:pt x="6" y="48"/>
                    </a:lnTo>
                    <a:lnTo>
                      <a:pt x="6" y="66"/>
                    </a:lnTo>
                    <a:lnTo>
                      <a:pt x="6" y="78"/>
                    </a:lnTo>
                    <a:lnTo>
                      <a:pt x="6" y="48"/>
                    </a:lnTo>
                    <a:lnTo>
                      <a:pt x="6" y="78"/>
                    </a:lnTo>
                    <a:lnTo>
                      <a:pt x="6" y="24"/>
                    </a:lnTo>
                    <a:lnTo>
                      <a:pt x="6" y="48"/>
                    </a:lnTo>
                    <a:lnTo>
                      <a:pt x="6" y="54"/>
                    </a:lnTo>
                    <a:lnTo>
                      <a:pt x="6" y="54"/>
                    </a:lnTo>
                    <a:lnTo>
                      <a:pt x="6" y="54"/>
                    </a:lnTo>
                    <a:lnTo>
                      <a:pt x="6" y="72"/>
                    </a:lnTo>
                    <a:lnTo>
                      <a:pt x="6" y="54"/>
                    </a:lnTo>
                    <a:lnTo>
                      <a:pt x="6" y="66"/>
                    </a:lnTo>
                    <a:lnTo>
                      <a:pt x="6" y="66"/>
                    </a:lnTo>
                    <a:lnTo>
                      <a:pt x="6" y="78"/>
                    </a:lnTo>
                    <a:lnTo>
                      <a:pt x="6" y="48"/>
                    </a:lnTo>
                    <a:lnTo>
                      <a:pt x="6" y="24"/>
                    </a:lnTo>
                    <a:lnTo>
                      <a:pt x="6" y="78"/>
                    </a:lnTo>
                    <a:lnTo>
                      <a:pt x="6" y="48"/>
                    </a:lnTo>
                    <a:lnTo>
                      <a:pt x="6" y="54"/>
                    </a:lnTo>
                    <a:lnTo>
                      <a:pt x="6" y="114"/>
                    </a:lnTo>
                    <a:lnTo>
                      <a:pt x="6" y="36"/>
                    </a:lnTo>
                    <a:lnTo>
                      <a:pt x="6" y="42"/>
                    </a:lnTo>
                    <a:lnTo>
                      <a:pt x="6" y="66"/>
                    </a:lnTo>
                    <a:lnTo>
                      <a:pt x="6" y="84"/>
                    </a:lnTo>
                    <a:lnTo>
                      <a:pt x="6" y="96"/>
                    </a:lnTo>
                    <a:lnTo>
                      <a:pt x="6" y="42"/>
                    </a:lnTo>
                    <a:lnTo>
                      <a:pt x="6" y="54"/>
                    </a:lnTo>
                    <a:lnTo>
                      <a:pt x="6" y="60"/>
                    </a:lnTo>
                    <a:lnTo>
                      <a:pt x="6" y="60"/>
                    </a:lnTo>
                    <a:lnTo>
                      <a:pt x="6" y="78"/>
                    </a:lnTo>
                    <a:lnTo>
                      <a:pt x="6" y="96"/>
                    </a:lnTo>
                    <a:lnTo>
                      <a:pt x="6" y="36"/>
                    </a:lnTo>
                    <a:lnTo>
                      <a:pt x="6" y="36"/>
                    </a:lnTo>
                    <a:lnTo>
                      <a:pt x="6" y="96"/>
                    </a:lnTo>
                    <a:lnTo>
                      <a:pt x="6" y="48"/>
                    </a:lnTo>
                    <a:lnTo>
                      <a:pt x="6" y="60"/>
                    </a:lnTo>
                    <a:lnTo>
                      <a:pt x="6" y="72"/>
                    </a:lnTo>
                    <a:lnTo>
                      <a:pt x="6" y="24"/>
                    </a:lnTo>
                    <a:lnTo>
                      <a:pt x="6" y="60"/>
                    </a:lnTo>
                    <a:lnTo>
                      <a:pt x="6" y="90"/>
                    </a:lnTo>
                    <a:lnTo>
                      <a:pt x="6" y="60"/>
                    </a:lnTo>
                    <a:lnTo>
                      <a:pt x="6" y="54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6" y="60"/>
                    </a:lnTo>
                    <a:lnTo>
                      <a:pt x="6" y="54"/>
                    </a:lnTo>
                    <a:lnTo>
                      <a:pt x="6" y="54"/>
                    </a:lnTo>
                    <a:lnTo>
                      <a:pt x="6" y="84"/>
                    </a:lnTo>
                    <a:lnTo>
                      <a:pt x="6" y="66"/>
                    </a:lnTo>
                    <a:lnTo>
                      <a:pt x="6" y="66"/>
                    </a:lnTo>
                    <a:lnTo>
                      <a:pt x="6" y="78"/>
                    </a:lnTo>
                    <a:lnTo>
                      <a:pt x="6" y="84"/>
                    </a:lnTo>
                    <a:lnTo>
                      <a:pt x="6" y="66"/>
                    </a:lnTo>
                    <a:lnTo>
                      <a:pt x="6" y="78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6" y="30"/>
                    </a:lnTo>
                    <a:lnTo>
                      <a:pt x="6" y="84"/>
                    </a:lnTo>
                    <a:lnTo>
                      <a:pt x="6" y="48"/>
                    </a:lnTo>
                    <a:lnTo>
                      <a:pt x="6" y="54"/>
                    </a:lnTo>
                    <a:lnTo>
                      <a:pt x="6" y="48"/>
                    </a:lnTo>
                    <a:lnTo>
                      <a:pt x="6" y="48"/>
                    </a:lnTo>
                    <a:lnTo>
                      <a:pt x="6" y="72"/>
                    </a:lnTo>
                    <a:lnTo>
                      <a:pt x="6" y="36"/>
                    </a:lnTo>
                    <a:lnTo>
                      <a:pt x="6" y="84"/>
                    </a:lnTo>
                    <a:lnTo>
                      <a:pt x="6" y="72"/>
                    </a:lnTo>
                    <a:lnTo>
                      <a:pt x="6" y="78"/>
                    </a:lnTo>
                    <a:lnTo>
                      <a:pt x="6" y="48"/>
                    </a:lnTo>
                    <a:lnTo>
                      <a:pt x="6" y="42"/>
                    </a:lnTo>
                    <a:lnTo>
                      <a:pt x="6" y="78"/>
                    </a:lnTo>
                    <a:lnTo>
                      <a:pt x="6" y="48"/>
                    </a:lnTo>
                    <a:lnTo>
                      <a:pt x="6" y="96"/>
                    </a:lnTo>
                    <a:lnTo>
                      <a:pt x="6" y="60"/>
                    </a:lnTo>
                    <a:lnTo>
                      <a:pt x="6" y="78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6" y="90"/>
                    </a:lnTo>
                    <a:lnTo>
                      <a:pt x="6" y="90"/>
                    </a:lnTo>
                    <a:lnTo>
                      <a:pt x="6" y="6"/>
                    </a:lnTo>
                    <a:lnTo>
                      <a:pt x="6" y="48"/>
                    </a:lnTo>
                    <a:lnTo>
                      <a:pt x="6" y="84"/>
                    </a:lnTo>
                    <a:lnTo>
                      <a:pt x="6" y="48"/>
                    </a:lnTo>
                    <a:lnTo>
                      <a:pt x="6" y="54"/>
                    </a:lnTo>
                    <a:lnTo>
                      <a:pt x="6" y="54"/>
                    </a:lnTo>
                    <a:lnTo>
                      <a:pt x="6" y="78"/>
                    </a:lnTo>
                    <a:lnTo>
                      <a:pt x="6" y="96"/>
                    </a:lnTo>
                    <a:lnTo>
                      <a:pt x="6" y="72"/>
                    </a:lnTo>
                    <a:lnTo>
                      <a:pt x="6" y="54"/>
                    </a:lnTo>
                    <a:lnTo>
                      <a:pt x="6" y="72"/>
                    </a:lnTo>
                    <a:lnTo>
                      <a:pt x="6" y="60"/>
                    </a:lnTo>
                    <a:lnTo>
                      <a:pt x="6" y="66"/>
                    </a:lnTo>
                    <a:lnTo>
                      <a:pt x="6" y="24"/>
                    </a:lnTo>
                    <a:lnTo>
                      <a:pt x="6" y="60"/>
                    </a:lnTo>
                    <a:lnTo>
                      <a:pt x="6" y="54"/>
                    </a:lnTo>
                    <a:lnTo>
                      <a:pt x="6" y="102"/>
                    </a:lnTo>
                    <a:lnTo>
                      <a:pt x="6" y="78"/>
                    </a:lnTo>
                    <a:lnTo>
                      <a:pt x="6" y="60"/>
                    </a:lnTo>
                    <a:lnTo>
                      <a:pt x="6" y="72"/>
                    </a:lnTo>
                    <a:lnTo>
                      <a:pt x="6" y="78"/>
                    </a:lnTo>
                    <a:lnTo>
                      <a:pt x="6" y="102"/>
                    </a:lnTo>
                    <a:lnTo>
                      <a:pt x="12" y="96"/>
                    </a:lnTo>
                    <a:lnTo>
                      <a:pt x="12" y="42"/>
                    </a:lnTo>
                    <a:lnTo>
                      <a:pt x="12" y="72"/>
                    </a:lnTo>
                    <a:lnTo>
                      <a:pt x="12" y="72"/>
                    </a:lnTo>
                    <a:lnTo>
                      <a:pt x="12" y="90"/>
                    </a:lnTo>
                    <a:lnTo>
                      <a:pt x="12" y="66"/>
                    </a:lnTo>
                    <a:lnTo>
                      <a:pt x="12" y="72"/>
                    </a:lnTo>
                    <a:lnTo>
                      <a:pt x="12" y="66"/>
                    </a:lnTo>
                    <a:lnTo>
                      <a:pt x="12" y="90"/>
                    </a:lnTo>
                    <a:lnTo>
                      <a:pt x="12" y="90"/>
                    </a:lnTo>
                    <a:lnTo>
                      <a:pt x="12" y="60"/>
                    </a:lnTo>
                    <a:lnTo>
                      <a:pt x="12" y="84"/>
                    </a:lnTo>
                    <a:lnTo>
                      <a:pt x="12" y="60"/>
                    </a:lnTo>
                    <a:lnTo>
                      <a:pt x="12" y="42"/>
                    </a:lnTo>
                    <a:lnTo>
                      <a:pt x="12" y="60"/>
                    </a:lnTo>
                    <a:lnTo>
                      <a:pt x="12" y="42"/>
                    </a:lnTo>
                    <a:lnTo>
                      <a:pt x="12" y="60"/>
                    </a:lnTo>
                    <a:lnTo>
                      <a:pt x="12" y="66"/>
                    </a:lnTo>
                    <a:lnTo>
                      <a:pt x="12" y="54"/>
                    </a:lnTo>
                    <a:lnTo>
                      <a:pt x="12" y="60"/>
                    </a:lnTo>
                    <a:lnTo>
                      <a:pt x="12" y="12"/>
                    </a:lnTo>
                    <a:lnTo>
                      <a:pt x="12" y="66"/>
                    </a:lnTo>
                    <a:lnTo>
                      <a:pt x="12" y="78"/>
                    </a:lnTo>
                    <a:lnTo>
                      <a:pt x="12" y="54"/>
                    </a:lnTo>
                    <a:lnTo>
                      <a:pt x="12" y="96"/>
                    </a:lnTo>
                    <a:lnTo>
                      <a:pt x="12" y="48"/>
                    </a:lnTo>
                    <a:lnTo>
                      <a:pt x="12" y="72"/>
                    </a:lnTo>
                    <a:lnTo>
                      <a:pt x="12" y="60"/>
                    </a:lnTo>
                    <a:lnTo>
                      <a:pt x="12" y="54"/>
                    </a:lnTo>
                    <a:lnTo>
                      <a:pt x="12" y="60"/>
                    </a:lnTo>
                    <a:lnTo>
                      <a:pt x="12" y="36"/>
                    </a:lnTo>
                    <a:lnTo>
                      <a:pt x="12" y="60"/>
                    </a:lnTo>
                    <a:lnTo>
                      <a:pt x="12" y="36"/>
                    </a:lnTo>
                    <a:lnTo>
                      <a:pt x="12" y="54"/>
                    </a:lnTo>
                    <a:lnTo>
                      <a:pt x="12" y="78"/>
                    </a:lnTo>
                    <a:lnTo>
                      <a:pt x="12" y="36"/>
                    </a:lnTo>
                    <a:lnTo>
                      <a:pt x="12" y="108"/>
                    </a:lnTo>
                    <a:lnTo>
                      <a:pt x="12" y="36"/>
                    </a:lnTo>
                    <a:lnTo>
                      <a:pt x="12" y="108"/>
                    </a:lnTo>
                    <a:lnTo>
                      <a:pt x="12" y="78"/>
                    </a:lnTo>
                    <a:lnTo>
                      <a:pt x="12" y="24"/>
                    </a:lnTo>
                    <a:lnTo>
                      <a:pt x="12" y="54"/>
                    </a:lnTo>
                    <a:lnTo>
                      <a:pt x="12" y="60"/>
                    </a:lnTo>
                    <a:lnTo>
                      <a:pt x="12" y="48"/>
                    </a:lnTo>
                    <a:lnTo>
                      <a:pt x="12" y="90"/>
                    </a:lnTo>
                    <a:lnTo>
                      <a:pt x="12" y="66"/>
                    </a:lnTo>
                    <a:lnTo>
                      <a:pt x="12" y="78"/>
                    </a:lnTo>
                    <a:lnTo>
                      <a:pt x="12" y="66"/>
                    </a:lnTo>
                    <a:lnTo>
                      <a:pt x="12" y="54"/>
                    </a:lnTo>
                    <a:lnTo>
                      <a:pt x="12" y="78"/>
                    </a:lnTo>
                    <a:lnTo>
                      <a:pt x="12" y="66"/>
                    </a:lnTo>
                    <a:lnTo>
                      <a:pt x="12" y="30"/>
                    </a:lnTo>
                    <a:lnTo>
                      <a:pt x="12" y="60"/>
                    </a:lnTo>
                    <a:lnTo>
                      <a:pt x="12" y="102"/>
                    </a:lnTo>
                    <a:lnTo>
                      <a:pt x="12" y="72"/>
                    </a:lnTo>
                    <a:lnTo>
                      <a:pt x="12" y="96"/>
                    </a:lnTo>
                    <a:lnTo>
                      <a:pt x="12" y="54"/>
                    </a:lnTo>
                    <a:lnTo>
                      <a:pt x="12" y="42"/>
                    </a:lnTo>
                    <a:lnTo>
                      <a:pt x="12" y="72"/>
                    </a:lnTo>
                    <a:lnTo>
                      <a:pt x="12" y="12"/>
                    </a:lnTo>
                    <a:lnTo>
                      <a:pt x="12" y="54"/>
                    </a:lnTo>
                    <a:lnTo>
                      <a:pt x="12" y="96"/>
                    </a:lnTo>
                    <a:lnTo>
                      <a:pt x="12" y="66"/>
                    </a:lnTo>
                    <a:lnTo>
                      <a:pt x="12" y="24"/>
                    </a:lnTo>
                    <a:lnTo>
                      <a:pt x="12" y="66"/>
                    </a:lnTo>
                    <a:lnTo>
                      <a:pt x="12" y="84"/>
                    </a:lnTo>
                    <a:lnTo>
                      <a:pt x="12" y="84"/>
                    </a:lnTo>
                    <a:lnTo>
                      <a:pt x="12" y="66"/>
                    </a:lnTo>
                    <a:lnTo>
                      <a:pt x="12" y="90"/>
                    </a:lnTo>
                    <a:lnTo>
                      <a:pt x="12" y="42"/>
                    </a:lnTo>
                    <a:lnTo>
                      <a:pt x="12" y="60"/>
                    </a:lnTo>
                    <a:lnTo>
                      <a:pt x="12" y="60"/>
                    </a:lnTo>
                    <a:lnTo>
                      <a:pt x="12" y="48"/>
                    </a:lnTo>
                    <a:lnTo>
                      <a:pt x="12" y="84"/>
                    </a:lnTo>
                    <a:lnTo>
                      <a:pt x="12" y="18"/>
                    </a:lnTo>
                    <a:lnTo>
                      <a:pt x="12" y="54"/>
                    </a:lnTo>
                    <a:lnTo>
                      <a:pt x="12" y="48"/>
                    </a:lnTo>
                    <a:lnTo>
                      <a:pt x="12" y="90"/>
                    </a:lnTo>
                    <a:lnTo>
                      <a:pt x="12" y="42"/>
                    </a:lnTo>
                    <a:lnTo>
                      <a:pt x="12" y="66"/>
                    </a:lnTo>
                    <a:lnTo>
                      <a:pt x="12" y="78"/>
                    </a:lnTo>
                    <a:lnTo>
                      <a:pt x="12" y="42"/>
                    </a:lnTo>
                    <a:lnTo>
                      <a:pt x="12" y="72"/>
                    </a:lnTo>
                    <a:lnTo>
                      <a:pt x="12" y="36"/>
                    </a:lnTo>
                    <a:lnTo>
                      <a:pt x="12" y="30"/>
                    </a:lnTo>
                    <a:lnTo>
                      <a:pt x="12" y="48"/>
                    </a:lnTo>
                    <a:lnTo>
                      <a:pt x="12" y="78"/>
                    </a:lnTo>
                    <a:lnTo>
                      <a:pt x="12" y="66"/>
                    </a:lnTo>
                    <a:lnTo>
                      <a:pt x="12" y="54"/>
                    </a:lnTo>
                    <a:lnTo>
                      <a:pt x="12" y="42"/>
                    </a:lnTo>
                    <a:lnTo>
                      <a:pt x="12" y="66"/>
                    </a:lnTo>
                    <a:lnTo>
                      <a:pt x="12" y="102"/>
                    </a:lnTo>
                    <a:lnTo>
                      <a:pt x="12" y="78"/>
                    </a:lnTo>
                    <a:lnTo>
                      <a:pt x="12" y="78"/>
                    </a:lnTo>
                    <a:lnTo>
                      <a:pt x="12" y="42"/>
                    </a:lnTo>
                    <a:lnTo>
                      <a:pt x="12" y="60"/>
                    </a:lnTo>
                    <a:lnTo>
                      <a:pt x="12" y="96"/>
                    </a:lnTo>
                    <a:lnTo>
                      <a:pt x="12" y="72"/>
                    </a:lnTo>
                    <a:lnTo>
                      <a:pt x="12" y="102"/>
                    </a:lnTo>
                    <a:lnTo>
                      <a:pt x="12" y="42"/>
                    </a:lnTo>
                    <a:lnTo>
                      <a:pt x="12" y="48"/>
                    </a:lnTo>
                    <a:lnTo>
                      <a:pt x="12" y="48"/>
                    </a:lnTo>
                    <a:lnTo>
                      <a:pt x="18" y="54"/>
                    </a:lnTo>
                    <a:lnTo>
                      <a:pt x="18" y="66"/>
                    </a:lnTo>
                    <a:lnTo>
                      <a:pt x="18" y="54"/>
                    </a:lnTo>
                    <a:lnTo>
                      <a:pt x="18" y="60"/>
                    </a:lnTo>
                    <a:lnTo>
                      <a:pt x="18" y="132"/>
                    </a:lnTo>
                    <a:lnTo>
                      <a:pt x="18" y="54"/>
                    </a:lnTo>
                    <a:lnTo>
                      <a:pt x="18" y="54"/>
                    </a:lnTo>
                    <a:lnTo>
                      <a:pt x="18" y="72"/>
                    </a:lnTo>
                    <a:lnTo>
                      <a:pt x="18" y="42"/>
                    </a:lnTo>
                    <a:lnTo>
                      <a:pt x="18" y="60"/>
                    </a:lnTo>
                    <a:lnTo>
                      <a:pt x="18" y="60"/>
                    </a:lnTo>
                    <a:lnTo>
                      <a:pt x="18" y="78"/>
                    </a:lnTo>
                    <a:lnTo>
                      <a:pt x="18" y="66"/>
                    </a:lnTo>
                    <a:lnTo>
                      <a:pt x="18" y="36"/>
                    </a:lnTo>
                    <a:lnTo>
                      <a:pt x="18" y="72"/>
                    </a:lnTo>
                    <a:lnTo>
                      <a:pt x="18" y="54"/>
                    </a:lnTo>
                    <a:lnTo>
                      <a:pt x="18" y="54"/>
                    </a:lnTo>
                    <a:lnTo>
                      <a:pt x="18" y="78"/>
                    </a:lnTo>
                    <a:lnTo>
                      <a:pt x="18" y="84"/>
                    </a:lnTo>
                    <a:lnTo>
                      <a:pt x="18" y="48"/>
                    </a:lnTo>
                    <a:lnTo>
                      <a:pt x="18" y="72"/>
                    </a:lnTo>
                    <a:lnTo>
                      <a:pt x="18" y="54"/>
                    </a:lnTo>
                    <a:lnTo>
                      <a:pt x="18" y="48"/>
                    </a:lnTo>
                    <a:lnTo>
                      <a:pt x="18" y="54"/>
                    </a:lnTo>
                    <a:lnTo>
                      <a:pt x="18" y="36"/>
                    </a:lnTo>
                    <a:lnTo>
                      <a:pt x="18" y="102"/>
                    </a:lnTo>
                    <a:lnTo>
                      <a:pt x="18" y="72"/>
                    </a:lnTo>
                    <a:lnTo>
                      <a:pt x="18" y="96"/>
                    </a:lnTo>
                    <a:lnTo>
                      <a:pt x="18" y="54"/>
                    </a:lnTo>
                    <a:lnTo>
                      <a:pt x="18" y="36"/>
                    </a:lnTo>
                    <a:lnTo>
                      <a:pt x="18" y="114"/>
                    </a:lnTo>
                    <a:lnTo>
                      <a:pt x="18" y="66"/>
                    </a:lnTo>
                    <a:lnTo>
                      <a:pt x="18" y="60"/>
                    </a:lnTo>
                    <a:lnTo>
                      <a:pt x="18" y="60"/>
                    </a:lnTo>
                    <a:lnTo>
                      <a:pt x="18" y="48"/>
                    </a:lnTo>
                    <a:lnTo>
                      <a:pt x="18" y="42"/>
                    </a:lnTo>
                    <a:lnTo>
                      <a:pt x="18" y="30"/>
                    </a:lnTo>
                    <a:lnTo>
                      <a:pt x="18" y="54"/>
                    </a:lnTo>
                    <a:lnTo>
                      <a:pt x="18" y="66"/>
                    </a:lnTo>
                    <a:lnTo>
                      <a:pt x="18" y="120"/>
                    </a:lnTo>
                    <a:lnTo>
                      <a:pt x="18" y="72"/>
                    </a:lnTo>
                    <a:lnTo>
                      <a:pt x="18" y="54"/>
                    </a:lnTo>
                    <a:lnTo>
                      <a:pt x="18" y="60"/>
                    </a:lnTo>
                    <a:lnTo>
                      <a:pt x="18" y="84"/>
                    </a:lnTo>
                    <a:lnTo>
                      <a:pt x="18" y="84"/>
                    </a:lnTo>
                    <a:lnTo>
                      <a:pt x="18" y="60"/>
                    </a:lnTo>
                    <a:lnTo>
                      <a:pt x="18" y="72"/>
                    </a:lnTo>
                    <a:lnTo>
                      <a:pt x="18" y="54"/>
                    </a:lnTo>
                    <a:lnTo>
                      <a:pt x="18" y="48"/>
                    </a:lnTo>
                    <a:lnTo>
                      <a:pt x="18" y="30"/>
                    </a:lnTo>
                    <a:lnTo>
                      <a:pt x="18" y="84"/>
                    </a:lnTo>
                    <a:lnTo>
                      <a:pt x="18" y="66"/>
                    </a:lnTo>
                    <a:lnTo>
                      <a:pt x="18" y="60"/>
                    </a:lnTo>
                    <a:lnTo>
                      <a:pt x="18" y="102"/>
                    </a:lnTo>
                    <a:lnTo>
                      <a:pt x="18" y="72"/>
                    </a:lnTo>
                    <a:lnTo>
                      <a:pt x="18" y="102"/>
                    </a:lnTo>
                    <a:lnTo>
                      <a:pt x="18" y="66"/>
                    </a:lnTo>
                    <a:lnTo>
                      <a:pt x="18" y="90"/>
                    </a:lnTo>
                    <a:lnTo>
                      <a:pt x="18" y="108"/>
                    </a:lnTo>
                    <a:lnTo>
                      <a:pt x="18" y="36"/>
                    </a:lnTo>
                    <a:lnTo>
                      <a:pt x="18" y="90"/>
                    </a:lnTo>
                    <a:lnTo>
                      <a:pt x="18" y="60"/>
                    </a:lnTo>
                    <a:lnTo>
                      <a:pt x="18" y="60"/>
                    </a:lnTo>
                    <a:lnTo>
                      <a:pt x="18" y="36"/>
                    </a:lnTo>
                    <a:lnTo>
                      <a:pt x="18" y="90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18" y="48"/>
                    </a:lnTo>
                    <a:lnTo>
                      <a:pt x="18" y="78"/>
                    </a:lnTo>
                    <a:lnTo>
                      <a:pt x="18" y="66"/>
                    </a:lnTo>
                    <a:lnTo>
                      <a:pt x="18" y="78"/>
                    </a:lnTo>
                    <a:lnTo>
                      <a:pt x="18" y="60"/>
                    </a:lnTo>
                    <a:lnTo>
                      <a:pt x="18" y="54"/>
                    </a:lnTo>
                    <a:lnTo>
                      <a:pt x="18" y="54"/>
                    </a:lnTo>
                    <a:lnTo>
                      <a:pt x="18" y="84"/>
                    </a:lnTo>
                    <a:lnTo>
                      <a:pt x="18" y="78"/>
                    </a:lnTo>
                    <a:lnTo>
                      <a:pt x="18" y="54"/>
                    </a:lnTo>
                    <a:lnTo>
                      <a:pt x="18" y="42"/>
                    </a:lnTo>
                    <a:lnTo>
                      <a:pt x="18" y="72"/>
                    </a:lnTo>
                    <a:lnTo>
                      <a:pt x="18" y="60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18" y="60"/>
                    </a:lnTo>
                    <a:lnTo>
                      <a:pt x="18" y="36"/>
                    </a:lnTo>
                    <a:lnTo>
                      <a:pt x="18" y="66"/>
                    </a:lnTo>
                    <a:lnTo>
                      <a:pt x="18" y="66"/>
                    </a:lnTo>
                    <a:lnTo>
                      <a:pt x="18" y="54"/>
                    </a:lnTo>
                    <a:lnTo>
                      <a:pt x="18" y="72"/>
                    </a:lnTo>
                    <a:lnTo>
                      <a:pt x="18" y="48"/>
                    </a:lnTo>
                    <a:lnTo>
                      <a:pt x="18" y="54"/>
                    </a:lnTo>
                    <a:lnTo>
                      <a:pt x="18" y="72"/>
                    </a:lnTo>
                    <a:lnTo>
                      <a:pt x="18" y="42"/>
                    </a:lnTo>
                    <a:lnTo>
                      <a:pt x="18" y="78"/>
                    </a:lnTo>
                    <a:lnTo>
                      <a:pt x="18" y="66"/>
                    </a:lnTo>
                    <a:lnTo>
                      <a:pt x="18" y="60"/>
                    </a:lnTo>
                    <a:lnTo>
                      <a:pt x="18" y="60"/>
                    </a:lnTo>
                    <a:lnTo>
                      <a:pt x="18" y="42"/>
                    </a:lnTo>
                    <a:lnTo>
                      <a:pt x="18" y="78"/>
                    </a:lnTo>
                    <a:lnTo>
                      <a:pt x="18" y="66"/>
                    </a:lnTo>
                    <a:lnTo>
                      <a:pt x="18" y="84"/>
                    </a:lnTo>
                    <a:lnTo>
                      <a:pt x="18" y="24"/>
                    </a:lnTo>
                    <a:lnTo>
                      <a:pt x="18" y="78"/>
                    </a:lnTo>
                    <a:lnTo>
                      <a:pt x="24" y="54"/>
                    </a:lnTo>
                    <a:lnTo>
                      <a:pt x="24" y="36"/>
                    </a:lnTo>
                    <a:lnTo>
                      <a:pt x="24" y="102"/>
                    </a:lnTo>
                    <a:lnTo>
                      <a:pt x="24" y="72"/>
                    </a:lnTo>
                    <a:lnTo>
                      <a:pt x="24" y="72"/>
                    </a:lnTo>
                    <a:lnTo>
                      <a:pt x="24" y="48"/>
                    </a:lnTo>
                    <a:lnTo>
                      <a:pt x="24" y="42"/>
                    </a:lnTo>
                    <a:lnTo>
                      <a:pt x="24" y="60"/>
                    </a:lnTo>
                    <a:lnTo>
                      <a:pt x="24" y="84"/>
                    </a:lnTo>
                    <a:lnTo>
                      <a:pt x="24" y="78"/>
                    </a:lnTo>
                    <a:lnTo>
                      <a:pt x="24" y="30"/>
                    </a:lnTo>
                    <a:lnTo>
                      <a:pt x="24" y="48"/>
                    </a:lnTo>
                    <a:lnTo>
                      <a:pt x="24" y="78"/>
                    </a:lnTo>
                    <a:lnTo>
                      <a:pt x="24" y="78"/>
                    </a:lnTo>
                    <a:lnTo>
                      <a:pt x="24" y="78"/>
                    </a:lnTo>
                    <a:lnTo>
                      <a:pt x="24" y="60"/>
                    </a:lnTo>
                    <a:lnTo>
                      <a:pt x="24" y="78"/>
                    </a:lnTo>
                    <a:lnTo>
                      <a:pt x="24" y="66"/>
                    </a:lnTo>
                    <a:lnTo>
                      <a:pt x="24" y="66"/>
                    </a:lnTo>
                    <a:lnTo>
                      <a:pt x="24" y="84"/>
                    </a:lnTo>
                    <a:lnTo>
                      <a:pt x="24" y="102"/>
                    </a:lnTo>
                    <a:lnTo>
                      <a:pt x="24" y="60"/>
                    </a:lnTo>
                    <a:lnTo>
                      <a:pt x="24" y="54"/>
                    </a:lnTo>
                    <a:lnTo>
                      <a:pt x="24" y="90"/>
                    </a:lnTo>
                    <a:lnTo>
                      <a:pt x="24" y="84"/>
                    </a:lnTo>
                    <a:lnTo>
                      <a:pt x="24" y="78"/>
                    </a:lnTo>
                    <a:lnTo>
                      <a:pt x="24" y="66"/>
                    </a:lnTo>
                    <a:lnTo>
                      <a:pt x="24" y="84"/>
                    </a:lnTo>
                    <a:lnTo>
                      <a:pt x="24" y="24"/>
                    </a:lnTo>
                    <a:lnTo>
                      <a:pt x="24" y="54"/>
                    </a:lnTo>
                    <a:lnTo>
                      <a:pt x="24" y="18"/>
                    </a:lnTo>
                    <a:lnTo>
                      <a:pt x="24" y="60"/>
                    </a:lnTo>
                    <a:lnTo>
                      <a:pt x="24" y="84"/>
                    </a:lnTo>
                    <a:lnTo>
                      <a:pt x="24" y="48"/>
                    </a:lnTo>
                    <a:lnTo>
                      <a:pt x="24" y="78"/>
                    </a:lnTo>
                    <a:lnTo>
                      <a:pt x="24" y="54"/>
                    </a:lnTo>
                    <a:lnTo>
                      <a:pt x="24" y="66"/>
                    </a:lnTo>
                    <a:lnTo>
                      <a:pt x="24" y="90"/>
                    </a:lnTo>
                    <a:lnTo>
                      <a:pt x="24" y="84"/>
                    </a:lnTo>
                    <a:lnTo>
                      <a:pt x="24" y="48"/>
                    </a:lnTo>
                    <a:lnTo>
                      <a:pt x="24" y="24"/>
                    </a:lnTo>
                    <a:lnTo>
                      <a:pt x="24" y="78"/>
                    </a:lnTo>
                    <a:lnTo>
                      <a:pt x="24" y="60"/>
                    </a:lnTo>
                    <a:lnTo>
                      <a:pt x="24" y="30"/>
                    </a:lnTo>
                    <a:lnTo>
                      <a:pt x="24" y="84"/>
                    </a:lnTo>
                    <a:lnTo>
                      <a:pt x="24" y="60"/>
                    </a:lnTo>
                    <a:lnTo>
                      <a:pt x="24" y="84"/>
                    </a:lnTo>
                    <a:lnTo>
                      <a:pt x="24" y="66"/>
                    </a:lnTo>
                    <a:lnTo>
                      <a:pt x="24" y="30"/>
                    </a:lnTo>
                    <a:lnTo>
                      <a:pt x="24" y="78"/>
                    </a:lnTo>
                    <a:lnTo>
                      <a:pt x="24" y="54"/>
                    </a:lnTo>
                    <a:lnTo>
                      <a:pt x="24" y="66"/>
                    </a:lnTo>
                    <a:lnTo>
                      <a:pt x="24" y="60"/>
                    </a:lnTo>
                    <a:lnTo>
                      <a:pt x="24" y="36"/>
                    </a:lnTo>
                    <a:lnTo>
                      <a:pt x="24" y="54"/>
                    </a:lnTo>
                    <a:lnTo>
                      <a:pt x="24" y="66"/>
                    </a:lnTo>
                    <a:lnTo>
                      <a:pt x="24" y="72"/>
                    </a:lnTo>
                    <a:lnTo>
                      <a:pt x="24" y="72"/>
                    </a:lnTo>
                    <a:lnTo>
                      <a:pt x="24" y="78"/>
                    </a:lnTo>
                    <a:lnTo>
                      <a:pt x="24" y="42"/>
                    </a:lnTo>
                    <a:lnTo>
                      <a:pt x="24" y="42"/>
                    </a:lnTo>
                    <a:lnTo>
                      <a:pt x="24" y="48"/>
                    </a:lnTo>
                    <a:lnTo>
                      <a:pt x="24" y="72"/>
                    </a:lnTo>
                    <a:lnTo>
                      <a:pt x="24" y="36"/>
                    </a:lnTo>
                    <a:lnTo>
                      <a:pt x="24" y="84"/>
                    </a:lnTo>
                    <a:lnTo>
                      <a:pt x="24" y="42"/>
                    </a:lnTo>
                    <a:lnTo>
                      <a:pt x="24" y="96"/>
                    </a:lnTo>
                    <a:lnTo>
                      <a:pt x="24" y="78"/>
                    </a:lnTo>
                    <a:lnTo>
                      <a:pt x="24" y="84"/>
                    </a:lnTo>
                    <a:lnTo>
                      <a:pt x="24" y="72"/>
                    </a:lnTo>
                    <a:lnTo>
                      <a:pt x="24" y="90"/>
                    </a:lnTo>
                    <a:lnTo>
                      <a:pt x="24" y="60"/>
                    </a:lnTo>
                    <a:lnTo>
                      <a:pt x="24" y="60"/>
                    </a:lnTo>
                    <a:lnTo>
                      <a:pt x="24" y="48"/>
                    </a:lnTo>
                    <a:lnTo>
                      <a:pt x="24" y="60"/>
                    </a:lnTo>
                    <a:lnTo>
                      <a:pt x="24" y="54"/>
                    </a:lnTo>
                    <a:lnTo>
                      <a:pt x="24" y="60"/>
                    </a:lnTo>
                    <a:lnTo>
                      <a:pt x="24" y="48"/>
                    </a:lnTo>
                    <a:lnTo>
                      <a:pt x="24" y="90"/>
                    </a:lnTo>
                    <a:lnTo>
                      <a:pt x="24" y="48"/>
                    </a:lnTo>
                    <a:lnTo>
                      <a:pt x="24" y="72"/>
                    </a:lnTo>
                    <a:lnTo>
                      <a:pt x="24" y="72"/>
                    </a:lnTo>
                    <a:lnTo>
                      <a:pt x="24" y="54"/>
                    </a:lnTo>
                    <a:lnTo>
                      <a:pt x="24" y="78"/>
                    </a:lnTo>
                    <a:lnTo>
                      <a:pt x="24" y="66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24" y="60"/>
                    </a:lnTo>
                    <a:lnTo>
                      <a:pt x="24" y="84"/>
                    </a:lnTo>
                    <a:lnTo>
                      <a:pt x="24" y="90"/>
                    </a:lnTo>
                    <a:lnTo>
                      <a:pt x="24" y="66"/>
                    </a:lnTo>
                    <a:lnTo>
                      <a:pt x="24" y="78"/>
                    </a:lnTo>
                    <a:lnTo>
                      <a:pt x="24" y="60"/>
                    </a:lnTo>
                    <a:lnTo>
                      <a:pt x="24" y="90"/>
                    </a:lnTo>
                    <a:lnTo>
                      <a:pt x="24" y="96"/>
                    </a:lnTo>
                    <a:lnTo>
                      <a:pt x="24" y="42"/>
                    </a:lnTo>
                    <a:lnTo>
                      <a:pt x="24" y="36"/>
                    </a:lnTo>
                    <a:lnTo>
                      <a:pt x="24" y="42"/>
                    </a:lnTo>
                    <a:lnTo>
                      <a:pt x="24" y="54"/>
                    </a:lnTo>
                    <a:lnTo>
                      <a:pt x="24" y="66"/>
                    </a:lnTo>
                    <a:lnTo>
                      <a:pt x="24" y="48"/>
                    </a:lnTo>
                    <a:lnTo>
                      <a:pt x="24" y="66"/>
                    </a:lnTo>
                    <a:lnTo>
                      <a:pt x="30" y="48"/>
                    </a:lnTo>
                    <a:lnTo>
                      <a:pt x="30" y="60"/>
                    </a:lnTo>
                    <a:lnTo>
                      <a:pt x="30" y="96"/>
                    </a:lnTo>
                    <a:lnTo>
                      <a:pt x="30" y="60"/>
                    </a:lnTo>
                    <a:lnTo>
                      <a:pt x="30" y="102"/>
                    </a:lnTo>
                    <a:lnTo>
                      <a:pt x="30" y="66"/>
                    </a:lnTo>
                    <a:lnTo>
                      <a:pt x="30" y="72"/>
                    </a:lnTo>
                    <a:lnTo>
                      <a:pt x="30" y="60"/>
                    </a:lnTo>
                    <a:lnTo>
                      <a:pt x="30" y="66"/>
                    </a:lnTo>
                    <a:lnTo>
                      <a:pt x="30" y="78"/>
                    </a:lnTo>
                    <a:lnTo>
                      <a:pt x="30" y="72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48"/>
                    </a:lnTo>
                    <a:lnTo>
                      <a:pt x="30" y="36"/>
                    </a:lnTo>
                    <a:lnTo>
                      <a:pt x="30" y="72"/>
                    </a:lnTo>
                    <a:lnTo>
                      <a:pt x="30" y="66"/>
                    </a:lnTo>
                    <a:lnTo>
                      <a:pt x="30" y="36"/>
                    </a:lnTo>
                    <a:lnTo>
                      <a:pt x="30" y="78"/>
                    </a:lnTo>
                    <a:lnTo>
                      <a:pt x="30" y="60"/>
                    </a:lnTo>
                    <a:lnTo>
                      <a:pt x="30" y="54"/>
                    </a:lnTo>
                    <a:lnTo>
                      <a:pt x="30" y="96"/>
                    </a:lnTo>
                    <a:lnTo>
                      <a:pt x="30" y="72"/>
                    </a:lnTo>
                    <a:lnTo>
                      <a:pt x="30" y="48"/>
                    </a:lnTo>
                    <a:lnTo>
                      <a:pt x="30" y="96"/>
                    </a:lnTo>
                    <a:lnTo>
                      <a:pt x="30" y="96"/>
                    </a:lnTo>
                    <a:lnTo>
                      <a:pt x="30" y="24"/>
                    </a:lnTo>
                    <a:lnTo>
                      <a:pt x="30" y="66"/>
                    </a:lnTo>
                    <a:lnTo>
                      <a:pt x="30" y="90"/>
                    </a:lnTo>
                    <a:lnTo>
                      <a:pt x="30" y="120"/>
                    </a:lnTo>
                    <a:lnTo>
                      <a:pt x="30" y="78"/>
                    </a:lnTo>
                    <a:lnTo>
                      <a:pt x="30" y="48"/>
                    </a:lnTo>
                    <a:lnTo>
                      <a:pt x="30" y="84"/>
                    </a:lnTo>
                    <a:lnTo>
                      <a:pt x="30" y="66"/>
                    </a:lnTo>
                    <a:lnTo>
                      <a:pt x="30" y="54"/>
                    </a:lnTo>
                    <a:lnTo>
                      <a:pt x="30" y="36"/>
                    </a:lnTo>
                    <a:lnTo>
                      <a:pt x="30" y="72"/>
                    </a:lnTo>
                    <a:lnTo>
                      <a:pt x="30" y="42"/>
                    </a:lnTo>
                    <a:lnTo>
                      <a:pt x="30" y="78"/>
                    </a:lnTo>
                    <a:lnTo>
                      <a:pt x="30" y="78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30" y="54"/>
                    </a:lnTo>
                    <a:lnTo>
                      <a:pt x="30" y="42"/>
                    </a:lnTo>
                    <a:lnTo>
                      <a:pt x="30" y="72"/>
                    </a:lnTo>
                    <a:lnTo>
                      <a:pt x="30" y="84"/>
                    </a:lnTo>
                    <a:lnTo>
                      <a:pt x="30" y="42"/>
                    </a:lnTo>
                    <a:lnTo>
                      <a:pt x="30" y="12"/>
                    </a:lnTo>
                    <a:lnTo>
                      <a:pt x="30" y="54"/>
                    </a:lnTo>
                    <a:lnTo>
                      <a:pt x="30" y="42"/>
                    </a:lnTo>
                    <a:lnTo>
                      <a:pt x="30" y="66"/>
                    </a:lnTo>
                    <a:lnTo>
                      <a:pt x="30" y="36"/>
                    </a:lnTo>
                    <a:lnTo>
                      <a:pt x="30" y="30"/>
                    </a:lnTo>
                    <a:lnTo>
                      <a:pt x="30" y="54"/>
                    </a:lnTo>
                    <a:lnTo>
                      <a:pt x="30" y="90"/>
                    </a:lnTo>
                    <a:lnTo>
                      <a:pt x="30" y="48"/>
                    </a:lnTo>
                    <a:lnTo>
                      <a:pt x="30" y="102"/>
                    </a:lnTo>
                    <a:lnTo>
                      <a:pt x="30" y="60"/>
                    </a:lnTo>
                    <a:lnTo>
                      <a:pt x="30" y="66"/>
                    </a:lnTo>
                    <a:lnTo>
                      <a:pt x="30" y="0"/>
                    </a:lnTo>
                    <a:lnTo>
                      <a:pt x="30" y="90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30" y="54"/>
                    </a:lnTo>
                    <a:lnTo>
                      <a:pt x="30" y="84"/>
                    </a:lnTo>
                    <a:lnTo>
                      <a:pt x="30" y="84"/>
                    </a:lnTo>
                    <a:lnTo>
                      <a:pt x="30" y="84"/>
                    </a:lnTo>
                    <a:lnTo>
                      <a:pt x="30" y="54"/>
                    </a:lnTo>
                    <a:lnTo>
                      <a:pt x="30" y="66"/>
                    </a:lnTo>
                    <a:lnTo>
                      <a:pt x="30" y="18"/>
                    </a:lnTo>
                    <a:lnTo>
                      <a:pt x="30" y="84"/>
                    </a:lnTo>
                    <a:lnTo>
                      <a:pt x="30" y="30"/>
                    </a:lnTo>
                    <a:lnTo>
                      <a:pt x="30" y="78"/>
                    </a:lnTo>
                    <a:lnTo>
                      <a:pt x="30" y="90"/>
                    </a:lnTo>
                    <a:lnTo>
                      <a:pt x="30" y="18"/>
                    </a:lnTo>
                    <a:lnTo>
                      <a:pt x="30" y="48"/>
                    </a:lnTo>
                    <a:lnTo>
                      <a:pt x="30" y="60"/>
                    </a:lnTo>
                    <a:lnTo>
                      <a:pt x="30" y="102"/>
                    </a:lnTo>
                    <a:lnTo>
                      <a:pt x="30" y="54"/>
                    </a:lnTo>
                    <a:lnTo>
                      <a:pt x="30" y="90"/>
                    </a:lnTo>
                    <a:lnTo>
                      <a:pt x="30" y="66"/>
                    </a:lnTo>
                    <a:lnTo>
                      <a:pt x="30" y="78"/>
                    </a:lnTo>
                    <a:lnTo>
                      <a:pt x="30" y="60"/>
                    </a:lnTo>
                    <a:lnTo>
                      <a:pt x="30" y="42"/>
                    </a:lnTo>
                    <a:lnTo>
                      <a:pt x="30" y="48"/>
                    </a:lnTo>
                    <a:lnTo>
                      <a:pt x="30" y="66"/>
                    </a:lnTo>
                    <a:lnTo>
                      <a:pt x="30" y="96"/>
                    </a:lnTo>
                    <a:lnTo>
                      <a:pt x="30" y="54"/>
                    </a:lnTo>
                    <a:lnTo>
                      <a:pt x="30" y="78"/>
                    </a:lnTo>
                    <a:lnTo>
                      <a:pt x="30" y="84"/>
                    </a:lnTo>
                    <a:lnTo>
                      <a:pt x="30" y="84"/>
                    </a:lnTo>
                    <a:lnTo>
                      <a:pt x="30" y="96"/>
                    </a:lnTo>
                    <a:lnTo>
                      <a:pt x="30" y="54"/>
                    </a:lnTo>
                    <a:lnTo>
                      <a:pt x="30" y="90"/>
                    </a:lnTo>
                    <a:lnTo>
                      <a:pt x="30" y="54"/>
                    </a:lnTo>
                    <a:lnTo>
                      <a:pt x="30" y="36"/>
                    </a:lnTo>
                    <a:lnTo>
                      <a:pt x="30" y="18"/>
                    </a:lnTo>
                    <a:lnTo>
                      <a:pt x="30" y="48"/>
                    </a:lnTo>
                    <a:lnTo>
                      <a:pt x="30" y="54"/>
                    </a:lnTo>
                    <a:lnTo>
                      <a:pt x="30" y="48"/>
                    </a:lnTo>
                    <a:lnTo>
                      <a:pt x="30" y="60"/>
                    </a:lnTo>
                    <a:lnTo>
                      <a:pt x="30" y="96"/>
                    </a:lnTo>
                    <a:lnTo>
                      <a:pt x="30" y="60"/>
                    </a:lnTo>
                    <a:lnTo>
                      <a:pt x="36" y="60"/>
                    </a:lnTo>
                    <a:lnTo>
                      <a:pt x="36" y="78"/>
                    </a:lnTo>
                    <a:lnTo>
                      <a:pt x="36" y="54"/>
                    </a:lnTo>
                    <a:lnTo>
                      <a:pt x="36" y="54"/>
                    </a:lnTo>
                    <a:lnTo>
                      <a:pt x="36" y="72"/>
                    </a:lnTo>
                    <a:lnTo>
                      <a:pt x="36" y="78"/>
                    </a:lnTo>
                    <a:lnTo>
                      <a:pt x="36" y="42"/>
                    </a:lnTo>
                    <a:lnTo>
                      <a:pt x="36" y="90"/>
                    </a:lnTo>
                    <a:lnTo>
                      <a:pt x="36" y="48"/>
                    </a:lnTo>
                    <a:lnTo>
                      <a:pt x="36" y="66"/>
                    </a:lnTo>
                    <a:lnTo>
                      <a:pt x="36" y="48"/>
                    </a:lnTo>
                    <a:lnTo>
                      <a:pt x="36" y="54"/>
                    </a:lnTo>
                    <a:lnTo>
                      <a:pt x="36" y="54"/>
                    </a:lnTo>
                    <a:lnTo>
                      <a:pt x="36" y="66"/>
                    </a:lnTo>
                    <a:lnTo>
                      <a:pt x="36" y="54"/>
                    </a:lnTo>
                    <a:lnTo>
                      <a:pt x="36" y="66"/>
                    </a:lnTo>
                    <a:lnTo>
                      <a:pt x="36" y="60"/>
                    </a:lnTo>
                    <a:lnTo>
                      <a:pt x="36" y="66"/>
                    </a:lnTo>
                    <a:lnTo>
                      <a:pt x="36" y="72"/>
                    </a:lnTo>
                    <a:lnTo>
                      <a:pt x="36" y="66"/>
                    </a:lnTo>
                    <a:lnTo>
                      <a:pt x="36" y="60"/>
                    </a:lnTo>
                    <a:lnTo>
                      <a:pt x="36" y="66"/>
                    </a:lnTo>
                    <a:lnTo>
                      <a:pt x="36" y="66"/>
                    </a:lnTo>
                    <a:lnTo>
                      <a:pt x="36" y="60"/>
                    </a:lnTo>
                    <a:lnTo>
                      <a:pt x="36" y="48"/>
                    </a:lnTo>
                    <a:lnTo>
                      <a:pt x="36" y="78"/>
                    </a:lnTo>
                    <a:lnTo>
                      <a:pt x="36" y="24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6" y="78"/>
                    </a:lnTo>
                    <a:lnTo>
                      <a:pt x="36" y="66"/>
                    </a:lnTo>
                    <a:lnTo>
                      <a:pt x="36" y="36"/>
                    </a:lnTo>
                    <a:lnTo>
                      <a:pt x="36" y="72"/>
                    </a:lnTo>
                    <a:lnTo>
                      <a:pt x="36" y="108"/>
                    </a:lnTo>
                    <a:lnTo>
                      <a:pt x="36" y="72"/>
                    </a:lnTo>
                    <a:lnTo>
                      <a:pt x="36" y="42"/>
                    </a:lnTo>
                    <a:lnTo>
                      <a:pt x="36" y="84"/>
                    </a:lnTo>
                    <a:lnTo>
                      <a:pt x="36" y="78"/>
                    </a:lnTo>
                    <a:lnTo>
                      <a:pt x="36" y="60"/>
                    </a:lnTo>
                    <a:lnTo>
                      <a:pt x="36" y="78"/>
                    </a:lnTo>
                    <a:lnTo>
                      <a:pt x="36" y="102"/>
                    </a:lnTo>
                    <a:lnTo>
                      <a:pt x="36" y="96"/>
                    </a:lnTo>
                    <a:lnTo>
                      <a:pt x="36" y="78"/>
                    </a:lnTo>
                    <a:lnTo>
                      <a:pt x="36" y="90"/>
                    </a:lnTo>
                    <a:lnTo>
                      <a:pt x="36" y="24"/>
                    </a:lnTo>
                    <a:lnTo>
                      <a:pt x="36" y="54"/>
                    </a:lnTo>
                    <a:lnTo>
                      <a:pt x="36" y="108"/>
                    </a:lnTo>
                    <a:lnTo>
                      <a:pt x="36" y="60"/>
                    </a:lnTo>
                    <a:lnTo>
                      <a:pt x="36" y="48"/>
                    </a:lnTo>
                    <a:lnTo>
                      <a:pt x="36" y="24"/>
                    </a:lnTo>
                    <a:lnTo>
                      <a:pt x="36" y="66"/>
                    </a:lnTo>
                    <a:lnTo>
                      <a:pt x="36" y="36"/>
                    </a:lnTo>
                    <a:lnTo>
                      <a:pt x="36" y="84"/>
                    </a:lnTo>
                    <a:lnTo>
                      <a:pt x="36" y="48"/>
                    </a:lnTo>
                    <a:lnTo>
                      <a:pt x="36" y="66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6" y="60"/>
                    </a:lnTo>
                    <a:lnTo>
                      <a:pt x="36" y="54"/>
                    </a:lnTo>
                    <a:lnTo>
                      <a:pt x="36" y="78"/>
                    </a:lnTo>
                    <a:lnTo>
                      <a:pt x="36" y="60"/>
                    </a:lnTo>
                    <a:lnTo>
                      <a:pt x="36" y="42"/>
                    </a:lnTo>
                    <a:lnTo>
                      <a:pt x="36" y="72"/>
                    </a:lnTo>
                    <a:lnTo>
                      <a:pt x="36" y="96"/>
                    </a:lnTo>
                    <a:lnTo>
                      <a:pt x="36" y="66"/>
                    </a:lnTo>
                    <a:lnTo>
                      <a:pt x="36" y="54"/>
                    </a:lnTo>
                    <a:lnTo>
                      <a:pt x="36" y="84"/>
                    </a:lnTo>
                    <a:lnTo>
                      <a:pt x="36" y="54"/>
                    </a:lnTo>
                    <a:lnTo>
                      <a:pt x="36" y="42"/>
                    </a:lnTo>
                    <a:lnTo>
                      <a:pt x="36" y="96"/>
                    </a:lnTo>
                    <a:lnTo>
                      <a:pt x="36" y="48"/>
                    </a:lnTo>
                    <a:lnTo>
                      <a:pt x="36" y="54"/>
                    </a:lnTo>
                    <a:lnTo>
                      <a:pt x="36" y="54"/>
                    </a:lnTo>
                    <a:lnTo>
                      <a:pt x="36" y="48"/>
                    </a:lnTo>
                    <a:lnTo>
                      <a:pt x="36" y="102"/>
                    </a:lnTo>
                    <a:lnTo>
                      <a:pt x="36" y="60"/>
                    </a:lnTo>
                    <a:lnTo>
                      <a:pt x="36" y="54"/>
                    </a:lnTo>
                    <a:lnTo>
                      <a:pt x="36" y="48"/>
                    </a:lnTo>
                    <a:lnTo>
                      <a:pt x="36" y="30"/>
                    </a:lnTo>
                    <a:lnTo>
                      <a:pt x="36" y="48"/>
                    </a:lnTo>
                    <a:lnTo>
                      <a:pt x="36" y="42"/>
                    </a:lnTo>
                    <a:lnTo>
                      <a:pt x="36" y="42"/>
                    </a:lnTo>
                    <a:lnTo>
                      <a:pt x="36" y="54"/>
                    </a:lnTo>
                    <a:lnTo>
                      <a:pt x="36" y="60"/>
                    </a:lnTo>
                    <a:lnTo>
                      <a:pt x="36" y="36"/>
                    </a:lnTo>
                    <a:lnTo>
                      <a:pt x="36" y="48"/>
                    </a:lnTo>
                    <a:lnTo>
                      <a:pt x="36" y="78"/>
                    </a:lnTo>
                    <a:lnTo>
                      <a:pt x="36" y="126"/>
                    </a:lnTo>
                    <a:lnTo>
                      <a:pt x="36" y="48"/>
                    </a:lnTo>
                    <a:lnTo>
                      <a:pt x="36" y="30"/>
                    </a:lnTo>
                    <a:lnTo>
                      <a:pt x="36" y="24"/>
                    </a:lnTo>
                    <a:lnTo>
                      <a:pt x="36" y="60"/>
                    </a:lnTo>
                    <a:lnTo>
                      <a:pt x="36" y="48"/>
                    </a:lnTo>
                    <a:lnTo>
                      <a:pt x="36" y="54"/>
                    </a:lnTo>
                    <a:lnTo>
                      <a:pt x="36" y="60"/>
                    </a:lnTo>
                    <a:lnTo>
                      <a:pt x="36" y="66"/>
                    </a:lnTo>
                    <a:lnTo>
                      <a:pt x="36" y="108"/>
                    </a:lnTo>
                    <a:lnTo>
                      <a:pt x="36" y="78"/>
                    </a:lnTo>
                    <a:lnTo>
                      <a:pt x="36" y="96"/>
                    </a:lnTo>
                    <a:lnTo>
                      <a:pt x="36" y="102"/>
                    </a:lnTo>
                    <a:lnTo>
                      <a:pt x="36" y="96"/>
                    </a:lnTo>
                    <a:lnTo>
                      <a:pt x="42" y="84"/>
                    </a:lnTo>
                    <a:lnTo>
                      <a:pt x="42" y="60"/>
                    </a:lnTo>
                    <a:lnTo>
                      <a:pt x="42" y="84"/>
                    </a:lnTo>
                    <a:lnTo>
                      <a:pt x="42" y="84"/>
                    </a:lnTo>
                    <a:lnTo>
                      <a:pt x="42" y="72"/>
                    </a:lnTo>
                    <a:lnTo>
                      <a:pt x="42" y="96"/>
                    </a:lnTo>
                    <a:lnTo>
                      <a:pt x="42" y="78"/>
                    </a:lnTo>
                    <a:lnTo>
                      <a:pt x="42" y="48"/>
                    </a:lnTo>
                    <a:lnTo>
                      <a:pt x="42" y="66"/>
                    </a:lnTo>
                    <a:lnTo>
                      <a:pt x="42" y="60"/>
                    </a:lnTo>
                    <a:lnTo>
                      <a:pt x="42" y="96"/>
                    </a:lnTo>
                    <a:lnTo>
                      <a:pt x="42" y="72"/>
                    </a:lnTo>
                    <a:lnTo>
                      <a:pt x="42" y="42"/>
                    </a:lnTo>
                    <a:lnTo>
                      <a:pt x="42" y="60"/>
                    </a:lnTo>
                    <a:lnTo>
                      <a:pt x="42" y="36"/>
                    </a:lnTo>
                    <a:lnTo>
                      <a:pt x="42" y="54"/>
                    </a:lnTo>
                    <a:lnTo>
                      <a:pt x="42" y="66"/>
                    </a:lnTo>
                    <a:lnTo>
                      <a:pt x="42" y="84"/>
                    </a:lnTo>
                    <a:lnTo>
                      <a:pt x="42" y="48"/>
                    </a:lnTo>
                    <a:lnTo>
                      <a:pt x="42" y="96"/>
                    </a:lnTo>
                    <a:lnTo>
                      <a:pt x="42" y="48"/>
                    </a:lnTo>
                    <a:lnTo>
                      <a:pt x="42" y="78"/>
                    </a:lnTo>
                    <a:lnTo>
                      <a:pt x="42" y="72"/>
                    </a:lnTo>
                    <a:lnTo>
                      <a:pt x="42" y="72"/>
                    </a:lnTo>
                    <a:lnTo>
                      <a:pt x="42" y="66"/>
                    </a:lnTo>
                    <a:lnTo>
                      <a:pt x="42" y="72"/>
                    </a:lnTo>
                    <a:lnTo>
                      <a:pt x="42" y="60"/>
                    </a:lnTo>
                    <a:lnTo>
                      <a:pt x="42" y="48"/>
                    </a:lnTo>
                    <a:lnTo>
                      <a:pt x="42" y="42"/>
                    </a:lnTo>
                    <a:lnTo>
                      <a:pt x="42" y="66"/>
                    </a:lnTo>
                    <a:lnTo>
                      <a:pt x="42" y="72"/>
                    </a:lnTo>
                    <a:lnTo>
                      <a:pt x="42" y="60"/>
                    </a:lnTo>
                    <a:lnTo>
                      <a:pt x="42" y="108"/>
                    </a:lnTo>
                    <a:lnTo>
                      <a:pt x="42" y="54"/>
                    </a:lnTo>
                    <a:lnTo>
                      <a:pt x="42" y="66"/>
                    </a:lnTo>
                    <a:lnTo>
                      <a:pt x="42" y="84"/>
                    </a:lnTo>
                    <a:lnTo>
                      <a:pt x="42" y="84"/>
                    </a:lnTo>
                    <a:lnTo>
                      <a:pt x="42" y="54"/>
                    </a:lnTo>
                    <a:lnTo>
                      <a:pt x="42" y="90"/>
                    </a:lnTo>
                    <a:lnTo>
                      <a:pt x="42" y="60"/>
                    </a:lnTo>
                    <a:lnTo>
                      <a:pt x="42" y="72"/>
                    </a:lnTo>
                    <a:lnTo>
                      <a:pt x="42" y="84"/>
                    </a:lnTo>
                    <a:lnTo>
                      <a:pt x="42" y="72"/>
                    </a:lnTo>
                    <a:lnTo>
                      <a:pt x="42" y="78"/>
                    </a:lnTo>
                    <a:lnTo>
                      <a:pt x="42" y="114"/>
                    </a:lnTo>
                    <a:lnTo>
                      <a:pt x="42" y="30"/>
                    </a:lnTo>
                    <a:lnTo>
                      <a:pt x="42" y="78"/>
                    </a:lnTo>
                    <a:lnTo>
                      <a:pt x="42" y="48"/>
                    </a:lnTo>
                    <a:lnTo>
                      <a:pt x="42" y="114"/>
                    </a:lnTo>
                    <a:lnTo>
                      <a:pt x="42" y="96"/>
                    </a:lnTo>
                    <a:lnTo>
                      <a:pt x="42" y="36"/>
                    </a:lnTo>
                    <a:lnTo>
                      <a:pt x="42" y="36"/>
                    </a:lnTo>
                    <a:lnTo>
                      <a:pt x="42" y="48"/>
                    </a:lnTo>
                    <a:lnTo>
                      <a:pt x="42" y="114"/>
                    </a:lnTo>
                    <a:lnTo>
                      <a:pt x="42" y="66"/>
                    </a:lnTo>
                    <a:lnTo>
                      <a:pt x="42" y="72"/>
                    </a:lnTo>
                    <a:lnTo>
                      <a:pt x="42" y="48"/>
                    </a:lnTo>
                    <a:lnTo>
                      <a:pt x="42" y="36"/>
                    </a:lnTo>
                    <a:lnTo>
                      <a:pt x="42" y="96"/>
                    </a:lnTo>
                    <a:lnTo>
                      <a:pt x="42" y="48"/>
                    </a:lnTo>
                    <a:lnTo>
                      <a:pt x="42" y="66"/>
                    </a:lnTo>
                    <a:lnTo>
                      <a:pt x="42" y="84"/>
                    </a:lnTo>
                    <a:lnTo>
                      <a:pt x="42" y="42"/>
                    </a:lnTo>
                    <a:lnTo>
                      <a:pt x="42" y="78"/>
                    </a:lnTo>
                    <a:lnTo>
                      <a:pt x="42" y="48"/>
                    </a:lnTo>
                    <a:lnTo>
                      <a:pt x="42" y="102"/>
                    </a:lnTo>
                    <a:lnTo>
                      <a:pt x="42" y="84"/>
                    </a:lnTo>
                    <a:lnTo>
                      <a:pt x="42" y="54"/>
                    </a:lnTo>
                    <a:lnTo>
                      <a:pt x="42" y="78"/>
                    </a:lnTo>
                    <a:lnTo>
                      <a:pt x="42" y="66"/>
                    </a:lnTo>
                    <a:lnTo>
                      <a:pt x="42" y="78"/>
                    </a:lnTo>
                    <a:lnTo>
                      <a:pt x="42" y="66"/>
                    </a:lnTo>
                    <a:lnTo>
                      <a:pt x="42" y="54"/>
                    </a:lnTo>
                    <a:lnTo>
                      <a:pt x="42" y="48"/>
                    </a:lnTo>
                    <a:lnTo>
                      <a:pt x="42" y="42"/>
                    </a:lnTo>
                    <a:lnTo>
                      <a:pt x="42" y="54"/>
                    </a:lnTo>
                    <a:lnTo>
                      <a:pt x="42" y="72"/>
                    </a:lnTo>
                    <a:lnTo>
                      <a:pt x="42" y="90"/>
                    </a:lnTo>
                    <a:lnTo>
                      <a:pt x="42" y="54"/>
                    </a:lnTo>
                    <a:lnTo>
                      <a:pt x="42" y="84"/>
                    </a:lnTo>
                    <a:lnTo>
                      <a:pt x="42" y="36"/>
                    </a:lnTo>
                    <a:lnTo>
                      <a:pt x="42" y="72"/>
                    </a:lnTo>
                    <a:lnTo>
                      <a:pt x="42" y="78"/>
                    </a:lnTo>
                    <a:lnTo>
                      <a:pt x="42" y="30"/>
                    </a:lnTo>
                    <a:lnTo>
                      <a:pt x="42" y="84"/>
                    </a:lnTo>
                    <a:lnTo>
                      <a:pt x="42" y="60"/>
                    </a:lnTo>
                    <a:lnTo>
                      <a:pt x="42" y="66"/>
                    </a:lnTo>
                    <a:lnTo>
                      <a:pt x="42" y="24"/>
                    </a:lnTo>
                    <a:lnTo>
                      <a:pt x="42" y="54"/>
                    </a:lnTo>
                    <a:lnTo>
                      <a:pt x="42" y="60"/>
                    </a:lnTo>
                    <a:lnTo>
                      <a:pt x="42" y="78"/>
                    </a:lnTo>
                    <a:lnTo>
                      <a:pt x="42" y="108"/>
                    </a:lnTo>
                    <a:lnTo>
                      <a:pt x="42" y="12"/>
                    </a:lnTo>
                    <a:lnTo>
                      <a:pt x="42" y="42"/>
                    </a:lnTo>
                    <a:lnTo>
                      <a:pt x="42" y="84"/>
                    </a:lnTo>
                    <a:lnTo>
                      <a:pt x="42" y="66"/>
                    </a:lnTo>
                    <a:lnTo>
                      <a:pt x="42" y="60"/>
                    </a:lnTo>
                    <a:lnTo>
                      <a:pt x="42" y="66"/>
                    </a:lnTo>
                    <a:lnTo>
                      <a:pt x="42" y="84"/>
                    </a:lnTo>
                    <a:lnTo>
                      <a:pt x="42" y="60"/>
                    </a:lnTo>
                    <a:lnTo>
                      <a:pt x="42" y="42"/>
                    </a:lnTo>
                    <a:lnTo>
                      <a:pt x="42" y="72"/>
                    </a:lnTo>
                    <a:lnTo>
                      <a:pt x="48" y="42"/>
                    </a:lnTo>
                    <a:lnTo>
                      <a:pt x="48" y="42"/>
                    </a:lnTo>
                    <a:lnTo>
                      <a:pt x="48" y="48"/>
                    </a:lnTo>
                    <a:lnTo>
                      <a:pt x="48" y="78"/>
                    </a:lnTo>
                    <a:lnTo>
                      <a:pt x="48" y="36"/>
                    </a:lnTo>
                    <a:lnTo>
                      <a:pt x="48" y="54"/>
                    </a:lnTo>
                    <a:lnTo>
                      <a:pt x="48" y="78"/>
                    </a:lnTo>
                    <a:lnTo>
                      <a:pt x="48" y="54"/>
                    </a:lnTo>
                    <a:lnTo>
                      <a:pt x="48" y="48"/>
                    </a:lnTo>
                    <a:lnTo>
                      <a:pt x="48" y="60"/>
                    </a:lnTo>
                    <a:lnTo>
                      <a:pt x="48" y="72"/>
                    </a:lnTo>
                    <a:lnTo>
                      <a:pt x="48" y="66"/>
                    </a:lnTo>
                    <a:lnTo>
                      <a:pt x="48" y="60"/>
                    </a:lnTo>
                    <a:lnTo>
                      <a:pt x="48" y="108"/>
                    </a:lnTo>
                    <a:lnTo>
                      <a:pt x="48" y="36"/>
                    </a:lnTo>
                    <a:lnTo>
                      <a:pt x="48" y="72"/>
                    </a:lnTo>
                    <a:lnTo>
                      <a:pt x="48" y="66"/>
                    </a:lnTo>
                    <a:lnTo>
                      <a:pt x="48" y="54"/>
                    </a:lnTo>
                    <a:lnTo>
                      <a:pt x="48" y="78"/>
                    </a:lnTo>
                    <a:lnTo>
                      <a:pt x="48" y="54"/>
                    </a:lnTo>
                    <a:lnTo>
                      <a:pt x="48" y="36"/>
                    </a:lnTo>
                    <a:lnTo>
                      <a:pt x="48" y="84"/>
                    </a:lnTo>
                    <a:lnTo>
                      <a:pt x="48" y="42"/>
                    </a:lnTo>
                    <a:lnTo>
                      <a:pt x="48" y="96"/>
                    </a:lnTo>
                    <a:lnTo>
                      <a:pt x="48" y="78"/>
                    </a:lnTo>
                    <a:lnTo>
                      <a:pt x="48" y="66"/>
                    </a:lnTo>
                    <a:lnTo>
                      <a:pt x="48" y="24"/>
                    </a:lnTo>
                    <a:lnTo>
                      <a:pt x="48" y="102"/>
                    </a:lnTo>
                    <a:lnTo>
                      <a:pt x="48" y="60"/>
                    </a:lnTo>
                    <a:lnTo>
                      <a:pt x="48" y="36"/>
                    </a:lnTo>
                    <a:lnTo>
                      <a:pt x="48" y="90"/>
                    </a:lnTo>
                    <a:lnTo>
                      <a:pt x="48" y="60"/>
                    </a:lnTo>
                    <a:lnTo>
                      <a:pt x="48" y="72"/>
                    </a:lnTo>
                    <a:lnTo>
                      <a:pt x="48" y="72"/>
                    </a:lnTo>
                    <a:lnTo>
                      <a:pt x="48" y="36"/>
                    </a:lnTo>
                    <a:lnTo>
                      <a:pt x="48" y="42"/>
                    </a:lnTo>
                    <a:lnTo>
                      <a:pt x="48" y="36"/>
                    </a:lnTo>
                    <a:lnTo>
                      <a:pt x="48" y="72"/>
                    </a:lnTo>
                    <a:lnTo>
                      <a:pt x="48" y="60"/>
                    </a:lnTo>
                    <a:lnTo>
                      <a:pt x="48" y="60"/>
                    </a:lnTo>
                    <a:lnTo>
                      <a:pt x="48" y="42"/>
                    </a:lnTo>
                    <a:lnTo>
                      <a:pt x="48" y="12"/>
                    </a:lnTo>
                    <a:lnTo>
                      <a:pt x="48" y="54"/>
                    </a:lnTo>
                    <a:lnTo>
                      <a:pt x="48" y="84"/>
                    </a:lnTo>
                    <a:lnTo>
                      <a:pt x="48" y="78"/>
                    </a:lnTo>
                    <a:lnTo>
                      <a:pt x="48" y="84"/>
                    </a:lnTo>
                    <a:lnTo>
                      <a:pt x="48" y="66"/>
                    </a:lnTo>
                    <a:lnTo>
                      <a:pt x="48" y="78"/>
                    </a:lnTo>
                    <a:lnTo>
                      <a:pt x="48" y="72"/>
                    </a:lnTo>
                    <a:lnTo>
                      <a:pt x="48" y="60"/>
                    </a:lnTo>
                    <a:lnTo>
                      <a:pt x="48" y="78"/>
                    </a:lnTo>
                    <a:lnTo>
                      <a:pt x="48" y="60"/>
                    </a:lnTo>
                    <a:lnTo>
                      <a:pt x="48" y="72"/>
                    </a:lnTo>
                    <a:lnTo>
                      <a:pt x="48" y="90"/>
                    </a:lnTo>
                    <a:lnTo>
                      <a:pt x="48" y="48"/>
                    </a:lnTo>
                    <a:lnTo>
                      <a:pt x="48" y="84"/>
                    </a:lnTo>
                    <a:lnTo>
                      <a:pt x="48" y="84"/>
                    </a:lnTo>
                    <a:lnTo>
                      <a:pt x="48" y="66"/>
                    </a:lnTo>
                    <a:lnTo>
                      <a:pt x="48" y="84"/>
                    </a:lnTo>
                    <a:lnTo>
                      <a:pt x="48" y="54"/>
                    </a:lnTo>
                    <a:lnTo>
                      <a:pt x="48" y="24"/>
                    </a:lnTo>
                    <a:lnTo>
                      <a:pt x="48" y="66"/>
                    </a:lnTo>
                    <a:lnTo>
                      <a:pt x="48" y="66"/>
                    </a:lnTo>
                    <a:lnTo>
                      <a:pt x="48" y="54"/>
                    </a:lnTo>
                    <a:lnTo>
                      <a:pt x="48" y="48"/>
                    </a:lnTo>
                    <a:lnTo>
                      <a:pt x="48" y="60"/>
                    </a:lnTo>
                    <a:lnTo>
                      <a:pt x="48" y="30"/>
                    </a:lnTo>
                    <a:lnTo>
                      <a:pt x="48" y="60"/>
                    </a:lnTo>
                    <a:lnTo>
                      <a:pt x="48" y="60"/>
                    </a:lnTo>
                    <a:lnTo>
                      <a:pt x="48" y="78"/>
                    </a:lnTo>
                    <a:lnTo>
                      <a:pt x="48" y="60"/>
                    </a:lnTo>
                    <a:lnTo>
                      <a:pt x="48" y="60"/>
                    </a:lnTo>
                    <a:lnTo>
                      <a:pt x="48" y="66"/>
                    </a:lnTo>
                    <a:lnTo>
                      <a:pt x="48" y="54"/>
                    </a:lnTo>
                    <a:lnTo>
                      <a:pt x="48" y="60"/>
                    </a:lnTo>
                    <a:lnTo>
                      <a:pt x="48" y="60"/>
                    </a:lnTo>
                    <a:lnTo>
                      <a:pt x="48" y="42"/>
                    </a:lnTo>
                    <a:lnTo>
                      <a:pt x="48" y="54"/>
                    </a:lnTo>
                    <a:lnTo>
                      <a:pt x="48" y="30"/>
                    </a:lnTo>
                    <a:lnTo>
                      <a:pt x="48" y="36"/>
                    </a:lnTo>
                    <a:lnTo>
                      <a:pt x="48" y="60"/>
                    </a:lnTo>
                    <a:lnTo>
                      <a:pt x="48" y="108"/>
                    </a:lnTo>
                    <a:lnTo>
                      <a:pt x="48" y="42"/>
                    </a:lnTo>
                    <a:lnTo>
                      <a:pt x="48" y="66"/>
                    </a:lnTo>
                    <a:lnTo>
                      <a:pt x="48" y="36"/>
                    </a:lnTo>
                    <a:lnTo>
                      <a:pt x="48" y="54"/>
                    </a:lnTo>
                    <a:lnTo>
                      <a:pt x="48" y="66"/>
                    </a:lnTo>
                    <a:lnTo>
                      <a:pt x="48" y="66"/>
                    </a:lnTo>
                    <a:lnTo>
                      <a:pt x="48" y="60"/>
                    </a:lnTo>
                    <a:lnTo>
                      <a:pt x="48" y="48"/>
                    </a:lnTo>
                    <a:lnTo>
                      <a:pt x="48" y="72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48" y="12"/>
                    </a:lnTo>
                    <a:lnTo>
                      <a:pt x="48" y="84"/>
                    </a:lnTo>
                    <a:lnTo>
                      <a:pt x="48" y="60"/>
                    </a:lnTo>
                    <a:lnTo>
                      <a:pt x="48" y="54"/>
                    </a:lnTo>
                    <a:lnTo>
                      <a:pt x="48" y="60"/>
                    </a:lnTo>
                    <a:lnTo>
                      <a:pt x="48" y="24"/>
                    </a:lnTo>
                    <a:lnTo>
                      <a:pt x="48" y="90"/>
                    </a:lnTo>
                    <a:lnTo>
                      <a:pt x="48" y="102"/>
                    </a:lnTo>
                    <a:lnTo>
                      <a:pt x="48" y="48"/>
                    </a:lnTo>
                    <a:lnTo>
                      <a:pt x="54" y="66"/>
                    </a:lnTo>
                    <a:lnTo>
                      <a:pt x="54" y="36"/>
                    </a:lnTo>
                    <a:lnTo>
                      <a:pt x="54" y="78"/>
                    </a:lnTo>
                    <a:lnTo>
                      <a:pt x="54" y="90"/>
                    </a:lnTo>
                    <a:lnTo>
                      <a:pt x="54" y="78"/>
                    </a:lnTo>
                    <a:lnTo>
                      <a:pt x="54" y="84"/>
                    </a:lnTo>
                    <a:lnTo>
                      <a:pt x="54" y="36"/>
                    </a:lnTo>
                    <a:lnTo>
                      <a:pt x="54" y="72"/>
                    </a:lnTo>
                    <a:lnTo>
                      <a:pt x="54" y="24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54" y="84"/>
                    </a:lnTo>
                    <a:lnTo>
                      <a:pt x="54" y="66"/>
                    </a:lnTo>
                    <a:lnTo>
                      <a:pt x="54" y="30"/>
                    </a:lnTo>
                    <a:lnTo>
                      <a:pt x="54" y="42"/>
                    </a:lnTo>
                    <a:lnTo>
                      <a:pt x="54" y="78"/>
                    </a:lnTo>
                    <a:lnTo>
                      <a:pt x="54" y="78"/>
                    </a:lnTo>
                    <a:lnTo>
                      <a:pt x="54" y="60"/>
                    </a:lnTo>
                    <a:lnTo>
                      <a:pt x="54" y="78"/>
                    </a:lnTo>
                    <a:lnTo>
                      <a:pt x="54" y="60"/>
                    </a:lnTo>
                    <a:lnTo>
                      <a:pt x="54" y="66"/>
                    </a:lnTo>
                    <a:lnTo>
                      <a:pt x="54" y="72"/>
                    </a:lnTo>
                    <a:lnTo>
                      <a:pt x="54" y="84"/>
                    </a:lnTo>
                    <a:lnTo>
                      <a:pt x="54" y="72"/>
                    </a:lnTo>
                    <a:lnTo>
                      <a:pt x="54" y="72"/>
                    </a:lnTo>
                    <a:lnTo>
                      <a:pt x="54" y="54"/>
                    </a:lnTo>
                    <a:lnTo>
                      <a:pt x="54" y="72"/>
                    </a:lnTo>
                    <a:lnTo>
                      <a:pt x="54" y="6"/>
                    </a:lnTo>
                    <a:lnTo>
                      <a:pt x="54" y="96"/>
                    </a:lnTo>
                    <a:lnTo>
                      <a:pt x="54" y="60"/>
                    </a:lnTo>
                    <a:lnTo>
                      <a:pt x="54" y="54"/>
                    </a:lnTo>
                    <a:lnTo>
                      <a:pt x="54" y="54"/>
                    </a:lnTo>
                    <a:lnTo>
                      <a:pt x="54" y="54"/>
                    </a:lnTo>
                    <a:lnTo>
                      <a:pt x="54" y="36"/>
                    </a:lnTo>
                    <a:lnTo>
                      <a:pt x="54" y="96"/>
                    </a:lnTo>
                    <a:lnTo>
                      <a:pt x="54" y="66"/>
                    </a:lnTo>
                    <a:lnTo>
                      <a:pt x="54" y="96"/>
                    </a:lnTo>
                    <a:lnTo>
                      <a:pt x="54" y="54"/>
                    </a:lnTo>
                    <a:lnTo>
                      <a:pt x="54" y="72"/>
                    </a:lnTo>
                    <a:lnTo>
                      <a:pt x="54" y="78"/>
                    </a:lnTo>
                    <a:lnTo>
                      <a:pt x="54" y="96"/>
                    </a:lnTo>
                    <a:lnTo>
                      <a:pt x="54" y="90"/>
                    </a:lnTo>
                    <a:lnTo>
                      <a:pt x="54" y="66"/>
                    </a:lnTo>
                    <a:lnTo>
                      <a:pt x="54" y="78"/>
                    </a:lnTo>
                    <a:lnTo>
                      <a:pt x="54" y="96"/>
                    </a:lnTo>
                    <a:lnTo>
                      <a:pt x="54" y="84"/>
                    </a:lnTo>
                    <a:lnTo>
                      <a:pt x="54" y="72"/>
                    </a:lnTo>
                    <a:lnTo>
                      <a:pt x="54" y="54"/>
                    </a:lnTo>
                    <a:lnTo>
                      <a:pt x="54" y="78"/>
                    </a:lnTo>
                    <a:lnTo>
                      <a:pt x="54" y="66"/>
                    </a:lnTo>
                    <a:lnTo>
                      <a:pt x="54" y="84"/>
                    </a:lnTo>
                    <a:lnTo>
                      <a:pt x="54" y="66"/>
                    </a:lnTo>
                    <a:lnTo>
                      <a:pt x="54" y="54"/>
                    </a:lnTo>
                    <a:lnTo>
                      <a:pt x="54" y="102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54" y="90"/>
                    </a:lnTo>
                    <a:lnTo>
                      <a:pt x="54" y="78"/>
                    </a:lnTo>
                    <a:lnTo>
                      <a:pt x="54" y="54"/>
                    </a:lnTo>
                    <a:lnTo>
                      <a:pt x="54" y="48"/>
                    </a:lnTo>
                    <a:lnTo>
                      <a:pt x="54" y="120"/>
                    </a:lnTo>
                    <a:lnTo>
                      <a:pt x="54" y="78"/>
                    </a:lnTo>
                    <a:lnTo>
                      <a:pt x="54" y="84"/>
                    </a:lnTo>
                    <a:lnTo>
                      <a:pt x="54" y="84"/>
                    </a:lnTo>
                    <a:lnTo>
                      <a:pt x="54" y="72"/>
                    </a:lnTo>
                    <a:lnTo>
                      <a:pt x="54" y="54"/>
                    </a:lnTo>
                    <a:lnTo>
                      <a:pt x="54" y="48"/>
                    </a:lnTo>
                    <a:lnTo>
                      <a:pt x="54" y="42"/>
                    </a:lnTo>
                    <a:lnTo>
                      <a:pt x="54" y="48"/>
                    </a:lnTo>
                    <a:lnTo>
                      <a:pt x="54" y="30"/>
                    </a:lnTo>
                    <a:lnTo>
                      <a:pt x="54" y="48"/>
                    </a:lnTo>
                    <a:lnTo>
                      <a:pt x="54" y="96"/>
                    </a:lnTo>
                    <a:lnTo>
                      <a:pt x="54" y="78"/>
                    </a:lnTo>
                    <a:lnTo>
                      <a:pt x="54" y="54"/>
                    </a:lnTo>
                    <a:lnTo>
                      <a:pt x="54" y="42"/>
                    </a:lnTo>
                    <a:lnTo>
                      <a:pt x="54" y="96"/>
                    </a:lnTo>
                    <a:lnTo>
                      <a:pt x="54" y="102"/>
                    </a:lnTo>
                    <a:lnTo>
                      <a:pt x="54" y="78"/>
                    </a:lnTo>
                    <a:lnTo>
                      <a:pt x="54" y="54"/>
                    </a:lnTo>
                    <a:lnTo>
                      <a:pt x="54" y="54"/>
                    </a:lnTo>
                    <a:lnTo>
                      <a:pt x="54" y="78"/>
                    </a:lnTo>
                    <a:lnTo>
                      <a:pt x="54" y="66"/>
                    </a:lnTo>
                    <a:lnTo>
                      <a:pt x="54" y="84"/>
                    </a:lnTo>
                    <a:lnTo>
                      <a:pt x="54" y="42"/>
                    </a:lnTo>
                    <a:lnTo>
                      <a:pt x="54" y="54"/>
                    </a:lnTo>
                    <a:lnTo>
                      <a:pt x="54" y="12"/>
                    </a:lnTo>
                    <a:lnTo>
                      <a:pt x="54" y="78"/>
                    </a:lnTo>
                    <a:lnTo>
                      <a:pt x="54" y="96"/>
                    </a:lnTo>
                    <a:lnTo>
                      <a:pt x="54" y="78"/>
                    </a:lnTo>
                    <a:lnTo>
                      <a:pt x="54" y="72"/>
                    </a:lnTo>
                    <a:lnTo>
                      <a:pt x="54" y="66"/>
                    </a:lnTo>
                    <a:lnTo>
                      <a:pt x="54" y="60"/>
                    </a:lnTo>
                    <a:lnTo>
                      <a:pt x="54" y="72"/>
                    </a:lnTo>
                    <a:lnTo>
                      <a:pt x="54" y="54"/>
                    </a:lnTo>
                    <a:lnTo>
                      <a:pt x="54" y="90"/>
                    </a:lnTo>
                    <a:lnTo>
                      <a:pt x="54" y="54"/>
                    </a:lnTo>
                    <a:lnTo>
                      <a:pt x="54" y="72"/>
                    </a:lnTo>
                    <a:lnTo>
                      <a:pt x="54" y="96"/>
                    </a:lnTo>
                    <a:lnTo>
                      <a:pt x="54" y="24"/>
                    </a:lnTo>
                    <a:lnTo>
                      <a:pt x="54" y="78"/>
                    </a:lnTo>
                    <a:lnTo>
                      <a:pt x="54" y="72"/>
                    </a:lnTo>
                    <a:lnTo>
                      <a:pt x="54" y="90"/>
                    </a:lnTo>
                    <a:lnTo>
                      <a:pt x="60" y="78"/>
                    </a:lnTo>
                    <a:lnTo>
                      <a:pt x="60" y="6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39"/>
              <p:cNvSpPr>
                <a:spLocks/>
              </p:cNvSpPr>
              <p:nvPr/>
            </p:nvSpPr>
            <p:spPr bwMode="auto">
              <a:xfrm>
                <a:off x="3851275" y="7974013"/>
                <a:ext cx="85725" cy="200025"/>
              </a:xfrm>
              <a:custGeom>
                <a:avLst/>
                <a:gdLst>
                  <a:gd name="T0" fmla="*/ 0 w 54"/>
                  <a:gd name="T1" fmla="*/ 36 h 126"/>
                  <a:gd name="T2" fmla="*/ 0 w 54"/>
                  <a:gd name="T3" fmla="*/ 36 h 126"/>
                  <a:gd name="T4" fmla="*/ 0 w 54"/>
                  <a:gd name="T5" fmla="*/ 66 h 126"/>
                  <a:gd name="T6" fmla="*/ 0 w 54"/>
                  <a:gd name="T7" fmla="*/ 66 h 126"/>
                  <a:gd name="T8" fmla="*/ 0 w 54"/>
                  <a:gd name="T9" fmla="*/ 66 h 126"/>
                  <a:gd name="T10" fmla="*/ 0 w 54"/>
                  <a:gd name="T11" fmla="*/ 84 h 126"/>
                  <a:gd name="T12" fmla="*/ 6 w 54"/>
                  <a:gd name="T13" fmla="*/ 78 h 126"/>
                  <a:gd name="T14" fmla="*/ 6 w 54"/>
                  <a:gd name="T15" fmla="*/ 48 h 126"/>
                  <a:gd name="T16" fmla="*/ 6 w 54"/>
                  <a:gd name="T17" fmla="*/ 42 h 126"/>
                  <a:gd name="T18" fmla="*/ 6 w 54"/>
                  <a:gd name="T19" fmla="*/ 36 h 126"/>
                  <a:gd name="T20" fmla="*/ 6 w 54"/>
                  <a:gd name="T21" fmla="*/ 18 h 126"/>
                  <a:gd name="T22" fmla="*/ 6 w 54"/>
                  <a:gd name="T23" fmla="*/ 72 h 126"/>
                  <a:gd name="T24" fmla="*/ 12 w 54"/>
                  <a:gd name="T25" fmla="*/ 78 h 126"/>
                  <a:gd name="T26" fmla="*/ 12 w 54"/>
                  <a:gd name="T27" fmla="*/ 72 h 126"/>
                  <a:gd name="T28" fmla="*/ 12 w 54"/>
                  <a:gd name="T29" fmla="*/ 48 h 126"/>
                  <a:gd name="T30" fmla="*/ 12 w 54"/>
                  <a:gd name="T31" fmla="*/ 24 h 126"/>
                  <a:gd name="T32" fmla="*/ 12 w 54"/>
                  <a:gd name="T33" fmla="*/ 60 h 126"/>
                  <a:gd name="T34" fmla="*/ 12 w 54"/>
                  <a:gd name="T35" fmla="*/ 42 h 126"/>
                  <a:gd name="T36" fmla="*/ 12 w 54"/>
                  <a:gd name="T37" fmla="*/ 66 h 126"/>
                  <a:gd name="T38" fmla="*/ 18 w 54"/>
                  <a:gd name="T39" fmla="*/ 78 h 126"/>
                  <a:gd name="T40" fmla="*/ 18 w 54"/>
                  <a:gd name="T41" fmla="*/ 96 h 126"/>
                  <a:gd name="T42" fmla="*/ 18 w 54"/>
                  <a:gd name="T43" fmla="*/ 48 h 126"/>
                  <a:gd name="T44" fmla="*/ 18 w 54"/>
                  <a:gd name="T45" fmla="*/ 48 h 126"/>
                  <a:gd name="T46" fmla="*/ 18 w 54"/>
                  <a:gd name="T47" fmla="*/ 36 h 126"/>
                  <a:gd name="T48" fmla="*/ 18 w 54"/>
                  <a:gd name="T49" fmla="*/ 42 h 126"/>
                  <a:gd name="T50" fmla="*/ 24 w 54"/>
                  <a:gd name="T51" fmla="*/ 42 h 126"/>
                  <a:gd name="T52" fmla="*/ 24 w 54"/>
                  <a:gd name="T53" fmla="*/ 48 h 126"/>
                  <a:gd name="T54" fmla="*/ 24 w 54"/>
                  <a:gd name="T55" fmla="*/ 30 h 126"/>
                  <a:gd name="T56" fmla="*/ 24 w 54"/>
                  <a:gd name="T57" fmla="*/ 42 h 126"/>
                  <a:gd name="T58" fmla="*/ 24 w 54"/>
                  <a:gd name="T59" fmla="*/ 42 h 126"/>
                  <a:gd name="T60" fmla="*/ 24 w 54"/>
                  <a:gd name="T61" fmla="*/ 36 h 126"/>
                  <a:gd name="T62" fmla="*/ 30 w 54"/>
                  <a:gd name="T63" fmla="*/ 84 h 126"/>
                  <a:gd name="T64" fmla="*/ 30 w 54"/>
                  <a:gd name="T65" fmla="*/ 36 h 126"/>
                  <a:gd name="T66" fmla="*/ 30 w 54"/>
                  <a:gd name="T67" fmla="*/ 54 h 126"/>
                  <a:gd name="T68" fmla="*/ 30 w 54"/>
                  <a:gd name="T69" fmla="*/ 66 h 126"/>
                  <a:gd name="T70" fmla="*/ 30 w 54"/>
                  <a:gd name="T71" fmla="*/ 60 h 126"/>
                  <a:gd name="T72" fmla="*/ 30 w 54"/>
                  <a:gd name="T73" fmla="*/ 72 h 126"/>
                  <a:gd name="T74" fmla="*/ 30 w 54"/>
                  <a:gd name="T75" fmla="*/ 84 h 126"/>
                  <a:gd name="T76" fmla="*/ 36 w 54"/>
                  <a:gd name="T77" fmla="*/ 66 h 126"/>
                  <a:gd name="T78" fmla="*/ 36 w 54"/>
                  <a:gd name="T79" fmla="*/ 60 h 126"/>
                  <a:gd name="T80" fmla="*/ 36 w 54"/>
                  <a:gd name="T81" fmla="*/ 84 h 126"/>
                  <a:gd name="T82" fmla="*/ 36 w 54"/>
                  <a:gd name="T83" fmla="*/ 54 h 126"/>
                  <a:gd name="T84" fmla="*/ 36 w 54"/>
                  <a:gd name="T85" fmla="*/ 66 h 126"/>
                  <a:gd name="T86" fmla="*/ 36 w 54"/>
                  <a:gd name="T87" fmla="*/ 54 h 126"/>
                  <a:gd name="T88" fmla="*/ 42 w 54"/>
                  <a:gd name="T89" fmla="*/ 102 h 126"/>
                  <a:gd name="T90" fmla="*/ 42 w 54"/>
                  <a:gd name="T91" fmla="*/ 78 h 126"/>
                  <a:gd name="T92" fmla="*/ 42 w 54"/>
                  <a:gd name="T93" fmla="*/ 36 h 126"/>
                  <a:gd name="T94" fmla="*/ 42 w 54"/>
                  <a:gd name="T95" fmla="*/ 60 h 126"/>
                  <a:gd name="T96" fmla="*/ 42 w 54"/>
                  <a:gd name="T97" fmla="*/ 30 h 126"/>
                  <a:gd name="T98" fmla="*/ 42 w 54"/>
                  <a:gd name="T99" fmla="*/ 48 h 126"/>
                  <a:gd name="T100" fmla="*/ 42 w 54"/>
                  <a:gd name="T101" fmla="*/ 42 h 126"/>
                  <a:gd name="T102" fmla="*/ 48 w 54"/>
                  <a:gd name="T103" fmla="*/ 66 h 126"/>
                  <a:gd name="T104" fmla="*/ 48 w 54"/>
                  <a:gd name="T105" fmla="*/ 30 h 126"/>
                  <a:gd name="T106" fmla="*/ 48 w 54"/>
                  <a:gd name="T107" fmla="*/ 78 h 126"/>
                  <a:gd name="T108" fmla="*/ 48 w 54"/>
                  <a:gd name="T109" fmla="*/ 42 h 126"/>
                  <a:gd name="T110" fmla="*/ 48 w 54"/>
                  <a:gd name="T111" fmla="*/ 54 h 126"/>
                  <a:gd name="T112" fmla="*/ 48 w 54"/>
                  <a:gd name="T113" fmla="*/ 54 h 126"/>
                  <a:gd name="T114" fmla="*/ 54 w 54"/>
                  <a:gd name="T115" fmla="*/ 66 h 126"/>
                  <a:gd name="T116" fmla="*/ 54 w 54"/>
                  <a:gd name="T117" fmla="*/ 42 h 126"/>
                  <a:gd name="T118" fmla="*/ 54 w 54"/>
                  <a:gd name="T119" fmla="*/ 90 h 126"/>
                  <a:gd name="T120" fmla="*/ 54 w 54"/>
                  <a:gd name="T121" fmla="*/ 72 h 126"/>
                  <a:gd name="T122" fmla="*/ 54 w 54"/>
                  <a:gd name="T123" fmla="*/ 36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4" h="126">
                    <a:moveTo>
                      <a:pt x="0" y="60"/>
                    </a:moveTo>
                    <a:lnTo>
                      <a:pt x="0" y="54"/>
                    </a:lnTo>
                    <a:lnTo>
                      <a:pt x="0" y="72"/>
                    </a:lnTo>
                    <a:lnTo>
                      <a:pt x="0" y="60"/>
                    </a:lnTo>
                    <a:lnTo>
                      <a:pt x="0" y="36"/>
                    </a:lnTo>
                    <a:lnTo>
                      <a:pt x="0" y="48"/>
                    </a:lnTo>
                    <a:lnTo>
                      <a:pt x="0" y="54"/>
                    </a:lnTo>
                    <a:lnTo>
                      <a:pt x="0" y="24"/>
                    </a:lnTo>
                    <a:lnTo>
                      <a:pt x="0" y="78"/>
                    </a:lnTo>
                    <a:lnTo>
                      <a:pt x="0" y="48"/>
                    </a:lnTo>
                    <a:lnTo>
                      <a:pt x="0" y="72"/>
                    </a:lnTo>
                    <a:lnTo>
                      <a:pt x="0" y="48"/>
                    </a:lnTo>
                    <a:lnTo>
                      <a:pt x="0" y="54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0" y="72"/>
                    </a:lnTo>
                    <a:lnTo>
                      <a:pt x="0" y="66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0" y="60"/>
                    </a:lnTo>
                    <a:lnTo>
                      <a:pt x="0" y="42"/>
                    </a:lnTo>
                    <a:lnTo>
                      <a:pt x="0" y="30"/>
                    </a:lnTo>
                    <a:lnTo>
                      <a:pt x="0" y="66"/>
                    </a:lnTo>
                    <a:lnTo>
                      <a:pt x="0" y="96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0" y="54"/>
                    </a:lnTo>
                    <a:lnTo>
                      <a:pt x="0" y="66"/>
                    </a:lnTo>
                    <a:lnTo>
                      <a:pt x="0" y="36"/>
                    </a:lnTo>
                    <a:lnTo>
                      <a:pt x="0" y="54"/>
                    </a:lnTo>
                    <a:lnTo>
                      <a:pt x="0" y="72"/>
                    </a:lnTo>
                    <a:lnTo>
                      <a:pt x="0" y="72"/>
                    </a:lnTo>
                    <a:lnTo>
                      <a:pt x="0" y="84"/>
                    </a:lnTo>
                    <a:lnTo>
                      <a:pt x="0" y="24"/>
                    </a:lnTo>
                    <a:lnTo>
                      <a:pt x="0" y="66"/>
                    </a:lnTo>
                    <a:lnTo>
                      <a:pt x="0" y="84"/>
                    </a:lnTo>
                    <a:lnTo>
                      <a:pt x="0" y="66"/>
                    </a:lnTo>
                    <a:lnTo>
                      <a:pt x="0" y="72"/>
                    </a:lnTo>
                    <a:lnTo>
                      <a:pt x="0" y="66"/>
                    </a:lnTo>
                    <a:lnTo>
                      <a:pt x="0" y="60"/>
                    </a:lnTo>
                    <a:lnTo>
                      <a:pt x="0" y="66"/>
                    </a:lnTo>
                    <a:lnTo>
                      <a:pt x="0" y="78"/>
                    </a:lnTo>
                    <a:lnTo>
                      <a:pt x="0" y="84"/>
                    </a:lnTo>
                    <a:lnTo>
                      <a:pt x="0" y="60"/>
                    </a:lnTo>
                    <a:lnTo>
                      <a:pt x="0" y="66"/>
                    </a:lnTo>
                    <a:lnTo>
                      <a:pt x="0" y="54"/>
                    </a:lnTo>
                    <a:lnTo>
                      <a:pt x="0" y="72"/>
                    </a:lnTo>
                    <a:lnTo>
                      <a:pt x="0" y="66"/>
                    </a:lnTo>
                    <a:lnTo>
                      <a:pt x="0" y="42"/>
                    </a:lnTo>
                    <a:lnTo>
                      <a:pt x="0" y="90"/>
                    </a:lnTo>
                    <a:lnTo>
                      <a:pt x="0" y="42"/>
                    </a:lnTo>
                    <a:lnTo>
                      <a:pt x="0" y="96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0" y="24"/>
                    </a:lnTo>
                    <a:lnTo>
                      <a:pt x="0" y="78"/>
                    </a:lnTo>
                    <a:lnTo>
                      <a:pt x="0" y="54"/>
                    </a:lnTo>
                    <a:lnTo>
                      <a:pt x="0" y="24"/>
                    </a:lnTo>
                    <a:lnTo>
                      <a:pt x="0" y="66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0" y="96"/>
                    </a:lnTo>
                    <a:lnTo>
                      <a:pt x="0" y="72"/>
                    </a:lnTo>
                    <a:lnTo>
                      <a:pt x="0" y="60"/>
                    </a:lnTo>
                    <a:lnTo>
                      <a:pt x="0" y="42"/>
                    </a:lnTo>
                    <a:lnTo>
                      <a:pt x="0" y="54"/>
                    </a:lnTo>
                    <a:lnTo>
                      <a:pt x="0" y="84"/>
                    </a:lnTo>
                    <a:lnTo>
                      <a:pt x="0" y="54"/>
                    </a:lnTo>
                    <a:lnTo>
                      <a:pt x="0" y="72"/>
                    </a:lnTo>
                    <a:lnTo>
                      <a:pt x="0" y="78"/>
                    </a:lnTo>
                    <a:lnTo>
                      <a:pt x="0" y="72"/>
                    </a:lnTo>
                    <a:lnTo>
                      <a:pt x="0" y="84"/>
                    </a:lnTo>
                    <a:lnTo>
                      <a:pt x="0" y="66"/>
                    </a:lnTo>
                    <a:lnTo>
                      <a:pt x="0" y="72"/>
                    </a:lnTo>
                    <a:lnTo>
                      <a:pt x="0" y="66"/>
                    </a:lnTo>
                    <a:lnTo>
                      <a:pt x="0" y="42"/>
                    </a:lnTo>
                    <a:lnTo>
                      <a:pt x="0" y="24"/>
                    </a:lnTo>
                    <a:lnTo>
                      <a:pt x="0" y="54"/>
                    </a:lnTo>
                    <a:lnTo>
                      <a:pt x="0" y="48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0" y="102"/>
                    </a:lnTo>
                    <a:lnTo>
                      <a:pt x="0" y="18"/>
                    </a:lnTo>
                    <a:lnTo>
                      <a:pt x="0" y="36"/>
                    </a:lnTo>
                    <a:lnTo>
                      <a:pt x="0" y="72"/>
                    </a:lnTo>
                    <a:lnTo>
                      <a:pt x="0" y="42"/>
                    </a:lnTo>
                    <a:lnTo>
                      <a:pt x="0" y="90"/>
                    </a:lnTo>
                    <a:lnTo>
                      <a:pt x="0" y="60"/>
                    </a:lnTo>
                    <a:lnTo>
                      <a:pt x="0" y="42"/>
                    </a:lnTo>
                    <a:lnTo>
                      <a:pt x="0" y="96"/>
                    </a:lnTo>
                    <a:lnTo>
                      <a:pt x="0" y="84"/>
                    </a:lnTo>
                    <a:lnTo>
                      <a:pt x="0" y="36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42"/>
                    </a:lnTo>
                    <a:lnTo>
                      <a:pt x="0" y="24"/>
                    </a:lnTo>
                    <a:lnTo>
                      <a:pt x="6" y="78"/>
                    </a:lnTo>
                    <a:lnTo>
                      <a:pt x="6" y="36"/>
                    </a:lnTo>
                    <a:lnTo>
                      <a:pt x="6" y="54"/>
                    </a:lnTo>
                    <a:lnTo>
                      <a:pt x="6" y="54"/>
                    </a:lnTo>
                    <a:lnTo>
                      <a:pt x="6" y="66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6" y="66"/>
                    </a:lnTo>
                    <a:lnTo>
                      <a:pt x="6" y="54"/>
                    </a:lnTo>
                    <a:lnTo>
                      <a:pt x="6" y="78"/>
                    </a:lnTo>
                    <a:lnTo>
                      <a:pt x="6" y="30"/>
                    </a:lnTo>
                    <a:lnTo>
                      <a:pt x="6" y="84"/>
                    </a:lnTo>
                    <a:lnTo>
                      <a:pt x="6" y="96"/>
                    </a:lnTo>
                    <a:lnTo>
                      <a:pt x="6" y="90"/>
                    </a:lnTo>
                    <a:lnTo>
                      <a:pt x="6" y="54"/>
                    </a:lnTo>
                    <a:lnTo>
                      <a:pt x="6" y="54"/>
                    </a:lnTo>
                    <a:lnTo>
                      <a:pt x="6" y="84"/>
                    </a:lnTo>
                    <a:lnTo>
                      <a:pt x="6" y="54"/>
                    </a:lnTo>
                    <a:lnTo>
                      <a:pt x="6" y="42"/>
                    </a:lnTo>
                    <a:lnTo>
                      <a:pt x="6" y="78"/>
                    </a:lnTo>
                    <a:lnTo>
                      <a:pt x="6" y="60"/>
                    </a:lnTo>
                    <a:lnTo>
                      <a:pt x="6" y="54"/>
                    </a:lnTo>
                    <a:lnTo>
                      <a:pt x="6" y="60"/>
                    </a:lnTo>
                    <a:lnTo>
                      <a:pt x="6" y="72"/>
                    </a:lnTo>
                    <a:lnTo>
                      <a:pt x="6" y="48"/>
                    </a:lnTo>
                    <a:lnTo>
                      <a:pt x="6" y="48"/>
                    </a:lnTo>
                    <a:lnTo>
                      <a:pt x="6" y="54"/>
                    </a:lnTo>
                    <a:lnTo>
                      <a:pt x="6" y="54"/>
                    </a:lnTo>
                    <a:lnTo>
                      <a:pt x="6" y="60"/>
                    </a:lnTo>
                    <a:lnTo>
                      <a:pt x="6" y="24"/>
                    </a:lnTo>
                    <a:lnTo>
                      <a:pt x="6" y="48"/>
                    </a:lnTo>
                    <a:lnTo>
                      <a:pt x="6" y="90"/>
                    </a:lnTo>
                    <a:lnTo>
                      <a:pt x="6" y="30"/>
                    </a:lnTo>
                    <a:lnTo>
                      <a:pt x="6" y="72"/>
                    </a:lnTo>
                    <a:lnTo>
                      <a:pt x="6" y="36"/>
                    </a:lnTo>
                    <a:lnTo>
                      <a:pt x="6" y="18"/>
                    </a:lnTo>
                    <a:lnTo>
                      <a:pt x="6" y="24"/>
                    </a:lnTo>
                    <a:lnTo>
                      <a:pt x="6" y="54"/>
                    </a:lnTo>
                    <a:lnTo>
                      <a:pt x="6" y="66"/>
                    </a:lnTo>
                    <a:lnTo>
                      <a:pt x="6" y="84"/>
                    </a:lnTo>
                    <a:lnTo>
                      <a:pt x="6" y="66"/>
                    </a:lnTo>
                    <a:lnTo>
                      <a:pt x="6" y="42"/>
                    </a:lnTo>
                    <a:lnTo>
                      <a:pt x="6" y="54"/>
                    </a:lnTo>
                    <a:lnTo>
                      <a:pt x="6" y="30"/>
                    </a:lnTo>
                    <a:lnTo>
                      <a:pt x="6" y="60"/>
                    </a:lnTo>
                    <a:lnTo>
                      <a:pt x="6" y="54"/>
                    </a:lnTo>
                    <a:lnTo>
                      <a:pt x="6" y="30"/>
                    </a:lnTo>
                    <a:lnTo>
                      <a:pt x="6" y="84"/>
                    </a:lnTo>
                    <a:lnTo>
                      <a:pt x="6" y="60"/>
                    </a:lnTo>
                    <a:lnTo>
                      <a:pt x="6" y="72"/>
                    </a:lnTo>
                    <a:lnTo>
                      <a:pt x="6" y="18"/>
                    </a:lnTo>
                    <a:lnTo>
                      <a:pt x="6" y="78"/>
                    </a:lnTo>
                    <a:lnTo>
                      <a:pt x="6" y="54"/>
                    </a:lnTo>
                    <a:lnTo>
                      <a:pt x="6" y="66"/>
                    </a:lnTo>
                    <a:lnTo>
                      <a:pt x="6" y="42"/>
                    </a:lnTo>
                    <a:lnTo>
                      <a:pt x="6" y="96"/>
                    </a:lnTo>
                    <a:lnTo>
                      <a:pt x="6" y="54"/>
                    </a:lnTo>
                    <a:lnTo>
                      <a:pt x="6" y="36"/>
                    </a:lnTo>
                    <a:lnTo>
                      <a:pt x="6" y="36"/>
                    </a:lnTo>
                    <a:lnTo>
                      <a:pt x="6" y="30"/>
                    </a:lnTo>
                    <a:lnTo>
                      <a:pt x="6" y="66"/>
                    </a:lnTo>
                    <a:lnTo>
                      <a:pt x="6" y="72"/>
                    </a:lnTo>
                    <a:lnTo>
                      <a:pt x="6" y="12"/>
                    </a:lnTo>
                    <a:lnTo>
                      <a:pt x="6" y="54"/>
                    </a:lnTo>
                    <a:lnTo>
                      <a:pt x="6" y="96"/>
                    </a:lnTo>
                    <a:lnTo>
                      <a:pt x="6" y="42"/>
                    </a:lnTo>
                    <a:lnTo>
                      <a:pt x="6" y="66"/>
                    </a:lnTo>
                    <a:lnTo>
                      <a:pt x="6" y="60"/>
                    </a:lnTo>
                    <a:lnTo>
                      <a:pt x="6" y="66"/>
                    </a:lnTo>
                    <a:lnTo>
                      <a:pt x="6" y="78"/>
                    </a:lnTo>
                    <a:lnTo>
                      <a:pt x="6" y="48"/>
                    </a:lnTo>
                    <a:lnTo>
                      <a:pt x="6" y="48"/>
                    </a:lnTo>
                    <a:lnTo>
                      <a:pt x="6" y="48"/>
                    </a:lnTo>
                    <a:lnTo>
                      <a:pt x="6" y="18"/>
                    </a:lnTo>
                    <a:lnTo>
                      <a:pt x="6" y="54"/>
                    </a:lnTo>
                    <a:lnTo>
                      <a:pt x="6" y="84"/>
                    </a:lnTo>
                    <a:lnTo>
                      <a:pt x="6" y="78"/>
                    </a:lnTo>
                    <a:lnTo>
                      <a:pt x="6" y="66"/>
                    </a:lnTo>
                    <a:lnTo>
                      <a:pt x="6" y="60"/>
                    </a:lnTo>
                    <a:lnTo>
                      <a:pt x="6" y="90"/>
                    </a:lnTo>
                    <a:lnTo>
                      <a:pt x="6" y="84"/>
                    </a:lnTo>
                    <a:lnTo>
                      <a:pt x="6" y="78"/>
                    </a:lnTo>
                    <a:lnTo>
                      <a:pt x="6" y="48"/>
                    </a:lnTo>
                    <a:lnTo>
                      <a:pt x="6" y="48"/>
                    </a:lnTo>
                    <a:lnTo>
                      <a:pt x="6" y="42"/>
                    </a:lnTo>
                    <a:lnTo>
                      <a:pt x="6" y="48"/>
                    </a:lnTo>
                    <a:lnTo>
                      <a:pt x="6" y="72"/>
                    </a:lnTo>
                    <a:lnTo>
                      <a:pt x="6" y="66"/>
                    </a:lnTo>
                    <a:lnTo>
                      <a:pt x="6" y="72"/>
                    </a:lnTo>
                    <a:lnTo>
                      <a:pt x="6" y="72"/>
                    </a:lnTo>
                    <a:lnTo>
                      <a:pt x="6" y="54"/>
                    </a:lnTo>
                    <a:lnTo>
                      <a:pt x="6" y="36"/>
                    </a:lnTo>
                    <a:lnTo>
                      <a:pt x="6" y="72"/>
                    </a:lnTo>
                    <a:lnTo>
                      <a:pt x="6" y="60"/>
                    </a:lnTo>
                    <a:lnTo>
                      <a:pt x="6" y="30"/>
                    </a:lnTo>
                    <a:lnTo>
                      <a:pt x="6" y="90"/>
                    </a:lnTo>
                    <a:lnTo>
                      <a:pt x="6" y="90"/>
                    </a:lnTo>
                    <a:lnTo>
                      <a:pt x="6" y="108"/>
                    </a:lnTo>
                    <a:lnTo>
                      <a:pt x="6" y="102"/>
                    </a:lnTo>
                    <a:lnTo>
                      <a:pt x="6" y="42"/>
                    </a:lnTo>
                    <a:lnTo>
                      <a:pt x="6" y="66"/>
                    </a:lnTo>
                    <a:lnTo>
                      <a:pt x="12" y="42"/>
                    </a:lnTo>
                    <a:lnTo>
                      <a:pt x="12" y="90"/>
                    </a:lnTo>
                    <a:lnTo>
                      <a:pt x="12" y="72"/>
                    </a:lnTo>
                    <a:lnTo>
                      <a:pt x="12" y="54"/>
                    </a:lnTo>
                    <a:lnTo>
                      <a:pt x="12" y="78"/>
                    </a:lnTo>
                    <a:lnTo>
                      <a:pt x="12" y="72"/>
                    </a:lnTo>
                    <a:lnTo>
                      <a:pt x="12" y="24"/>
                    </a:lnTo>
                    <a:lnTo>
                      <a:pt x="12" y="54"/>
                    </a:lnTo>
                    <a:lnTo>
                      <a:pt x="12" y="36"/>
                    </a:lnTo>
                    <a:lnTo>
                      <a:pt x="12" y="78"/>
                    </a:lnTo>
                    <a:lnTo>
                      <a:pt x="12" y="66"/>
                    </a:lnTo>
                    <a:lnTo>
                      <a:pt x="12" y="30"/>
                    </a:lnTo>
                    <a:lnTo>
                      <a:pt x="12" y="48"/>
                    </a:lnTo>
                    <a:lnTo>
                      <a:pt x="12" y="12"/>
                    </a:lnTo>
                    <a:lnTo>
                      <a:pt x="12" y="54"/>
                    </a:lnTo>
                    <a:lnTo>
                      <a:pt x="12" y="66"/>
                    </a:lnTo>
                    <a:lnTo>
                      <a:pt x="12" y="60"/>
                    </a:lnTo>
                    <a:lnTo>
                      <a:pt x="12" y="78"/>
                    </a:lnTo>
                    <a:lnTo>
                      <a:pt x="12" y="24"/>
                    </a:lnTo>
                    <a:lnTo>
                      <a:pt x="12" y="66"/>
                    </a:lnTo>
                    <a:lnTo>
                      <a:pt x="12" y="72"/>
                    </a:lnTo>
                    <a:lnTo>
                      <a:pt x="12" y="72"/>
                    </a:lnTo>
                    <a:lnTo>
                      <a:pt x="12" y="84"/>
                    </a:lnTo>
                    <a:lnTo>
                      <a:pt x="12" y="42"/>
                    </a:lnTo>
                    <a:lnTo>
                      <a:pt x="12" y="60"/>
                    </a:lnTo>
                    <a:lnTo>
                      <a:pt x="12" y="84"/>
                    </a:lnTo>
                    <a:lnTo>
                      <a:pt x="12" y="30"/>
                    </a:lnTo>
                    <a:lnTo>
                      <a:pt x="12" y="36"/>
                    </a:lnTo>
                    <a:lnTo>
                      <a:pt x="12" y="90"/>
                    </a:lnTo>
                    <a:lnTo>
                      <a:pt x="12" y="54"/>
                    </a:lnTo>
                    <a:lnTo>
                      <a:pt x="12" y="24"/>
                    </a:lnTo>
                    <a:lnTo>
                      <a:pt x="12" y="54"/>
                    </a:lnTo>
                    <a:lnTo>
                      <a:pt x="12" y="24"/>
                    </a:lnTo>
                    <a:lnTo>
                      <a:pt x="12" y="60"/>
                    </a:lnTo>
                    <a:lnTo>
                      <a:pt x="12" y="66"/>
                    </a:lnTo>
                    <a:lnTo>
                      <a:pt x="12" y="54"/>
                    </a:lnTo>
                    <a:lnTo>
                      <a:pt x="12" y="48"/>
                    </a:lnTo>
                    <a:lnTo>
                      <a:pt x="12" y="36"/>
                    </a:lnTo>
                    <a:lnTo>
                      <a:pt x="12" y="78"/>
                    </a:lnTo>
                    <a:lnTo>
                      <a:pt x="12" y="42"/>
                    </a:lnTo>
                    <a:lnTo>
                      <a:pt x="12" y="0"/>
                    </a:lnTo>
                    <a:lnTo>
                      <a:pt x="12" y="18"/>
                    </a:lnTo>
                    <a:lnTo>
                      <a:pt x="12" y="66"/>
                    </a:lnTo>
                    <a:lnTo>
                      <a:pt x="12" y="42"/>
                    </a:lnTo>
                    <a:lnTo>
                      <a:pt x="12" y="54"/>
                    </a:lnTo>
                    <a:lnTo>
                      <a:pt x="12" y="48"/>
                    </a:lnTo>
                    <a:lnTo>
                      <a:pt x="12" y="36"/>
                    </a:lnTo>
                    <a:lnTo>
                      <a:pt x="12" y="60"/>
                    </a:lnTo>
                    <a:lnTo>
                      <a:pt x="12" y="60"/>
                    </a:lnTo>
                    <a:lnTo>
                      <a:pt x="12" y="18"/>
                    </a:lnTo>
                    <a:lnTo>
                      <a:pt x="12" y="54"/>
                    </a:lnTo>
                    <a:lnTo>
                      <a:pt x="12" y="54"/>
                    </a:lnTo>
                    <a:lnTo>
                      <a:pt x="12" y="24"/>
                    </a:lnTo>
                    <a:lnTo>
                      <a:pt x="12" y="60"/>
                    </a:lnTo>
                    <a:lnTo>
                      <a:pt x="12" y="24"/>
                    </a:lnTo>
                    <a:lnTo>
                      <a:pt x="12" y="48"/>
                    </a:lnTo>
                    <a:lnTo>
                      <a:pt x="12" y="36"/>
                    </a:lnTo>
                    <a:lnTo>
                      <a:pt x="12" y="66"/>
                    </a:lnTo>
                    <a:lnTo>
                      <a:pt x="12" y="84"/>
                    </a:lnTo>
                    <a:lnTo>
                      <a:pt x="12" y="18"/>
                    </a:lnTo>
                    <a:lnTo>
                      <a:pt x="12" y="54"/>
                    </a:lnTo>
                    <a:lnTo>
                      <a:pt x="12" y="42"/>
                    </a:lnTo>
                    <a:lnTo>
                      <a:pt x="12" y="54"/>
                    </a:lnTo>
                    <a:lnTo>
                      <a:pt x="12" y="48"/>
                    </a:lnTo>
                    <a:lnTo>
                      <a:pt x="12" y="54"/>
                    </a:lnTo>
                    <a:lnTo>
                      <a:pt x="12" y="36"/>
                    </a:lnTo>
                    <a:lnTo>
                      <a:pt x="12" y="48"/>
                    </a:lnTo>
                    <a:lnTo>
                      <a:pt x="12" y="66"/>
                    </a:lnTo>
                    <a:lnTo>
                      <a:pt x="12" y="60"/>
                    </a:lnTo>
                    <a:lnTo>
                      <a:pt x="12" y="48"/>
                    </a:lnTo>
                    <a:lnTo>
                      <a:pt x="12" y="102"/>
                    </a:lnTo>
                    <a:lnTo>
                      <a:pt x="12" y="72"/>
                    </a:lnTo>
                    <a:lnTo>
                      <a:pt x="12" y="48"/>
                    </a:lnTo>
                    <a:lnTo>
                      <a:pt x="12" y="42"/>
                    </a:lnTo>
                    <a:lnTo>
                      <a:pt x="12" y="42"/>
                    </a:lnTo>
                    <a:lnTo>
                      <a:pt x="12" y="66"/>
                    </a:lnTo>
                    <a:lnTo>
                      <a:pt x="12" y="42"/>
                    </a:lnTo>
                    <a:lnTo>
                      <a:pt x="12" y="36"/>
                    </a:lnTo>
                    <a:lnTo>
                      <a:pt x="12" y="48"/>
                    </a:lnTo>
                    <a:lnTo>
                      <a:pt x="12" y="36"/>
                    </a:lnTo>
                    <a:lnTo>
                      <a:pt x="12" y="66"/>
                    </a:lnTo>
                    <a:lnTo>
                      <a:pt x="12" y="54"/>
                    </a:lnTo>
                    <a:lnTo>
                      <a:pt x="12" y="42"/>
                    </a:lnTo>
                    <a:lnTo>
                      <a:pt x="12" y="54"/>
                    </a:lnTo>
                    <a:lnTo>
                      <a:pt x="12" y="42"/>
                    </a:lnTo>
                    <a:lnTo>
                      <a:pt x="12" y="54"/>
                    </a:lnTo>
                    <a:lnTo>
                      <a:pt x="12" y="72"/>
                    </a:lnTo>
                    <a:lnTo>
                      <a:pt x="12" y="54"/>
                    </a:lnTo>
                    <a:lnTo>
                      <a:pt x="12" y="42"/>
                    </a:lnTo>
                    <a:lnTo>
                      <a:pt x="12" y="60"/>
                    </a:lnTo>
                    <a:lnTo>
                      <a:pt x="12" y="48"/>
                    </a:lnTo>
                    <a:lnTo>
                      <a:pt x="12" y="72"/>
                    </a:lnTo>
                    <a:lnTo>
                      <a:pt x="12" y="54"/>
                    </a:lnTo>
                    <a:lnTo>
                      <a:pt x="12" y="12"/>
                    </a:lnTo>
                    <a:lnTo>
                      <a:pt x="12" y="66"/>
                    </a:lnTo>
                    <a:lnTo>
                      <a:pt x="12" y="24"/>
                    </a:lnTo>
                    <a:lnTo>
                      <a:pt x="12" y="78"/>
                    </a:lnTo>
                    <a:lnTo>
                      <a:pt x="12" y="84"/>
                    </a:lnTo>
                    <a:lnTo>
                      <a:pt x="12" y="60"/>
                    </a:lnTo>
                    <a:lnTo>
                      <a:pt x="12" y="36"/>
                    </a:lnTo>
                    <a:lnTo>
                      <a:pt x="12" y="66"/>
                    </a:lnTo>
                    <a:lnTo>
                      <a:pt x="12" y="54"/>
                    </a:lnTo>
                    <a:lnTo>
                      <a:pt x="18" y="48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18" y="48"/>
                    </a:lnTo>
                    <a:lnTo>
                      <a:pt x="18" y="60"/>
                    </a:lnTo>
                    <a:lnTo>
                      <a:pt x="18" y="54"/>
                    </a:lnTo>
                    <a:lnTo>
                      <a:pt x="18" y="78"/>
                    </a:lnTo>
                    <a:lnTo>
                      <a:pt x="18" y="36"/>
                    </a:lnTo>
                    <a:lnTo>
                      <a:pt x="18" y="72"/>
                    </a:lnTo>
                    <a:lnTo>
                      <a:pt x="18" y="66"/>
                    </a:lnTo>
                    <a:lnTo>
                      <a:pt x="18" y="48"/>
                    </a:lnTo>
                    <a:lnTo>
                      <a:pt x="18" y="60"/>
                    </a:lnTo>
                    <a:lnTo>
                      <a:pt x="18" y="84"/>
                    </a:lnTo>
                    <a:lnTo>
                      <a:pt x="18" y="54"/>
                    </a:lnTo>
                    <a:lnTo>
                      <a:pt x="18" y="78"/>
                    </a:lnTo>
                    <a:lnTo>
                      <a:pt x="18" y="48"/>
                    </a:lnTo>
                    <a:lnTo>
                      <a:pt x="18" y="30"/>
                    </a:lnTo>
                    <a:lnTo>
                      <a:pt x="18" y="72"/>
                    </a:lnTo>
                    <a:lnTo>
                      <a:pt x="18" y="72"/>
                    </a:lnTo>
                    <a:lnTo>
                      <a:pt x="18" y="66"/>
                    </a:lnTo>
                    <a:lnTo>
                      <a:pt x="18" y="78"/>
                    </a:lnTo>
                    <a:lnTo>
                      <a:pt x="18" y="96"/>
                    </a:lnTo>
                    <a:lnTo>
                      <a:pt x="18" y="54"/>
                    </a:lnTo>
                    <a:lnTo>
                      <a:pt x="18" y="24"/>
                    </a:lnTo>
                    <a:lnTo>
                      <a:pt x="18" y="78"/>
                    </a:lnTo>
                    <a:lnTo>
                      <a:pt x="18" y="48"/>
                    </a:lnTo>
                    <a:lnTo>
                      <a:pt x="18" y="72"/>
                    </a:lnTo>
                    <a:lnTo>
                      <a:pt x="18" y="54"/>
                    </a:lnTo>
                    <a:lnTo>
                      <a:pt x="18" y="54"/>
                    </a:lnTo>
                    <a:lnTo>
                      <a:pt x="18" y="72"/>
                    </a:lnTo>
                    <a:lnTo>
                      <a:pt x="18" y="96"/>
                    </a:lnTo>
                    <a:lnTo>
                      <a:pt x="18" y="66"/>
                    </a:lnTo>
                    <a:lnTo>
                      <a:pt x="18" y="84"/>
                    </a:lnTo>
                    <a:lnTo>
                      <a:pt x="18" y="66"/>
                    </a:lnTo>
                    <a:lnTo>
                      <a:pt x="18" y="36"/>
                    </a:lnTo>
                    <a:lnTo>
                      <a:pt x="18" y="66"/>
                    </a:lnTo>
                    <a:lnTo>
                      <a:pt x="18" y="24"/>
                    </a:lnTo>
                    <a:lnTo>
                      <a:pt x="18" y="60"/>
                    </a:lnTo>
                    <a:lnTo>
                      <a:pt x="18" y="72"/>
                    </a:lnTo>
                    <a:lnTo>
                      <a:pt x="18" y="66"/>
                    </a:lnTo>
                    <a:lnTo>
                      <a:pt x="18" y="78"/>
                    </a:lnTo>
                    <a:lnTo>
                      <a:pt x="18" y="54"/>
                    </a:lnTo>
                    <a:lnTo>
                      <a:pt x="18" y="78"/>
                    </a:lnTo>
                    <a:lnTo>
                      <a:pt x="18" y="24"/>
                    </a:lnTo>
                    <a:lnTo>
                      <a:pt x="18" y="72"/>
                    </a:lnTo>
                    <a:lnTo>
                      <a:pt x="18" y="78"/>
                    </a:lnTo>
                    <a:lnTo>
                      <a:pt x="18" y="48"/>
                    </a:lnTo>
                    <a:lnTo>
                      <a:pt x="18" y="54"/>
                    </a:lnTo>
                    <a:lnTo>
                      <a:pt x="18" y="84"/>
                    </a:lnTo>
                    <a:lnTo>
                      <a:pt x="18" y="54"/>
                    </a:lnTo>
                    <a:lnTo>
                      <a:pt x="18" y="78"/>
                    </a:lnTo>
                    <a:lnTo>
                      <a:pt x="18" y="60"/>
                    </a:lnTo>
                    <a:lnTo>
                      <a:pt x="18" y="72"/>
                    </a:lnTo>
                    <a:lnTo>
                      <a:pt x="18" y="42"/>
                    </a:lnTo>
                    <a:lnTo>
                      <a:pt x="18" y="30"/>
                    </a:lnTo>
                    <a:lnTo>
                      <a:pt x="18" y="54"/>
                    </a:lnTo>
                    <a:lnTo>
                      <a:pt x="18" y="54"/>
                    </a:lnTo>
                    <a:lnTo>
                      <a:pt x="18" y="30"/>
                    </a:lnTo>
                    <a:lnTo>
                      <a:pt x="18" y="66"/>
                    </a:lnTo>
                    <a:lnTo>
                      <a:pt x="18" y="36"/>
                    </a:lnTo>
                    <a:lnTo>
                      <a:pt x="18" y="54"/>
                    </a:lnTo>
                    <a:lnTo>
                      <a:pt x="18" y="48"/>
                    </a:lnTo>
                    <a:lnTo>
                      <a:pt x="18" y="48"/>
                    </a:lnTo>
                    <a:lnTo>
                      <a:pt x="18" y="48"/>
                    </a:lnTo>
                    <a:lnTo>
                      <a:pt x="18" y="96"/>
                    </a:lnTo>
                    <a:lnTo>
                      <a:pt x="18" y="84"/>
                    </a:lnTo>
                    <a:lnTo>
                      <a:pt x="18" y="66"/>
                    </a:lnTo>
                    <a:lnTo>
                      <a:pt x="18" y="54"/>
                    </a:lnTo>
                    <a:lnTo>
                      <a:pt x="18" y="54"/>
                    </a:lnTo>
                    <a:lnTo>
                      <a:pt x="18" y="66"/>
                    </a:lnTo>
                    <a:lnTo>
                      <a:pt x="18" y="78"/>
                    </a:lnTo>
                    <a:lnTo>
                      <a:pt x="18" y="78"/>
                    </a:lnTo>
                    <a:lnTo>
                      <a:pt x="18" y="18"/>
                    </a:lnTo>
                    <a:lnTo>
                      <a:pt x="18" y="48"/>
                    </a:lnTo>
                    <a:lnTo>
                      <a:pt x="18" y="48"/>
                    </a:lnTo>
                    <a:lnTo>
                      <a:pt x="18" y="60"/>
                    </a:lnTo>
                    <a:lnTo>
                      <a:pt x="18" y="66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18" y="66"/>
                    </a:lnTo>
                    <a:lnTo>
                      <a:pt x="18" y="78"/>
                    </a:lnTo>
                    <a:lnTo>
                      <a:pt x="18" y="30"/>
                    </a:lnTo>
                    <a:lnTo>
                      <a:pt x="18" y="78"/>
                    </a:lnTo>
                    <a:lnTo>
                      <a:pt x="18" y="30"/>
                    </a:lnTo>
                    <a:lnTo>
                      <a:pt x="18" y="66"/>
                    </a:lnTo>
                    <a:lnTo>
                      <a:pt x="18" y="18"/>
                    </a:lnTo>
                    <a:lnTo>
                      <a:pt x="18" y="90"/>
                    </a:lnTo>
                    <a:lnTo>
                      <a:pt x="18" y="36"/>
                    </a:lnTo>
                    <a:lnTo>
                      <a:pt x="18" y="54"/>
                    </a:lnTo>
                    <a:lnTo>
                      <a:pt x="18" y="42"/>
                    </a:lnTo>
                    <a:lnTo>
                      <a:pt x="18" y="30"/>
                    </a:lnTo>
                    <a:lnTo>
                      <a:pt x="18" y="66"/>
                    </a:lnTo>
                    <a:lnTo>
                      <a:pt x="18" y="42"/>
                    </a:lnTo>
                    <a:lnTo>
                      <a:pt x="18" y="84"/>
                    </a:lnTo>
                    <a:lnTo>
                      <a:pt x="18" y="42"/>
                    </a:lnTo>
                    <a:lnTo>
                      <a:pt x="18" y="30"/>
                    </a:lnTo>
                    <a:lnTo>
                      <a:pt x="18" y="84"/>
                    </a:lnTo>
                    <a:lnTo>
                      <a:pt x="18" y="72"/>
                    </a:lnTo>
                    <a:lnTo>
                      <a:pt x="18" y="30"/>
                    </a:lnTo>
                    <a:lnTo>
                      <a:pt x="18" y="66"/>
                    </a:lnTo>
                    <a:lnTo>
                      <a:pt x="18" y="18"/>
                    </a:lnTo>
                    <a:lnTo>
                      <a:pt x="18" y="66"/>
                    </a:lnTo>
                    <a:lnTo>
                      <a:pt x="18" y="72"/>
                    </a:lnTo>
                    <a:lnTo>
                      <a:pt x="24" y="36"/>
                    </a:lnTo>
                    <a:lnTo>
                      <a:pt x="24" y="84"/>
                    </a:lnTo>
                    <a:lnTo>
                      <a:pt x="24" y="60"/>
                    </a:lnTo>
                    <a:lnTo>
                      <a:pt x="24" y="36"/>
                    </a:lnTo>
                    <a:lnTo>
                      <a:pt x="24" y="54"/>
                    </a:lnTo>
                    <a:lnTo>
                      <a:pt x="24" y="72"/>
                    </a:lnTo>
                    <a:lnTo>
                      <a:pt x="24" y="66"/>
                    </a:lnTo>
                    <a:lnTo>
                      <a:pt x="24" y="42"/>
                    </a:lnTo>
                    <a:lnTo>
                      <a:pt x="24" y="30"/>
                    </a:lnTo>
                    <a:lnTo>
                      <a:pt x="24" y="12"/>
                    </a:lnTo>
                    <a:lnTo>
                      <a:pt x="24" y="30"/>
                    </a:lnTo>
                    <a:lnTo>
                      <a:pt x="24" y="84"/>
                    </a:lnTo>
                    <a:lnTo>
                      <a:pt x="24" y="24"/>
                    </a:lnTo>
                    <a:lnTo>
                      <a:pt x="24" y="24"/>
                    </a:lnTo>
                    <a:lnTo>
                      <a:pt x="24" y="12"/>
                    </a:lnTo>
                    <a:lnTo>
                      <a:pt x="24" y="36"/>
                    </a:lnTo>
                    <a:lnTo>
                      <a:pt x="24" y="66"/>
                    </a:lnTo>
                    <a:lnTo>
                      <a:pt x="24" y="54"/>
                    </a:lnTo>
                    <a:lnTo>
                      <a:pt x="24" y="66"/>
                    </a:lnTo>
                    <a:lnTo>
                      <a:pt x="24" y="72"/>
                    </a:lnTo>
                    <a:lnTo>
                      <a:pt x="24" y="42"/>
                    </a:lnTo>
                    <a:lnTo>
                      <a:pt x="24" y="72"/>
                    </a:lnTo>
                    <a:lnTo>
                      <a:pt x="24" y="24"/>
                    </a:lnTo>
                    <a:lnTo>
                      <a:pt x="24" y="48"/>
                    </a:lnTo>
                    <a:lnTo>
                      <a:pt x="24" y="60"/>
                    </a:lnTo>
                    <a:lnTo>
                      <a:pt x="24" y="54"/>
                    </a:lnTo>
                    <a:lnTo>
                      <a:pt x="24" y="84"/>
                    </a:lnTo>
                    <a:lnTo>
                      <a:pt x="24" y="78"/>
                    </a:lnTo>
                    <a:lnTo>
                      <a:pt x="24" y="42"/>
                    </a:lnTo>
                    <a:lnTo>
                      <a:pt x="24" y="60"/>
                    </a:lnTo>
                    <a:lnTo>
                      <a:pt x="24" y="6"/>
                    </a:lnTo>
                    <a:lnTo>
                      <a:pt x="24" y="72"/>
                    </a:lnTo>
                    <a:lnTo>
                      <a:pt x="24" y="96"/>
                    </a:lnTo>
                    <a:lnTo>
                      <a:pt x="24" y="66"/>
                    </a:lnTo>
                    <a:lnTo>
                      <a:pt x="24" y="54"/>
                    </a:lnTo>
                    <a:lnTo>
                      <a:pt x="24" y="60"/>
                    </a:lnTo>
                    <a:lnTo>
                      <a:pt x="24" y="90"/>
                    </a:lnTo>
                    <a:lnTo>
                      <a:pt x="24" y="42"/>
                    </a:lnTo>
                    <a:lnTo>
                      <a:pt x="24" y="66"/>
                    </a:lnTo>
                    <a:lnTo>
                      <a:pt x="24" y="30"/>
                    </a:lnTo>
                    <a:lnTo>
                      <a:pt x="24" y="54"/>
                    </a:lnTo>
                    <a:lnTo>
                      <a:pt x="24" y="72"/>
                    </a:lnTo>
                    <a:lnTo>
                      <a:pt x="24" y="78"/>
                    </a:lnTo>
                    <a:lnTo>
                      <a:pt x="24" y="60"/>
                    </a:lnTo>
                    <a:lnTo>
                      <a:pt x="24" y="72"/>
                    </a:lnTo>
                    <a:lnTo>
                      <a:pt x="24" y="90"/>
                    </a:lnTo>
                    <a:lnTo>
                      <a:pt x="24" y="90"/>
                    </a:lnTo>
                    <a:lnTo>
                      <a:pt x="24" y="60"/>
                    </a:lnTo>
                    <a:lnTo>
                      <a:pt x="24" y="60"/>
                    </a:lnTo>
                    <a:lnTo>
                      <a:pt x="24" y="66"/>
                    </a:lnTo>
                    <a:lnTo>
                      <a:pt x="24" y="42"/>
                    </a:lnTo>
                    <a:lnTo>
                      <a:pt x="24" y="96"/>
                    </a:lnTo>
                    <a:lnTo>
                      <a:pt x="24" y="24"/>
                    </a:lnTo>
                    <a:lnTo>
                      <a:pt x="24" y="60"/>
                    </a:lnTo>
                    <a:lnTo>
                      <a:pt x="24" y="54"/>
                    </a:lnTo>
                    <a:lnTo>
                      <a:pt x="24" y="42"/>
                    </a:lnTo>
                    <a:lnTo>
                      <a:pt x="24" y="84"/>
                    </a:lnTo>
                    <a:lnTo>
                      <a:pt x="24" y="72"/>
                    </a:lnTo>
                    <a:lnTo>
                      <a:pt x="24" y="66"/>
                    </a:lnTo>
                    <a:lnTo>
                      <a:pt x="24" y="48"/>
                    </a:lnTo>
                    <a:lnTo>
                      <a:pt x="24" y="90"/>
                    </a:lnTo>
                    <a:lnTo>
                      <a:pt x="24" y="66"/>
                    </a:lnTo>
                    <a:lnTo>
                      <a:pt x="24" y="54"/>
                    </a:lnTo>
                    <a:lnTo>
                      <a:pt x="24" y="48"/>
                    </a:lnTo>
                    <a:lnTo>
                      <a:pt x="24" y="54"/>
                    </a:lnTo>
                    <a:lnTo>
                      <a:pt x="24" y="36"/>
                    </a:lnTo>
                    <a:lnTo>
                      <a:pt x="24" y="60"/>
                    </a:lnTo>
                    <a:lnTo>
                      <a:pt x="24" y="48"/>
                    </a:lnTo>
                    <a:lnTo>
                      <a:pt x="24" y="18"/>
                    </a:lnTo>
                    <a:lnTo>
                      <a:pt x="24" y="60"/>
                    </a:lnTo>
                    <a:lnTo>
                      <a:pt x="24" y="48"/>
                    </a:lnTo>
                    <a:lnTo>
                      <a:pt x="24" y="42"/>
                    </a:lnTo>
                    <a:lnTo>
                      <a:pt x="24" y="54"/>
                    </a:lnTo>
                    <a:lnTo>
                      <a:pt x="24" y="48"/>
                    </a:lnTo>
                    <a:lnTo>
                      <a:pt x="24" y="60"/>
                    </a:lnTo>
                    <a:lnTo>
                      <a:pt x="24" y="84"/>
                    </a:lnTo>
                    <a:lnTo>
                      <a:pt x="24" y="78"/>
                    </a:lnTo>
                    <a:lnTo>
                      <a:pt x="24" y="60"/>
                    </a:lnTo>
                    <a:lnTo>
                      <a:pt x="24" y="54"/>
                    </a:lnTo>
                    <a:lnTo>
                      <a:pt x="24" y="48"/>
                    </a:lnTo>
                    <a:lnTo>
                      <a:pt x="24" y="78"/>
                    </a:lnTo>
                    <a:lnTo>
                      <a:pt x="24" y="66"/>
                    </a:lnTo>
                    <a:lnTo>
                      <a:pt x="24" y="18"/>
                    </a:lnTo>
                    <a:lnTo>
                      <a:pt x="24" y="60"/>
                    </a:lnTo>
                    <a:lnTo>
                      <a:pt x="24" y="54"/>
                    </a:lnTo>
                    <a:lnTo>
                      <a:pt x="24" y="66"/>
                    </a:lnTo>
                    <a:lnTo>
                      <a:pt x="24" y="60"/>
                    </a:lnTo>
                    <a:lnTo>
                      <a:pt x="24" y="36"/>
                    </a:lnTo>
                    <a:lnTo>
                      <a:pt x="24" y="42"/>
                    </a:lnTo>
                    <a:lnTo>
                      <a:pt x="24" y="78"/>
                    </a:lnTo>
                    <a:lnTo>
                      <a:pt x="24" y="78"/>
                    </a:lnTo>
                    <a:lnTo>
                      <a:pt x="24" y="72"/>
                    </a:lnTo>
                    <a:lnTo>
                      <a:pt x="24" y="60"/>
                    </a:lnTo>
                    <a:lnTo>
                      <a:pt x="24" y="66"/>
                    </a:lnTo>
                    <a:lnTo>
                      <a:pt x="24" y="48"/>
                    </a:lnTo>
                    <a:lnTo>
                      <a:pt x="24" y="60"/>
                    </a:lnTo>
                    <a:lnTo>
                      <a:pt x="24" y="72"/>
                    </a:lnTo>
                    <a:lnTo>
                      <a:pt x="24" y="60"/>
                    </a:lnTo>
                    <a:lnTo>
                      <a:pt x="24" y="72"/>
                    </a:lnTo>
                    <a:lnTo>
                      <a:pt x="24" y="78"/>
                    </a:lnTo>
                    <a:lnTo>
                      <a:pt x="24" y="12"/>
                    </a:lnTo>
                    <a:lnTo>
                      <a:pt x="24" y="60"/>
                    </a:lnTo>
                    <a:lnTo>
                      <a:pt x="30" y="12"/>
                    </a:lnTo>
                    <a:lnTo>
                      <a:pt x="30" y="84"/>
                    </a:lnTo>
                    <a:lnTo>
                      <a:pt x="30" y="78"/>
                    </a:lnTo>
                    <a:lnTo>
                      <a:pt x="30" y="42"/>
                    </a:lnTo>
                    <a:lnTo>
                      <a:pt x="30" y="66"/>
                    </a:lnTo>
                    <a:lnTo>
                      <a:pt x="30" y="72"/>
                    </a:lnTo>
                    <a:lnTo>
                      <a:pt x="30" y="60"/>
                    </a:lnTo>
                    <a:lnTo>
                      <a:pt x="30" y="24"/>
                    </a:lnTo>
                    <a:lnTo>
                      <a:pt x="30" y="60"/>
                    </a:lnTo>
                    <a:lnTo>
                      <a:pt x="30" y="90"/>
                    </a:lnTo>
                    <a:lnTo>
                      <a:pt x="30" y="72"/>
                    </a:lnTo>
                    <a:lnTo>
                      <a:pt x="30" y="60"/>
                    </a:lnTo>
                    <a:lnTo>
                      <a:pt x="30" y="24"/>
                    </a:lnTo>
                    <a:lnTo>
                      <a:pt x="30" y="90"/>
                    </a:lnTo>
                    <a:lnTo>
                      <a:pt x="30" y="66"/>
                    </a:lnTo>
                    <a:lnTo>
                      <a:pt x="30" y="78"/>
                    </a:lnTo>
                    <a:lnTo>
                      <a:pt x="30" y="72"/>
                    </a:lnTo>
                    <a:lnTo>
                      <a:pt x="30" y="36"/>
                    </a:lnTo>
                    <a:lnTo>
                      <a:pt x="30" y="54"/>
                    </a:lnTo>
                    <a:lnTo>
                      <a:pt x="30" y="66"/>
                    </a:lnTo>
                    <a:lnTo>
                      <a:pt x="30" y="78"/>
                    </a:lnTo>
                    <a:lnTo>
                      <a:pt x="30" y="42"/>
                    </a:lnTo>
                    <a:lnTo>
                      <a:pt x="30" y="48"/>
                    </a:lnTo>
                    <a:lnTo>
                      <a:pt x="30" y="30"/>
                    </a:lnTo>
                    <a:lnTo>
                      <a:pt x="30" y="42"/>
                    </a:lnTo>
                    <a:lnTo>
                      <a:pt x="30" y="54"/>
                    </a:lnTo>
                    <a:lnTo>
                      <a:pt x="30" y="24"/>
                    </a:lnTo>
                    <a:lnTo>
                      <a:pt x="30" y="54"/>
                    </a:lnTo>
                    <a:lnTo>
                      <a:pt x="30" y="78"/>
                    </a:lnTo>
                    <a:lnTo>
                      <a:pt x="30" y="42"/>
                    </a:lnTo>
                    <a:lnTo>
                      <a:pt x="30" y="48"/>
                    </a:lnTo>
                    <a:lnTo>
                      <a:pt x="30" y="72"/>
                    </a:lnTo>
                    <a:lnTo>
                      <a:pt x="30" y="66"/>
                    </a:lnTo>
                    <a:lnTo>
                      <a:pt x="30" y="54"/>
                    </a:lnTo>
                    <a:lnTo>
                      <a:pt x="30" y="18"/>
                    </a:lnTo>
                    <a:lnTo>
                      <a:pt x="30" y="60"/>
                    </a:lnTo>
                    <a:lnTo>
                      <a:pt x="30" y="18"/>
                    </a:lnTo>
                    <a:lnTo>
                      <a:pt x="30" y="54"/>
                    </a:lnTo>
                    <a:lnTo>
                      <a:pt x="30" y="42"/>
                    </a:lnTo>
                    <a:lnTo>
                      <a:pt x="30" y="84"/>
                    </a:lnTo>
                    <a:lnTo>
                      <a:pt x="30" y="72"/>
                    </a:lnTo>
                    <a:lnTo>
                      <a:pt x="30" y="60"/>
                    </a:lnTo>
                    <a:lnTo>
                      <a:pt x="30" y="54"/>
                    </a:lnTo>
                    <a:lnTo>
                      <a:pt x="30" y="66"/>
                    </a:lnTo>
                    <a:lnTo>
                      <a:pt x="30" y="60"/>
                    </a:lnTo>
                    <a:lnTo>
                      <a:pt x="30" y="48"/>
                    </a:lnTo>
                    <a:lnTo>
                      <a:pt x="30" y="60"/>
                    </a:lnTo>
                    <a:lnTo>
                      <a:pt x="30" y="48"/>
                    </a:lnTo>
                    <a:lnTo>
                      <a:pt x="30" y="36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48"/>
                    </a:lnTo>
                    <a:lnTo>
                      <a:pt x="30" y="54"/>
                    </a:lnTo>
                    <a:lnTo>
                      <a:pt x="30" y="60"/>
                    </a:lnTo>
                    <a:lnTo>
                      <a:pt x="30" y="48"/>
                    </a:lnTo>
                    <a:lnTo>
                      <a:pt x="30" y="42"/>
                    </a:lnTo>
                    <a:lnTo>
                      <a:pt x="30" y="60"/>
                    </a:lnTo>
                    <a:lnTo>
                      <a:pt x="30" y="54"/>
                    </a:lnTo>
                    <a:lnTo>
                      <a:pt x="30" y="60"/>
                    </a:lnTo>
                    <a:lnTo>
                      <a:pt x="30" y="54"/>
                    </a:lnTo>
                    <a:lnTo>
                      <a:pt x="30" y="72"/>
                    </a:lnTo>
                    <a:lnTo>
                      <a:pt x="30" y="60"/>
                    </a:lnTo>
                    <a:lnTo>
                      <a:pt x="30" y="30"/>
                    </a:lnTo>
                    <a:lnTo>
                      <a:pt x="30" y="84"/>
                    </a:lnTo>
                    <a:lnTo>
                      <a:pt x="30" y="66"/>
                    </a:lnTo>
                    <a:lnTo>
                      <a:pt x="30" y="60"/>
                    </a:lnTo>
                    <a:lnTo>
                      <a:pt x="30" y="30"/>
                    </a:lnTo>
                    <a:lnTo>
                      <a:pt x="30" y="66"/>
                    </a:lnTo>
                    <a:lnTo>
                      <a:pt x="30" y="78"/>
                    </a:lnTo>
                    <a:lnTo>
                      <a:pt x="30" y="48"/>
                    </a:lnTo>
                    <a:lnTo>
                      <a:pt x="30" y="36"/>
                    </a:lnTo>
                    <a:lnTo>
                      <a:pt x="30" y="66"/>
                    </a:lnTo>
                    <a:lnTo>
                      <a:pt x="30" y="96"/>
                    </a:lnTo>
                    <a:lnTo>
                      <a:pt x="30" y="60"/>
                    </a:lnTo>
                    <a:lnTo>
                      <a:pt x="30" y="30"/>
                    </a:lnTo>
                    <a:lnTo>
                      <a:pt x="30" y="72"/>
                    </a:lnTo>
                    <a:lnTo>
                      <a:pt x="30" y="48"/>
                    </a:lnTo>
                    <a:lnTo>
                      <a:pt x="30" y="30"/>
                    </a:lnTo>
                    <a:lnTo>
                      <a:pt x="30" y="54"/>
                    </a:lnTo>
                    <a:lnTo>
                      <a:pt x="30" y="66"/>
                    </a:lnTo>
                    <a:lnTo>
                      <a:pt x="30" y="72"/>
                    </a:lnTo>
                    <a:lnTo>
                      <a:pt x="30" y="72"/>
                    </a:lnTo>
                    <a:lnTo>
                      <a:pt x="30" y="36"/>
                    </a:lnTo>
                    <a:lnTo>
                      <a:pt x="30" y="18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30" y="84"/>
                    </a:lnTo>
                    <a:lnTo>
                      <a:pt x="30" y="66"/>
                    </a:lnTo>
                    <a:lnTo>
                      <a:pt x="30" y="48"/>
                    </a:lnTo>
                    <a:lnTo>
                      <a:pt x="30" y="72"/>
                    </a:lnTo>
                    <a:lnTo>
                      <a:pt x="30" y="42"/>
                    </a:lnTo>
                    <a:lnTo>
                      <a:pt x="30" y="66"/>
                    </a:lnTo>
                    <a:lnTo>
                      <a:pt x="30" y="48"/>
                    </a:lnTo>
                    <a:lnTo>
                      <a:pt x="30" y="72"/>
                    </a:lnTo>
                    <a:lnTo>
                      <a:pt x="30" y="54"/>
                    </a:lnTo>
                    <a:lnTo>
                      <a:pt x="30" y="36"/>
                    </a:lnTo>
                    <a:lnTo>
                      <a:pt x="30" y="24"/>
                    </a:lnTo>
                    <a:lnTo>
                      <a:pt x="30" y="84"/>
                    </a:lnTo>
                    <a:lnTo>
                      <a:pt x="30" y="54"/>
                    </a:lnTo>
                    <a:lnTo>
                      <a:pt x="30" y="78"/>
                    </a:lnTo>
                    <a:lnTo>
                      <a:pt x="30" y="36"/>
                    </a:lnTo>
                    <a:lnTo>
                      <a:pt x="30" y="48"/>
                    </a:lnTo>
                    <a:lnTo>
                      <a:pt x="36" y="42"/>
                    </a:lnTo>
                    <a:lnTo>
                      <a:pt x="36" y="66"/>
                    </a:lnTo>
                    <a:lnTo>
                      <a:pt x="36" y="60"/>
                    </a:lnTo>
                    <a:lnTo>
                      <a:pt x="36" y="12"/>
                    </a:lnTo>
                    <a:lnTo>
                      <a:pt x="36" y="78"/>
                    </a:lnTo>
                    <a:lnTo>
                      <a:pt x="36" y="36"/>
                    </a:lnTo>
                    <a:lnTo>
                      <a:pt x="36" y="54"/>
                    </a:lnTo>
                    <a:lnTo>
                      <a:pt x="36" y="54"/>
                    </a:lnTo>
                    <a:lnTo>
                      <a:pt x="36" y="54"/>
                    </a:lnTo>
                    <a:lnTo>
                      <a:pt x="36" y="60"/>
                    </a:lnTo>
                    <a:lnTo>
                      <a:pt x="36" y="72"/>
                    </a:lnTo>
                    <a:lnTo>
                      <a:pt x="36" y="66"/>
                    </a:lnTo>
                    <a:lnTo>
                      <a:pt x="36" y="36"/>
                    </a:lnTo>
                    <a:lnTo>
                      <a:pt x="36" y="96"/>
                    </a:lnTo>
                    <a:lnTo>
                      <a:pt x="36" y="36"/>
                    </a:lnTo>
                    <a:lnTo>
                      <a:pt x="36" y="30"/>
                    </a:lnTo>
                    <a:lnTo>
                      <a:pt x="36" y="54"/>
                    </a:lnTo>
                    <a:lnTo>
                      <a:pt x="36" y="36"/>
                    </a:lnTo>
                    <a:lnTo>
                      <a:pt x="36" y="96"/>
                    </a:lnTo>
                    <a:lnTo>
                      <a:pt x="36" y="36"/>
                    </a:lnTo>
                    <a:lnTo>
                      <a:pt x="36" y="72"/>
                    </a:lnTo>
                    <a:lnTo>
                      <a:pt x="36" y="66"/>
                    </a:lnTo>
                    <a:lnTo>
                      <a:pt x="36" y="60"/>
                    </a:lnTo>
                    <a:lnTo>
                      <a:pt x="36" y="18"/>
                    </a:lnTo>
                    <a:lnTo>
                      <a:pt x="36" y="12"/>
                    </a:lnTo>
                    <a:lnTo>
                      <a:pt x="36" y="84"/>
                    </a:lnTo>
                    <a:lnTo>
                      <a:pt x="36" y="18"/>
                    </a:lnTo>
                    <a:lnTo>
                      <a:pt x="36" y="60"/>
                    </a:lnTo>
                    <a:lnTo>
                      <a:pt x="36" y="30"/>
                    </a:lnTo>
                    <a:lnTo>
                      <a:pt x="36" y="48"/>
                    </a:lnTo>
                    <a:lnTo>
                      <a:pt x="36" y="54"/>
                    </a:lnTo>
                    <a:lnTo>
                      <a:pt x="36" y="66"/>
                    </a:lnTo>
                    <a:lnTo>
                      <a:pt x="36" y="72"/>
                    </a:lnTo>
                    <a:lnTo>
                      <a:pt x="36" y="66"/>
                    </a:lnTo>
                    <a:lnTo>
                      <a:pt x="36" y="60"/>
                    </a:lnTo>
                    <a:lnTo>
                      <a:pt x="36" y="60"/>
                    </a:lnTo>
                    <a:lnTo>
                      <a:pt x="36" y="60"/>
                    </a:lnTo>
                    <a:lnTo>
                      <a:pt x="36" y="30"/>
                    </a:lnTo>
                    <a:lnTo>
                      <a:pt x="36" y="78"/>
                    </a:lnTo>
                    <a:lnTo>
                      <a:pt x="36" y="60"/>
                    </a:lnTo>
                    <a:lnTo>
                      <a:pt x="36" y="66"/>
                    </a:lnTo>
                    <a:lnTo>
                      <a:pt x="36" y="78"/>
                    </a:lnTo>
                    <a:lnTo>
                      <a:pt x="36" y="84"/>
                    </a:lnTo>
                    <a:lnTo>
                      <a:pt x="36" y="84"/>
                    </a:lnTo>
                    <a:lnTo>
                      <a:pt x="36" y="42"/>
                    </a:lnTo>
                    <a:lnTo>
                      <a:pt x="36" y="24"/>
                    </a:lnTo>
                    <a:lnTo>
                      <a:pt x="36" y="60"/>
                    </a:lnTo>
                    <a:lnTo>
                      <a:pt x="36" y="48"/>
                    </a:lnTo>
                    <a:lnTo>
                      <a:pt x="36" y="72"/>
                    </a:lnTo>
                    <a:lnTo>
                      <a:pt x="36" y="42"/>
                    </a:lnTo>
                    <a:lnTo>
                      <a:pt x="36" y="42"/>
                    </a:lnTo>
                    <a:lnTo>
                      <a:pt x="36" y="48"/>
                    </a:lnTo>
                    <a:lnTo>
                      <a:pt x="36" y="66"/>
                    </a:lnTo>
                    <a:lnTo>
                      <a:pt x="36" y="30"/>
                    </a:lnTo>
                    <a:lnTo>
                      <a:pt x="36" y="66"/>
                    </a:lnTo>
                    <a:lnTo>
                      <a:pt x="36" y="36"/>
                    </a:lnTo>
                    <a:lnTo>
                      <a:pt x="36" y="78"/>
                    </a:lnTo>
                    <a:lnTo>
                      <a:pt x="36" y="60"/>
                    </a:lnTo>
                    <a:lnTo>
                      <a:pt x="36" y="90"/>
                    </a:lnTo>
                    <a:lnTo>
                      <a:pt x="36" y="54"/>
                    </a:lnTo>
                    <a:lnTo>
                      <a:pt x="36" y="126"/>
                    </a:lnTo>
                    <a:lnTo>
                      <a:pt x="36" y="60"/>
                    </a:lnTo>
                    <a:lnTo>
                      <a:pt x="36" y="36"/>
                    </a:lnTo>
                    <a:lnTo>
                      <a:pt x="36" y="36"/>
                    </a:lnTo>
                    <a:lnTo>
                      <a:pt x="36" y="30"/>
                    </a:lnTo>
                    <a:lnTo>
                      <a:pt x="36" y="54"/>
                    </a:lnTo>
                    <a:lnTo>
                      <a:pt x="36" y="48"/>
                    </a:lnTo>
                    <a:lnTo>
                      <a:pt x="36" y="54"/>
                    </a:lnTo>
                    <a:lnTo>
                      <a:pt x="36" y="30"/>
                    </a:lnTo>
                    <a:lnTo>
                      <a:pt x="36" y="90"/>
                    </a:lnTo>
                    <a:lnTo>
                      <a:pt x="36" y="42"/>
                    </a:lnTo>
                    <a:lnTo>
                      <a:pt x="36" y="48"/>
                    </a:lnTo>
                    <a:lnTo>
                      <a:pt x="36" y="54"/>
                    </a:lnTo>
                    <a:lnTo>
                      <a:pt x="36" y="36"/>
                    </a:lnTo>
                    <a:lnTo>
                      <a:pt x="36" y="60"/>
                    </a:lnTo>
                    <a:lnTo>
                      <a:pt x="36" y="66"/>
                    </a:lnTo>
                    <a:lnTo>
                      <a:pt x="36" y="48"/>
                    </a:lnTo>
                    <a:lnTo>
                      <a:pt x="36" y="90"/>
                    </a:lnTo>
                    <a:lnTo>
                      <a:pt x="36" y="54"/>
                    </a:lnTo>
                    <a:lnTo>
                      <a:pt x="36" y="60"/>
                    </a:lnTo>
                    <a:lnTo>
                      <a:pt x="36" y="84"/>
                    </a:lnTo>
                    <a:lnTo>
                      <a:pt x="36" y="24"/>
                    </a:lnTo>
                    <a:lnTo>
                      <a:pt x="36" y="54"/>
                    </a:lnTo>
                    <a:lnTo>
                      <a:pt x="36" y="30"/>
                    </a:lnTo>
                    <a:lnTo>
                      <a:pt x="36" y="54"/>
                    </a:lnTo>
                    <a:lnTo>
                      <a:pt x="36" y="54"/>
                    </a:lnTo>
                    <a:lnTo>
                      <a:pt x="36" y="84"/>
                    </a:lnTo>
                    <a:lnTo>
                      <a:pt x="36" y="18"/>
                    </a:lnTo>
                    <a:lnTo>
                      <a:pt x="36" y="60"/>
                    </a:lnTo>
                    <a:lnTo>
                      <a:pt x="36" y="90"/>
                    </a:lnTo>
                    <a:lnTo>
                      <a:pt x="36" y="66"/>
                    </a:lnTo>
                    <a:lnTo>
                      <a:pt x="36" y="54"/>
                    </a:lnTo>
                    <a:lnTo>
                      <a:pt x="36" y="90"/>
                    </a:lnTo>
                    <a:lnTo>
                      <a:pt x="36" y="24"/>
                    </a:lnTo>
                    <a:lnTo>
                      <a:pt x="36" y="36"/>
                    </a:lnTo>
                    <a:lnTo>
                      <a:pt x="36" y="54"/>
                    </a:lnTo>
                    <a:lnTo>
                      <a:pt x="36" y="84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36" y="48"/>
                    </a:lnTo>
                    <a:lnTo>
                      <a:pt x="36" y="84"/>
                    </a:lnTo>
                    <a:lnTo>
                      <a:pt x="36" y="36"/>
                    </a:lnTo>
                    <a:lnTo>
                      <a:pt x="42" y="36"/>
                    </a:lnTo>
                    <a:lnTo>
                      <a:pt x="42" y="24"/>
                    </a:lnTo>
                    <a:lnTo>
                      <a:pt x="42" y="42"/>
                    </a:lnTo>
                    <a:lnTo>
                      <a:pt x="42" y="60"/>
                    </a:lnTo>
                    <a:lnTo>
                      <a:pt x="42" y="66"/>
                    </a:lnTo>
                    <a:lnTo>
                      <a:pt x="42" y="102"/>
                    </a:lnTo>
                    <a:lnTo>
                      <a:pt x="42" y="72"/>
                    </a:lnTo>
                    <a:lnTo>
                      <a:pt x="42" y="72"/>
                    </a:lnTo>
                    <a:lnTo>
                      <a:pt x="42" y="60"/>
                    </a:lnTo>
                    <a:lnTo>
                      <a:pt x="42" y="60"/>
                    </a:lnTo>
                    <a:lnTo>
                      <a:pt x="42" y="42"/>
                    </a:lnTo>
                    <a:lnTo>
                      <a:pt x="42" y="60"/>
                    </a:lnTo>
                    <a:lnTo>
                      <a:pt x="42" y="42"/>
                    </a:lnTo>
                    <a:lnTo>
                      <a:pt x="42" y="54"/>
                    </a:lnTo>
                    <a:lnTo>
                      <a:pt x="42" y="36"/>
                    </a:lnTo>
                    <a:lnTo>
                      <a:pt x="42" y="42"/>
                    </a:lnTo>
                    <a:lnTo>
                      <a:pt x="42" y="48"/>
                    </a:lnTo>
                    <a:lnTo>
                      <a:pt x="42" y="48"/>
                    </a:lnTo>
                    <a:lnTo>
                      <a:pt x="42" y="78"/>
                    </a:lnTo>
                    <a:lnTo>
                      <a:pt x="42" y="72"/>
                    </a:lnTo>
                    <a:lnTo>
                      <a:pt x="42" y="48"/>
                    </a:lnTo>
                    <a:lnTo>
                      <a:pt x="42" y="78"/>
                    </a:lnTo>
                    <a:lnTo>
                      <a:pt x="42" y="42"/>
                    </a:lnTo>
                    <a:lnTo>
                      <a:pt x="42" y="48"/>
                    </a:lnTo>
                    <a:lnTo>
                      <a:pt x="42" y="18"/>
                    </a:lnTo>
                    <a:lnTo>
                      <a:pt x="42" y="90"/>
                    </a:lnTo>
                    <a:lnTo>
                      <a:pt x="42" y="36"/>
                    </a:lnTo>
                    <a:lnTo>
                      <a:pt x="42" y="42"/>
                    </a:lnTo>
                    <a:lnTo>
                      <a:pt x="42" y="30"/>
                    </a:lnTo>
                    <a:lnTo>
                      <a:pt x="42" y="54"/>
                    </a:lnTo>
                    <a:lnTo>
                      <a:pt x="42" y="72"/>
                    </a:lnTo>
                    <a:lnTo>
                      <a:pt x="42" y="48"/>
                    </a:lnTo>
                    <a:lnTo>
                      <a:pt x="42" y="48"/>
                    </a:lnTo>
                    <a:lnTo>
                      <a:pt x="42" y="36"/>
                    </a:lnTo>
                    <a:lnTo>
                      <a:pt x="42" y="60"/>
                    </a:lnTo>
                    <a:lnTo>
                      <a:pt x="42" y="54"/>
                    </a:lnTo>
                    <a:lnTo>
                      <a:pt x="42" y="18"/>
                    </a:lnTo>
                    <a:lnTo>
                      <a:pt x="42" y="36"/>
                    </a:lnTo>
                    <a:lnTo>
                      <a:pt x="42" y="66"/>
                    </a:lnTo>
                    <a:lnTo>
                      <a:pt x="42" y="42"/>
                    </a:lnTo>
                    <a:lnTo>
                      <a:pt x="42" y="42"/>
                    </a:lnTo>
                    <a:lnTo>
                      <a:pt x="42" y="48"/>
                    </a:lnTo>
                    <a:lnTo>
                      <a:pt x="42" y="60"/>
                    </a:lnTo>
                    <a:lnTo>
                      <a:pt x="42" y="72"/>
                    </a:lnTo>
                    <a:lnTo>
                      <a:pt x="42" y="36"/>
                    </a:lnTo>
                    <a:lnTo>
                      <a:pt x="42" y="48"/>
                    </a:lnTo>
                    <a:lnTo>
                      <a:pt x="42" y="36"/>
                    </a:lnTo>
                    <a:lnTo>
                      <a:pt x="42" y="42"/>
                    </a:lnTo>
                    <a:lnTo>
                      <a:pt x="42" y="42"/>
                    </a:lnTo>
                    <a:lnTo>
                      <a:pt x="42" y="66"/>
                    </a:lnTo>
                    <a:lnTo>
                      <a:pt x="42" y="42"/>
                    </a:lnTo>
                    <a:lnTo>
                      <a:pt x="42" y="72"/>
                    </a:lnTo>
                    <a:lnTo>
                      <a:pt x="42" y="60"/>
                    </a:lnTo>
                    <a:lnTo>
                      <a:pt x="42" y="60"/>
                    </a:lnTo>
                    <a:lnTo>
                      <a:pt x="42" y="36"/>
                    </a:lnTo>
                    <a:lnTo>
                      <a:pt x="42" y="66"/>
                    </a:lnTo>
                    <a:lnTo>
                      <a:pt x="42" y="60"/>
                    </a:lnTo>
                    <a:lnTo>
                      <a:pt x="42" y="54"/>
                    </a:lnTo>
                    <a:lnTo>
                      <a:pt x="42" y="42"/>
                    </a:lnTo>
                    <a:lnTo>
                      <a:pt x="42" y="36"/>
                    </a:lnTo>
                    <a:lnTo>
                      <a:pt x="42" y="84"/>
                    </a:lnTo>
                    <a:lnTo>
                      <a:pt x="42" y="24"/>
                    </a:lnTo>
                    <a:lnTo>
                      <a:pt x="42" y="66"/>
                    </a:lnTo>
                    <a:lnTo>
                      <a:pt x="42" y="24"/>
                    </a:lnTo>
                    <a:lnTo>
                      <a:pt x="42" y="30"/>
                    </a:lnTo>
                    <a:lnTo>
                      <a:pt x="42" y="30"/>
                    </a:lnTo>
                    <a:lnTo>
                      <a:pt x="42" y="84"/>
                    </a:lnTo>
                    <a:lnTo>
                      <a:pt x="42" y="24"/>
                    </a:lnTo>
                    <a:lnTo>
                      <a:pt x="42" y="42"/>
                    </a:lnTo>
                    <a:lnTo>
                      <a:pt x="42" y="30"/>
                    </a:lnTo>
                    <a:lnTo>
                      <a:pt x="42" y="78"/>
                    </a:lnTo>
                    <a:lnTo>
                      <a:pt x="42" y="60"/>
                    </a:lnTo>
                    <a:lnTo>
                      <a:pt x="42" y="72"/>
                    </a:lnTo>
                    <a:lnTo>
                      <a:pt x="42" y="42"/>
                    </a:lnTo>
                    <a:lnTo>
                      <a:pt x="42" y="48"/>
                    </a:lnTo>
                    <a:lnTo>
                      <a:pt x="42" y="60"/>
                    </a:lnTo>
                    <a:lnTo>
                      <a:pt x="42" y="78"/>
                    </a:lnTo>
                    <a:lnTo>
                      <a:pt x="42" y="54"/>
                    </a:lnTo>
                    <a:lnTo>
                      <a:pt x="42" y="30"/>
                    </a:lnTo>
                    <a:lnTo>
                      <a:pt x="42" y="90"/>
                    </a:lnTo>
                    <a:lnTo>
                      <a:pt x="42" y="66"/>
                    </a:lnTo>
                    <a:lnTo>
                      <a:pt x="42" y="42"/>
                    </a:lnTo>
                    <a:lnTo>
                      <a:pt x="42" y="54"/>
                    </a:lnTo>
                    <a:lnTo>
                      <a:pt x="42" y="78"/>
                    </a:lnTo>
                    <a:lnTo>
                      <a:pt x="42" y="72"/>
                    </a:lnTo>
                    <a:lnTo>
                      <a:pt x="42" y="48"/>
                    </a:lnTo>
                    <a:lnTo>
                      <a:pt x="42" y="66"/>
                    </a:lnTo>
                    <a:lnTo>
                      <a:pt x="42" y="90"/>
                    </a:lnTo>
                    <a:lnTo>
                      <a:pt x="42" y="42"/>
                    </a:lnTo>
                    <a:lnTo>
                      <a:pt x="42" y="78"/>
                    </a:lnTo>
                    <a:lnTo>
                      <a:pt x="42" y="90"/>
                    </a:lnTo>
                    <a:lnTo>
                      <a:pt x="42" y="60"/>
                    </a:lnTo>
                    <a:lnTo>
                      <a:pt x="42" y="54"/>
                    </a:lnTo>
                    <a:lnTo>
                      <a:pt x="42" y="78"/>
                    </a:lnTo>
                    <a:lnTo>
                      <a:pt x="42" y="72"/>
                    </a:lnTo>
                    <a:lnTo>
                      <a:pt x="42" y="66"/>
                    </a:lnTo>
                    <a:lnTo>
                      <a:pt x="42" y="48"/>
                    </a:lnTo>
                    <a:lnTo>
                      <a:pt x="42" y="90"/>
                    </a:lnTo>
                    <a:lnTo>
                      <a:pt x="42" y="60"/>
                    </a:lnTo>
                    <a:lnTo>
                      <a:pt x="42" y="66"/>
                    </a:lnTo>
                    <a:lnTo>
                      <a:pt x="42" y="90"/>
                    </a:lnTo>
                    <a:lnTo>
                      <a:pt x="42" y="42"/>
                    </a:lnTo>
                    <a:lnTo>
                      <a:pt x="42" y="60"/>
                    </a:lnTo>
                    <a:lnTo>
                      <a:pt x="48" y="90"/>
                    </a:lnTo>
                    <a:lnTo>
                      <a:pt x="48" y="84"/>
                    </a:lnTo>
                    <a:lnTo>
                      <a:pt x="48" y="18"/>
                    </a:lnTo>
                    <a:lnTo>
                      <a:pt x="48" y="48"/>
                    </a:lnTo>
                    <a:lnTo>
                      <a:pt x="48" y="102"/>
                    </a:lnTo>
                    <a:lnTo>
                      <a:pt x="48" y="54"/>
                    </a:lnTo>
                    <a:lnTo>
                      <a:pt x="48" y="30"/>
                    </a:lnTo>
                    <a:lnTo>
                      <a:pt x="48" y="42"/>
                    </a:lnTo>
                    <a:lnTo>
                      <a:pt x="48" y="36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48" y="48"/>
                    </a:lnTo>
                    <a:lnTo>
                      <a:pt x="48" y="42"/>
                    </a:lnTo>
                    <a:lnTo>
                      <a:pt x="48" y="42"/>
                    </a:lnTo>
                    <a:lnTo>
                      <a:pt x="48" y="66"/>
                    </a:lnTo>
                    <a:lnTo>
                      <a:pt x="48" y="54"/>
                    </a:lnTo>
                    <a:lnTo>
                      <a:pt x="48" y="90"/>
                    </a:lnTo>
                    <a:lnTo>
                      <a:pt x="48" y="66"/>
                    </a:lnTo>
                    <a:lnTo>
                      <a:pt x="48" y="48"/>
                    </a:lnTo>
                    <a:lnTo>
                      <a:pt x="48" y="78"/>
                    </a:lnTo>
                    <a:lnTo>
                      <a:pt x="48" y="54"/>
                    </a:lnTo>
                    <a:lnTo>
                      <a:pt x="48" y="66"/>
                    </a:lnTo>
                    <a:lnTo>
                      <a:pt x="48" y="48"/>
                    </a:lnTo>
                    <a:lnTo>
                      <a:pt x="48" y="18"/>
                    </a:lnTo>
                    <a:lnTo>
                      <a:pt x="48" y="18"/>
                    </a:lnTo>
                    <a:lnTo>
                      <a:pt x="48" y="36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48" y="90"/>
                    </a:lnTo>
                    <a:lnTo>
                      <a:pt x="48" y="42"/>
                    </a:lnTo>
                    <a:lnTo>
                      <a:pt x="48" y="30"/>
                    </a:lnTo>
                    <a:lnTo>
                      <a:pt x="48" y="90"/>
                    </a:lnTo>
                    <a:lnTo>
                      <a:pt x="48" y="72"/>
                    </a:lnTo>
                    <a:lnTo>
                      <a:pt x="48" y="66"/>
                    </a:lnTo>
                    <a:lnTo>
                      <a:pt x="48" y="36"/>
                    </a:lnTo>
                    <a:lnTo>
                      <a:pt x="48" y="30"/>
                    </a:lnTo>
                    <a:lnTo>
                      <a:pt x="48" y="84"/>
                    </a:lnTo>
                    <a:lnTo>
                      <a:pt x="48" y="66"/>
                    </a:lnTo>
                    <a:lnTo>
                      <a:pt x="48" y="48"/>
                    </a:lnTo>
                    <a:lnTo>
                      <a:pt x="48" y="36"/>
                    </a:lnTo>
                    <a:lnTo>
                      <a:pt x="48" y="90"/>
                    </a:lnTo>
                    <a:lnTo>
                      <a:pt x="48" y="24"/>
                    </a:lnTo>
                    <a:lnTo>
                      <a:pt x="48" y="54"/>
                    </a:lnTo>
                    <a:lnTo>
                      <a:pt x="48" y="42"/>
                    </a:lnTo>
                    <a:lnTo>
                      <a:pt x="48" y="60"/>
                    </a:lnTo>
                    <a:lnTo>
                      <a:pt x="48" y="48"/>
                    </a:lnTo>
                    <a:lnTo>
                      <a:pt x="48" y="78"/>
                    </a:lnTo>
                    <a:lnTo>
                      <a:pt x="48" y="78"/>
                    </a:lnTo>
                    <a:lnTo>
                      <a:pt x="48" y="42"/>
                    </a:lnTo>
                    <a:lnTo>
                      <a:pt x="48" y="84"/>
                    </a:lnTo>
                    <a:lnTo>
                      <a:pt x="48" y="72"/>
                    </a:lnTo>
                    <a:lnTo>
                      <a:pt x="48" y="30"/>
                    </a:lnTo>
                    <a:lnTo>
                      <a:pt x="48" y="60"/>
                    </a:lnTo>
                    <a:lnTo>
                      <a:pt x="48" y="54"/>
                    </a:lnTo>
                    <a:lnTo>
                      <a:pt x="48" y="42"/>
                    </a:lnTo>
                    <a:lnTo>
                      <a:pt x="48" y="42"/>
                    </a:lnTo>
                    <a:lnTo>
                      <a:pt x="48" y="66"/>
                    </a:lnTo>
                    <a:lnTo>
                      <a:pt x="48" y="24"/>
                    </a:lnTo>
                    <a:lnTo>
                      <a:pt x="48" y="18"/>
                    </a:lnTo>
                    <a:lnTo>
                      <a:pt x="48" y="54"/>
                    </a:lnTo>
                    <a:lnTo>
                      <a:pt x="48" y="72"/>
                    </a:lnTo>
                    <a:lnTo>
                      <a:pt x="48" y="96"/>
                    </a:lnTo>
                    <a:lnTo>
                      <a:pt x="48" y="42"/>
                    </a:lnTo>
                    <a:lnTo>
                      <a:pt x="48" y="60"/>
                    </a:lnTo>
                    <a:lnTo>
                      <a:pt x="48" y="78"/>
                    </a:lnTo>
                    <a:lnTo>
                      <a:pt x="48" y="96"/>
                    </a:lnTo>
                    <a:lnTo>
                      <a:pt x="48" y="84"/>
                    </a:lnTo>
                    <a:lnTo>
                      <a:pt x="48" y="24"/>
                    </a:lnTo>
                    <a:lnTo>
                      <a:pt x="48" y="54"/>
                    </a:lnTo>
                    <a:lnTo>
                      <a:pt x="48" y="72"/>
                    </a:lnTo>
                    <a:lnTo>
                      <a:pt x="48" y="42"/>
                    </a:lnTo>
                    <a:lnTo>
                      <a:pt x="48" y="60"/>
                    </a:lnTo>
                    <a:lnTo>
                      <a:pt x="48" y="42"/>
                    </a:lnTo>
                    <a:lnTo>
                      <a:pt x="48" y="54"/>
                    </a:lnTo>
                    <a:lnTo>
                      <a:pt x="48" y="90"/>
                    </a:lnTo>
                    <a:lnTo>
                      <a:pt x="48" y="48"/>
                    </a:lnTo>
                    <a:lnTo>
                      <a:pt x="48" y="66"/>
                    </a:lnTo>
                    <a:lnTo>
                      <a:pt x="48" y="48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48" y="78"/>
                    </a:lnTo>
                    <a:lnTo>
                      <a:pt x="48" y="36"/>
                    </a:lnTo>
                    <a:lnTo>
                      <a:pt x="48" y="42"/>
                    </a:lnTo>
                    <a:lnTo>
                      <a:pt x="48" y="42"/>
                    </a:lnTo>
                    <a:lnTo>
                      <a:pt x="48" y="66"/>
                    </a:lnTo>
                    <a:lnTo>
                      <a:pt x="48" y="36"/>
                    </a:lnTo>
                    <a:lnTo>
                      <a:pt x="48" y="18"/>
                    </a:lnTo>
                    <a:lnTo>
                      <a:pt x="48" y="36"/>
                    </a:lnTo>
                    <a:lnTo>
                      <a:pt x="48" y="60"/>
                    </a:lnTo>
                    <a:lnTo>
                      <a:pt x="48" y="36"/>
                    </a:lnTo>
                    <a:lnTo>
                      <a:pt x="48" y="96"/>
                    </a:lnTo>
                    <a:lnTo>
                      <a:pt x="48" y="30"/>
                    </a:lnTo>
                    <a:lnTo>
                      <a:pt x="48" y="84"/>
                    </a:lnTo>
                    <a:lnTo>
                      <a:pt x="48" y="60"/>
                    </a:lnTo>
                    <a:lnTo>
                      <a:pt x="48" y="54"/>
                    </a:lnTo>
                    <a:lnTo>
                      <a:pt x="48" y="72"/>
                    </a:lnTo>
                    <a:lnTo>
                      <a:pt x="48" y="42"/>
                    </a:lnTo>
                    <a:lnTo>
                      <a:pt x="48" y="72"/>
                    </a:lnTo>
                    <a:lnTo>
                      <a:pt x="48" y="24"/>
                    </a:lnTo>
                    <a:lnTo>
                      <a:pt x="48" y="60"/>
                    </a:lnTo>
                    <a:lnTo>
                      <a:pt x="48" y="36"/>
                    </a:lnTo>
                    <a:lnTo>
                      <a:pt x="48" y="48"/>
                    </a:lnTo>
                    <a:lnTo>
                      <a:pt x="54" y="60"/>
                    </a:lnTo>
                    <a:lnTo>
                      <a:pt x="54" y="72"/>
                    </a:lnTo>
                    <a:lnTo>
                      <a:pt x="54" y="48"/>
                    </a:lnTo>
                    <a:lnTo>
                      <a:pt x="54" y="60"/>
                    </a:lnTo>
                    <a:lnTo>
                      <a:pt x="54" y="84"/>
                    </a:lnTo>
                    <a:lnTo>
                      <a:pt x="54" y="72"/>
                    </a:lnTo>
                    <a:lnTo>
                      <a:pt x="54" y="60"/>
                    </a:lnTo>
                    <a:lnTo>
                      <a:pt x="54" y="30"/>
                    </a:lnTo>
                    <a:lnTo>
                      <a:pt x="54" y="66"/>
                    </a:lnTo>
                    <a:lnTo>
                      <a:pt x="54" y="66"/>
                    </a:lnTo>
                    <a:lnTo>
                      <a:pt x="54" y="30"/>
                    </a:lnTo>
                    <a:lnTo>
                      <a:pt x="54" y="42"/>
                    </a:lnTo>
                    <a:lnTo>
                      <a:pt x="54" y="36"/>
                    </a:lnTo>
                    <a:lnTo>
                      <a:pt x="54" y="54"/>
                    </a:lnTo>
                    <a:lnTo>
                      <a:pt x="54" y="12"/>
                    </a:lnTo>
                    <a:lnTo>
                      <a:pt x="54" y="114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54" y="72"/>
                    </a:lnTo>
                    <a:lnTo>
                      <a:pt x="54" y="48"/>
                    </a:lnTo>
                    <a:lnTo>
                      <a:pt x="54" y="60"/>
                    </a:lnTo>
                    <a:lnTo>
                      <a:pt x="54" y="72"/>
                    </a:lnTo>
                    <a:lnTo>
                      <a:pt x="54" y="42"/>
                    </a:lnTo>
                    <a:lnTo>
                      <a:pt x="54" y="66"/>
                    </a:lnTo>
                    <a:lnTo>
                      <a:pt x="54" y="42"/>
                    </a:lnTo>
                    <a:lnTo>
                      <a:pt x="54" y="54"/>
                    </a:lnTo>
                    <a:lnTo>
                      <a:pt x="54" y="72"/>
                    </a:lnTo>
                    <a:lnTo>
                      <a:pt x="54" y="60"/>
                    </a:lnTo>
                    <a:lnTo>
                      <a:pt x="54" y="30"/>
                    </a:lnTo>
                    <a:lnTo>
                      <a:pt x="54" y="54"/>
                    </a:lnTo>
                    <a:lnTo>
                      <a:pt x="54" y="48"/>
                    </a:lnTo>
                    <a:lnTo>
                      <a:pt x="54" y="72"/>
                    </a:lnTo>
                    <a:lnTo>
                      <a:pt x="54" y="90"/>
                    </a:lnTo>
                    <a:lnTo>
                      <a:pt x="54" y="42"/>
                    </a:lnTo>
                    <a:lnTo>
                      <a:pt x="54" y="54"/>
                    </a:lnTo>
                    <a:lnTo>
                      <a:pt x="54" y="42"/>
                    </a:lnTo>
                    <a:lnTo>
                      <a:pt x="54" y="48"/>
                    </a:lnTo>
                    <a:lnTo>
                      <a:pt x="54" y="36"/>
                    </a:lnTo>
                    <a:lnTo>
                      <a:pt x="54" y="90"/>
                    </a:lnTo>
                    <a:lnTo>
                      <a:pt x="54" y="72"/>
                    </a:lnTo>
                    <a:lnTo>
                      <a:pt x="54" y="90"/>
                    </a:lnTo>
                    <a:lnTo>
                      <a:pt x="54" y="60"/>
                    </a:lnTo>
                    <a:lnTo>
                      <a:pt x="54" y="96"/>
                    </a:lnTo>
                    <a:lnTo>
                      <a:pt x="54" y="48"/>
                    </a:lnTo>
                    <a:lnTo>
                      <a:pt x="54" y="66"/>
                    </a:lnTo>
                    <a:lnTo>
                      <a:pt x="54" y="24"/>
                    </a:lnTo>
                    <a:lnTo>
                      <a:pt x="54" y="66"/>
                    </a:lnTo>
                    <a:lnTo>
                      <a:pt x="54" y="66"/>
                    </a:lnTo>
                    <a:lnTo>
                      <a:pt x="54" y="54"/>
                    </a:lnTo>
                    <a:lnTo>
                      <a:pt x="54" y="42"/>
                    </a:lnTo>
                    <a:lnTo>
                      <a:pt x="54" y="24"/>
                    </a:lnTo>
                    <a:lnTo>
                      <a:pt x="54" y="30"/>
                    </a:lnTo>
                    <a:lnTo>
                      <a:pt x="54" y="90"/>
                    </a:lnTo>
                    <a:lnTo>
                      <a:pt x="54" y="36"/>
                    </a:lnTo>
                    <a:lnTo>
                      <a:pt x="54" y="54"/>
                    </a:lnTo>
                    <a:lnTo>
                      <a:pt x="54" y="54"/>
                    </a:lnTo>
                    <a:lnTo>
                      <a:pt x="54" y="72"/>
                    </a:lnTo>
                    <a:lnTo>
                      <a:pt x="54" y="54"/>
                    </a:lnTo>
                    <a:lnTo>
                      <a:pt x="54" y="84"/>
                    </a:lnTo>
                    <a:lnTo>
                      <a:pt x="54" y="72"/>
                    </a:lnTo>
                    <a:lnTo>
                      <a:pt x="54" y="60"/>
                    </a:lnTo>
                    <a:lnTo>
                      <a:pt x="54" y="36"/>
                    </a:lnTo>
                    <a:lnTo>
                      <a:pt x="54" y="54"/>
                    </a:lnTo>
                    <a:lnTo>
                      <a:pt x="54" y="66"/>
                    </a:lnTo>
                    <a:lnTo>
                      <a:pt x="54" y="54"/>
                    </a:lnTo>
                    <a:lnTo>
                      <a:pt x="54" y="66"/>
                    </a:lnTo>
                    <a:lnTo>
                      <a:pt x="54" y="60"/>
                    </a:lnTo>
                    <a:lnTo>
                      <a:pt x="54" y="66"/>
                    </a:lnTo>
                    <a:lnTo>
                      <a:pt x="54" y="30"/>
                    </a:lnTo>
                    <a:lnTo>
                      <a:pt x="54" y="48"/>
                    </a:lnTo>
                    <a:lnTo>
                      <a:pt x="54" y="36"/>
                    </a:lnTo>
                    <a:lnTo>
                      <a:pt x="54" y="42"/>
                    </a:lnTo>
                    <a:lnTo>
                      <a:pt x="54" y="36"/>
                    </a:lnTo>
                    <a:lnTo>
                      <a:pt x="54" y="48"/>
                    </a:lnTo>
                    <a:lnTo>
                      <a:pt x="54" y="24"/>
                    </a:lnTo>
                    <a:lnTo>
                      <a:pt x="54" y="66"/>
                    </a:lnTo>
                    <a:lnTo>
                      <a:pt x="54" y="36"/>
                    </a:lnTo>
                    <a:lnTo>
                      <a:pt x="54" y="36"/>
                    </a:lnTo>
                    <a:lnTo>
                      <a:pt x="54" y="72"/>
                    </a:lnTo>
                    <a:lnTo>
                      <a:pt x="54" y="18"/>
                    </a:lnTo>
                    <a:lnTo>
                      <a:pt x="54" y="54"/>
                    </a:lnTo>
                    <a:lnTo>
                      <a:pt x="54" y="48"/>
                    </a:lnTo>
                    <a:lnTo>
                      <a:pt x="54" y="7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40"/>
              <p:cNvSpPr>
                <a:spLocks/>
              </p:cNvSpPr>
              <p:nvPr/>
            </p:nvSpPr>
            <p:spPr bwMode="auto">
              <a:xfrm>
                <a:off x="3937000" y="7926388"/>
                <a:ext cx="95250" cy="238125"/>
              </a:xfrm>
              <a:custGeom>
                <a:avLst/>
                <a:gdLst>
                  <a:gd name="T0" fmla="*/ 0 w 60"/>
                  <a:gd name="T1" fmla="*/ 90 h 150"/>
                  <a:gd name="T2" fmla="*/ 6 w 60"/>
                  <a:gd name="T3" fmla="*/ 90 h 150"/>
                  <a:gd name="T4" fmla="*/ 6 w 60"/>
                  <a:gd name="T5" fmla="*/ 102 h 150"/>
                  <a:gd name="T6" fmla="*/ 6 w 60"/>
                  <a:gd name="T7" fmla="*/ 78 h 150"/>
                  <a:gd name="T8" fmla="*/ 6 w 60"/>
                  <a:gd name="T9" fmla="*/ 108 h 150"/>
                  <a:gd name="T10" fmla="*/ 6 w 60"/>
                  <a:gd name="T11" fmla="*/ 90 h 150"/>
                  <a:gd name="T12" fmla="*/ 6 w 60"/>
                  <a:gd name="T13" fmla="*/ 96 h 150"/>
                  <a:gd name="T14" fmla="*/ 12 w 60"/>
                  <a:gd name="T15" fmla="*/ 42 h 150"/>
                  <a:gd name="T16" fmla="*/ 12 w 60"/>
                  <a:gd name="T17" fmla="*/ 48 h 150"/>
                  <a:gd name="T18" fmla="*/ 12 w 60"/>
                  <a:gd name="T19" fmla="*/ 96 h 150"/>
                  <a:gd name="T20" fmla="*/ 12 w 60"/>
                  <a:gd name="T21" fmla="*/ 78 h 150"/>
                  <a:gd name="T22" fmla="*/ 12 w 60"/>
                  <a:gd name="T23" fmla="*/ 78 h 150"/>
                  <a:gd name="T24" fmla="*/ 12 w 60"/>
                  <a:gd name="T25" fmla="*/ 90 h 150"/>
                  <a:gd name="T26" fmla="*/ 12 w 60"/>
                  <a:gd name="T27" fmla="*/ 108 h 150"/>
                  <a:gd name="T28" fmla="*/ 18 w 60"/>
                  <a:gd name="T29" fmla="*/ 84 h 150"/>
                  <a:gd name="T30" fmla="*/ 18 w 60"/>
                  <a:gd name="T31" fmla="*/ 48 h 150"/>
                  <a:gd name="T32" fmla="*/ 18 w 60"/>
                  <a:gd name="T33" fmla="*/ 54 h 150"/>
                  <a:gd name="T34" fmla="*/ 18 w 60"/>
                  <a:gd name="T35" fmla="*/ 90 h 150"/>
                  <a:gd name="T36" fmla="*/ 18 w 60"/>
                  <a:gd name="T37" fmla="*/ 72 h 150"/>
                  <a:gd name="T38" fmla="*/ 18 w 60"/>
                  <a:gd name="T39" fmla="*/ 96 h 150"/>
                  <a:gd name="T40" fmla="*/ 24 w 60"/>
                  <a:gd name="T41" fmla="*/ 114 h 150"/>
                  <a:gd name="T42" fmla="*/ 24 w 60"/>
                  <a:gd name="T43" fmla="*/ 60 h 150"/>
                  <a:gd name="T44" fmla="*/ 24 w 60"/>
                  <a:gd name="T45" fmla="*/ 66 h 150"/>
                  <a:gd name="T46" fmla="*/ 24 w 60"/>
                  <a:gd name="T47" fmla="*/ 66 h 150"/>
                  <a:gd name="T48" fmla="*/ 24 w 60"/>
                  <a:gd name="T49" fmla="*/ 36 h 150"/>
                  <a:gd name="T50" fmla="*/ 24 w 60"/>
                  <a:gd name="T51" fmla="*/ 102 h 150"/>
                  <a:gd name="T52" fmla="*/ 30 w 60"/>
                  <a:gd name="T53" fmla="*/ 108 h 150"/>
                  <a:gd name="T54" fmla="*/ 30 w 60"/>
                  <a:gd name="T55" fmla="*/ 90 h 150"/>
                  <a:gd name="T56" fmla="*/ 30 w 60"/>
                  <a:gd name="T57" fmla="*/ 132 h 150"/>
                  <a:gd name="T58" fmla="*/ 30 w 60"/>
                  <a:gd name="T59" fmla="*/ 90 h 150"/>
                  <a:gd name="T60" fmla="*/ 30 w 60"/>
                  <a:gd name="T61" fmla="*/ 90 h 150"/>
                  <a:gd name="T62" fmla="*/ 30 w 60"/>
                  <a:gd name="T63" fmla="*/ 90 h 150"/>
                  <a:gd name="T64" fmla="*/ 30 w 60"/>
                  <a:gd name="T65" fmla="*/ 84 h 150"/>
                  <a:gd name="T66" fmla="*/ 36 w 60"/>
                  <a:gd name="T67" fmla="*/ 60 h 150"/>
                  <a:gd name="T68" fmla="*/ 36 w 60"/>
                  <a:gd name="T69" fmla="*/ 90 h 150"/>
                  <a:gd name="T70" fmla="*/ 36 w 60"/>
                  <a:gd name="T71" fmla="*/ 102 h 150"/>
                  <a:gd name="T72" fmla="*/ 36 w 60"/>
                  <a:gd name="T73" fmla="*/ 90 h 150"/>
                  <a:gd name="T74" fmla="*/ 36 w 60"/>
                  <a:gd name="T75" fmla="*/ 84 h 150"/>
                  <a:gd name="T76" fmla="*/ 36 w 60"/>
                  <a:gd name="T77" fmla="*/ 66 h 150"/>
                  <a:gd name="T78" fmla="*/ 42 w 60"/>
                  <a:gd name="T79" fmla="*/ 138 h 150"/>
                  <a:gd name="T80" fmla="*/ 42 w 60"/>
                  <a:gd name="T81" fmla="*/ 60 h 150"/>
                  <a:gd name="T82" fmla="*/ 42 w 60"/>
                  <a:gd name="T83" fmla="*/ 90 h 150"/>
                  <a:gd name="T84" fmla="*/ 42 w 60"/>
                  <a:gd name="T85" fmla="*/ 96 h 150"/>
                  <a:gd name="T86" fmla="*/ 42 w 60"/>
                  <a:gd name="T87" fmla="*/ 102 h 150"/>
                  <a:gd name="T88" fmla="*/ 42 w 60"/>
                  <a:gd name="T89" fmla="*/ 90 h 150"/>
                  <a:gd name="T90" fmla="*/ 42 w 60"/>
                  <a:gd name="T91" fmla="*/ 126 h 150"/>
                  <a:gd name="T92" fmla="*/ 48 w 60"/>
                  <a:gd name="T93" fmla="*/ 126 h 150"/>
                  <a:gd name="T94" fmla="*/ 48 w 60"/>
                  <a:gd name="T95" fmla="*/ 48 h 150"/>
                  <a:gd name="T96" fmla="*/ 48 w 60"/>
                  <a:gd name="T97" fmla="*/ 72 h 150"/>
                  <a:gd name="T98" fmla="*/ 48 w 60"/>
                  <a:gd name="T99" fmla="*/ 78 h 150"/>
                  <a:gd name="T100" fmla="*/ 48 w 60"/>
                  <a:gd name="T101" fmla="*/ 72 h 150"/>
                  <a:gd name="T102" fmla="*/ 48 w 60"/>
                  <a:gd name="T103" fmla="*/ 96 h 150"/>
                  <a:gd name="T104" fmla="*/ 54 w 60"/>
                  <a:gd name="T105" fmla="*/ 90 h 150"/>
                  <a:gd name="T106" fmla="*/ 54 w 60"/>
                  <a:gd name="T107" fmla="*/ 72 h 150"/>
                  <a:gd name="T108" fmla="*/ 54 w 60"/>
                  <a:gd name="T109" fmla="*/ 90 h 150"/>
                  <a:gd name="T110" fmla="*/ 54 w 60"/>
                  <a:gd name="T111" fmla="*/ 90 h 150"/>
                  <a:gd name="T112" fmla="*/ 54 w 60"/>
                  <a:gd name="T113" fmla="*/ 72 h 150"/>
                  <a:gd name="T114" fmla="*/ 54 w 60"/>
                  <a:gd name="T115" fmla="*/ 102 h 150"/>
                  <a:gd name="T116" fmla="*/ 60 w 60"/>
                  <a:gd name="T117" fmla="*/ 54 h 150"/>
                  <a:gd name="T118" fmla="*/ 60 w 60"/>
                  <a:gd name="T119" fmla="*/ 78 h 150"/>
                  <a:gd name="T120" fmla="*/ 60 w 60"/>
                  <a:gd name="T121" fmla="*/ 84 h 150"/>
                  <a:gd name="T122" fmla="*/ 60 w 60"/>
                  <a:gd name="T123" fmla="*/ 84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0" h="150">
                    <a:moveTo>
                      <a:pt x="0" y="108"/>
                    </a:moveTo>
                    <a:lnTo>
                      <a:pt x="0" y="66"/>
                    </a:lnTo>
                    <a:lnTo>
                      <a:pt x="0" y="114"/>
                    </a:lnTo>
                    <a:lnTo>
                      <a:pt x="0" y="84"/>
                    </a:lnTo>
                    <a:lnTo>
                      <a:pt x="0" y="54"/>
                    </a:lnTo>
                    <a:lnTo>
                      <a:pt x="0" y="102"/>
                    </a:lnTo>
                    <a:lnTo>
                      <a:pt x="0" y="54"/>
                    </a:lnTo>
                    <a:lnTo>
                      <a:pt x="0" y="102"/>
                    </a:lnTo>
                    <a:lnTo>
                      <a:pt x="0" y="90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0" y="96"/>
                    </a:lnTo>
                    <a:lnTo>
                      <a:pt x="0" y="60"/>
                    </a:lnTo>
                    <a:lnTo>
                      <a:pt x="0" y="84"/>
                    </a:lnTo>
                    <a:lnTo>
                      <a:pt x="0" y="48"/>
                    </a:lnTo>
                    <a:lnTo>
                      <a:pt x="0" y="90"/>
                    </a:lnTo>
                    <a:lnTo>
                      <a:pt x="0" y="84"/>
                    </a:lnTo>
                    <a:lnTo>
                      <a:pt x="0" y="114"/>
                    </a:lnTo>
                    <a:lnTo>
                      <a:pt x="0" y="90"/>
                    </a:lnTo>
                    <a:lnTo>
                      <a:pt x="0" y="126"/>
                    </a:lnTo>
                    <a:lnTo>
                      <a:pt x="6" y="144"/>
                    </a:lnTo>
                    <a:lnTo>
                      <a:pt x="6" y="84"/>
                    </a:lnTo>
                    <a:lnTo>
                      <a:pt x="6" y="66"/>
                    </a:lnTo>
                    <a:lnTo>
                      <a:pt x="6" y="78"/>
                    </a:lnTo>
                    <a:lnTo>
                      <a:pt x="6" y="72"/>
                    </a:lnTo>
                    <a:lnTo>
                      <a:pt x="6" y="54"/>
                    </a:lnTo>
                    <a:lnTo>
                      <a:pt x="6" y="90"/>
                    </a:lnTo>
                    <a:lnTo>
                      <a:pt x="6" y="84"/>
                    </a:lnTo>
                    <a:lnTo>
                      <a:pt x="6" y="120"/>
                    </a:lnTo>
                    <a:lnTo>
                      <a:pt x="6" y="102"/>
                    </a:lnTo>
                    <a:lnTo>
                      <a:pt x="6" y="102"/>
                    </a:lnTo>
                    <a:lnTo>
                      <a:pt x="6" y="90"/>
                    </a:lnTo>
                    <a:lnTo>
                      <a:pt x="6" y="66"/>
                    </a:lnTo>
                    <a:lnTo>
                      <a:pt x="6" y="126"/>
                    </a:lnTo>
                    <a:lnTo>
                      <a:pt x="6" y="48"/>
                    </a:lnTo>
                    <a:lnTo>
                      <a:pt x="6" y="72"/>
                    </a:lnTo>
                    <a:lnTo>
                      <a:pt x="6" y="90"/>
                    </a:lnTo>
                    <a:lnTo>
                      <a:pt x="6" y="78"/>
                    </a:lnTo>
                    <a:lnTo>
                      <a:pt x="6" y="90"/>
                    </a:lnTo>
                    <a:lnTo>
                      <a:pt x="6" y="102"/>
                    </a:lnTo>
                    <a:lnTo>
                      <a:pt x="6" y="72"/>
                    </a:lnTo>
                    <a:lnTo>
                      <a:pt x="6" y="120"/>
                    </a:lnTo>
                    <a:lnTo>
                      <a:pt x="6" y="114"/>
                    </a:lnTo>
                    <a:lnTo>
                      <a:pt x="6" y="84"/>
                    </a:lnTo>
                    <a:lnTo>
                      <a:pt x="6" y="120"/>
                    </a:lnTo>
                    <a:lnTo>
                      <a:pt x="6" y="84"/>
                    </a:lnTo>
                    <a:lnTo>
                      <a:pt x="6" y="78"/>
                    </a:lnTo>
                    <a:lnTo>
                      <a:pt x="6" y="102"/>
                    </a:lnTo>
                    <a:lnTo>
                      <a:pt x="6" y="78"/>
                    </a:lnTo>
                    <a:lnTo>
                      <a:pt x="6" y="84"/>
                    </a:lnTo>
                    <a:lnTo>
                      <a:pt x="6" y="90"/>
                    </a:lnTo>
                    <a:lnTo>
                      <a:pt x="6" y="102"/>
                    </a:lnTo>
                    <a:lnTo>
                      <a:pt x="6" y="84"/>
                    </a:lnTo>
                    <a:lnTo>
                      <a:pt x="6" y="78"/>
                    </a:lnTo>
                    <a:lnTo>
                      <a:pt x="6" y="84"/>
                    </a:lnTo>
                    <a:lnTo>
                      <a:pt x="6" y="120"/>
                    </a:lnTo>
                    <a:lnTo>
                      <a:pt x="6" y="66"/>
                    </a:lnTo>
                    <a:lnTo>
                      <a:pt x="6" y="96"/>
                    </a:lnTo>
                    <a:lnTo>
                      <a:pt x="6" y="72"/>
                    </a:lnTo>
                    <a:lnTo>
                      <a:pt x="6" y="90"/>
                    </a:lnTo>
                    <a:lnTo>
                      <a:pt x="6" y="66"/>
                    </a:lnTo>
                    <a:lnTo>
                      <a:pt x="6" y="78"/>
                    </a:lnTo>
                    <a:lnTo>
                      <a:pt x="6" y="90"/>
                    </a:lnTo>
                    <a:lnTo>
                      <a:pt x="6" y="78"/>
                    </a:lnTo>
                    <a:lnTo>
                      <a:pt x="6" y="60"/>
                    </a:lnTo>
                    <a:lnTo>
                      <a:pt x="6" y="90"/>
                    </a:lnTo>
                    <a:lnTo>
                      <a:pt x="6" y="114"/>
                    </a:lnTo>
                    <a:lnTo>
                      <a:pt x="6" y="48"/>
                    </a:lnTo>
                    <a:lnTo>
                      <a:pt x="6" y="90"/>
                    </a:lnTo>
                    <a:lnTo>
                      <a:pt x="6" y="102"/>
                    </a:lnTo>
                    <a:lnTo>
                      <a:pt x="6" y="84"/>
                    </a:lnTo>
                    <a:lnTo>
                      <a:pt x="6" y="84"/>
                    </a:lnTo>
                    <a:lnTo>
                      <a:pt x="6" y="48"/>
                    </a:lnTo>
                    <a:lnTo>
                      <a:pt x="6" y="120"/>
                    </a:lnTo>
                    <a:lnTo>
                      <a:pt x="6" y="114"/>
                    </a:lnTo>
                    <a:lnTo>
                      <a:pt x="6" y="48"/>
                    </a:lnTo>
                    <a:lnTo>
                      <a:pt x="6" y="66"/>
                    </a:lnTo>
                    <a:lnTo>
                      <a:pt x="6" y="108"/>
                    </a:lnTo>
                    <a:lnTo>
                      <a:pt x="6" y="90"/>
                    </a:lnTo>
                    <a:lnTo>
                      <a:pt x="6" y="108"/>
                    </a:lnTo>
                    <a:lnTo>
                      <a:pt x="6" y="84"/>
                    </a:lnTo>
                    <a:lnTo>
                      <a:pt x="6" y="66"/>
                    </a:lnTo>
                    <a:lnTo>
                      <a:pt x="6" y="96"/>
                    </a:lnTo>
                    <a:lnTo>
                      <a:pt x="6" y="78"/>
                    </a:lnTo>
                    <a:lnTo>
                      <a:pt x="6" y="84"/>
                    </a:lnTo>
                    <a:lnTo>
                      <a:pt x="6" y="90"/>
                    </a:lnTo>
                    <a:lnTo>
                      <a:pt x="6" y="114"/>
                    </a:lnTo>
                    <a:lnTo>
                      <a:pt x="6" y="120"/>
                    </a:lnTo>
                    <a:lnTo>
                      <a:pt x="6" y="102"/>
                    </a:lnTo>
                    <a:lnTo>
                      <a:pt x="6" y="90"/>
                    </a:lnTo>
                    <a:lnTo>
                      <a:pt x="6" y="84"/>
                    </a:lnTo>
                    <a:lnTo>
                      <a:pt x="6" y="78"/>
                    </a:lnTo>
                    <a:lnTo>
                      <a:pt x="6" y="78"/>
                    </a:lnTo>
                    <a:lnTo>
                      <a:pt x="6" y="90"/>
                    </a:lnTo>
                    <a:lnTo>
                      <a:pt x="6" y="78"/>
                    </a:lnTo>
                    <a:lnTo>
                      <a:pt x="6" y="90"/>
                    </a:lnTo>
                    <a:lnTo>
                      <a:pt x="6" y="102"/>
                    </a:lnTo>
                    <a:lnTo>
                      <a:pt x="6" y="102"/>
                    </a:lnTo>
                    <a:lnTo>
                      <a:pt x="6" y="132"/>
                    </a:lnTo>
                    <a:lnTo>
                      <a:pt x="6" y="108"/>
                    </a:lnTo>
                    <a:lnTo>
                      <a:pt x="6" y="72"/>
                    </a:lnTo>
                    <a:lnTo>
                      <a:pt x="6" y="96"/>
                    </a:lnTo>
                    <a:lnTo>
                      <a:pt x="6" y="108"/>
                    </a:lnTo>
                    <a:lnTo>
                      <a:pt x="6" y="66"/>
                    </a:lnTo>
                    <a:lnTo>
                      <a:pt x="6" y="102"/>
                    </a:lnTo>
                    <a:lnTo>
                      <a:pt x="6" y="84"/>
                    </a:lnTo>
                    <a:lnTo>
                      <a:pt x="6" y="66"/>
                    </a:lnTo>
                    <a:lnTo>
                      <a:pt x="6" y="84"/>
                    </a:lnTo>
                    <a:lnTo>
                      <a:pt x="6" y="84"/>
                    </a:lnTo>
                    <a:lnTo>
                      <a:pt x="6" y="96"/>
                    </a:lnTo>
                    <a:lnTo>
                      <a:pt x="6" y="90"/>
                    </a:lnTo>
                    <a:lnTo>
                      <a:pt x="6" y="96"/>
                    </a:lnTo>
                    <a:lnTo>
                      <a:pt x="6" y="66"/>
                    </a:lnTo>
                    <a:lnTo>
                      <a:pt x="6" y="72"/>
                    </a:lnTo>
                    <a:lnTo>
                      <a:pt x="6" y="66"/>
                    </a:lnTo>
                    <a:lnTo>
                      <a:pt x="6" y="120"/>
                    </a:lnTo>
                    <a:lnTo>
                      <a:pt x="6" y="114"/>
                    </a:lnTo>
                    <a:lnTo>
                      <a:pt x="6" y="54"/>
                    </a:lnTo>
                    <a:lnTo>
                      <a:pt x="6" y="78"/>
                    </a:lnTo>
                    <a:lnTo>
                      <a:pt x="6" y="66"/>
                    </a:lnTo>
                    <a:lnTo>
                      <a:pt x="6" y="102"/>
                    </a:lnTo>
                    <a:lnTo>
                      <a:pt x="6" y="78"/>
                    </a:lnTo>
                    <a:lnTo>
                      <a:pt x="12" y="102"/>
                    </a:lnTo>
                    <a:lnTo>
                      <a:pt x="12" y="90"/>
                    </a:lnTo>
                    <a:lnTo>
                      <a:pt x="12" y="102"/>
                    </a:lnTo>
                    <a:lnTo>
                      <a:pt x="12" y="78"/>
                    </a:lnTo>
                    <a:lnTo>
                      <a:pt x="12" y="96"/>
                    </a:lnTo>
                    <a:lnTo>
                      <a:pt x="12" y="42"/>
                    </a:lnTo>
                    <a:lnTo>
                      <a:pt x="12" y="96"/>
                    </a:lnTo>
                    <a:lnTo>
                      <a:pt x="12" y="102"/>
                    </a:lnTo>
                    <a:lnTo>
                      <a:pt x="12" y="96"/>
                    </a:lnTo>
                    <a:lnTo>
                      <a:pt x="12" y="84"/>
                    </a:lnTo>
                    <a:lnTo>
                      <a:pt x="12" y="108"/>
                    </a:lnTo>
                    <a:lnTo>
                      <a:pt x="12" y="126"/>
                    </a:lnTo>
                    <a:lnTo>
                      <a:pt x="12" y="84"/>
                    </a:lnTo>
                    <a:lnTo>
                      <a:pt x="12" y="90"/>
                    </a:lnTo>
                    <a:lnTo>
                      <a:pt x="12" y="84"/>
                    </a:lnTo>
                    <a:lnTo>
                      <a:pt x="12" y="132"/>
                    </a:lnTo>
                    <a:lnTo>
                      <a:pt x="12" y="108"/>
                    </a:lnTo>
                    <a:lnTo>
                      <a:pt x="12" y="78"/>
                    </a:lnTo>
                    <a:lnTo>
                      <a:pt x="12" y="90"/>
                    </a:lnTo>
                    <a:lnTo>
                      <a:pt x="12" y="78"/>
                    </a:lnTo>
                    <a:lnTo>
                      <a:pt x="12" y="72"/>
                    </a:lnTo>
                    <a:lnTo>
                      <a:pt x="12" y="48"/>
                    </a:lnTo>
                    <a:lnTo>
                      <a:pt x="12" y="102"/>
                    </a:lnTo>
                    <a:lnTo>
                      <a:pt x="12" y="78"/>
                    </a:lnTo>
                    <a:lnTo>
                      <a:pt x="12" y="78"/>
                    </a:lnTo>
                    <a:lnTo>
                      <a:pt x="12" y="72"/>
                    </a:lnTo>
                    <a:lnTo>
                      <a:pt x="12" y="96"/>
                    </a:lnTo>
                    <a:lnTo>
                      <a:pt x="12" y="96"/>
                    </a:lnTo>
                    <a:lnTo>
                      <a:pt x="12" y="78"/>
                    </a:lnTo>
                    <a:lnTo>
                      <a:pt x="12" y="60"/>
                    </a:lnTo>
                    <a:lnTo>
                      <a:pt x="12" y="72"/>
                    </a:lnTo>
                    <a:lnTo>
                      <a:pt x="12" y="108"/>
                    </a:lnTo>
                    <a:lnTo>
                      <a:pt x="12" y="108"/>
                    </a:lnTo>
                    <a:lnTo>
                      <a:pt x="12" y="72"/>
                    </a:lnTo>
                    <a:lnTo>
                      <a:pt x="12" y="96"/>
                    </a:lnTo>
                    <a:lnTo>
                      <a:pt x="12" y="90"/>
                    </a:lnTo>
                    <a:lnTo>
                      <a:pt x="12" y="90"/>
                    </a:lnTo>
                    <a:lnTo>
                      <a:pt x="12" y="96"/>
                    </a:lnTo>
                    <a:lnTo>
                      <a:pt x="12" y="126"/>
                    </a:lnTo>
                    <a:lnTo>
                      <a:pt x="12" y="84"/>
                    </a:lnTo>
                    <a:lnTo>
                      <a:pt x="12" y="96"/>
                    </a:lnTo>
                    <a:lnTo>
                      <a:pt x="12" y="96"/>
                    </a:lnTo>
                    <a:lnTo>
                      <a:pt x="12" y="78"/>
                    </a:lnTo>
                    <a:lnTo>
                      <a:pt x="12" y="96"/>
                    </a:lnTo>
                    <a:lnTo>
                      <a:pt x="12" y="42"/>
                    </a:lnTo>
                    <a:lnTo>
                      <a:pt x="12" y="96"/>
                    </a:lnTo>
                    <a:lnTo>
                      <a:pt x="12" y="78"/>
                    </a:lnTo>
                    <a:lnTo>
                      <a:pt x="12" y="84"/>
                    </a:lnTo>
                    <a:lnTo>
                      <a:pt x="12" y="102"/>
                    </a:lnTo>
                    <a:lnTo>
                      <a:pt x="12" y="78"/>
                    </a:lnTo>
                    <a:lnTo>
                      <a:pt x="12" y="114"/>
                    </a:lnTo>
                    <a:lnTo>
                      <a:pt x="12" y="66"/>
                    </a:lnTo>
                    <a:lnTo>
                      <a:pt x="12" y="66"/>
                    </a:lnTo>
                    <a:lnTo>
                      <a:pt x="12" y="78"/>
                    </a:lnTo>
                    <a:lnTo>
                      <a:pt x="12" y="108"/>
                    </a:lnTo>
                    <a:lnTo>
                      <a:pt x="12" y="78"/>
                    </a:lnTo>
                    <a:lnTo>
                      <a:pt x="12" y="84"/>
                    </a:lnTo>
                    <a:lnTo>
                      <a:pt x="12" y="96"/>
                    </a:lnTo>
                    <a:lnTo>
                      <a:pt x="12" y="66"/>
                    </a:lnTo>
                    <a:lnTo>
                      <a:pt x="12" y="90"/>
                    </a:lnTo>
                    <a:lnTo>
                      <a:pt x="12" y="48"/>
                    </a:lnTo>
                    <a:lnTo>
                      <a:pt x="12" y="84"/>
                    </a:lnTo>
                    <a:lnTo>
                      <a:pt x="12" y="54"/>
                    </a:lnTo>
                    <a:lnTo>
                      <a:pt x="12" y="30"/>
                    </a:lnTo>
                    <a:lnTo>
                      <a:pt x="12" y="78"/>
                    </a:lnTo>
                    <a:lnTo>
                      <a:pt x="12" y="78"/>
                    </a:lnTo>
                    <a:lnTo>
                      <a:pt x="12" y="66"/>
                    </a:lnTo>
                    <a:lnTo>
                      <a:pt x="12" y="84"/>
                    </a:lnTo>
                    <a:lnTo>
                      <a:pt x="12" y="84"/>
                    </a:lnTo>
                    <a:lnTo>
                      <a:pt x="12" y="78"/>
                    </a:lnTo>
                    <a:lnTo>
                      <a:pt x="12" y="78"/>
                    </a:lnTo>
                    <a:lnTo>
                      <a:pt x="12" y="90"/>
                    </a:lnTo>
                    <a:lnTo>
                      <a:pt x="12" y="90"/>
                    </a:lnTo>
                    <a:lnTo>
                      <a:pt x="12" y="108"/>
                    </a:lnTo>
                    <a:lnTo>
                      <a:pt x="12" y="96"/>
                    </a:lnTo>
                    <a:lnTo>
                      <a:pt x="12" y="96"/>
                    </a:lnTo>
                    <a:lnTo>
                      <a:pt x="12" y="66"/>
                    </a:lnTo>
                    <a:lnTo>
                      <a:pt x="12" y="54"/>
                    </a:lnTo>
                    <a:lnTo>
                      <a:pt x="12" y="114"/>
                    </a:lnTo>
                    <a:lnTo>
                      <a:pt x="12" y="102"/>
                    </a:lnTo>
                    <a:lnTo>
                      <a:pt x="12" y="126"/>
                    </a:lnTo>
                    <a:lnTo>
                      <a:pt x="12" y="96"/>
                    </a:lnTo>
                    <a:lnTo>
                      <a:pt x="12" y="120"/>
                    </a:lnTo>
                    <a:lnTo>
                      <a:pt x="12" y="66"/>
                    </a:lnTo>
                    <a:lnTo>
                      <a:pt x="12" y="60"/>
                    </a:lnTo>
                    <a:lnTo>
                      <a:pt x="12" y="90"/>
                    </a:lnTo>
                    <a:lnTo>
                      <a:pt x="12" y="84"/>
                    </a:lnTo>
                    <a:lnTo>
                      <a:pt x="12" y="72"/>
                    </a:lnTo>
                    <a:lnTo>
                      <a:pt x="12" y="24"/>
                    </a:lnTo>
                    <a:lnTo>
                      <a:pt x="12" y="72"/>
                    </a:lnTo>
                    <a:lnTo>
                      <a:pt x="12" y="96"/>
                    </a:lnTo>
                    <a:lnTo>
                      <a:pt x="12" y="78"/>
                    </a:lnTo>
                    <a:lnTo>
                      <a:pt x="12" y="114"/>
                    </a:lnTo>
                    <a:lnTo>
                      <a:pt x="12" y="78"/>
                    </a:lnTo>
                    <a:lnTo>
                      <a:pt x="12" y="102"/>
                    </a:lnTo>
                    <a:lnTo>
                      <a:pt x="12" y="96"/>
                    </a:lnTo>
                    <a:lnTo>
                      <a:pt x="12" y="114"/>
                    </a:lnTo>
                    <a:lnTo>
                      <a:pt x="12" y="96"/>
                    </a:lnTo>
                    <a:lnTo>
                      <a:pt x="12" y="108"/>
                    </a:lnTo>
                    <a:lnTo>
                      <a:pt x="12" y="78"/>
                    </a:lnTo>
                    <a:lnTo>
                      <a:pt x="12" y="72"/>
                    </a:lnTo>
                    <a:lnTo>
                      <a:pt x="12" y="108"/>
                    </a:lnTo>
                    <a:lnTo>
                      <a:pt x="12" y="72"/>
                    </a:lnTo>
                    <a:lnTo>
                      <a:pt x="18" y="72"/>
                    </a:lnTo>
                    <a:lnTo>
                      <a:pt x="18" y="90"/>
                    </a:lnTo>
                    <a:lnTo>
                      <a:pt x="18" y="84"/>
                    </a:lnTo>
                    <a:lnTo>
                      <a:pt x="18" y="96"/>
                    </a:lnTo>
                    <a:lnTo>
                      <a:pt x="18" y="102"/>
                    </a:lnTo>
                    <a:lnTo>
                      <a:pt x="18" y="66"/>
                    </a:lnTo>
                    <a:lnTo>
                      <a:pt x="18" y="48"/>
                    </a:lnTo>
                    <a:lnTo>
                      <a:pt x="18" y="60"/>
                    </a:lnTo>
                    <a:lnTo>
                      <a:pt x="18" y="108"/>
                    </a:lnTo>
                    <a:lnTo>
                      <a:pt x="18" y="78"/>
                    </a:lnTo>
                    <a:lnTo>
                      <a:pt x="18" y="90"/>
                    </a:lnTo>
                    <a:lnTo>
                      <a:pt x="18" y="96"/>
                    </a:lnTo>
                    <a:lnTo>
                      <a:pt x="18" y="96"/>
                    </a:lnTo>
                    <a:lnTo>
                      <a:pt x="18" y="60"/>
                    </a:lnTo>
                    <a:lnTo>
                      <a:pt x="18" y="84"/>
                    </a:lnTo>
                    <a:lnTo>
                      <a:pt x="18" y="108"/>
                    </a:lnTo>
                    <a:lnTo>
                      <a:pt x="18" y="96"/>
                    </a:lnTo>
                    <a:lnTo>
                      <a:pt x="18" y="84"/>
                    </a:lnTo>
                    <a:lnTo>
                      <a:pt x="18" y="90"/>
                    </a:lnTo>
                    <a:lnTo>
                      <a:pt x="18" y="66"/>
                    </a:lnTo>
                    <a:lnTo>
                      <a:pt x="18" y="120"/>
                    </a:lnTo>
                    <a:lnTo>
                      <a:pt x="18" y="96"/>
                    </a:lnTo>
                    <a:lnTo>
                      <a:pt x="18" y="60"/>
                    </a:lnTo>
                    <a:lnTo>
                      <a:pt x="18" y="126"/>
                    </a:lnTo>
                    <a:lnTo>
                      <a:pt x="18" y="90"/>
                    </a:lnTo>
                    <a:lnTo>
                      <a:pt x="18" y="72"/>
                    </a:lnTo>
                    <a:lnTo>
                      <a:pt x="18" y="102"/>
                    </a:lnTo>
                    <a:lnTo>
                      <a:pt x="18" y="78"/>
                    </a:lnTo>
                    <a:lnTo>
                      <a:pt x="18" y="108"/>
                    </a:lnTo>
                    <a:lnTo>
                      <a:pt x="18" y="72"/>
                    </a:lnTo>
                    <a:lnTo>
                      <a:pt x="18" y="48"/>
                    </a:lnTo>
                    <a:lnTo>
                      <a:pt x="18" y="66"/>
                    </a:lnTo>
                    <a:lnTo>
                      <a:pt x="18" y="54"/>
                    </a:lnTo>
                    <a:lnTo>
                      <a:pt x="18" y="96"/>
                    </a:lnTo>
                    <a:lnTo>
                      <a:pt x="18" y="108"/>
                    </a:lnTo>
                    <a:lnTo>
                      <a:pt x="18" y="54"/>
                    </a:lnTo>
                    <a:lnTo>
                      <a:pt x="18" y="90"/>
                    </a:lnTo>
                    <a:lnTo>
                      <a:pt x="18" y="60"/>
                    </a:lnTo>
                    <a:lnTo>
                      <a:pt x="18" y="78"/>
                    </a:lnTo>
                    <a:lnTo>
                      <a:pt x="18" y="78"/>
                    </a:lnTo>
                    <a:lnTo>
                      <a:pt x="18" y="72"/>
                    </a:lnTo>
                    <a:lnTo>
                      <a:pt x="18" y="90"/>
                    </a:lnTo>
                    <a:lnTo>
                      <a:pt x="18" y="96"/>
                    </a:lnTo>
                    <a:lnTo>
                      <a:pt x="18" y="78"/>
                    </a:lnTo>
                    <a:lnTo>
                      <a:pt x="18" y="66"/>
                    </a:lnTo>
                    <a:lnTo>
                      <a:pt x="18" y="114"/>
                    </a:lnTo>
                    <a:lnTo>
                      <a:pt x="18" y="54"/>
                    </a:lnTo>
                    <a:lnTo>
                      <a:pt x="18" y="66"/>
                    </a:lnTo>
                    <a:lnTo>
                      <a:pt x="18" y="90"/>
                    </a:lnTo>
                    <a:lnTo>
                      <a:pt x="18" y="72"/>
                    </a:lnTo>
                    <a:lnTo>
                      <a:pt x="18" y="84"/>
                    </a:lnTo>
                    <a:lnTo>
                      <a:pt x="18" y="90"/>
                    </a:lnTo>
                    <a:lnTo>
                      <a:pt x="18" y="54"/>
                    </a:lnTo>
                    <a:lnTo>
                      <a:pt x="18" y="84"/>
                    </a:lnTo>
                    <a:lnTo>
                      <a:pt x="18" y="102"/>
                    </a:lnTo>
                    <a:lnTo>
                      <a:pt x="18" y="78"/>
                    </a:lnTo>
                    <a:lnTo>
                      <a:pt x="18" y="96"/>
                    </a:lnTo>
                    <a:lnTo>
                      <a:pt x="18" y="66"/>
                    </a:lnTo>
                    <a:lnTo>
                      <a:pt x="18" y="96"/>
                    </a:lnTo>
                    <a:lnTo>
                      <a:pt x="18" y="90"/>
                    </a:lnTo>
                    <a:lnTo>
                      <a:pt x="18" y="108"/>
                    </a:lnTo>
                    <a:lnTo>
                      <a:pt x="18" y="120"/>
                    </a:lnTo>
                    <a:lnTo>
                      <a:pt x="18" y="90"/>
                    </a:lnTo>
                    <a:lnTo>
                      <a:pt x="18" y="78"/>
                    </a:lnTo>
                    <a:lnTo>
                      <a:pt x="18" y="132"/>
                    </a:lnTo>
                    <a:lnTo>
                      <a:pt x="18" y="48"/>
                    </a:lnTo>
                    <a:lnTo>
                      <a:pt x="18" y="60"/>
                    </a:lnTo>
                    <a:lnTo>
                      <a:pt x="18" y="120"/>
                    </a:lnTo>
                    <a:lnTo>
                      <a:pt x="18" y="96"/>
                    </a:lnTo>
                    <a:lnTo>
                      <a:pt x="18" y="90"/>
                    </a:lnTo>
                    <a:lnTo>
                      <a:pt x="18" y="72"/>
                    </a:lnTo>
                    <a:lnTo>
                      <a:pt x="18" y="96"/>
                    </a:lnTo>
                    <a:lnTo>
                      <a:pt x="18" y="84"/>
                    </a:lnTo>
                    <a:lnTo>
                      <a:pt x="18" y="90"/>
                    </a:lnTo>
                    <a:lnTo>
                      <a:pt x="18" y="54"/>
                    </a:lnTo>
                    <a:lnTo>
                      <a:pt x="18" y="108"/>
                    </a:lnTo>
                    <a:lnTo>
                      <a:pt x="18" y="72"/>
                    </a:lnTo>
                    <a:lnTo>
                      <a:pt x="18" y="102"/>
                    </a:lnTo>
                    <a:lnTo>
                      <a:pt x="18" y="72"/>
                    </a:lnTo>
                    <a:lnTo>
                      <a:pt x="18" y="90"/>
                    </a:lnTo>
                    <a:lnTo>
                      <a:pt x="18" y="72"/>
                    </a:lnTo>
                    <a:lnTo>
                      <a:pt x="18" y="102"/>
                    </a:lnTo>
                    <a:lnTo>
                      <a:pt x="18" y="84"/>
                    </a:lnTo>
                    <a:lnTo>
                      <a:pt x="18" y="72"/>
                    </a:lnTo>
                    <a:lnTo>
                      <a:pt x="18" y="96"/>
                    </a:lnTo>
                    <a:lnTo>
                      <a:pt x="18" y="60"/>
                    </a:lnTo>
                    <a:lnTo>
                      <a:pt x="18" y="66"/>
                    </a:lnTo>
                    <a:lnTo>
                      <a:pt x="18" y="102"/>
                    </a:lnTo>
                    <a:lnTo>
                      <a:pt x="18" y="84"/>
                    </a:lnTo>
                    <a:lnTo>
                      <a:pt x="18" y="72"/>
                    </a:lnTo>
                    <a:lnTo>
                      <a:pt x="18" y="108"/>
                    </a:lnTo>
                    <a:lnTo>
                      <a:pt x="18" y="102"/>
                    </a:lnTo>
                    <a:lnTo>
                      <a:pt x="18" y="60"/>
                    </a:lnTo>
                    <a:lnTo>
                      <a:pt x="18" y="78"/>
                    </a:lnTo>
                    <a:lnTo>
                      <a:pt x="18" y="96"/>
                    </a:lnTo>
                    <a:lnTo>
                      <a:pt x="18" y="108"/>
                    </a:lnTo>
                    <a:lnTo>
                      <a:pt x="18" y="90"/>
                    </a:lnTo>
                    <a:lnTo>
                      <a:pt x="18" y="108"/>
                    </a:lnTo>
                    <a:lnTo>
                      <a:pt x="18" y="72"/>
                    </a:lnTo>
                    <a:lnTo>
                      <a:pt x="18" y="72"/>
                    </a:lnTo>
                    <a:lnTo>
                      <a:pt x="18" y="90"/>
                    </a:lnTo>
                    <a:lnTo>
                      <a:pt x="18" y="72"/>
                    </a:lnTo>
                    <a:lnTo>
                      <a:pt x="24" y="114"/>
                    </a:lnTo>
                    <a:lnTo>
                      <a:pt x="24" y="84"/>
                    </a:lnTo>
                    <a:lnTo>
                      <a:pt x="24" y="78"/>
                    </a:lnTo>
                    <a:lnTo>
                      <a:pt x="24" y="0"/>
                    </a:lnTo>
                    <a:lnTo>
                      <a:pt x="24" y="102"/>
                    </a:lnTo>
                    <a:lnTo>
                      <a:pt x="24" y="96"/>
                    </a:lnTo>
                    <a:lnTo>
                      <a:pt x="24" y="78"/>
                    </a:lnTo>
                    <a:lnTo>
                      <a:pt x="24" y="72"/>
                    </a:lnTo>
                    <a:lnTo>
                      <a:pt x="24" y="114"/>
                    </a:lnTo>
                    <a:lnTo>
                      <a:pt x="24" y="66"/>
                    </a:lnTo>
                    <a:lnTo>
                      <a:pt x="24" y="78"/>
                    </a:lnTo>
                    <a:lnTo>
                      <a:pt x="24" y="90"/>
                    </a:lnTo>
                    <a:lnTo>
                      <a:pt x="24" y="114"/>
                    </a:lnTo>
                    <a:lnTo>
                      <a:pt x="24" y="48"/>
                    </a:lnTo>
                    <a:lnTo>
                      <a:pt x="24" y="96"/>
                    </a:lnTo>
                    <a:lnTo>
                      <a:pt x="24" y="90"/>
                    </a:lnTo>
                    <a:lnTo>
                      <a:pt x="24" y="108"/>
                    </a:lnTo>
                    <a:lnTo>
                      <a:pt x="24" y="72"/>
                    </a:lnTo>
                    <a:lnTo>
                      <a:pt x="24" y="60"/>
                    </a:lnTo>
                    <a:lnTo>
                      <a:pt x="24" y="54"/>
                    </a:lnTo>
                    <a:lnTo>
                      <a:pt x="24" y="72"/>
                    </a:lnTo>
                    <a:lnTo>
                      <a:pt x="24" y="78"/>
                    </a:lnTo>
                    <a:lnTo>
                      <a:pt x="24" y="108"/>
                    </a:lnTo>
                    <a:lnTo>
                      <a:pt x="24" y="114"/>
                    </a:lnTo>
                    <a:lnTo>
                      <a:pt x="24" y="60"/>
                    </a:lnTo>
                    <a:lnTo>
                      <a:pt x="24" y="78"/>
                    </a:lnTo>
                    <a:lnTo>
                      <a:pt x="24" y="102"/>
                    </a:lnTo>
                    <a:lnTo>
                      <a:pt x="24" y="96"/>
                    </a:lnTo>
                    <a:lnTo>
                      <a:pt x="24" y="90"/>
                    </a:lnTo>
                    <a:lnTo>
                      <a:pt x="24" y="96"/>
                    </a:lnTo>
                    <a:lnTo>
                      <a:pt x="24" y="114"/>
                    </a:lnTo>
                    <a:lnTo>
                      <a:pt x="24" y="78"/>
                    </a:lnTo>
                    <a:lnTo>
                      <a:pt x="24" y="78"/>
                    </a:lnTo>
                    <a:lnTo>
                      <a:pt x="24" y="96"/>
                    </a:lnTo>
                    <a:lnTo>
                      <a:pt x="24" y="78"/>
                    </a:lnTo>
                    <a:lnTo>
                      <a:pt x="24" y="66"/>
                    </a:lnTo>
                    <a:lnTo>
                      <a:pt x="24" y="102"/>
                    </a:lnTo>
                    <a:lnTo>
                      <a:pt x="24" y="102"/>
                    </a:lnTo>
                    <a:lnTo>
                      <a:pt x="24" y="42"/>
                    </a:lnTo>
                    <a:lnTo>
                      <a:pt x="24" y="84"/>
                    </a:lnTo>
                    <a:lnTo>
                      <a:pt x="24" y="66"/>
                    </a:lnTo>
                    <a:lnTo>
                      <a:pt x="24" y="84"/>
                    </a:lnTo>
                    <a:lnTo>
                      <a:pt x="24" y="102"/>
                    </a:lnTo>
                    <a:lnTo>
                      <a:pt x="24" y="66"/>
                    </a:lnTo>
                    <a:lnTo>
                      <a:pt x="24" y="78"/>
                    </a:lnTo>
                    <a:lnTo>
                      <a:pt x="24" y="78"/>
                    </a:lnTo>
                    <a:lnTo>
                      <a:pt x="24" y="72"/>
                    </a:lnTo>
                    <a:lnTo>
                      <a:pt x="24" y="72"/>
                    </a:lnTo>
                    <a:lnTo>
                      <a:pt x="24" y="114"/>
                    </a:lnTo>
                    <a:lnTo>
                      <a:pt x="24" y="126"/>
                    </a:lnTo>
                    <a:lnTo>
                      <a:pt x="24" y="60"/>
                    </a:lnTo>
                    <a:lnTo>
                      <a:pt x="24" y="66"/>
                    </a:lnTo>
                    <a:lnTo>
                      <a:pt x="24" y="72"/>
                    </a:lnTo>
                    <a:lnTo>
                      <a:pt x="24" y="48"/>
                    </a:lnTo>
                    <a:lnTo>
                      <a:pt x="24" y="102"/>
                    </a:lnTo>
                    <a:lnTo>
                      <a:pt x="24" y="90"/>
                    </a:lnTo>
                    <a:lnTo>
                      <a:pt x="24" y="66"/>
                    </a:lnTo>
                    <a:lnTo>
                      <a:pt x="24" y="66"/>
                    </a:lnTo>
                    <a:lnTo>
                      <a:pt x="24" y="96"/>
                    </a:lnTo>
                    <a:lnTo>
                      <a:pt x="24" y="96"/>
                    </a:lnTo>
                    <a:lnTo>
                      <a:pt x="24" y="60"/>
                    </a:lnTo>
                    <a:lnTo>
                      <a:pt x="24" y="108"/>
                    </a:lnTo>
                    <a:lnTo>
                      <a:pt x="24" y="72"/>
                    </a:lnTo>
                    <a:lnTo>
                      <a:pt x="24" y="78"/>
                    </a:lnTo>
                    <a:lnTo>
                      <a:pt x="24" y="114"/>
                    </a:lnTo>
                    <a:lnTo>
                      <a:pt x="24" y="54"/>
                    </a:lnTo>
                    <a:lnTo>
                      <a:pt x="24" y="66"/>
                    </a:lnTo>
                    <a:lnTo>
                      <a:pt x="24" y="72"/>
                    </a:lnTo>
                    <a:lnTo>
                      <a:pt x="24" y="90"/>
                    </a:lnTo>
                    <a:lnTo>
                      <a:pt x="24" y="108"/>
                    </a:lnTo>
                    <a:lnTo>
                      <a:pt x="24" y="66"/>
                    </a:lnTo>
                    <a:lnTo>
                      <a:pt x="24" y="84"/>
                    </a:lnTo>
                    <a:lnTo>
                      <a:pt x="24" y="36"/>
                    </a:lnTo>
                    <a:lnTo>
                      <a:pt x="24" y="84"/>
                    </a:lnTo>
                    <a:lnTo>
                      <a:pt x="24" y="108"/>
                    </a:lnTo>
                    <a:lnTo>
                      <a:pt x="24" y="60"/>
                    </a:lnTo>
                    <a:lnTo>
                      <a:pt x="24" y="66"/>
                    </a:lnTo>
                    <a:lnTo>
                      <a:pt x="24" y="96"/>
                    </a:lnTo>
                    <a:lnTo>
                      <a:pt x="24" y="78"/>
                    </a:lnTo>
                    <a:lnTo>
                      <a:pt x="24" y="78"/>
                    </a:lnTo>
                    <a:lnTo>
                      <a:pt x="24" y="90"/>
                    </a:lnTo>
                    <a:lnTo>
                      <a:pt x="24" y="96"/>
                    </a:lnTo>
                    <a:lnTo>
                      <a:pt x="24" y="138"/>
                    </a:lnTo>
                    <a:lnTo>
                      <a:pt x="24" y="90"/>
                    </a:lnTo>
                    <a:lnTo>
                      <a:pt x="24" y="84"/>
                    </a:lnTo>
                    <a:lnTo>
                      <a:pt x="24" y="96"/>
                    </a:lnTo>
                    <a:lnTo>
                      <a:pt x="24" y="90"/>
                    </a:lnTo>
                    <a:lnTo>
                      <a:pt x="24" y="108"/>
                    </a:lnTo>
                    <a:lnTo>
                      <a:pt x="24" y="102"/>
                    </a:lnTo>
                    <a:lnTo>
                      <a:pt x="24" y="66"/>
                    </a:lnTo>
                    <a:lnTo>
                      <a:pt x="24" y="60"/>
                    </a:lnTo>
                    <a:lnTo>
                      <a:pt x="24" y="72"/>
                    </a:lnTo>
                    <a:lnTo>
                      <a:pt x="24" y="90"/>
                    </a:lnTo>
                    <a:lnTo>
                      <a:pt x="24" y="60"/>
                    </a:lnTo>
                    <a:lnTo>
                      <a:pt x="24" y="126"/>
                    </a:lnTo>
                    <a:lnTo>
                      <a:pt x="24" y="66"/>
                    </a:lnTo>
                    <a:lnTo>
                      <a:pt x="24" y="90"/>
                    </a:lnTo>
                    <a:lnTo>
                      <a:pt x="24" y="96"/>
                    </a:lnTo>
                    <a:lnTo>
                      <a:pt x="24" y="66"/>
                    </a:lnTo>
                    <a:lnTo>
                      <a:pt x="24" y="84"/>
                    </a:lnTo>
                    <a:lnTo>
                      <a:pt x="24" y="72"/>
                    </a:lnTo>
                    <a:lnTo>
                      <a:pt x="24" y="84"/>
                    </a:lnTo>
                    <a:lnTo>
                      <a:pt x="30" y="96"/>
                    </a:lnTo>
                    <a:lnTo>
                      <a:pt x="30" y="114"/>
                    </a:lnTo>
                    <a:lnTo>
                      <a:pt x="30" y="108"/>
                    </a:lnTo>
                    <a:lnTo>
                      <a:pt x="30" y="60"/>
                    </a:lnTo>
                    <a:lnTo>
                      <a:pt x="30" y="66"/>
                    </a:lnTo>
                    <a:lnTo>
                      <a:pt x="30" y="84"/>
                    </a:lnTo>
                    <a:lnTo>
                      <a:pt x="30" y="78"/>
                    </a:lnTo>
                    <a:lnTo>
                      <a:pt x="30" y="102"/>
                    </a:lnTo>
                    <a:lnTo>
                      <a:pt x="30" y="108"/>
                    </a:lnTo>
                    <a:lnTo>
                      <a:pt x="30" y="78"/>
                    </a:lnTo>
                    <a:lnTo>
                      <a:pt x="30" y="66"/>
                    </a:lnTo>
                    <a:lnTo>
                      <a:pt x="30" y="90"/>
                    </a:lnTo>
                    <a:lnTo>
                      <a:pt x="30" y="108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78"/>
                    </a:lnTo>
                    <a:lnTo>
                      <a:pt x="30" y="96"/>
                    </a:lnTo>
                    <a:lnTo>
                      <a:pt x="30" y="96"/>
                    </a:lnTo>
                    <a:lnTo>
                      <a:pt x="30" y="90"/>
                    </a:lnTo>
                    <a:lnTo>
                      <a:pt x="30" y="90"/>
                    </a:lnTo>
                    <a:lnTo>
                      <a:pt x="30" y="114"/>
                    </a:lnTo>
                    <a:lnTo>
                      <a:pt x="30" y="114"/>
                    </a:lnTo>
                    <a:lnTo>
                      <a:pt x="30" y="78"/>
                    </a:lnTo>
                    <a:lnTo>
                      <a:pt x="30" y="78"/>
                    </a:lnTo>
                    <a:lnTo>
                      <a:pt x="30" y="90"/>
                    </a:lnTo>
                    <a:lnTo>
                      <a:pt x="30" y="48"/>
                    </a:lnTo>
                    <a:lnTo>
                      <a:pt x="30" y="54"/>
                    </a:lnTo>
                    <a:lnTo>
                      <a:pt x="30" y="90"/>
                    </a:lnTo>
                    <a:lnTo>
                      <a:pt x="30" y="84"/>
                    </a:lnTo>
                    <a:lnTo>
                      <a:pt x="30" y="102"/>
                    </a:lnTo>
                    <a:lnTo>
                      <a:pt x="30" y="150"/>
                    </a:lnTo>
                    <a:lnTo>
                      <a:pt x="30" y="60"/>
                    </a:lnTo>
                    <a:lnTo>
                      <a:pt x="30" y="108"/>
                    </a:lnTo>
                    <a:lnTo>
                      <a:pt x="30" y="96"/>
                    </a:lnTo>
                    <a:lnTo>
                      <a:pt x="30" y="132"/>
                    </a:lnTo>
                    <a:lnTo>
                      <a:pt x="30" y="66"/>
                    </a:lnTo>
                    <a:lnTo>
                      <a:pt x="30" y="120"/>
                    </a:lnTo>
                    <a:lnTo>
                      <a:pt x="30" y="72"/>
                    </a:lnTo>
                    <a:lnTo>
                      <a:pt x="30" y="120"/>
                    </a:lnTo>
                    <a:lnTo>
                      <a:pt x="30" y="96"/>
                    </a:lnTo>
                    <a:lnTo>
                      <a:pt x="30" y="84"/>
                    </a:lnTo>
                    <a:lnTo>
                      <a:pt x="30" y="60"/>
                    </a:lnTo>
                    <a:lnTo>
                      <a:pt x="30" y="108"/>
                    </a:lnTo>
                    <a:lnTo>
                      <a:pt x="30" y="96"/>
                    </a:lnTo>
                    <a:lnTo>
                      <a:pt x="30" y="84"/>
                    </a:lnTo>
                    <a:lnTo>
                      <a:pt x="30" y="84"/>
                    </a:lnTo>
                    <a:lnTo>
                      <a:pt x="30" y="66"/>
                    </a:lnTo>
                    <a:lnTo>
                      <a:pt x="30" y="48"/>
                    </a:lnTo>
                    <a:lnTo>
                      <a:pt x="30" y="84"/>
                    </a:lnTo>
                    <a:lnTo>
                      <a:pt x="30" y="90"/>
                    </a:lnTo>
                    <a:lnTo>
                      <a:pt x="30" y="90"/>
                    </a:lnTo>
                    <a:lnTo>
                      <a:pt x="30" y="90"/>
                    </a:lnTo>
                    <a:lnTo>
                      <a:pt x="30" y="96"/>
                    </a:lnTo>
                    <a:lnTo>
                      <a:pt x="30" y="108"/>
                    </a:lnTo>
                    <a:lnTo>
                      <a:pt x="30" y="108"/>
                    </a:lnTo>
                    <a:lnTo>
                      <a:pt x="30" y="90"/>
                    </a:lnTo>
                    <a:lnTo>
                      <a:pt x="30" y="126"/>
                    </a:lnTo>
                    <a:lnTo>
                      <a:pt x="30" y="96"/>
                    </a:lnTo>
                    <a:lnTo>
                      <a:pt x="30" y="120"/>
                    </a:lnTo>
                    <a:lnTo>
                      <a:pt x="30" y="60"/>
                    </a:lnTo>
                    <a:lnTo>
                      <a:pt x="30" y="90"/>
                    </a:lnTo>
                    <a:lnTo>
                      <a:pt x="30" y="24"/>
                    </a:lnTo>
                    <a:lnTo>
                      <a:pt x="30" y="66"/>
                    </a:lnTo>
                    <a:lnTo>
                      <a:pt x="30" y="132"/>
                    </a:lnTo>
                    <a:lnTo>
                      <a:pt x="30" y="102"/>
                    </a:lnTo>
                    <a:lnTo>
                      <a:pt x="30" y="96"/>
                    </a:lnTo>
                    <a:lnTo>
                      <a:pt x="30" y="90"/>
                    </a:lnTo>
                    <a:lnTo>
                      <a:pt x="30" y="66"/>
                    </a:lnTo>
                    <a:lnTo>
                      <a:pt x="30" y="72"/>
                    </a:lnTo>
                    <a:lnTo>
                      <a:pt x="30" y="90"/>
                    </a:lnTo>
                    <a:lnTo>
                      <a:pt x="30" y="96"/>
                    </a:lnTo>
                    <a:lnTo>
                      <a:pt x="30" y="54"/>
                    </a:lnTo>
                    <a:lnTo>
                      <a:pt x="30" y="90"/>
                    </a:lnTo>
                    <a:lnTo>
                      <a:pt x="30" y="84"/>
                    </a:lnTo>
                    <a:lnTo>
                      <a:pt x="30" y="48"/>
                    </a:lnTo>
                    <a:lnTo>
                      <a:pt x="30" y="78"/>
                    </a:lnTo>
                    <a:lnTo>
                      <a:pt x="30" y="96"/>
                    </a:lnTo>
                    <a:lnTo>
                      <a:pt x="30" y="90"/>
                    </a:lnTo>
                    <a:lnTo>
                      <a:pt x="30" y="54"/>
                    </a:lnTo>
                    <a:lnTo>
                      <a:pt x="30" y="90"/>
                    </a:lnTo>
                    <a:lnTo>
                      <a:pt x="30" y="48"/>
                    </a:lnTo>
                    <a:lnTo>
                      <a:pt x="30" y="138"/>
                    </a:lnTo>
                    <a:lnTo>
                      <a:pt x="30" y="90"/>
                    </a:lnTo>
                    <a:lnTo>
                      <a:pt x="30" y="126"/>
                    </a:lnTo>
                    <a:lnTo>
                      <a:pt x="30" y="90"/>
                    </a:lnTo>
                    <a:lnTo>
                      <a:pt x="30" y="102"/>
                    </a:lnTo>
                    <a:lnTo>
                      <a:pt x="30" y="72"/>
                    </a:lnTo>
                    <a:lnTo>
                      <a:pt x="30" y="66"/>
                    </a:lnTo>
                    <a:lnTo>
                      <a:pt x="30" y="60"/>
                    </a:lnTo>
                    <a:lnTo>
                      <a:pt x="30" y="84"/>
                    </a:lnTo>
                    <a:lnTo>
                      <a:pt x="30" y="114"/>
                    </a:lnTo>
                    <a:lnTo>
                      <a:pt x="30" y="108"/>
                    </a:lnTo>
                    <a:lnTo>
                      <a:pt x="30" y="72"/>
                    </a:lnTo>
                    <a:lnTo>
                      <a:pt x="30" y="108"/>
                    </a:lnTo>
                    <a:lnTo>
                      <a:pt x="30" y="90"/>
                    </a:lnTo>
                    <a:lnTo>
                      <a:pt x="30" y="102"/>
                    </a:lnTo>
                    <a:lnTo>
                      <a:pt x="30" y="90"/>
                    </a:lnTo>
                    <a:lnTo>
                      <a:pt x="30" y="84"/>
                    </a:lnTo>
                    <a:lnTo>
                      <a:pt x="30" y="84"/>
                    </a:lnTo>
                    <a:lnTo>
                      <a:pt x="30" y="84"/>
                    </a:lnTo>
                    <a:lnTo>
                      <a:pt x="30" y="78"/>
                    </a:lnTo>
                    <a:lnTo>
                      <a:pt x="30" y="78"/>
                    </a:lnTo>
                    <a:lnTo>
                      <a:pt x="36" y="90"/>
                    </a:lnTo>
                    <a:lnTo>
                      <a:pt x="36" y="60"/>
                    </a:lnTo>
                    <a:lnTo>
                      <a:pt x="36" y="102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36" y="90"/>
                    </a:lnTo>
                    <a:lnTo>
                      <a:pt x="36" y="78"/>
                    </a:lnTo>
                    <a:lnTo>
                      <a:pt x="36" y="72"/>
                    </a:lnTo>
                    <a:lnTo>
                      <a:pt x="36" y="96"/>
                    </a:lnTo>
                    <a:lnTo>
                      <a:pt x="36" y="78"/>
                    </a:lnTo>
                    <a:lnTo>
                      <a:pt x="36" y="60"/>
                    </a:lnTo>
                    <a:lnTo>
                      <a:pt x="36" y="78"/>
                    </a:lnTo>
                    <a:lnTo>
                      <a:pt x="36" y="84"/>
                    </a:lnTo>
                    <a:lnTo>
                      <a:pt x="36" y="78"/>
                    </a:lnTo>
                    <a:lnTo>
                      <a:pt x="36" y="108"/>
                    </a:lnTo>
                    <a:lnTo>
                      <a:pt x="36" y="66"/>
                    </a:lnTo>
                    <a:lnTo>
                      <a:pt x="36" y="108"/>
                    </a:lnTo>
                    <a:lnTo>
                      <a:pt x="36" y="96"/>
                    </a:lnTo>
                    <a:lnTo>
                      <a:pt x="36" y="60"/>
                    </a:lnTo>
                    <a:lnTo>
                      <a:pt x="36" y="60"/>
                    </a:lnTo>
                    <a:lnTo>
                      <a:pt x="36" y="84"/>
                    </a:lnTo>
                    <a:lnTo>
                      <a:pt x="36" y="66"/>
                    </a:lnTo>
                    <a:lnTo>
                      <a:pt x="36" y="84"/>
                    </a:lnTo>
                    <a:lnTo>
                      <a:pt x="36" y="84"/>
                    </a:lnTo>
                    <a:lnTo>
                      <a:pt x="36" y="78"/>
                    </a:lnTo>
                    <a:lnTo>
                      <a:pt x="36" y="96"/>
                    </a:lnTo>
                    <a:lnTo>
                      <a:pt x="36" y="90"/>
                    </a:lnTo>
                    <a:lnTo>
                      <a:pt x="36" y="90"/>
                    </a:lnTo>
                    <a:lnTo>
                      <a:pt x="36" y="84"/>
                    </a:lnTo>
                    <a:lnTo>
                      <a:pt x="36" y="84"/>
                    </a:lnTo>
                    <a:lnTo>
                      <a:pt x="36" y="42"/>
                    </a:lnTo>
                    <a:lnTo>
                      <a:pt x="36" y="126"/>
                    </a:lnTo>
                    <a:lnTo>
                      <a:pt x="36" y="78"/>
                    </a:lnTo>
                    <a:lnTo>
                      <a:pt x="36" y="96"/>
                    </a:lnTo>
                    <a:lnTo>
                      <a:pt x="36" y="48"/>
                    </a:lnTo>
                    <a:lnTo>
                      <a:pt x="36" y="102"/>
                    </a:lnTo>
                    <a:lnTo>
                      <a:pt x="36" y="120"/>
                    </a:lnTo>
                    <a:lnTo>
                      <a:pt x="36" y="90"/>
                    </a:lnTo>
                    <a:lnTo>
                      <a:pt x="36" y="60"/>
                    </a:lnTo>
                    <a:lnTo>
                      <a:pt x="36" y="90"/>
                    </a:lnTo>
                    <a:lnTo>
                      <a:pt x="36" y="114"/>
                    </a:lnTo>
                    <a:lnTo>
                      <a:pt x="36" y="90"/>
                    </a:lnTo>
                    <a:lnTo>
                      <a:pt x="36" y="102"/>
                    </a:lnTo>
                    <a:lnTo>
                      <a:pt x="36" y="102"/>
                    </a:lnTo>
                    <a:lnTo>
                      <a:pt x="36" y="48"/>
                    </a:lnTo>
                    <a:lnTo>
                      <a:pt x="36" y="60"/>
                    </a:lnTo>
                    <a:lnTo>
                      <a:pt x="36" y="96"/>
                    </a:lnTo>
                    <a:lnTo>
                      <a:pt x="36" y="72"/>
                    </a:lnTo>
                    <a:lnTo>
                      <a:pt x="36" y="48"/>
                    </a:lnTo>
                    <a:lnTo>
                      <a:pt x="36" y="96"/>
                    </a:lnTo>
                    <a:lnTo>
                      <a:pt x="36" y="102"/>
                    </a:lnTo>
                    <a:lnTo>
                      <a:pt x="36" y="90"/>
                    </a:lnTo>
                    <a:lnTo>
                      <a:pt x="36" y="84"/>
                    </a:lnTo>
                    <a:lnTo>
                      <a:pt x="36" y="42"/>
                    </a:lnTo>
                    <a:lnTo>
                      <a:pt x="36" y="90"/>
                    </a:lnTo>
                    <a:lnTo>
                      <a:pt x="36" y="66"/>
                    </a:lnTo>
                    <a:lnTo>
                      <a:pt x="36" y="96"/>
                    </a:lnTo>
                    <a:lnTo>
                      <a:pt x="36" y="102"/>
                    </a:lnTo>
                    <a:lnTo>
                      <a:pt x="36" y="90"/>
                    </a:lnTo>
                    <a:lnTo>
                      <a:pt x="36" y="96"/>
                    </a:lnTo>
                    <a:lnTo>
                      <a:pt x="36" y="90"/>
                    </a:lnTo>
                    <a:lnTo>
                      <a:pt x="36" y="108"/>
                    </a:lnTo>
                    <a:lnTo>
                      <a:pt x="36" y="108"/>
                    </a:lnTo>
                    <a:lnTo>
                      <a:pt x="36" y="60"/>
                    </a:lnTo>
                    <a:lnTo>
                      <a:pt x="36" y="108"/>
                    </a:lnTo>
                    <a:lnTo>
                      <a:pt x="36" y="90"/>
                    </a:lnTo>
                    <a:lnTo>
                      <a:pt x="36" y="114"/>
                    </a:lnTo>
                    <a:lnTo>
                      <a:pt x="36" y="78"/>
                    </a:lnTo>
                    <a:lnTo>
                      <a:pt x="36" y="96"/>
                    </a:lnTo>
                    <a:lnTo>
                      <a:pt x="36" y="54"/>
                    </a:lnTo>
                    <a:lnTo>
                      <a:pt x="36" y="48"/>
                    </a:lnTo>
                    <a:lnTo>
                      <a:pt x="36" y="114"/>
                    </a:lnTo>
                    <a:lnTo>
                      <a:pt x="36" y="42"/>
                    </a:lnTo>
                    <a:lnTo>
                      <a:pt x="36" y="72"/>
                    </a:lnTo>
                    <a:lnTo>
                      <a:pt x="36" y="84"/>
                    </a:lnTo>
                    <a:lnTo>
                      <a:pt x="36" y="96"/>
                    </a:lnTo>
                    <a:lnTo>
                      <a:pt x="36" y="78"/>
                    </a:lnTo>
                    <a:lnTo>
                      <a:pt x="36" y="78"/>
                    </a:lnTo>
                    <a:lnTo>
                      <a:pt x="36" y="54"/>
                    </a:lnTo>
                    <a:lnTo>
                      <a:pt x="36" y="72"/>
                    </a:lnTo>
                    <a:lnTo>
                      <a:pt x="36" y="114"/>
                    </a:lnTo>
                    <a:lnTo>
                      <a:pt x="36" y="48"/>
                    </a:lnTo>
                    <a:lnTo>
                      <a:pt x="36" y="84"/>
                    </a:lnTo>
                    <a:lnTo>
                      <a:pt x="36" y="48"/>
                    </a:lnTo>
                    <a:lnTo>
                      <a:pt x="36" y="84"/>
                    </a:lnTo>
                    <a:lnTo>
                      <a:pt x="36" y="78"/>
                    </a:lnTo>
                    <a:lnTo>
                      <a:pt x="36" y="72"/>
                    </a:lnTo>
                    <a:lnTo>
                      <a:pt x="36" y="108"/>
                    </a:lnTo>
                    <a:lnTo>
                      <a:pt x="36" y="84"/>
                    </a:lnTo>
                    <a:lnTo>
                      <a:pt x="36" y="120"/>
                    </a:lnTo>
                    <a:lnTo>
                      <a:pt x="36" y="66"/>
                    </a:lnTo>
                    <a:lnTo>
                      <a:pt x="36" y="96"/>
                    </a:lnTo>
                    <a:lnTo>
                      <a:pt x="36" y="108"/>
                    </a:lnTo>
                    <a:lnTo>
                      <a:pt x="36" y="96"/>
                    </a:lnTo>
                    <a:lnTo>
                      <a:pt x="36" y="84"/>
                    </a:lnTo>
                    <a:lnTo>
                      <a:pt x="36" y="60"/>
                    </a:lnTo>
                    <a:lnTo>
                      <a:pt x="36" y="72"/>
                    </a:lnTo>
                    <a:lnTo>
                      <a:pt x="36" y="126"/>
                    </a:lnTo>
                    <a:lnTo>
                      <a:pt x="36" y="114"/>
                    </a:lnTo>
                    <a:lnTo>
                      <a:pt x="36" y="90"/>
                    </a:lnTo>
                    <a:lnTo>
                      <a:pt x="36" y="96"/>
                    </a:lnTo>
                    <a:lnTo>
                      <a:pt x="42" y="66"/>
                    </a:lnTo>
                    <a:lnTo>
                      <a:pt x="42" y="96"/>
                    </a:lnTo>
                    <a:lnTo>
                      <a:pt x="42" y="72"/>
                    </a:lnTo>
                    <a:lnTo>
                      <a:pt x="42" y="96"/>
                    </a:lnTo>
                    <a:lnTo>
                      <a:pt x="42" y="102"/>
                    </a:lnTo>
                    <a:lnTo>
                      <a:pt x="42" y="138"/>
                    </a:lnTo>
                    <a:lnTo>
                      <a:pt x="42" y="102"/>
                    </a:lnTo>
                    <a:lnTo>
                      <a:pt x="42" y="84"/>
                    </a:lnTo>
                    <a:lnTo>
                      <a:pt x="42" y="120"/>
                    </a:lnTo>
                    <a:lnTo>
                      <a:pt x="42" y="102"/>
                    </a:lnTo>
                    <a:lnTo>
                      <a:pt x="42" y="90"/>
                    </a:lnTo>
                    <a:lnTo>
                      <a:pt x="42" y="108"/>
                    </a:lnTo>
                    <a:lnTo>
                      <a:pt x="42" y="90"/>
                    </a:lnTo>
                    <a:lnTo>
                      <a:pt x="42" y="78"/>
                    </a:lnTo>
                    <a:lnTo>
                      <a:pt x="42" y="60"/>
                    </a:lnTo>
                    <a:lnTo>
                      <a:pt x="42" y="66"/>
                    </a:lnTo>
                    <a:lnTo>
                      <a:pt x="42" y="78"/>
                    </a:lnTo>
                    <a:lnTo>
                      <a:pt x="42" y="72"/>
                    </a:lnTo>
                    <a:lnTo>
                      <a:pt x="42" y="96"/>
                    </a:lnTo>
                    <a:lnTo>
                      <a:pt x="42" y="54"/>
                    </a:lnTo>
                    <a:lnTo>
                      <a:pt x="42" y="84"/>
                    </a:lnTo>
                    <a:lnTo>
                      <a:pt x="42" y="60"/>
                    </a:lnTo>
                    <a:lnTo>
                      <a:pt x="42" y="126"/>
                    </a:lnTo>
                    <a:lnTo>
                      <a:pt x="42" y="66"/>
                    </a:lnTo>
                    <a:lnTo>
                      <a:pt x="42" y="102"/>
                    </a:lnTo>
                    <a:lnTo>
                      <a:pt x="42" y="132"/>
                    </a:lnTo>
                    <a:lnTo>
                      <a:pt x="42" y="126"/>
                    </a:lnTo>
                    <a:lnTo>
                      <a:pt x="42" y="72"/>
                    </a:lnTo>
                    <a:lnTo>
                      <a:pt x="42" y="54"/>
                    </a:lnTo>
                    <a:lnTo>
                      <a:pt x="42" y="90"/>
                    </a:lnTo>
                    <a:lnTo>
                      <a:pt x="42" y="66"/>
                    </a:lnTo>
                    <a:lnTo>
                      <a:pt x="42" y="90"/>
                    </a:lnTo>
                    <a:lnTo>
                      <a:pt x="42" y="72"/>
                    </a:lnTo>
                    <a:lnTo>
                      <a:pt x="42" y="18"/>
                    </a:lnTo>
                    <a:lnTo>
                      <a:pt x="42" y="78"/>
                    </a:lnTo>
                    <a:lnTo>
                      <a:pt x="42" y="90"/>
                    </a:lnTo>
                    <a:lnTo>
                      <a:pt x="42" y="120"/>
                    </a:lnTo>
                    <a:lnTo>
                      <a:pt x="42" y="90"/>
                    </a:lnTo>
                    <a:lnTo>
                      <a:pt x="42" y="54"/>
                    </a:lnTo>
                    <a:lnTo>
                      <a:pt x="42" y="78"/>
                    </a:lnTo>
                    <a:lnTo>
                      <a:pt x="42" y="84"/>
                    </a:lnTo>
                    <a:lnTo>
                      <a:pt x="42" y="60"/>
                    </a:lnTo>
                    <a:lnTo>
                      <a:pt x="42" y="84"/>
                    </a:lnTo>
                    <a:lnTo>
                      <a:pt x="42" y="96"/>
                    </a:lnTo>
                    <a:lnTo>
                      <a:pt x="42" y="36"/>
                    </a:lnTo>
                    <a:lnTo>
                      <a:pt x="42" y="120"/>
                    </a:lnTo>
                    <a:lnTo>
                      <a:pt x="42" y="84"/>
                    </a:lnTo>
                    <a:lnTo>
                      <a:pt x="42" y="84"/>
                    </a:lnTo>
                    <a:lnTo>
                      <a:pt x="42" y="126"/>
                    </a:lnTo>
                    <a:lnTo>
                      <a:pt x="42" y="84"/>
                    </a:lnTo>
                    <a:lnTo>
                      <a:pt x="42" y="108"/>
                    </a:lnTo>
                    <a:lnTo>
                      <a:pt x="42" y="96"/>
                    </a:lnTo>
                    <a:lnTo>
                      <a:pt x="42" y="114"/>
                    </a:lnTo>
                    <a:lnTo>
                      <a:pt x="42" y="96"/>
                    </a:lnTo>
                    <a:lnTo>
                      <a:pt x="42" y="120"/>
                    </a:lnTo>
                    <a:lnTo>
                      <a:pt x="42" y="60"/>
                    </a:lnTo>
                    <a:lnTo>
                      <a:pt x="42" y="84"/>
                    </a:lnTo>
                    <a:lnTo>
                      <a:pt x="42" y="72"/>
                    </a:lnTo>
                    <a:lnTo>
                      <a:pt x="42" y="84"/>
                    </a:lnTo>
                    <a:lnTo>
                      <a:pt x="42" y="72"/>
                    </a:lnTo>
                    <a:lnTo>
                      <a:pt x="42" y="108"/>
                    </a:lnTo>
                    <a:lnTo>
                      <a:pt x="42" y="90"/>
                    </a:lnTo>
                    <a:lnTo>
                      <a:pt x="42" y="72"/>
                    </a:lnTo>
                    <a:lnTo>
                      <a:pt x="42" y="72"/>
                    </a:lnTo>
                    <a:lnTo>
                      <a:pt x="42" y="78"/>
                    </a:lnTo>
                    <a:lnTo>
                      <a:pt x="42" y="108"/>
                    </a:lnTo>
                    <a:lnTo>
                      <a:pt x="42" y="84"/>
                    </a:lnTo>
                    <a:lnTo>
                      <a:pt x="42" y="84"/>
                    </a:lnTo>
                    <a:lnTo>
                      <a:pt x="42" y="66"/>
                    </a:lnTo>
                    <a:lnTo>
                      <a:pt x="42" y="102"/>
                    </a:lnTo>
                    <a:lnTo>
                      <a:pt x="42" y="90"/>
                    </a:lnTo>
                    <a:lnTo>
                      <a:pt x="42" y="72"/>
                    </a:lnTo>
                    <a:lnTo>
                      <a:pt x="42" y="72"/>
                    </a:lnTo>
                    <a:lnTo>
                      <a:pt x="42" y="96"/>
                    </a:lnTo>
                    <a:lnTo>
                      <a:pt x="42" y="108"/>
                    </a:lnTo>
                    <a:lnTo>
                      <a:pt x="42" y="96"/>
                    </a:lnTo>
                    <a:lnTo>
                      <a:pt x="42" y="66"/>
                    </a:lnTo>
                    <a:lnTo>
                      <a:pt x="42" y="54"/>
                    </a:lnTo>
                    <a:lnTo>
                      <a:pt x="42" y="66"/>
                    </a:lnTo>
                    <a:lnTo>
                      <a:pt x="42" y="96"/>
                    </a:lnTo>
                    <a:lnTo>
                      <a:pt x="42" y="90"/>
                    </a:lnTo>
                    <a:lnTo>
                      <a:pt x="42" y="84"/>
                    </a:lnTo>
                    <a:lnTo>
                      <a:pt x="42" y="60"/>
                    </a:lnTo>
                    <a:lnTo>
                      <a:pt x="42" y="90"/>
                    </a:lnTo>
                    <a:lnTo>
                      <a:pt x="42" y="96"/>
                    </a:lnTo>
                    <a:lnTo>
                      <a:pt x="42" y="90"/>
                    </a:lnTo>
                    <a:lnTo>
                      <a:pt x="42" y="72"/>
                    </a:lnTo>
                    <a:lnTo>
                      <a:pt x="42" y="96"/>
                    </a:lnTo>
                    <a:lnTo>
                      <a:pt x="42" y="84"/>
                    </a:lnTo>
                    <a:lnTo>
                      <a:pt x="42" y="108"/>
                    </a:lnTo>
                    <a:lnTo>
                      <a:pt x="42" y="72"/>
                    </a:lnTo>
                    <a:lnTo>
                      <a:pt x="42" y="66"/>
                    </a:lnTo>
                    <a:lnTo>
                      <a:pt x="42" y="60"/>
                    </a:lnTo>
                    <a:lnTo>
                      <a:pt x="42" y="120"/>
                    </a:lnTo>
                    <a:lnTo>
                      <a:pt x="42" y="60"/>
                    </a:lnTo>
                    <a:lnTo>
                      <a:pt x="42" y="66"/>
                    </a:lnTo>
                    <a:lnTo>
                      <a:pt x="42" y="60"/>
                    </a:lnTo>
                    <a:lnTo>
                      <a:pt x="42" y="72"/>
                    </a:lnTo>
                    <a:lnTo>
                      <a:pt x="42" y="60"/>
                    </a:lnTo>
                    <a:lnTo>
                      <a:pt x="42" y="108"/>
                    </a:lnTo>
                    <a:lnTo>
                      <a:pt x="42" y="108"/>
                    </a:lnTo>
                    <a:lnTo>
                      <a:pt x="42" y="126"/>
                    </a:lnTo>
                    <a:lnTo>
                      <a:pt x="48" y="84"/>
                    </a:lnTo>
                    <a:lnTo>
                      <a:pt x="48" y="108"/>
                    </a:lnTo>
                    <a:lnTo>
                      <a:pt x="48" y="102"/>
                    </a:lnTo>
                    <a:lnTo>
                      <a:pt x="48" y="96"/>
                    </a:lnTo>
                    <a:lnTo>
                      <a:pt x="48" y="60"/>
                    </a:lnTo>
                    <a:lnTo>
                      <a:pt x="48" y="108"/>
                    </a:lnTo>
                    <a:lnTo>
                      <a:pt x="48" y="78"/>
                    </a:lnTo>
                    <a:lnTo>
                      <a:pt x="48" y="66"/>
                    </a:lnTo>
                    <a:lnTo>
                      <a:pt x="48" y="84"/>
                    </a:lnTo>
                    <a:lnTo>
                      <a:pt x="48" y="102"/>
                    </a:lnTo>
                    <a:lnTo>
                      <a:pt x="48" y="84"/>
                    </a:lnTo>
                    <a:lnTo>
                      <a:pt x="48" y="102"/>
                    </a:lnTo>
                    <a:lnTo>
                      <a:pt x="48" y="96"/>
                    </a:lnTo>
                    <a:lnTo>
                      <a:pt x="48" y="66"/>
                    </a:lnTo>
                    <a:lnTo>
                      <a:pt x="48" y="66"/>
                    </a:lnTo>
                    <a:lnTo>
                      <a:pt x="48" y="126"/>
                    </a:lnTo>
                    <a:lnTo>
                      <a:pt x="48" y="132"/>
                    </a:lnTo>
                    <a:lnTo>
                      <a:pt x="48" y="78"/>
                    </a:lnTo>
                    <a:lnTo>
                      <a:pt x="48" y="102"/>
                    </a:lnTo>
                    <a:lnTo>
                      <a:pt x="48" y="78"/>
                    </a:lnTo>
                    <a:lnTo>
                      <a:pt x="48" y="102"/>
                    </a:lnTo>
                    <a:lnTo>
                      <a:pt x="48" y="132"/>
                    </a:lnTo>
                    <a:lnTo>
                      <a:pt x="48" y="96"/>
                    </a:lnTo>
                    <a:lnTo>
                      <a:pt x="48" y="96"/>
                    </a:lnTo>
                    <a:lnTo>
                      <a:pt x="48" y="84"/>
                    </a:lnTo>
                    <a:lnTo>
                      <a:pt x="48" y="102"/>
                    </a:lnTo>
                    <a:lnTo>
                      <a:pt x="48" y="66"/>
                    </a:lnTo>
                    <a:lnTo>
                      <a:pt x="48" y="126"/>
                    </a:lnTo>
                    <a:lnTo>
                      <a:pt x="48" y="84"/>
                    </a:lnTo>
                    <a:lnTo>
                      <a:pt x="48" y="96"/>
                    </a:lnTo>
                    <a:lnTo>
                      <a:pt x="48" y="84"/>
                    </a:lnTo>
                    <a:lnTo>
                      <a:pt x="48" y="48"/>
                    </a:lnTo>
                    <a:lnTo>
                      <a:pt x="48" y="54"/>
                    </a:lnTo>
                    <a:lnTo>
                      <a:pt x="48" y="84"/>
                    </a:lnTo>
                    <a:lnTo>
                      <a:pt x="48" y="102"/>
                    </a:lnTo>
                    <a:lnTo>
                      <a:pt x="48" y="66"/>
                    </a:lnTo>
                    <a:lnTo>
                      <a:pt x="48" y="96"/>
                    </a:lnTo>
                    <a:lnTo>
                      <a:pt x="48" y="84"/>
                    </a:lnTo>
                    <a:lnTo>
                      <a:pt x="48" y="72"/>
                    </a:lnTo>
                    <a:lnTo>
                      <a:pt x="48" y="102"/>
                    </a:lnTo>
                    <a:lnTo>
                      <a:pt x="48" y="72"/>
                    </a:lnTo>
                    <a:lnTo>
                      <a:pt x="48" y="72"/>
                    </a:lnTo>
                    <a:lnTo>
                      <a:pt x="48" y="84"/>
                    </a:lnTo>
                    <a:lnTo>
                      <a:pt x="48" y="96"/>
                    </a:lnTo>
                    <a:lnTo>
                      <a:pt x="48" y="66"/>
                    </a:lnTo>
                    <a:lnTo>
                      <a:pt x="48" y="90"/>
                    </a:lnTo>
                    <a:lnTo>
                      <a:pt x="48" y="36"/>
                    </a:lnTo>
                    <a:lnTo>
                      <a:pt x="48" y="72"/>
                    </a:lnTo>
                    <a:lnTo>
                      <a:pt x="48" y="102"/>
                    </a:lnTo>
                    <a:lnTo>
                      <a:pt x="48" y="102"/>
                    </a:lnTo>
                    <a:lnTo>
                      <a:pt x="48" y="78"/>
                    </a:lnTo>
                    <a:lnTo>
                      <a:pt x="48" y="102"/>
                    </a:lnTo>
                    <a:lnTo>
                      <a:pt x="48" y="108"/>
                    </a:lnTo>
                    <a:lnTo>
                      <a:pt x="48" y="66"/>
                    </a:lnTo>
                    <a:lnTo>
                      <a:pt x="48" y="66"/>
                    </a:lnTo>
                    <a:lnTo>
                      <a:pt x="48" y="66"/>
                    </a:lnTo>
                    <a:lnTo>
                      <a:pt x="48" y="66"/>
                    </a:lnTo>
                    <a:lnTo>
                      <a:pt x="48" y="84"/>
                    </a:lnTo>
                    <a:lnTo>
                      <a:pt x="48" y="108"/>
                    </a:lnTo>
                    <a:lnTo>
                      <a:pt x="48" y="48"/>
                    </a:lnTo>
                    <a:lnTo>
                      <a:pt x="48" y="90"/>
                    </a:lnTo>
                    <a:lnTo>
                      <a:pt x="48" y="84"/>
                    </a:lnTo>
                    <a:lnTo>
                      <a:pt x="48" y="90"/>
                    </a:lnTo>
                    <a:lnTo>
                      <a:pt x="48" y="78"/>
                    </a:lnTo>
                    <a:lnTo>
                      <a:pt x="48" y="90"/>
                    </a:lnTo>
                    <a:lnTo>
                      <a:pt x="48" y="84"/>
                    </a:lnTo>
                    <a:lnTo>
                      <a:pt x="48" y="78"/>
                    </a:lnTo>
                    <a:lnTo>
                      <a:pt x="48" y="42"/>
                    </a:lnTo>
                    <a:lnTo>
                      <a:pt x="48" y="108"/>
                    </a:lnTo>
                    <a:lnTo>
                      <a:pt x="48" y="96"/>
                    </a:lnTo>
                    <a:lnTo>
                      <a:pt x="48" y="120"/>
                    </a:lnTo>
                    <a:lnTo>
                      <a:pt x="48" y="66"/>
                    </a:lnTo>
                    <a:lnTo>
                      <a:pt x="48" y="84"/>
                    </a:lnTo>
                    <a:lnTo>
                      <a:pt x="48" y="108"/>
                    </a:lnTo>
                    <a:lnTo>
                      <a:pt x="48" y="90"/>
                    </a:lnTo>
                    <a:lnTo>
                      <a:pt x="48" y="78"/>
                    </a:lnTo>
                    <a:lnTo>
                      <a:pt x="48" y="96"/>
                    </a:lnTo>
                    <a:lnTo>
                      <a:pt x="48" y="96"/>
                    </a:lnTo>
                    <a:lnTo>
                      <a:pt x="48" y="90"/>
                    </a:lnTo>
                    <a:lnTo>
                      <a:pt x="48" y="72"/>
                    </a:lnTo>
                    <a:lnTo>
                      <a:pt x="48" y="78"/>
                    </a:lnTo>
                    <a:lnTo>
                      <a:pt x="48" y="78"/>
                    </a:lnTo>
                    <a:lnTo>
                      <a:pt x="48" y="78"/>
                    </a:lnTo>
                    <a:lnTo>
                      <a:pt x="48" y="96"/>
                    </a:lnTo>
                    <a:lnTo>
                      <a:pt x="48" y="96"/>
                    </a:lnTo>
                    <a:lnTo>
                      <a:pt x="48" y="60"/>
                    </a:lnTo>
                    <a:lnTo>
                      <a:pt x="48" y="66"/>
                    </a:lnTo>
                    <a:lnTo>
                      <a:pt x="48" y="78"/>
                    </a:lnTo>
                    <a:lnTo>
                      <a:pt x="48" y="72"/>
                    </a:lnTo>
                    <a:lnTo>
                      <a:pt x="48" y="96"/>
                    </a:lnTo>
                    <a:lnTo>
                      <a:pt x="48" y="108"/>
                    </a:lnTo>
                    <a:lnTo>
                      <a:pt x="48" y="66"/>
                    </a:lnTo>
                    <a:lnTo>
                      <a:pt x="48" y="60"/>
                    </a:lnTo>
                    <a:lnTo>
                      <a:pt x="48" y="96"/>
                    </a:lnTo>
                    <a:lnTo>
                      <a:pt x="48" y="54"/>
                    </a:lnTo>
                    <a:lnTo>
                      <a:pt x="48" y="96"/>
                    </a:lnTo>
                    <a:lnTo>
                      <a:pt x="48" y="138"/>
                    </a:lnTo>
                    <a:lnTo>
                      <a:pt x="48" y="102"/>
                    </a:lnTo>
                    <a:lnTo>
                      <a:pt x="48" y="90"/>
                    </a:lnTo>
                    <a:lnTo>
                      <a:pt x="48" y="90"/>
                    </a:lnTo>
                    <a:lnTo>
                      <a:pt x="48" y="54"/>
                    </a:lnTo>
                    <a:lnTo>
                      <a:pt x="48" y="84"/>
                    </a:lnTo>
                    <a:lnTo>
                      <a:pt x="54" y="96"/>
                    </a:lnTo>
                    <a:lnTo>
                      <a:pt x="54" y="72"/>
                    </a:lnTo>
                    <a:lnTo>
                      <a:pt x="54" y="90"/>
                    </a:lnTo>
                    <a:lnTo>
                      <a:pt x="54" y="60"/>
                    </a:lnTo>
                    <a:lnTo>
                      <a:pt x="54" y="90"/>
                    </a:lnTo>
                    <a:lnTo>
                      <a:pt x="54" y="90"/>
                    </a:lnTo>
                    <a:lnTo>
                      <a:pt x="54" y="54"/>
                    </a:lnTo>
                    <a:lnTo>
                      <a:pt x="54" y="96"/>
                    </a:lnTo>
                    <a:lnTo>
                      <a:pt x="54" y="36"/>
                    </a:lnTo>
                    <a:lnTo>
                      <a:pt x="54" y="90"/>
                    </a:lnTo>
                    <a:lnTo>
                      <a:pt x="54" y="78"/>
                    </a:lnTo>
                    <a:lnTo>
                      <a:pt x="54" y="72"/>
                    </a:lnTo>
                    <a:lnTo>
                      <a:pt x="54" y="120"/>
                    </a:lnTo>
                    <a:lnTo>
                      <a:pt x="54" y="84"/>
                    </a:lnTo>
                    <a:lnTo>
                      <a:pt x="54" y="120"/>
                    </a:lnTo>
                    <a:lnTo>
                      <a:pt x="54" y="78"/>
                    </a:lnTo>
                    <a:lnTo>
                      <a:pt x="54" y="84"/>
                    </a:lnTo>
                    <a:lnTo>
                      <a:pt x="54" y="72"/>
                    </a:lnTo>
                    <a:lnTo>
                      <a:pt x="54" y="72"/>
                    </a:lnTo>
                    <a:lnTo>
                      <a:pt x="54" y="108"/>
                    </a:lnTo>
                    <a:lnTo>
                      <a:pt x="54" y="72"/>
                    </a:lnTo>
                    <a:lnTo>
                      <a:pt x="54" y="84"/>
                    </a:lnTo>
                    <a:lnTo>
                      <a:pt x="54" y="72"/>
                    </a:lnTo>
                    <a:lnTo>
                      <a:pt x="54" y="114"/>
                    </a:lnTo>
                    <a:lnTo>
                      <a:pt x="54" y="90"/>
                    </a:lnTo>
                    <a:lnTo>
                      <a:pt x="54" y="72"/>
                    </a:lnTo>
                    <a:lnTo>
                      <a:pt x="54" y="84"/>
                    </a:lnTo>
                    <a:lnTo>
                      <a:pt x="54" y="126"/>
                    </a:lnTo>
                    <a:lnTo>
                      <a:pt x="54" y="120"/>
                    </a:lnTo>
                    <a:lnTo>
                      <a:pt x="54" y="66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54" y="102"/>
                    </a:lnTo>
                    <a:lnTo>
                      <a:pt x="54" y="54"/>
                    </a:lnTo>
                    <a:lnTo>
                      <a:pt x="54" y="72"/>
                    </a:lnTo>
                    <a:lnTo>
                      <a:pt x="54" y="96"/>
                    </a:lnTo>
                    <a:lnTo>
                      <a:pt x="54" y="66"/>
                    </a:lnTo>
                    <a:lnTo>
                      <a:pt x="54" y="78"/>
                    </a:lnTo>
                    <a:lnTo>
                      <a:pt x="54" y="78"/>
                    </a:lnTo>
                    <a:lnTo>
                      <a:pt x="54" y="102"/>
                    </a:lnTo>
                    <a:lnTo>
                      <a:pt x="54" y="96"/>
                    </a:lnTo>
                    <a:lnTo>
                      <a:pt x="54" y="90"/>
                    </a:lnTo>
                    <a:lnTo>
                      <a:pt x="54" y="66"/>
                    </a:lnTo>
                    <a:lnTo>
                      <a:pt x="54" y="96"/>
                    </a:lnTo>
                    <a:lnTo>
                      <a:pt x="54" y="84"/>
                    </a:lnTo>
                    <a:lnTo>
                      <a:pt x="54" y="54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54" y="78"/>
                    </a:lnTo>
                    <a:lnTo>
                      <a:pt x="54" y="84"/>
                    </a:lnTo>
                    <a:lnTo>
                      <a:pt x="54" y="78"/>
                    </a:lnTo>
                    <a:lnTo>
                      <a:pt x="54" y="120"/>
                    </a:lnTo>
                    <a:lnTo>
                      <a:pt x="54" y="108"/>
                    </a:lnTo>
                    <a:lnTo>
                      <a:pt x="54" y="90"/>
                    </a:lnTo>
                    <a:lnTo>
                      <a:pt x="54" y="60"/>
                    </a:lnTo>
                    <a:lnTo>
                      <a:pt x="54" y="102"/>
                    </a:lnTo>
                    <a:lnTo>
                      <a:pt x="54" y="84"/>
                    </a:lnTo>
                    <a:lnTo>
                      <a:pt x="54" y="90"/>
                    </a:lnTo>
                    <a:lnTo>
                      <a:pt x="54" y="66"/>
                    </a:lnTo>
                    <a:lnTo>
                      <a:pt x="54" y="60"/>
                    </a:lnTo>
                    <a:lnTo>
                      <a:pt x="54" y="96"/>
                    </a:lnTo>
                    <a:lnTo>
                      <a:pt x="54" y="114"/>
                    </a:lnTo>
                    <a:lnTo>
                      <a:pt x="54" y="60"/>
                    </a:lnTo>
                    <a:lnTo>
                      <a:pt x="54" y="78"/>
                    </a:lnTo>
                    <a:lnTo>
                      <a:pt x="54" y="84"/>
                    </a:lnTo>
                    <a:lnTo>
                      <a:pt x="54" y="72"/>
                    </a:lnTo>
                    <a:lnTo>
                      <a:pt x="54" y="108"/>
                    </a:lnTo>
                    <a:lnTo>
                      <a:pt x="54" y="120"/>
                    </a:lnTo>
                    <a:lnTo>
                      <a:pt x="54" y="96"/>
                    </a:lnTo>
                    <a:lnTo>
                      <a:pt x="54" y="72"/>
                    </a:lnTo>
                    <a:lnTo>
                      <a:pt x="54" y="90"/>
                    </a:lnTo>
                    <a:lnTo>
                      <a:pt x="54" y="60"/>
                    </a:lnTo>
                    <a:lnTo>
                      <a:pt x="54" y="114"/>
                    </a:lnTo>
                    <a:lnTo>
                      <a:pt x="54" y="72"/>
                    </a:lnTo>
                    <a:lnTo>
                      <a:pt x="54" y="72"/>
                    </a:lnTo>
                    <a:lnTo>
                      <a:pt x="54" y="108"/>
                    </a:lnTo>
                    <a:lnTo>
                      <a:pt x="54" y="96"/>
                    </a:lnTo>
                    <a:lnTo>
                      <a:pt x="54" y="102"/>
                    </a:lnTo>
                    <a:lnTo>
                      <a:pt x="54" y="102"/>
                    </a:lnTo>
                    <a:lnTo>
                      <a:pt x="54" y="66"/>
                    </a:lnTo>
                    <a:lnTo>
                      <a:pt x="54" y="108"/>
                    </a:lnTo>
                    <a:lnTo>
                      <a:pt x="54" y="84"/>
                    </a:lnTo>
                    <a:lnTo>
                      <a:pt x="54" y="84"/>
                    </a:lnTo>
                    <a:lnTo>
                      <a:pt x="54" y="36"/>
                    </a:lnTo>
                    <a:lnTo>
                      <a:pt x="54" y="72"/>
                    </a:lnTo>
                    <a:lnTo>
                      <a:pt x="54" y="60"/>
                    </a:lnTo>
                    <a:lnTo>
                      <a:pt x="54" y="102"/>
                    </a:lnTo>
                    <a:lnTo>
                      <a:pt x="54" y="90"/>
                    </a:lnTo>
                    <a:lnTo>
                      <a:pt x="54" y="78"/>
                    </a:lnTo>
                    <a:lnTo>
                      <a:pt x="54" y="102"/>
                    </a:lnTo>
                    <a:lnTo>
                      <a:pt x="54" y="114"/>
                    </a:lnTo>
                    <a:lnTo>
                      <a:pt x="54" y="102"/>
                    </a:lnTo>
                    <a:lnTo>
                      <a:pt x="54" y="54"/>
                    </a:lnTo>
                    <a:lnTo>
                      <a:pt x="54" y="72"/>
                    </a:lnTo>
                    <a:lnTo>
                      <a:pt x="54" y="78"/>
                    </a:lnTo>
                    <a:lnTo>
                      <a:pt x="54" y="60"/>
                    </a:lnTo>
                    <a:lnTo>
                      <a:pt x="54" y="90"/>
                    </a:lnTo>
                    <a:lnTo>
                      <a:pt x="54" y="108"/>
                    </a:lnTo>
                    <a:lnTo>
                      <a:pt x="54" y="114"/>
                    </a:lnTo>
                    <a:lnTo>
                      <a:pt x="54" y="48"/>
                    </a:lnTo>
                    <a:lnTo>
                      <a:pt x="54" y="84"/>
                    </a:lnTo>
                    <a:lnTo>
                      <a:pt x="54" y="78"/>
                    </a:lnTo>
                    <a:lnTo>
                      <a:pt x="60" y="120"/>
                    </a:lnTo>
                    <a:lnTo>
                      <a:pt x="60" y="96"/>
                    </a:lnTo>
                    <a:lnTo>
                      <a:pt x="60" y="102"/>
                    </a:lnTo>
                    <a:lnTo>
                      <a:pt x="60" y="54"/>
                    </a:lnTo>
                    <a:lnTo>
                      <a:pt x="60" y="90"/>
                    </a:lnTo>
                    <a:lnTo>
                      <a:pt x="60" y="60"/>
                    </a:lnTo>
                    <a:lnTo>
                      <a:pt x="60" y="102"/>
                    </a:lnTo>
                    <a:lnTo>
                      <a:pt x="60" y="72"/>
                    </a:lnTo>
                    <a:lnTo>
                      <a:pt x="60" y="48"/>
                    </a:lnTo>
                    <a:lnTo>
                      <a:pt x="60" y="84"/>
                    </a:lnTo>
                    <a:lnTo>
                      <a:pt x="60" y="96"/>
                    </a:lnTo>
                    <a:lnTo>
                      <a:pt x="60" y="96"/>
                    </a:lnTo>
                    <a:lnTo>
                      <a:pt x="60" y="90"/>
                    </a:lnTo>
                    <a:lnTo>
                      <a:pt x="60" y="78"/>
                    </a:lnTo>
                    <a:lnTo>
                      <a:pt x="60" y="78"/>
                    </a:lnTo>
                    <a:lnTo>
                      <a:pt x="60" y="96"/>
                    </a:lnTo>
                    <a:lnTo>
                      <a:pt x="60" y="102"/>
                    </a:lnTo>
                    <a:lnTo>
                      <a:pt x="60" y="96"/>
                    </a:lnTo>
                    <a:lnTo>
                      <a:pt x="60" y="54"/>
                    </a:lnTo>
                    <a:lnTo>
                      <a:pt x="60" y="78"/>
                    </a:lnTo>
                    <a:lnTo>
                      <a:pt x="60" y="72"/>
                    </a:lnTo>
                    <a:lnTo>
                      <a:pt x="60" y="90"/>
                    </a:lnTo>
                    <a:lnTo>
                      <a:pt x="60" y="96"/>
                    </a:lnTo>
                    <a:lnTo>
                      <a:pt x="60" y="114"/>
                    </a:lnTo>
                    <a:lnTo>
                      <a:pt x="60" y="90"/>
                    </a:lnTo>
                    <a:lnTo>
                      <a:pt x="60" y="84"/>
                    </a:lnTo>
                    <a:lnTo>
                      <a:pt x="60" y="90"/>
                    </a:lnTo>
                    <a:lnTo>
                      <a:pt x="60" y="138"/>
                    </a:lnTo>
                    <a:lnTo>
                      <a:pt x="60" y="84"/>
                    </a:lnTo>
                    <a:lnTo>
                      <a:pt x="60" y="54"/>
                    </a:lnTo>
                    <a:lnTo>
                      <a:pt x="60" y="72"/>
                    </a:lnTo>
                    <a:lnTo>
                      <a:pt x="60" y="108"/>
                    </a:lnTo>
                    <a:lnTo>
                      <a:pt x="60" y="84"/>
                    </a:lnTo>
                    <a:lnTo>
                      <a:pt x="60" y="108"/>
                    </a:lnTo>
                    <a:lnTo>
                      <a:pt x="60" y="96"/>
                    </a:lnTo>
                    <a:lnTo>
                      <a:pt x="60" y="84"/>
                    </a:lnTo>
                    <a:lnTo>
                      <a:pt x="60" y="60"/>
                    </a:lnTo>
                    <a:lnTo>
                      <a:pt x="60" y="78"/>
                    </a:lnTo>
                    <a:lnTo>
                      <a:pt x="60" y="66"/>
                    </a:lnTo>
                    <a:lnTo>
                      <a:pt x="60" y="66"/>
                    </a:lnTo>
                    <a:lnTo>
                      <a:pt x="60" y="114"/>
                    </a:lnTo>
                    <a:lnTo>
                      <a:pt x="60" y="114"/>
                    </a:lnTo>
                    <a:lnTo>
                      <a:pt x="60" y="108"/>
                    </a:lnTo>
                    <a:lnTo>
                      <a:pt x="60" y="84"/>
                    </a:lnTo>
                    <a:lnTo>
                      <a:pt x="60" y="60"/>
                    </a:lnTo>
                    <a:lnTo>
                      <a:pt x="60" y="78"/>
                    </a:lnTo>
                    <a:lnTo>
                      <a:pt x="60" y="84"/>
                    </a:lnTo>
                    <a:lnTo>
                      <a:pt x="60" y="78"/>
                    </a:lnTo>
                    <a:lnTo>
                      <a:pt x="60" y="114"/>
                    </a:lnTo>
                    <a:lnTo>
                      <a:pt x="60" y="90"/>
                    </a:lnTo>
                    <a:lnTo>
                      <a:pt x="60" y="66"/>
                    </a:lnTo>
                    <a:lnTo>
                      <a:pt x="60" y="84"/>
                    </a:lnTo>
                    <a:lnTo>
                      <a:pt x="60" y="66"/>
                    </a:lnTo>
                    <a:lnTo>
                      <a:pt x="60" y="108"/>
                    </a:lnTo>
                    <a:lnTo>
                      <a:pt x="60" y="90"/>
                    </a:lnTo>
                    <a:lnTo>
                      <a:pt x="60" y="102"/>
                    </a:lnTo>
                    <a:lnTo>
                      <a:pt x="60" y="84"/>
                    </a:lnTo>
                    <a:lnTo>
                      <a:pt x="60" y="78"/>
                    </a:lnTo>
                    <a:lnTo>
                      <a:pt x="60" y="96"/>
                    </a:lnTo>
                    <a:lnTo>
                      <a:pt x="60" y="114"/>
                    </a:lnTo>
                    <a:lnTo>
                      <a:pt x="60" y="102"/>
                    </a:lnTo>
                    <a:lnTo>
                      <a:pt x="60" y="9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41"/>
              <p:cNvSpPr>
                <a:spLocks/>
              </p:cNvSpPr>
              <p:nvPr/>
            </p:nvSpPr>
            <p:spPr bwMode="auto">
              <a:xfrm>
                <a:off x="4032250" y="7954963"/>
                <a:ext cx="95250" cy="228600"/>
              </a:xfrm>
              <a:custGeom>
                <a:avLst/>
                <a:gdLst>
                  <a:gd name="T0" fmla="*/ 0 w 60"/>
                  <a:gd name="T1" fmla="*/ 36 h 144"/>
                  <a:gd name="T2" fmla="*/ 0 w 60"/>
                  <a:gd name="T3" fmla="*/ 48 h 144"/>
                  <a:gd name="T4" fmla="*/ 6 w 60"/>
                  <a:gd name="T5" fmla="*/ 84 h 144"/>
                  <a:gd name="T6" fmla="*/ 6 w 60"/>
                  <a:gd name="T7" fmla="*/ 54 h 144"/>
                  <a:gd name="T8" fmla="*/ 6 w 60"/>
                  <a:gd name="T9" fmla="*/ 84 h 144"/>
                  <a:gd name="T10" fmla="*/ 6 w 60"/>
                  <a:gd name="T11" fmla="*/ 90 h 144"/>
                  <a:gd name="T12" fmla="*/ 6 w 60"/>
                  <a:gd name="T13" fmla="*/ 90 h 144"/>
                  <a:gd name="T14" fmla="*/ 6 w 60"/>
                  <a:gd name="T15" fmla="*/ 60 h 144"/>
                  <a:gd name="T16" fmla="*/ 6 w 60"/>
                  <a:gd name="T17" fmla="*/ 102 h 144"/>
                  <a:gd name="T18" fmla="*/ 12 w 60"/>
                  <a:gd name="T19" fmla="*/ 66 h 144"/>
                  <a:gd name="T20" fmla="*/ 12 w 60"/>
                  <a:gd name="T21" fmla="*/ 96 h 144"/>
                  <a:gd name="T22" fmla="*/ 12 w 60"/>
                  <a:gd name="T23" fmla="*/ 78 h 144"/>
                  <a:gd name="T24" fmla="*/ 12 w 60"/>
                  <a:gd name="T25" fmla="*/ 24 h 144"/>
                  <a:gd name="T26" fmla="*/ 12 w 60"/>
                  <a:gd name="T27" fmla="*/ 72 h 144"/>
                  <a:gd name="T28" fmla="*/ 12 w 60"/>
                  <a:gd name="T29" fmla="*/ 90 h 144"/>
                  <a:gd name="T30" fmla="*/ 18 w 60"/>
                  <a:gd name="T31" fmla="*/ 30 h 144"/>
                  <a:gd name="T32" fmla="*/ 18 w 60"/>
                  <a:gd name="T33" fmla="*/ 72 h 144"/>
                  <a:gd name="T34" fmla="*/ 18 w 60"/>
                  <a:gd name="T35" fmla="*/ 60 h 144"/>
                  <a:gd name="T36" fmla="*/ 18 w 60"/>
                  <a:gd name="T37" fmla="*/ 54 h 144"/>
                  <a:gd name="T38" fmla="*/ 18 w 60"/>
                  <a:gd name="T39" fmla="*/ 108 h 144"/>
                  <a:gd name="T40" fmla="*/ 18 w 60"/>
                  <a:gd name="T41" fmla="*/ 66 h 144"/>
                  <a:gd name="T42" fmla="*/ 24 w 60"/>
                  <a:gd name="T43" fmla="*/ 48 h 144"/>
                  <a:gd name="T44" fmla="*/ 24 w 60"/>
                  <a:gd name="T45" fmla="*/ 54 h 144"/>
                  <a:gd name="T46" fmla="*/ 24 w 60"/>
                  <a:gd name="T47" fmla="*/ 96 h 144"/>
                  <a:gd name="T48" fmla="*/ 24 w 60"/>
                  <a:gd name="T49" fmla="*/ 60 h 144"/>
                  <a:gd name="T50" fmla="*/ 24 w 60"/>
                  <a:gd name="T51" fmla="*/ 54 h 144"/>
                  <a:gd name="T52" fmla="*/ 24 w 60"/>
                  <a:gd name="T53" fmla="*/ 78 h 144"/>
                  <a:gd name="T54" fmla="*/ 24 w 60"/>
                  <a:gd name="T55" fmla="*/ 66 h 144"/>
                  <a:gd name="T56" fmla="*/ 30 w 60"/>
                  <a:gd name="T57" fmla="*/ 72 h 144"/>
                  <a:gd name="T58" fmla="*/ 30 w 60"/>
                  <a:gd name="T59" fmla="*/ 54 h 144"/>
                  <a:gd name="T60" fmla="*/ 30 w 60"/>
                  <a:gd name="T61" fmla="*/ 42 h 144"/>
                  <a:gd name="T62" fmla="*/ 30 w 60"/>
                  <a:gd name="T63" fmla="*/ 42 h 144"/>
                  <a:gd name="T64" fmla="*/ 30 w 60"/>
                  <a:gd name="T65" fmla="*/ 78 h 144"/>
                  <a:gd name="T66" fmla="*/ 30 w 60"/>
                  <a:gd name="T67" fmla="*/ 54 h 144"/>
                  <a:gd name="T68" fmla="*/ 36 w 60"/>
                  <a:gd name="T69" fmla="*/ 54 h 144"/>
                  <a:gd name="T70" fmla="*/ 36 w 60"/>
                  <a:gd name="T71" fmla="*/ 24 h 144"/>
                  <a:gd name="T72" fmla="*/ 36 w 60"/>
                  <a:gd name="T73" fmla="*/ 48 h 144"/>
                  <a:gd name="T74" fmla="*/ 36 w 60"/>
                  <a:gd name="T75" fmla="*/ 54 h 144"/>
                  <a:gd name="T76" fmla="*/ 36 w 60"/>
                  <a:gd name="T77" fmla="*/ 84 h 144"/>
                  <a:gd name="T78" fmla="*/ 36 w 60"/>
                  <a:gd name="T79" fmla="*/ 78 h 144"/>
                  <a:gd name="T80" fmla="*/ 42 w 60"/>
                  <a:gd name="T81" fmla="*/ 42 h 144"/>
                  <a:gd name="T82" fmla="*/ 42 w 60"/>
                  <a:gd name="T83" fmla="*/ 84 h 144"/>
                  <a:gd name="T84" fmla="*/ 42 w 60"/>
                  <a:gd name="T85" fmla="*/ 78 h 144"/>
                  <a:gd name="T86" fmla="*/ 42 w 60"/>
                  <a:gd name="T87" fmla="*/ 60 h 144"/>
                  <a:gd name="T88" fmla="*/ 42 w 60"/>
                  <a:gd name="T89" fmla="*/ 78 h 144"/>
                  <a:gd name="T90" fmla="*/ 42 w 60"/>
                  <a:gd name="T91" fmla="*/ 60 h 144"/>
                  <a:gd name="T92" fmla="*/ 42 w 60"/>
                  <a:gd name="T93" fmla="*/ 54 h 144"/>
                  <a:gd name="T94" fmla="*/ 48 w 60"/>
                  <a:gd name="T95" fmla="*/ 54 h 144"/>
                  <a:gd name="T96" fmla="*/ 48 w 60"/>
                  <a:gd name="T97" fmla="*/ 78 h 144"/>
                  <a:gd name="T98" fmla="*/ 48 w 60"/>
                  <a:gd name="T99" fmla="*/ 78 h 144"/>
                  <a:gd name="T100" fmla="*/ 48 w 60"/>
                  <a:gd name="T101" fmla="*/ 66 h 144"/>
                  <a:gd name="T102" fmla="*/ 48 w 60"/>
                  <a:gd name="T103" fmla="*/ 54 h 144"/>
                  <a:gd name="T104" fmla="*/ 48 w 60"/>
                  <a:gd name="T105" fmla="*/ 78 h 144"/>
                  <a:gd name="T106" fmla="*/ 54 w 60"/>
                  <a:gd name="T107" fmla="*/ 78 h 144"/>
                  <a:gd name="T108" fmla="*/ 54 w 60"/>
                  <a:gd name="T109" fmla="*/ 78 h 144"/>
                  <a:gd name="T110" fmla="*/ 54 w 60"/>
                  <a:gd name="T111" fmla="*/ 78 h 144"/>
                  <a:gd name="T112" fmla="*/ 54 w 60"/>
                  <a:gd name="T113" fmla="*/ 42 h 144"/>
                  <a:gd name="T114" fmla="*/ 54 w 60"/>
                  <a:gd name="T115" fmla="*/ 48 h 144"/>
                  <a:gd name="T116" fmla="*/ 54 w 60"/>
                  <a:gd name="T117" fmla="*/ 24 h 144"/>
                  <a:gd name="T118" fmla="*/ 54 w 60"/>
                  <a:gd name="T119" fmla="*/ 48 h 144"/>
                  <a:gd name="T120" fmla="*/ 60 w 60"/>
                  <a:gd name="T121" fmla="*/ 78 h 144"/>
                  <a:gd name="T122" fmla="*/ 60 w 60"/>
                  <a:gd name="T123" fmla="*/ 48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0" h="144">
                    <a:moveTo>
                      <a:pt x="0" y="72"/>
                    </a:moveTo>
                    <a:lnTo>
                      <a:pt x="0" y="72"/>
                    </a:lnTo>
                    <a:lnTo>
                      <a:pt x="0" y="72"/>
                    </a:lnTo>
                    <a:lnTo>
                      <a:pt x="0" y="90"/>
                    </a:lnTo>
                    <a:lnTo>
                      <a:pt x="0" y="36"/>
                    </a:lnTo>
                    <a:lnTo>
                      <a:pt x="0" y="72"/>
                    </a:lnTo>
                    <a:lnTo>
                      <a:pt x="0" y="102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0" y="1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0" y="126"/>
                    </a:lnTo>
                    <a:lnTo>
                      <a:pt x="0" y="90"/>
                    </a:lnTo>
                    <a:lnTo>
                      <a:pt x="0" y="84"/>
                    </a:lnTo>
                    <a:lnTo>
                      <a:pt x="0" y="36"/>
                    </a:lnTo>
                    <a:lnTo>
                      <a:pt x="0" y="96"/>
                    </a:lnTo>
                    <a:lnTo>
                      <a:pt x="0" y="72"/>
                    </a:lnTo>
                    <a:lnTo>
                      <a:pt x="0" y="78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0" y="96"/>
                    </a:lnTo>
                    <a:lnTo>
                      <a:pt x="0" y="42"/>
                    </a:lnTo>
                    <a:lnTo>
                      <a:pt x="0" y="96"/>
                    </a:lnTo>
                    <a:lnTo>
                      <a:pt x="0" y="48"/>
                    </a:lnTo>
                    <a:lnTo>
                      <a:pt x="0" y="96"/>
                    </a:lnTo>
                    <a:lnTo>
                      <a:pt x="0" y="60"/>
                    </a:lnTo>
                    <a:lnTo>
                      <a:pt x="0" y="78"/>
                    </a:lnTo>
                    <a:lnTo>
                      <a:pt x="0" y="90"/>
                    </a:lnTo>
                    <a:lnTo>
                      <a:pt x="0" y="30"/>
                    </a:lnTo>
                    <a:lnTo>
                      <a:pt x="0" y="102"/>
                    </a:lnTo>
                    <a:lnTo>
                      <a:pt x="0" y="48"/>
                    </a:lnTo>
                    <a:lnTo>
                      <a:pt x="0" y="84"/>
                    </a:lnTo>
                    <a:lnTo>
                      <a:pt x="0" y="66"/>
                    </a:lnTo>
                    <a:lnTo>
                      <a:pt x="0" y="90"/>
                    </a:lnTo>
                    <a:lnTo>
                      <a:pt x="0" y="48"/>
                    </a:lnTo>
                    <a:lnTo>
                      <a:pt x="0" y="84"/>
                    </a:lnTo>
                    <a:lnTo>
                      <a:pt x="0" y="78"/>
                    </a:lnTo>
                    <a:lnTo>
                      <a:pt x="0" y="96"/>
                    </a:lnTo>
                    <a:lnTo>
                      <a:pt x="0" y="84"/>
                    </a:lnTo>
                    <a:lnTo>
                      <a:pt x="0" y="66"/>
                    </a:lnTo>
                    <a:lnTo>
                      <a:pt x="0" y="78"/>
                    </a:lnTo>
                    <a:lnTo>
                      <a:pt x="6" y="36"/>
                    </a:lnTo>
                    <a:lnTo>
                      <a:pt x="6" y="54"/>
                    </a:lnTo>
                    <a:lnTo>
                      <a:pt x="6" y="72"/>
                    </a:lnTo>
                    <a:lnTo>
                      <a:pt x="6" y="60"/>
                    </a:lnTo>
                    <a:lnTo>
                      <a:pt x="6" y="102"/>
                    </a:lnTo>
                    <a:lnTo>
                      <a:pt x="6" y="84"/>
                    </a:lnTo>
                    <a:lnTo>
                      <a:pt x="6" y="42"/>
                    </a:lnTo>
                    <a:lnTo>
                      <a:pt x="6" y="84"/>
                    </a:lnTo>
                    <a:lnTo>
                      <a:pt x="6" y="54"/>
                    </a:lnTo>
                    <a:lnTo>
                      <a:pt x="6" y="42"/>
                    </a:lnTo>
                    <a:lnTo>
                      <a:pt x="6" y="36"/>
                    </a:lnTo>
                    <a:lnTo>
                      <a:pt x="6" y="72"/>
                    </a:lnTo>
                    <a:lnTo>
                      <a:pt x="6" y="72"/>
                    </a:lnTo>
                    <a:lnTo>
                      <a:pt x="6" y="48"/>
                    </a:lnTo>
                    <a:lnTo>
                      <a:pt x="6" y="48"/>
                    </a:lnTo>
                    <a:lnTo>
                      <a:pt x="6" y="102"/>
                    </a:lnTo>
                    <a:lnTo>
                      <a:pt x="6" y="42"/>
                    </a:lnTo>
                    <a:lnTo>
                      <a:pt x="6" y="102"/>
                    </a:lnTo>
                    <a:lnTo>
                      <a:pt x="6" y="96"/>
                    </a:lnTo>
                    <a:lnTo>
                      <a:pt x="6" y="78"/>
                    </a:lnTo>
                    <a:lnTo>
                      <a:pt x="6" y="72"/>
                    </a:lnTo>
                    <a:lnTo>
                      <a:pt x="6" y="54"/>
                    </a:lnTo>
                    <a:lnTo>
                      <a:pt x="6" y="78"/>
                    </a:lnTo>
                    <a:lnTo>
                      <a:pt x="6" y="66"/>
                    </a:lnTo>
                    <a:lnTo>
                      <a:pt x="6" y="54"/>
                    </a:lnTo>
                    <a:lnTo>
                      <a:pt x="6" y="120"/>
                    </a:lnTo>
                    <a:lnTo>
                      <a:pt x="6" y="90"/>
                    </a:lnTo>
                    <a:lnTo>
                      <a:pt x="6" y="102"/>
                    </a:lnTo>
                    <a:lnTo>
                      <a:pt x="6" y="36"/>
                    </a:lnTo>
                    <a:lnTo>
                      <a:pt x="6" y="108"/>
                    </a:lnTo>
                    <a:lnTo>
                      <a:pt x="6" y="96"/>
                    </a:lnTo>
                    <a:lnTo>
                      <a:pt x="6" y="72"/>
                    </a:lnTo>
                    <a:lnTo>
                      <a:pt x="6" y="60"/>
                    </a:lnTo>
                    <a:lnTo>
                      <a:pt x="6" y="78"/>
                    </a:lnTo>
                    <a:lnTo>
                      <a:pt x="6" y="78"/>
                    </a:lnTo>
                    <a:lnTo>
                      <a:pt x="6" y="120"/>
                    </a:lnTo>
                    <a:lnTo>
                      <a:pt x="6" y="60"/>
                    </a:lnTo>
                    <a:lnTo>
                      <a:pt x="6" y="84"/>
                    </a:lnTo>
                    <a:lnTo>
                      <a:pt x="6" y="102"/>
                    </a:lnTo>
                    <a:lnTo>
                      <a:pt x="6" y="48"/>
                    </a:lnTo>
                    <a:lnTo>
                      <a:pt x="6" y="66"/>
                    </a:lnTo>
                    <a:lnTo>
                      <a:pt x="6" y="60"/>
                    </a:lnTo>
                    <a:lnTo>
                      <a:pt x="6" y="72"/>
                    </a:lnTo>
                    <a:lnTo>
                      <a:pt x="6" y="60"/>
                    </a:lnTo>
                    <a:lnTo>
                      <a:pt x="6" y="84"/>
                    </a:lnTo>
                    <a:lnTo>
                      <a:pt x="6" y="78"/>
                    </a:lnTo>
                    <a:lnTo>
                      <a:pt x="6" y="96"/>
                    </a:lnTo>
                    <a:lnTo>
                      <a:pt x="6" y="78"/>
                    </a:lnTo>
                    <a:lnTo>
                      <a:pt x="6" y="42"/>
                    </a:lnTo>
                    <a:lnTo>
                      <a:pt x="6" y="84"/>
                    </a:lnTo>
                    <a:lnTo>
                      <a:pt x="6" y="90"/>
                    </a:lnTo>
                    <a:lnTo>
                      <a:pt x="6" y="54"/>
                    </a:lnTo>
                    <a:lnTo>
                      <a:pt x="6" y="90"/>
                    </a:lnTo>
                    <a:lnTo>
                      <a:pt x="6" y="90"/>
                    </a:lnTo>
                    <a:lnTo>
                      <a:pt x="6" y="54"/>
                    </a:lnTo>
                    <a:lnTo>
                      <a:pt x="6" y="54"/>
                    </a:lnTo>
                    <a:lnTo>
                      <a:pt x="6" y="72"/>
                    </a:lnTo>
                    <a:lnTo>
                      <a:pt x="6" y="102"/>
                    </a:lnTo>
                    <a:lnTo>
                      <a:pt x="6" y="54"/>
                    </a:lnTo>
                    <a:lnTo>
                      <a:pt x="6" y="96"/>
                    </a:lnTo>
                    <a:lnTo>
                      <a:pt x="6" y="60"/>
                    </a:lnTo>
                    <a:lnTo>
                      <a:pt x="6" y="54"/>
                    </a:lnTo>
                    <a:lnTo>
                      <a:pt x="6" y="66"/>
                    </a:lnTo>
                    <a:lnTo>
                      <a:pt x="6" y="72"/>
                    </a:lnTo>
                    <a:lnTo>
                      <a:pt x="6" y="36"/>
                    </a:lnTo>
                    <a:lnTo>
                      <a:pt x="6" y="84"/>
                    </a:lnTo>
                    <a:lnTo>
                      <a:pt x="6" y="78"/>
                    </a:lnTo>
                    <a:lnTo>
                      <a:pt x="6" y="48"/>
                    </a:lnTo>
                    <a:lnTo>
                      <a:pt x="6" y="60"/>
                    </a:lnTo>
                    <a:lnTo>
                      <a:pt x="6" y="90"/>
                    </a:lnTo>
                    <a:lnTo>
                      <a:pt x="6" y="102"/>
                    </a:lnTo>
                    <a:lnTo>
                      <a:pt x="6" y="72"/>
                    </a:lnTo>
                    <a:lnTo>
                      <a:pt x="6" y="42"/>
                    </a:lnTo>
                    <a:lnTo>
                      <a:pt x="6" y="30"/>
                    </a:lnTo>
                    <a:lnTo>
                      <a:pt x="6" y="96"/>
                    </a:lnTo>
                    <a:lnTo>
                      <a:pt x="6" y="60"/>
                    </a:lnTo>
                    <a:lnTo>
                      <a:pt x="6" y="66"/>
                    </a:lnTo>
                    <a:lnTo>
                      <a:pt x="6" y="48"/>
                    </a:lnTo>
                    <a:lnTo>
                      <a:pt x="6" y="60"/>
                    </a:lnTo>
                    <a:lnTo>
                      <a:pt x="6" y="54"/>
                    </a:lnTo>
                    <a:lnTo>
                      <a:pt x="6" y="72"/>
                    </a:lnTo>
                    <a:lnTo>
                      <a:pt x="6" y="102"/>
                    </a:lnTo>
                    <a:lnTo>
                      <a:pt x="6" y="78"/>
                    </a:lnTo>
                    <a:lnTo>
                      <a:pt x="6" y="54"/>
                    </a:lnTo>
                    <a:lnTo>
                      <a:pt x="6" y="72"/>
                    </a:lnTo>
                    <a:lnTo>
                      <a:pt x="6" y="60"/>
                    </a:lnTo>
                    <a:lnTo>
                      <a:pt x="6" y="84"/>
                    </a:lnTo>
                    <a:lnTo>
                      <a:pt x="6" y="42"/>
                    </a:lnTo>
                    <a:lnTo>
                      <a:pt x="6" y="120"/>
                    </a:lnTo>
                    <a:lnTo>
                      <a:pt x="6" y="102"/>
                    </a:lnTo>
                    <a:lnTo>
                      <a:pt x="6" y="72"/>
                    </a:lnTo>
                    <a:lnTo>
                      <a:pt x="6" y="72"/>
                    </a:lnTo>
                    <a:lnTo>
                      <a:pt x="6" y="78"/>
                    </a:lnTo>
                    <a:lnTo>
                      <a:pt x="6" y="72"/>
                    </a:lnTo>
                    <a:lnTo>
                      <a:pt x="6" y="54"/>
                    </a:lnTo>
                    <a:lnTo>
                      <a:pt x="6" y="78"/>
                    </a:lnTo>
                    <a:lnTo>
                      <a:pt x="6" y="66"/>
                    </a:lnTo>
                    <a:lnTo>
                      <a:pt x="6" y="48"/>
                    </a:lnTo>
                    <a:lnTo>
                      <a:pt x="6" y="66"/>
                    </a:lnTo>
                    <a:lnTo>
                      <a:pt x="6" y="84"/>
                    </a:lnTo>
                    <a:lnTo>
                      <a:pt x="6" y="60"/>
                    </a:lnTo>
                    <a:lnTo>
                      <a:pt x="6" y="102"/>
                    </a:lnTo>
                    <a:lnTo>
                      <a:pt x="12" y="54"/>
                    </a:lnTo>
                    <a:lnTo>
                      <a:pt x="12" y="24"/>
                    </a:lnTo>
                    <a:lnTo>
                      <a:pt x="12" y="18"/>
                    </a:lnTo>
                    <a:lnTo>
                      <a:pt x="12" y="66"/>
                    </a:lnTo>
                    <a:lnTo>
                      <a:pt x="12" y="96"/>
                    </a:lnTo>
                    <a:lnTo>
                      <a:pt x="12" y="48"/>
                    </a:lnTo>
                    <a:lnTo>
                      <a:pt x="12" y="90"/>
                    </a:lnTo>
                    <a:lnTo>
                      <a:pt x="12" y="54"/>
                    </a:lnTo>
                    <a:lnTo>
                      <a:pt x="12" y="84"/>
                    </a:lnTo>
                    <a:lnTo>
                      <a:pt x="12" y="66"/>
                    </a:lnTo>
                    <a:lnTo>
                      <a:pt x="12" y="54"/>
                    </a:lnTo>
                    <a:lnTo>
                      <a:pt x="12" y="60"/>
                    </a:lnTo>
                    <a:lnTo>
                      <a:pt x="12" y="72"/>
                    </a:lnTo>
                    <a:lnTo>
                      <a:pt x="12" y="84"/>
                    </a:lnTo>
                    <a:lnTo>
                      <a:pt x="12" y="78"/>
                    </a:lnTo>
                    <a:lnTo>
                      <a:pt x="12" y="66"/>
                    </a:lnTo>
                    <a:lnTo>
                      <a:pt x="12" y="78"/>
                    </a:lnTo>
                    <a:lnTo>
                      <a:pt x="12" y="78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2" y="36"/>
                    </a:lnTo>
                    <a:lnTo>
                      <a:pt x="12" y="90"/>
                    </a:lnTo>
                    <a:lnTo>
                      <a:pt x="12" y="48"/>
                    </a:lnTo>
                    <a:lnTo>
                      <a:pt x="12" y="60"/>
                    </a:lnTo>
                    <a:lnTo>
                      <a:pt x="12" y="108"/>
                    </a:lnTo>
                    <a:lnTo>
                      <a:pt x="12" y="72"/>
                    </a:lnTo>
                    <a:lnTo>
                      <a:pt x="12" y="78"/>
                    </a:lnTo>
                    <a:lnTo>
                      <a:pt x="12" y="66"/>
                    </a:lnTo>
                    <a:lnTo>
                      <a:pt x="12" y="48"/>
                    </a:lnTo>
                    <a:lnTo>
                      <a:pt x="12" y="48"/>
                    </a:lnTo>
                    <a:lnTo>
                      <a:pt x="12" y="66"/>
                    </a:lnTo>
                    <a:lnTo>
                      <a:pt x="12" y="96"/>
                    </a:lnTo>
                    <a:lnTo>
                      <a:pt x="12" y="72"/>
                    </a:lnTo>
                    <a:lnTo>
                      <a:pt x="12" y="72"/>
                    </a:lnTo>
                    <a:lnTo>
                      <a:pt x="12" y="96"/>
                    </a:lnTo>
                    <a:lnTo>
                      <a:pt x="12" y="54"/>
                    </a:lnTo>
                    <a:lnTo>
                      <a:pt x="12" y="78"/>
                    </a:lnTo>
                    <a:lnTo>
                      <a:pt x="12" y="72"/>
                    </a:lnTo>
                    <a:lnTo>
                      <a:pt x="12" y="48"/>
                    </a:lnTo>
                    <a:lnTo>
                      <a:pt x="12" y="54"/>
                    </a:lnTo>
                    <a:lnTo>
                      <a:pt x="12" y="84"/>
                    </a:lnTo>
                    <a:lnTo>
                      <a:pt x="12" y="60"/>
                    </a:lnTo>
                    <a:lnTo>
                      <a:pt x="12" y="60"/>
                    </a:lnTo>
                    <a:lnTo>
                      <a:pt x="12" y="102"/>
                    </a:lnTo>
                    <a:lnTo>
                      <a:pt x="12" y="48"/>
                    </a:lnTo>
                    <a:lnTo>
                      <a:pt x="12" y="66"/>
                    </a:lnTo>
                    <a:lnTo>
                      <a:pt x="12" y="96"/>
                    </a:lnTo>
                    <a:lnTo>
                      <a:pt x="12" y="78"/>
                    </a:lnTo>
                    <a:lnTo>
                      <a:pt x="12" y="60"/>
                    </a:lnTo>
                    <a:lnTo>
                      <a:pt x="12" y="48"/>
                    </a:lnTo>
                    <a:lnTo>
                      <a:pt x="12" y="42"/>
                    </a:lnTo>
                    <a:lnTo>
                      <a:pt x="12" y="84"/>
                    </a:lnTo>
                    <a:lnTo>
                      <a:pt x="12" y="36"/>
                    </a:lnTo>
                    <a:lnTo>
                      <a:pt x="12" y="54"/>
                    </a:lnTo>
                    <a:lnTo>
                      <a:pt x="12" y="54"/>
                    </a:lnTo>
                    <a:lnTo>
                      <a:pt x="12" y="78"/>
                    </a:lnTo>
                    <a:lnTo>
                      <a:pt x="12" y="72"/>
                    </a:lnTo>
                    <a:lnTo>
                      <a:pt x="12" y="48"/>
                    </a:lnTo>
                    <a:lnTo>
                      <a:pt x="12" y="72"/>
                    </a:lnTo>
                    <a:lnTo>
                      <a:pt x="12" y="30"/>
                    </a:lnTo>
                    <a:lnTo>
                      <a:pt x="12" y="102"/>
                    </a:lnTo>
                    <a:lnTo>
                      <a:pt x="12" y="84"/>
                    </a:lnTo>
                    <a:lnTo>
                      <a:pt x="12" y="60"/>
                    </a:lnTo>
                    <a:lnTo>
                      <a:pt x="12" y="24"/>
                    </a:lnTo>
                    <a:lnTo>
                      <a:pt x="12" y="30"/>
                    </a:lnTo>
                    <a:lnTo>
                      <a:pt x="12" y="66"/>
                    </a:lnTo>
                    <a:lnTo>
                      <a:pt x="12" y="54"/>
                    </a:lnTo>
                    <a:lnTo>
                      <a:pt x="12" y="66"/>
                    </a:lnTo>
                    <a:lnTo>
                      <a:pt x="12" y="90"/>
                    </a:lnTo>
                    <a:lnTo>
                      <a:pt x="12" y="72"/>
                    </a:lnTo>
                    <a:lnTo>
                      <a:pt x="12" y="60"/>
                    </a:lnTo>
                    <a:lnTo>
                      <a:pt x="12" y="78"/>
                    </a:lnTo>
                    <a:lnTo>
                      <a:pt x="12" y="72"/>
                    </a:lnTo>
                    <a:lnTo>
                      <a:pt x="12" y="72"/>
                    </a:lnTo>
                    <a:lnTo>
                      <a:pt x="12" y="60"/>
                    </a:lnTo>
                    <a:lnTo>
                      <a:pt x="12" y="72"/>
                    </a:lnTo>
                    <a:lnTo>
                      <a:pt x="12" y="96"/>
                    </a:lnTo>
                    <a:lnTo>
                      <a:pt x="12" y="48"/>
                    </a:lnTo>
                    <a:lnTo>
                      <a:pt x="12" y="18"/>
                    </a:lnTo>
                    <a:lnTo>
                      <a:pt x="12" y="72"/>
                    </a:lnTo>
                    <a:lnTo>
                      <a:pt x="12" y="108"/>
                    </a:lnTo>
                    <a:lnTo>
                      <a:pt x="12" y="102"/>
                    </a:lnTo>
                    <a:lnTo>
                      <a:pt x="12" y="78"/>
                    </a:lnTo>
                    <a:lnTo>
                      <a:pt x="12" y="42"/>
                    </a:lnTo>
                    <a:lnTo>
                      <a:pt x="12" y="72"/>
                    </a:lnTo>
                    <a:lnTo>
                      <a:pt x="12" y="78"/>
                    </a:lnTo>
                    <a:lnTo>
                      <a:pt x="12" y="84"/>
                    </a:lnTo>
                    <a:lnTo>
                      <a:pt x="12" y="144"/>
                    </a:lnTo>
                    <a:lnTo>
                      <a:pt x="12" y="72"/>
                    </a:lnTo>
                    <a:lnTo>
                      <a:pt x="12" y="48"/>
                    </a:lnTo>
                    <a:lnTo>
                      <a:pt x="12" y="60"/>
                    </a:lnTo>
                    <a:lnTo>
                      <a:pt x="12" y="30"/>
                    </a:lnTo>
                    <a:lnTo>
                      <a:pt x="12" y="54"/>
                    </a:lnTo>
                    <a:lnTo>
                      <a:pt x="12" y="78"/>
                    </a:lnTo>
                    <a:lnTo>
                      <a:pt x="12" y="78"/>
                    </a:lnTo>
                    <a:lnTo>
                      <a:pt x="12" y="90"/>
                    </a:lnTo>
                    <a:lnTo>
                      <a:pt x="12" y="30"/>
                    </a:lnTo>
                    <a:lnTo>
                      <a:pt x="12" y="54"/>
                    </a:lnTo>
                    <a:lnTo>
                      <a:pt x="12" y="78"/>
                    </a:lnTo>
                    <a:lnTo>
                      <a:pt x="12" y="72"/>
                    </a:lnTo>
                    <a:lnTo>
                      <a:pt x="12" y="72"/>
                    </a:lnTo>
                    <a:lnTo>
                      <a:pt x="12" y="120"/>
                    </a:lnTo>
                    <a:lnTo>
                      <a:pt x="18" y="36"/>
                    </a:lnTo>
                    <a:lnTo>
                      <a:pt x="18" y="78"/>
                    </a:lnTo>
                    <a:lnTo>
                      <a:pt x="18" y="66"/>
                    </a:lnTo>
                    <a:lnTo>
                      <a:pt x="18" y="96"/>
                    </a:lnTo>
                    <a:lnTo>
                      <a:pt x="18" y="66"/>
                    </a:lnTo>
                    <a:lnTo>
                      <a:pt x="18" y="60"/>
                    </a:lnTo>
                    <a:lnTo>
                      <a:pt x="18" y="48"/>
                    </a:lnTo>
                    <a:lnTo>
                      <a:pt x="18" y="48"/>
                    </a:lnTo>
                    <a:lnTo>
                      <a:pt x="18" y="72"/>
                    </a:lnTo>
                    <a:lnTo>
                      <a:pt x="18" y="30"/>
                    </a:lnTo>
                    <a:lnTo>
                      <a:pt x="18" y="90"/>
                    </a:lnTo>
                    <a:lnTo>
                      <a:pt x="18" y="102"/>
                    </a:lnTo>
                    <a:lnTo>
                      <a:pt x="18" y="84"/>
                    </a:lnTo>
                    <a:lnTo>
                      <a:pt x="18" y="78"/>
                    </a:lnTo>
                    <a:lnTo>
                      <a:pt x="18" y="72"/>
                    </a:lnTo>
                    <a:lnTo>
                      <a:pt x="18" y="24"/>
                    </a:lnTo>
                    <a:lnTo>
                      <a:pt x="18" y="126"/>
                    </a:lnTo>
                    <a:lnTo>
                      <a:pt x="18" y="90"/>
                    </a:lnTo>
                    <a:lnTo>
                      <a:pt x="18" y="108"/>
                    </a:lnTo>
                    <a:lnTo>
                      <a:pt x="18" y="66"/>
                    </a:lnTo>
                    <a:lnTo>
                      <a:pt x="18" y="96"/>
                    </a:lnTo>
                    <a:lnTo>
                      <a:pt x="18" y="54"/>
                    </a:lnTo>
                    <a:lnTo>
                      <a:pt x="18" y="54"/>
                    </a:lnTo>
                    <a:lnTo>
                      <a:pt x="18" y="96"/>
                    </a:lnTo>
                    <a:lnTo>
                      <a:pt x="18" y="96"/>
                    </a:lnTo>
                    <a:lnTo>
                      <a:pt x="18" y="72"/>
                    </a:lnTo>
                    <a:lnTo>
                      <a:pt x="18" y="54"/>
                    </a:lnTo>
                    <a:lnTo>
                      <a:pt x="18" y="60"/>
                    </a:lnTo>
                    <a:lnTo>
                      <a:pt x="18" y="60"/>
                    </a:lnTo>
                    <a:lnTo>
                      <a:pt x="18" y="66"/>
                    </a:lnTo>
                    <a:lnTo>
                      <a:pt x="18" y="66"/>
                    </a:lnTo>
                    <a:lnTo>
                      <a:pt x="18" y="60"/>
                    </a:lnTo>
                    <a:lnTo>
                      <a:pt x="18" y="0"/>
                    </a:lnTo>
                    <a:lnTo>
                      <a:pt x="18" y="78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18" y="72"/>
                    </a:lnTo>
                    <a:lnTo>
                      <a:pt x="18" y="72"/>
                    </a:lnTo>
                    <a:lnTo>
                      <a:pt x="18" y="72"/>
                    </a:lnTo>
                    <a:lnTo>
                      <a:pt x="18" y="72"/>
                    </a:lnTo>
                    <a:lnTo>
                      <a:pt x="18" y="78"/>
                    </a:lnTo>
                    <a:lnTo>
                      <a:pt x="18" y="60"/>
                    </a:lnTo>
                    <a:lnTo>
                      <a:pt x="18" y="66"/>
                    </a:lnTo>
                    <a:lnTo>
                      <a:pt x="18" y="54"/>
                    </a:lnTo>
                    <a:lnTo>
                      <a:pt x="18" y="60"/>
                    </a:lnTo>
                    <a:lnTo>
                      <a:pt x="18" y="60"/>
                    </a:lnTo>
                    <a:lnTo>
                      <a:pt x="18" y="66"/>
                    </a:lnTo>
                    <a:lnTo>
                      <a:pt x="18" y="72"/>
                    </a:lnTo>
                    <a:lnTo>
                      <a:pt x="18" y="78"/>
                    </a:lnTo>
                    <a:lnTo>
                      <a:pt x="18" y="60"/>
                    </a:lnTo>
                    <a:lnTo>
                      <a:pt x="18" y="54"/>
                    </a:lnTo>
                    <a:lnTo>
                      <a:pt x="18" y="60"/>
                    </a:lnTo>
                    <a:lnTo>
                      <a:pt x="18" y="72"/>
                    </a:lnTo>
                    <a:lnTo>
                      <a:pt x="18" y="102"/>
                    </a:lnTo>
                    <a:lnTo>
                      <a:pt x="18" y="54"/>
                    </a:lnTo>
                    <a:lnTo>
                      <a:pt x="18" y="102"/>
                    </a:lnTo>
                    <a:lnTo>
                      <a:pt x="18" y="30"/>
                    </a:lnTo>
                    <a:lnTo>
                      <a:pt x="18" y="54"/>
                    </a:lnTo>
                    <a:lnTo>
                      <a:pt x="18" y="66"/>
                    </a:lnTo>
                    <a:lnTo>
                      <a:pt x="18" y="54"/>
                    </a:lnTo>
                    <a:lnTo>
                      <a:pt x="18" y="108"/>
                    </a:lnTo>
                    <a:lnTo>
                      <a:pt x="18" y="48"/>
                    </a:lnTo>
                    <a:lnTo>
                      <a:pt x="18" y="72"/>
                    </a:lnTo>
                    <a:lnTo>
                      <a:pt x="18" y="60"/>
                    </a:lnTo>
                    <a:lnTo>
                      <a:pt x="18" y="66"/>
                    </a:lnTo>
                    <a:lnTo>
                      <a:pt x="18" y="102"/>
                    </a:lnTo>
                    <a:lnTo>
                      <a:pt x="18" y="42"/>
                    </a:lnTo>
                    <a:lnTo>
                      <a:pt x="18" y="78"/>
                    </a:lnTo>
                    <a:lnTo>
                      <a:pt x="18" y="60"/>
                    </a:lnTo>
                    <a:lnTo>
                      <a:pt x="18" y="96"/>
                    </a:lnTo>
                    <a:lnTo>
                      <a:pt x="18" y="66"/>
                    </a:lnTo>
                    <a:lnTo>
                      <a:pt x="18" y="84"/>
                    </a:lnTo>
                    <a:lnTo>
                      <a:pt x="18" y="60"/>
                    </a:lnTo>
                    <a:lnTo>
                      <a:pt x="18" y="108"/>
                    </a:lnTo>
                    <a:lnTo>
                      <a:pt x="18" y="60"/>
                    </a:lnTo>
                    <a:lnTo>
                      <a:pt x="18" y="66"/>
                    </a:lnTo>
                    <a:lnTo>
                      <a:pt x="18" y="78"/>
                    </a:lnTo>
                    <a:lnTo>
                      <a:pt x="18" y="66"/>
                    </a:lnTo>
                    <a:lnTo>
                      <a:pt x="18" y="54"/>
                    </a:lnTo>
                    <a:lnTo>
                      <a:pt x="18" y="84"/>
                    </a:lnTo>
                    <a:lnTo>
                      <a:pt x="18" y="72"/>
                    </a:lnTo>
                    <a:lnTo>
                      <a:pt x="18" y="66"/>
                    </a:lnTo>
                    <a:lnTo>
                      <a:pt x="18" y="96"/>
                    </a:lnTo>
                    <a:lnTo>
                      <a:pt x="18" y="24"/>
                    </a:lnTo>
                    <a:lnTo>
                      <a:pt x="18" y="84"/>
                    </a:lnTo>
                    <a:lnTo>
                      <a:pt x="18" y="90"/>
                    </a:lnTo>
                    <a:lnTo>
                      <a:pt x="18" y="66"/>
                    </a:lnTo>
                    <a:lnTo>
                      <a:pt x="18" y="48"/>
                    </a:lnTo>
                    <a:lnTo>
                      <a:pt x="18" y="78"/>
                    </a:lnTo>
                    <a:lnTo>
                      <a:pt x="18" y="66"/>
                    </a:lnTo>
                    <a:lnTo>
                      <a:pt x="18" y="96"/>
                    </a:lnTo>
                    <a:lnTo>
                      <a:pt x="18" y="78"/>
                    </a:lnTo>
                    <a:lnTo>
                      <a:pt x="18" y="78"/>
                    </a:lnTo>
                    <a:lnTo>
                      <a:pt x="18" y="54"/>
                    </a:lnTo>
                    <a:lnTo>
                      <a:pt x="18" y="66"/>
                    </a:lnTo>
                    <a:lnTo>
                      <a:pt x="18" y="18"/>
                    </a:lnTo>
                    <a:lnTo>
                      <a:pt x="18" y="72"/>
                    </a:lnTo>
                    <a:lnTo>
                      <a:pt x="18" y="54"/>
                    </a:lnTo>
                    <a:lnTo>
                      <a:pt x="18" y="96"/>
                    </a:lnTo>
                    <a:lnTo>
                      <a:pt x="18" y="54"/>
                    </a:lnTo>
                    <a:lnTo>
                      <a:pt x="18" y="54"/>
                    </a:lnTo>
                    <a:lnTo>
                      <a:pt x="18" y="78"/>
                    </a:lnTo>
                    <a:lnTo>
                      <a:pt x="24" y="96"/>
                    </a:lnTo>
                    <a:lnTo>
                      <a:pt x="24" y="84"/>
                    </a:lnTo>
                    <a:lnTo>
                      <a:pt x="24" y="78"/>
                    </a:lnTo>
                    <a:lnTo>
                      <a:pt x="24" y="48"/>
                    </a:lnTo>
                    <a:lnTo>
                      <a:pt x="24" y="78"/>
                    </a:lnTo>
                    <a:lnTo>
                      <a:pt x="24" y="90"/>
                    </a:lnTo>
                    <a:lnTo>
                      <a:pt x="24" y="78"/>
                    </a:lnTo>
                    <a:lnTo>
                      <a:pt x="24" y="84"/>
                    </a:lnTo>
                    <a:lnTo>
                      <a:pt x="24" y="78"/>
                    </a:lnTo>
                    <a:lnTo>
                      <a:pt x="24" y="54"/>
                    </a:lnTo>
                    <a:lnTo>
                      <a:pt x="24" y="60"/>
                    </a:lnTo>
                    <a:lnTo>
                      <a:pt x="24" y="60"/>
                    </a:lnTo>
                    <a:lnTo>
                      <a:pt x="24" y="90"/>
                    </a:lnTo>
                    <a:lnTo>
                      <a:pt x="24" y="72"/>
                    </a:lnTo>
                    <a:lnTo>
                      <a:pt x="24" y="60"/>
                    </a:lnTo>
                    <a:lnTo>
                      <a:pt x="24" y="72"/>
                    </a:lnTo>
                    <a:lnTo>
                      <a:pt x="24" y="78"/>
                    </a:lnTo>
                    <a:lnTo>
                      <a:pt x="24" y="36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24" y="48"/>
                    </a:lnTo>
                    <a:lnTo>
                      <a:pt x="24" y="54"/>
                    </a:lnTo>
                    <a:lnTo>
                      <a:pt x="24" y="66"/>
                    </a:lnTo>
                    <a:lnTo>
                      <a:pt x="24" y="42"/>
                    </a:lnTo>
                    <a:lnTo>
                      <a:pt x="24" y="60"/>
                    </a:lnTo>
                    <a:lnTo>
                      <a:pt x="24" y="90"/>
                    </a:lnTo>
                    <a:lnTo>
                      <a:pt x="24" y="66"/>
                    </a:lnTo>
                    <a:lnTo>
                      <a:pt x="24" y="78"/>
                    </a:lnTo>
                    <a:lnTo>
                      <a:pt x="24" y="48"/>
                    </a:lnTo>
                    <a:lnTo>
                      <a:pt x="24" y="66"/>
                    </a:lnTo>
                    <a:lnTo>
                      <a:pt x="24" y="102"/>
                    </a:lnTo>
                    <a:lnTo>
                      <a:pt x="24" y="60"/>
                    </a:lnTo>
                    <a:lnTo>
                      <a:pt x="24" y="66"/>
                    </a:lnTo>
                    <a:lnTo>
                      <a:pt x="24" y="60"/>
                    </a:lnTo>
                    <a:lnTo>
                      <a:pt x="24" y="102"/>
                    </a:lnTo>
                    <a:lnTo>
                      <a:pt x="24" y="96"/>
                    </a:lnTo>
                    <a:lnTo>
                      <a:pt x="24" y="48"/>
                    </a:lnTo>
                    <a:lnTo>
                      <a:pt x="24" y="84"/>
                    </a:lnTo>
                    <a:lnTo>
                      <a:pt x="24" y="78"/>
                    </a:lnTo>
                    <a:lnTo>
                      <a:pt x="24" y="54"/>
                    </a:lnTo>
                    <a:lnTo>
                      <a:pt x="24" y="90"/>
                    </a:lnTo>
                    <a:lnTo>
                      <a:pt x="24" y="72"/>
                    </a:lnTo>
                    <a:lnTo>
                      <a:pt x="24" y="60"/>
                    </a:lnTo>
                    <a:lnTo>
                      <a:pt x="24" y="96"/>
                    </a:lnTo>
                    <a:lnTo>
                      <a:pt x="24" y="78"/>
                    </a:lnTo>
                    <a:lnTo>
                      <a:pt x="24" y="66"/>
                    </a:lnTo>
                    <a:lnTo>
                      <a:pt x="24" y="78"/>
                    </a:lnTo>
                    <a:lnTo>
                      <a:pt x="24" y="66"/>
                    </a:lnTo>
                    <a:lnTo>
                      <a:pt x="24" y="66"/>
                    </a:lnTo>
                    <a:lnTo>
                      <a:pt x="24" y="102"/>
                    </a:lnTo>
                    <a:lnTo>
                      <a:pt x="24" y="84"/>
                    </a:lnTo>
                    <a:lnTo>
                      <a:pt x="24" y="60"/>
                    </a:lnTo>
                    <a:lnTo>
                      <a:pt x="24" y="48"/>
                    </a:lnTo>
                    <a:lnTo>
                      <a:pt x="24" y="54"/>
                    </a:lnTo>
                    <a:lnTo>
                      <a:pt x="24" y="102"/>
                    </a:lnTo>
                    <a:lnTo>
                      <a:pt x="24" y="78"/>
                    </a:lnTo>
                    <a:lnTo>
                      <a:pt x="24" y="78"/>
                    </a:lnTo>
                    <a:lnTo>
                      <a:pt x="24" y="84"/>
                    </a:lnTo>
                    <a:lnTo>
                      <a:pt x="24" y="78"/>
                    </a:lnTo>
                    <a:lnTo>
                      <a:pt x="24" y="78"/>
                    </a:lnTo>
                    <a:lnTo>
                      <a:pt x="24" y="60"/>
                    </a:lnTo>
                    <a:lnTo>
                      <a:pt x="24" y="84"/>
                    </a:lnTo>
                    <a:lnTo>
                      <a:pt x="24" y="66"/>
                    </a:lnTo>
                    <a:lnTo>
                      <a:pt x="24" y="24"/>
                    </a:lnTo>
                    <a:lnTo>
                      <a:pt x="24" y="72"/>
                    </a:lnTo>
                    <a:lnTo>
                      <a:pt x="24" y="84"/>
                    </a:lnTo>
                    <a:lnTo>
                      <a:pt x="24" y="60"/>
                    </a:lnTo>
                    <a:lnTo>
                      <a:pt x="24" y="54"/>
                    </a:lnTo>
                    <a:lnTo>
                      <a:pt x="24" y="36"/>
                    </a:lnTo>
                    <a:lnTo>
                      <a:pt x="24" y="42"/>
                    </a:lnTo>
                    <a:lnTo>
                      <a:pt x="24" y="72"/>
                    </a:lnTo>
                    <a:lnTo>
                      <a:pt x="24" y="78"/>
                    </a:lnTo>
                    <a:lnTo>
                      <a:pt x="24" y="36"/>
                    </a:lnTo>
                    <a:lnTo>
                      <a:pt x="24" y="90"/>
                    </a:lnTo>
                    <a:lnTo>
                      <a:pt x="24" y="48"/>
                    </a:lnTo>
                    <a:lnTo>
                      <a:pt x="24" y="66"/>
                    </a:lnTo>
                    <a:lnTo>
                      <a:pt x="24" y="78"/>
                    </a:lnTo>
                    <a:lnTo>
                      <a:pt x="24" y="54"/>
                    </a:lnTo>
                    <a:lnTo>
                      <a:pt x="24" y="78"/>
                    </a:lnTo>
                    <a:lnTo>
                      <a:pt x="24" y="108"/>
                    </a:lnTo>
                    <a:lnTo>
                      <a:pt x="24" y="66"/>
                    </a:lnTo>
                    <a:lnTo>
                      <a:pt x="24" y="96"/>
                    </a:lnTo>
                    <a:lnTo>
                      <a:pt x="24" y="84"/>
                    </a:lnTo>
                    <a:lnTo>
                      <a:pt x="24" y="78"/>
                    </a:lnTo>
                    <a:lnTo>
                      <a:pt x="24" y="60"/>
                    </a:lnTo>
                    <a:lnTo>
                      <a:pt x="24" y="72"/>
                    </a:lnTo>
                    <a:lnTo>
                      <a:pt x="24" y="84"/>
                    </a:lnTo>
                    <a:lnTo>
                      <a:pt x="24" y="84"/>
                    </a:lnTo>
                    <a:lnTo>
                      <a:pt x="24" y="78"/>
                    </a:lnTo>
                    <a:lnTo>
                      <a:pt x="24" y="102"/>
                    </a:lnTo>
                    <a:lnTo>
                      <a:pt x="24" y="48"/>
                    </a:lnTo>
                    <a:lnTo>
                      <a:pt x="24" y="54"/>
                    </a:lnTo>
                    <a:lnTo>
                      <a:pt x="24" y="78"/>
                    </a:lnTo>
                    <a:lnTo>
                      <a:pt x="24" y="30"/>
                    </a:lnTo>
                    <a:lnTo>
                      <a:pt x="24" y="60"/>
                    </a:lnTo>
                    <a:lnTo>
                      <a:pt x="24" y="120"/>
                    </a:lnTo>
                    <a:lnTo>
                      <a:pt x="24" y="36"/>
                    </a:lnTo>
                    <a:lnTo>
                      <a:pt x="24" y="60"/>
                    </a:lnTo>
                    <a:lnTo>
                      <a:pt x="24" y="48"/>
                    </a:lnTo>
                    <a:lnTo>
                      <a:pt x="24" y="66"/>
                    </a:lnTo>
                    <a:lnTo>
                      <a:pt x="24" y="66"/>
                    </a:lnTo>
                    <a:lnTo>
                      <a:pt x="24" y="78"/>
                    </a:lnTo>
                    <a:lnTo>
                      <a:pt x="24" y="36"/>
                    </a:lnTo>
                    <a:lnTo>
                      <a:pt x="30" y="84"/>
                    </a:lnTo>
                    <a:lnTo>
                      <a:pt x="30" y="90"/>
                    </a:lnTo>
                    <a:lnTo>
                      <a:pt x="30" y="72"/>
                    </a:lnTo>
                    <a:lnTo>
                      <a:pt x="30" y="78"/>
                    </a:lnTo>
                    <a:lnTo>
                      <a:pt x="30" y="84"/>
                    </a:lnTo>
                    <a:lnTo>
                      <a:pt x="30" y="54"/>
                    </a:lnTo>
                    <a:lnTo>
                      <a:pt x="30" y="90"/>
                    </a:lnTo>
                    <a:lnTo>
                      <a:pt x="30" y="72"/>
                    </a:lnTo>
                    <a:lnTo>
                      <a:pt x="30" y="42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72"/>
                    </a:lnTo>
                    <a:lnTo>
                      <a:pt x="30" y="72"/>
                    </a:lnTo>
                    <a:lnTo>
                      <a:pt x="30" y="78"/>
                    </a:lnTo>
                    <a:lnTo>
                      <a:pt x="30" y="54"/>
                    </a:lnTo>
                    <a:lnTo>
                      <a:pt x="30" y="60"/>
                    </a:lnTo>
                    <a:lnTo>
                      <a:pt x="30" y="72"/>
                    </a:lnTo>
                    <a:lnTo>
                      <a:pt x="30" y="84"/>
                    </a:lnTo>
                    <a:lnTo>
                      <a:pt x="30" y="48"/>
                    </a:lnTo>
                    <a:lnTo>
                      <a:pt x="30" y="72"/>
                    </a:lnTo>
                    <a:lnTo>
                      <a:pt x="30" y="48"/>
                    </a:lnTo>
                    <a:lnTo>
                      <a:pt x="30" y="84"/>
                    </a:lnTo>
                    <a:lnTo>
                      <a:pt x="30" y="24"/>
                    </a:lnTo>
                    <a:lnTo>
                      <a:pt x="30" y="66"/>
                    </a:lnTo>
                    <a:lnTo>
                      <a:pt x="30" y="78"/>
                    </a:lnTo>
                    <a:lnTo>
                      <a:pt x="30" y="78"/>
                    </a:lnTo>
                    <a:lnTo>
                      <a:pt x="30" y="60"/>
                    </a:lnTo>
                    <a:lnTo>
                      <a:pt x="30" y="72"/>
                    </a:lnTo>
                    <a:lnTo>
                      <a:pt x="30" y="54"/>
                    </a:lnTo>
                    <a:lnTo>
                      <a:pt x="30" y="30"/>
                    </a:lnTo>
                    <a:lnTo>
                      <a:pt x="30" y="36"/>
                    </a:lnTo>
                    <a:lnTo>
                      <a:pt x="30" y="78"/>
                    </a:lnTo>
                    <a:lnTo>
                      <a:pt x="30" y="90"/>
                    </a:lnTo>
                    <a:lnTo>
                      <a:pt x="30" y="66"/>
                    </a:lnTo>
                    <a:lnTo>
                      <a:pt x="30" y="60"/>
                    </a:lnTo>
                    <a:lnTo>
                      <a:pt x="30" y="54"/>
                    </a:lnTo>
                    <a:lnTo>
                      <a:pt x="30" y="102"/>
                    </a:lnTo>
                    <a:lnTo>
                      <a:pt x="30" y="42"/>
                    </a:lnTo>
                    <a:lnTo>
                      <a:pt x="30" y="54"/>
                    </a:lnTo>
                    <a:lnTo>
                      <a:pt x="30" y="48"/>
                    </a:lnTo>
                    <a:lnTo>
                      <a:pt x="30" y="84"/>
                    </a:lnTo>
                    <a:lnTo>
                      <a:pt x="30" y="102"/>
                    </a:lnTo>
                    <a:lnTo>
                      <a:pt x="30" y="114"/>
                    </a:lnTo>
                    <a:lnTo>
                      <a:pt x="30" y="72"/>
                    </a:lnTo>
                    <a:lnTo>
                      <a:pt x="30" y="42"/>
                    </a:lnTo>
                    <a:lnTo>
                      <a:pt x="30" y="66"/>
                    </a:lnTo>
                    <a:lnTo>
                      <a:pt x="30" y="72"/>
                    </a:lnTo>
                    <a:lnTo>
                      <a:pt x="30" y="60"/>
                    </a:lnTo>
                    <a:lnTo>
                      <a:pt x="30" y="102"/>
                    </a:lnTo>
                    <a:lnTo>
                      <a:pt x="30" y="78"/>
                    </a:lnTo>
                    <a:lnTo>
                      <a:pt x="30" y="60"/>
                    </a:lnTo>
                    <a:lnTo>
                      <a:pt x="30" y="90"/>
                    </a:lnTo>
                    <a:lnTo>
                      <a:pt x="30" y="54"/>
                    </a:lnTo>
                    <a:lnTo>
                      <a:pt x="30" y="54"/>
                    </a:lnTo>
                    <a:lnTo>
                      <a:pt x="30" y="84"/>
                    </a:lnTo>
                    <a:lnTo>
                      <a:pt x="30" y="84"/>
                    </a:lnTo>
                    <a:lnTo>
                      <a:pt x="30" y="84"/>
                    </a:lnTo>
                    <a:lnTo>
                      <a:pt x="30" y="72"/>
                    </a:lnTo>
                    <a:lnTo>
                      <a:pt x="30" y="84"/>
                    </a:lnTo>
                    <a:lnTo>
                      <a:pt x="30" y="66"/>
                    </a:lnTo>
                    <a:lnTo>
                      <a:pt x="30" y="42"/>
                    </a:lnTo>
                    <a:lnTo>
                      <a:pt x="30" y="66"/>
                    </a:lnTo>
                    <a:lnTo>
                      <a:pt x="30" y="48"/>
                    </a:lnTo>
                    <a:lnTo>
                      <a:pt x="30" y="78"/>
                    </a:lnTo>
                    <a:lnTo>
                      <a:pt x="30" y="102"/>
                    </a:lnTo>
                    <a:lnTo>
                      <a:pt x="30" y="96"/>
                    </a:lnTo>
                    <a:lnTo>
                      <a:pt x="30" y="72"/>
                    </a:lnTo>
                    <a:lnTo>
                      <a:pt x="30" y="54"/>
                    </a:lnTo>
                    <a:lnTo>
                      <a:pt x="30" y="84"/>
                    </a:lnTo>
                    <a:lnTo>
                      <a:pt x="30" y="30"/>
                    </a:lnTo>
                    <a:lnTo>
                      <a:pt x="30" y="72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90"/>
                    </a:lnTo>
                    <a:lnTo>
                      <a:pt x="30" y="60"/>
                    </a:lnTo>
                    <a:lnTo>
                      <a:pt x="30" y="36"/>
                    </a:lnTo>
                    <a:lnTo>
                      <a:pt x="30" y="78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72"/>
                    </a:lnTo>
                    <a:lnTo>
                      <a:pt x="30" y="78"/>
                    </a:lnTo>
                    <a:lnTo>
                      <a:pt x="30" y="96"/>
                    </a:lnTo>
                    <a:lnTo>
                      <a:pt x="30" y="60"/>
                    </a:lnTo>
                    <a:lnTo>
                      <a:pt x="30" y="84"/>
                    </a:lnTo>
                    <a:lnTo>
                      <a:pt x="30" y="78"/>
                    </a:lnTo>
                    <a:lnTo>
                      <a:pt x="30" y="54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72"/>
                    </a:lnTo>
                    <a:lnTo>
                      <a:pt x="30" y="90"/>
                    </a:lnTo>
                    <a:lnTo>
                      <a:pt x="30" y="54"/>
                    </a:lnTo>
                    <a:lnTo>
                      <a:pt x="30" y="48"/>
                    </a:lnTo>
                    <a:lnTo>
                      <a:pt x="30" y="54"/>
                    </a:lnTo>
                    <a:lnTo>
                      <a:pt x="30" y="78"/>
                    </a:lnTo>
                    <a:lnTo>
                      <a:pt x="30" y="48"/>
                    </a:lnTo>
                    <a:lnTo>
                      <a:pt x="30" y="84"/>
                    </a:lnTo>
                    <a:lnTo>
                      <a:pt x="30" y="114"/>
                    </a:lnTo>
                    <a:lnTo>
                      <a:pt x="30" y="30"/>
                    </a:lnTo>
                    <a:lnTo>
                      <a:pt x="30" y="72"/>
                    </a:lnTo>
                    <a:lnTo>
                      <a:pt x="30" y="72"/>
                    </a:lnTo>
                    <a:lnTo>
                      <a:pt x="36" y="108"/>
                    </a:lnTo>
                    <a:lnTo>
                      <a:pt x="36" y="36"/>
                    </a:lnTo>
                    <a:lnTo>
                      <a:pt x="36" y="102"/>
                    </a:lnTo>
                    <a:lnTo>
                      <a:pt x="36" y="78"/>
                    </a:lnTo>
                    <a:lnTo>
                      <a:pt x="36" y="114"/>
                    </a:lnTo>
                    <a:lnTo>
                      <a:pt x="36" y="84"/>
                    </a:lnTo>
                    <a:lnTo>
                      <a:pt x="36" y="54"/>
                    </a:lnTo>
                    <a:lnTo>
                      <a:pt x="36" y="72"/>
                    </a:lnTo>
                    <a:lnTo>
                      <a:pt x="36" y="54"/>
                    </a:lnTo>
                    <a:lnTo>
                      <a:pt x="36" y="60"/>
                    </a:lnTo>
                    <a:lnTo>
                      <a:pt x="36" y="24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36" y="78"/>
                    </a:lnTo>
                    <a:lnTo>
                      <a:pt x="36" y="72"/>
                    </a:lnTo>
                    <a:lnTo>
                      <a:pt x="36" y="96"/>
                    </a:lnTo>
                    <a:lnTo>
                      <a:pt x="36" y="66"/>
                    </a:lnTo>
                    <a:lnTo>
                      <a:pt x="36" y="66"/>
                    </a:lnTo>
                    <a:lnTo>
                      <a:pt x="36" y="48"/>
                    </a:lnTo>
                    <a:lnTo>
                      <a:pt x="36" y="30"/>
                    </a:lnTo>
                    <a:lnTo>
                      <a:pt x="36" y="78"/>
                    </a:lnTo>
                    <a:lnTo>
                      <a:pt x="36" y="90"/>
                    </a:lnTo>
                    <a:lnTo>
                      <a:pt x="36" y="24"/>
                    </a:lnTo>
                    <a:lnTo>
                      <a:pt x="36" y="78"/>
                    </a:lnTo>
                    <a:lnTo>
                      <a:pt x="36" y="36"/>
                    </a:lnTo>
                    <a:lnTo>
                      <a:pt x="36" y="60"/>
                    </a:lnTo>
                    <a:lnTo>
                      <a:pt x="36" y="60"/>
                    </a:lnTo>
                    <a:lnTo>
                      <a:pt x="36" y="54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36" y="60"/>
                    </a:lnTo>
                    <a:lnTo>
                      <a:pt x="36" y="48"/>
                    </a:lnTo>
                    <a:lnTo>
                      <a:pt x="36" y="90"/>
                    </a:lnTo>
                    <a:lnTo>
                      <a:pt x="36" y="102"/>
                    </a:lnTo>
                    <a:lnTo>
                      <a:pt x="36" y="84"/>
                    </a:lnTo>
                    <a:lnTo>
                      <a:pt x="36" y="42"/>
                    </a:lnTo>
                    <a:lnTo>
                      <a:pt x="36" y="54"/>
                    </a:lnTo>
                    <a:lnTo>
                      <a:pt x="36" y="72"/>
                    </a:lnTo>
                    <a:lnTo>
                      <a:pt x="36" y="48"/>
                    </a:lnTo>
                    <a:lnTo>
                      <a:pt x="36" y="72"/>
                    </a:lnTo>
                    <a:lnTo>
                      <a:pt x="36" y="108"/>
                    </a:lnTo>
                    <a:lnTo>
                      <a:pt x="36" y="72"/>
                    </a:lnTo>
                    <a:lnTo>
                      <a:pt x="36" y="84"/>
                    </a:lnTo>
                    <a:lnTo>
                      <a:pt x="36" y="78"/>
                    </a:lnTo>
                    <a:lnTo>
                      <a:pt x="36" y="90"/>
                    </a:lnTo>
                    <a:lnTo>
                      <a:pt x="36" y="48"/>
                    </a:lnTo>
                    <a:lnTo>
                      <a:pt x="36" y="72"/>
                    </a:lnTo>
                    <a:lnTo>
                      <a:pt x="36" y="60"/>
                    </a:lnTo>
                    <a:lnTo>
                      <a:pt x="36" y="60"/>
                    </a:lnTo>
                    <a:lnTo>
                      <a:pt x="36" y="60"/>
                    </a:lnTo>
                    <a:lnTo>
                      <a:pt x="36" y="72"/>
                    </a:lnTo>
                    <a:lnTo>
                      <a:pt x="36" y="66"/>
                    </a:lnTo>
                    <a:lnTo>
                      <a:pt x="36" y="48"/>
                    </a:lnTo>
                    <a:lnTo>
                      <a:pt x="36" y="78"/>
                    </a:lnTo>
                    <a:lnTo>
                      <a:pt x="36" y="54"/>
                    </a:lnTo>
                    <a:lnTo>
                      <a:pt x="36" y="72"/>
                    </a:lnTo>
                    <a:lnTo>
                      <a:pt x="36" y="78"/>
                    </a:lnTo>
                    <a:lnTo>
                      <a:pt x="36" y="84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36" y="60"/>
                    </a:lnTo>
                    <a:lnTo>
                      <a:pt x="36" y="78"/>
                    </a:lnTo>
                    <a:lnTo>
                      <a:pt x="36" y="96"/>
                    </a:lnTo>
                    <a:lnTo>
                      <a:pt x="36" y="60"/>
                    </a:lnTo>
                    <a:lnTo>
                      <a:pt x="36" y="84"/>
                    </a:lnTo>
                    <a:lnTo>
                      <a:pt x="36" y="96"/>
                    </a:lnTo>
                    <a:lnTo>
                      <a:pt x="36" y="96"/>
                    </a:lnTo>
                    <a:lnTo>
                      <a:pt x="36" y="114"/>
                    </a:lnTo>
                    <a:lnTo>
                      <a:pt x="36" y="84"/>
                    </a:lnTo>
                    <a:lnTo>
                      <a:pt x="36" y="84"/>
                    </a:lnTo>
                    <a:lnTo>
                      <a:pt x="36" y="84"/>
                    </a:lnTo>
                    <a:lnTo>
                      <a:pt x="36" y="96"/>
                    </a:lnTo>
                    <a:lnTo>
                      <a:pt x="36" y="78"/>
                    </a:lnTo>
                    <a:lnTo>
                      <a:pt x="36" y="66"/>
                    </a:lnTo>
                    <a:lnTo>
                      <a:pt x="36" y="84"/>
                    </a:lnTo>
                    <a:lnTo>
                      <a:pt x="36" y="66"/>
                    </a:lnTo>
                    <a:lnTo>
                      <a:pt x="36" y="78"/>
                    </a:lnTo>
                    <a:lnTo>
                      <a:pt x="36" y="48"/>
                    </a:lnTo>
                    <a:lnTo>
                      <a:pt x="36" y="108"/>
                    </a:lnTo>
                    <a:lnTo>
                      <a:pt x="36" y="78"/>
                    </a:lnTo>
                    <a:lnTo>
                      <a:pt x="36" y="84"/>
                    </a:lnTo>
                    <a:lnTo>
                      <a:pt x="36" y="72"/>
                    </a:lnTo>
                    <a:lnTo>
                      <a:pt x="36" y="48"/>
                    </a:lnTo>
                    <a:lnTo>
                      <a:pt x="36" y="96"/>
                    </a:lnTo>
                    <a:lnTo>
                      <a:pt x="36" y="72"/>
                    </a:lnTo>
                    <a:lnTo>
                      <a:pt x="36" y="78"/>
                    </a:lnTo>
                    <a:lnTo>
                      <a:pt x="36" y="54"/>
                    </a:lnTo>
                    <a:lnTo>
                      <a:pt x="36" y="96"/>
                    </a:lnTo>
                    <a:lnTo>
                      <a:pt x="36" y="36"/>
                    </a:lnTo>
                    <a:lnTo>
                      <a:pt x="36" y="60"/>
                    </a:lnTo>
                    <a:lnTo>
                      <a:pt x="36" y="60"/>
                    </a:lnTo>
                    <a:lnTo>
                      <a:pt x="36" y="54"/>
                    </a:lnTo>
                    <a:lnTo>
                      <a:pt x="36" y="42"/>
                    </a:lnTo>
                    <a:lnTo>
                      <a:pt x="36" y="90"/>
                    </a:lnTo>
                    <a:lnTo>
                      <a:pt x="36" y="60"/>
                    </a:lnTo>
                    <a:lnTo>
                      <a:pt x="36" y="48"/>
                    </a:lnTo>
                    <a:lnTo>
                      <a:pt x="36" y="72"/>
                    </a:lnTo>
                    <a:lnTo>
                      <a:pt x="36" y="48"/>
                    </a:lnTo>
                    <a:lnTo>
                      <a:pt x="36" y="66"/>
                    </a:lnTo>
                    <a:lnTo>
                      <a:pt x="36" y="96"/>
                    </a:lnTo>
                    <a:lnTo>
                      <a:pt x="36" y="84"/>
                    </a:lnTo>
                    <a:lnTo>
                      <a:pt x="42" y="42"/>
                    </a:lnTo>
                    <a:lnTo>
                      <a:pt x="42" y="96"/>
                    </a:lnTo>
                    <a:lnTo>
                      <a:pt x="42" y="42"/>
                    </a:lnTo>
                    <a:lnTo>
                      <a:pt x="42" y="72"/>
                    </a:lnTo>
                    <a:lnTo>
                      <a:pt x="42" y="84"/>
                    </a:lnTo>
                    <a:lnTo>
                      <a:pt x="42" y="54"/>
                    </a:lnTo>
                    <a:lnTo>
                      <a:pt x="42" y="96"/>
                    </a:lnTo>
                    <a:lnTo>
                      <a:pt x="42" y="42"/>
                    </a:lnTo>
                    <a:lnTo>
                      <a:pt x="42" y="84"/>
                    </a:lnTo>
                    <a:lnTo>
                      <a:pt x="42" y="78"/>
                    </a:lnTo>
                    <a:lnTo>
                      <a:pt x="42" y="60"/>
                    </a:lnTo>
                    <a:lnTo>
                      <a:pt x="42" y="42"/>
                    </a:lnTo>
                    <a:lnTo>
                      <a:pt x="42" y="60"/>
                    </a:lnTo>
                    <a:lnTo>
                      <a:pt x="42" y="78"/>
                    </a:lnTo>
                    <a:lnTo>
                      <a:pt x="42" y="66"/>
                    </a:lnTo>
                    <a:lnTo>
                      <a:pt x="42" y="54"/>
                    </a:lnTo>
                    <a:lnTo>
                      <a:pt x="42" y="84"/>
                    </a:lnTo>
                    <a:lnTo>
                      <a:pt x="42" y="60"/>
                    </a:lnTo>
                    <a:lnTo>
                      <a:pt x="42" y="60"/>
                    </a:lnTo>
                    <a:lnTo>
                      <a:pt x="42" y="66"/>
                    </a:lnTo>
                    <a:lnTo>
                      <a:pt x="42" y="42"/>
                    </a:lnTo>
                    <a:lnTo>
                      <a:pt x="42" y="90"/>
                    </a:lnTo>
                    <a:lnTo>
                      <a:pt x="42" y="24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2" y="72"/>
                    </a:lnTo>
                    <a:lnTo>
                      <a:pt x="42" y="66"/>
                    </a:lnTo>
                    <a:lnTo>
                      <a:pt x="42" y="96"/>
                    </a:lnTo>
                    <a:lnTo>
                      <a:pt x="42" y="60"/>
                    </a:lnTo>
                    <a:lnTo>
                      <a:pt x="42" y="60"/>
                    </a:lnTo>
                    <a:lnTo>
                      <a:pt x="42" y="66"/>
                    </a:lnTo>
                    <a:lnTo>
                      <a:pt x="42" y="60"/>
                    </a:lnTo>
                    <a:lnTo>
                      <a:pt x="42" y="78"/>
                    </a:lnTo>
                    <a:lnTo>
                      <a:pt x="42" y="72"/>
                    </a:lnTo>
                    <a:lnTo>
                      <a:pt x="42" y="54"/>
                    </a:lnTo>
                    <a:lnTo>
                      <a:pt x="42" y="72"/>
                    </a:lnTo>
                    <a:lnTo>
                      <a:pt x="42" y="66"/>
                    </a:lnTo>
                    <a:lnTo>
                      <a:pt x="42" y="60"/>
                    </a:lnTo>
                    <a:lnTo>
                      <a:pt x="42" y="84"/>
                    </a:lnTo>
                    <a:lnTo>
                      <a:pt x="42" y="30"/>
                    </a:lnTo>
                    <a:lnTo>
                      <a:pt x="42" y="66"/>
                    </a:lnTo>
                    <a:lnTo>
                      <a:pt x="42" y="72"/>
                    </a:lnTo>
                    <a:lnTo>
                      <a:pt x="42" y="66"/>
                    </a:lnTo>
                    <a:lnTo>
                      <a:pt x="42" y="54"/>
                    </a:lnTo>
                    <a:lnTo>
                      <a:pt x="42" y="60"/>
                    </a:lnTo>
                    <a:lnTo>
                      <a:pt x="42" y="36"/>
                    </a:lnTo>
                    <a:lnTo>
                      <a:pt x="42" y="78"/>
                    </a:lnTo>
                    <a:lnTo>
                      <a:pt x="42" y="54"/>
                    </a:lnTo>
                    <a:lnTo>
                      <a:pt x="42" y="60"/>
                    </a:lnTo>
                    <a:lnTo>
                      <a:pt x="42" y="96"/>
                    </a:lnTo>
                    <a:lnTo>
                      <a:pt x="42" y="90"/>
                    </a:lnTo>
                    <a:lnTo>
                      <a:pt x="42" y="90"/>
                    </a:lnTo>
                    <a:lnTo>
                      <a:pt x="42" y="60"/>
                    </a:lnTo>
                    <a:lnTo>
                      <a:pt x="42" y="78"/>
                    </a:lnTo>
                    <a:lnTo>
                      <a:pt x="42" y="78"/>
                    </a:lnTo>
                    <a:lnTo>
                      <a:pt x="42" y="72"/>
                    </a:lnTo>
                    <a:lnTo>
                      <a:pt x="42" y="30"/>
                    </a:lnTo>
                    <a:lnTo>
                      <a:pt x="42" y="48"/>
                    </a:lnTo>
                    <a:lnTo>
                      <a:pt x="42" y="96"/>
                    </a:lnTo>
                    <a:lnTo>
                      <a:pt x="42" y="48"/>
                    </a:lnTo>
                    <a:lnTo>
                      <a:pt x="42" y="78"/>
                    </a:lnTo>
                    <a:lnTo>
                      <a:pt x="42" y="78"/>
                    </a:lnTo>
                    <a:lnTo>
                      <a:pt x="42" y="60"/>
                    </a:lnTo>
                    <a:lnTo>
                      <a:pt x="42" y="90"/>
                    </a:lnTo>
                    <a:lnTo>
                      <a:pt x="42" y="78"/>
                    </a:lnTo>
                    <a:lnTo>
                      <a:pt x="42" y="96"/>
                    </a:lnTo>
                    <a:lnTo>
                      <a:pt x="42" y="48"/>
                    </a:lnTo>
                    <a:lnTo>
                      <a:pt x="42" y="54"/>
                    </a:lnTo>
                    <a:lnTo>
                      <a:pt x="42" y="48"/>
                    </a:lnTo>
                    <a:lnTo>
                      <a:pt x="42" y="108"/>
                    </a:lnTo>
                    <a:lnTo>
                      <a:pt x="42" y="48"/>
                    </a:lnTo>
                    <a:lnTo>
                      <a:pt x="42" y="60"/>
                    </a:lnTo>
                    <a:lnTo>
                      <a:pt x="42" y="48"/>
                    </a:lnTo>
                    <a:lnTo>
                      <a:pt x="42" y="48"/>
                    </a:lnTo>
                    <a:lnTo>
                      <a:pt x="42" y="60"/>
                    </a:lnTo>
                    <a:lnTo>
                      <a:pt x="42" y="36"/>
                    </a:lnTo>
                    <a:lnTo>
                      <a:pt x="42" y="72"/>
                    </a:lnTo>
                    <a:lnTo>
                      <a:pt x="42" y="84"/>
                    </a:lnTo>
                    <a:lnTo>
                      <a:pt x="42" y="90"/>
                    </a:lnTo>
                    <a:lnTo>
                      <a:pt x="42" y="72"/>
                    </a:lnTo>
                    <a:lnTo>
                      <a:pt x="42" y="60"/>
                    </a:lnTo>
                    <a:lnTo>
                      <a:pt x="42" y="108"/>
                    </a:lnTo>
                    <a:lnTo>
                      <a:pt x="42" y="90"/>
                    </a:lnTo>
                    <a:lnTo>
                      <a:pt x="42" y="84"/>
                    </a:lnTo>
                    <a:lnTo>
                      <a:pt x="42" y="36"/>
                    </a:lnTo>
                    <a:lnTo>
                      <a:pt x="42" y="54"/>
                    </a:lnTo>
                    <a:lnTo>
                      <a:pt x="42" y="84"/>
                    </a:lnTo>
                    <a:lnTo>
                      <a:pt x="42" y="36"/>
                    </a:lnTo>
                    <a:lnTo>
                      <a:pt x="42" y="96"/>
                    </a:lnTo>
                    <a:lnTo>
                      <a:pt x="42" y="66"/>
                    </a:lnTo>
                    <a:lnTo>
                      <a:pt x="42" y="42"/>
                    </a:lnTo>
                    <a:lnTo>
                      <a:pt x="42" y="54"/>
                    </a:lnTo>
                    <a:lnTo>
                      <a:pt x="42" y="78"/>
                    </a:lnTo>
                    <a:lnTo>
                      <a:pt x="42" y="60"/>
                    </a:lnTo>
                    <a:lnTo>
                      <a:pt x="42" y="48"/>
                    </a:lnTo>
                    <a:lnTo>
                      <a:pt x="42" y="84"/>
                    </a:lnTo>
                    <a:lnTo>
                      <a:pt x="42" y="54"/>
                    </a:lnTo>
                    <a:lnTo>
                      <a:pt x="42" y="96"/>
                    </a:lnTo>
                    <a:lnTo>
                      <a:pt x="42" y="60"/>
                    </a:lnTo>
                    <a:lnTo>
                      <a:pt x="42" y="78"/>
                    </a:lnTo>
                    <a:lnTo>
                      <a:pt x="42" y="54"/>
                    </a:lnTo>
                    <a:lnTo>
                      <a:pt x="42" y="0"/>
                    </a:lnTo>
                    <a:lnTo>
                      <a:pt x="42" y="96"/>
                    </a:lnTo>
                    <a:lnTo>
                      <a:pt x="48" y="78"/>
                    </a:lnTo>
                    <a:lnTo>
                      <a:pt x="48" y="48"/>
                    </a:lnTo>
                    <a:lnTo>
                      <a:pt x="48" y="78"/>
                    </a:lnTo>
                    <a:lnTo>
                      <a:pt x="48" y="48"/>
                    </a:lnTo>
                    <a:lnTo>
                      <a:pt x="48" y="30"/>
                    </a:lnTo>
                    <a:lnTo>
                      <a:pt x="48" y="66"/>
                    </a:lnTo>
                    <a:lnTo>
                      <a:pt x="48" y="66"/>
                    </a:lnTo>
                    <a:lnTo>
                      <a:pt x="48" y="114"/>
                    </a:lnTo>
                    <a:lnTo>
                      <a:pt x="48" y="42"/>
                    </a:lnTo>
                    <a:lnTo>
                      <a:pt x="48" y="54"/>
                    </a:lnTo>
                    <a:lnTo>
                      <a:pt x="48" y="78"/>
                    </a:lnTo>
                    <a:lnTo>
                      <a:pt x="48" y="72"/>
                    </a:lnTo>
                    <a:lnTo>
                      <a:pt x="48" y="114"/>
                    </a:lnTo>
                    <a:lnTo>
                      <a:pt x="48" y="54"/>
                    </a:lnTo>
                    <a:lnTo>
                      <a:pt x="48" y="96"/>
                    </a:lnTo>
                    <a:lnTo>
                      <a:pt x="48" y="78"/>
                    </a:lnTo>
                    <a:lnTo>
                      <a:pt x="48" y="60"/>
                    </a:lnTo>
                    <a:lnTo>
                      <a:pt x="48" y="108"/>
                    </a:lnTo>
                    <a:lnTo>
                      <a:pt x="48" y="72"/>
                    </a:lnTo>
                    <a:lnTo>
                      <a:pt x="48" y="48"/>
                    </a:lnTo>
                    <a:lnTo>
                      <a:pt x="48" y="102"/>
                    </a:lnTo>
                    <a:lnTo>
                      <a:pt x="48" y="60"/>
                    </a:lnTo>
                    <a:lnTo>
                      <a:pt x="48" y="72"/>
                    </a:lnTo>
                    <a:lnTo>
                      <a:pt x="48" y="66"/>
                    </a:lnTo>
                    <a:lnTo>
                      <a:pt x="48" y="72"/>
                    </a:lnTo>
                    <a:lnTo>
                      <a:pt x="48" y="78"/>
                    </a:lnTo>
                    <a:lnTo>
                      <a:pt x="48" y="90"/>
                    </a:lnTo>
                    <a:lnTo>
                      <a:pt x="48" y="78"/>
                    </a:lnTo>
                    <a:lnTo>
                      <a:pt x="48" y="72"/>
                    </a:lnTo>
                    <a:lnTo>
                      <a:pt x="48" y="18"/>
                    </a:lnTo>
                    <a:lnTo>
                      <a:pt x="48" y="84"/>
                    </a:lnTo>
                    <a:lnTo>
                      <a:pt x="48" y="84"/>
                    </a:lnTo>
                    <a:lnTo>
                      <a:pt x="48" y="84"/>
                    </a:lnTo>
                    <a:lnTo>
                      <a:pt x="48" y="60"/>
                    </a:lnTo>
                    <a:lnTo>
                      <a:pt x="48" y="48"/>
                    </a:lnTo>
                    <a:lnTo>
                      <a:pt x="48" y="60"/>
                    </a:lnTo>
                    <a:lnTo>
                      <a:pt x="48" y="60"/>
                    </a:lnTo>
                    <a:lnTo>
                      <a:pt x="48" y="72"/>
                    </a:lnTo>
                    <a:lnTo>
                      <a:pt x="48" y="90"/>
                    </a:lnTo>
                    <a:lnTo>
                      <a:pt x="48" y="72"/>
                    </a:lnTo>
                    <a:lnTo>
                      <a:pt x="48" y="54"/>
                    </a:lnTo>
                    <a:lnTo>
                      <a:pt x="48" y="78"/>
                    </a:lnTo>
                    <a:lnTo>
                      <a:pt x="48" y="90"/>
                    </a:lnTo>
                    <a:lnTo>
                      <a:pt x="48" y="84"/>
                    </a:lnTo>
                    <a:lnTo>
                      <a:pt x="48" y="54"/>
                    </a:lnTo>
                    <a:lnTo>
                      <a:pt x="48" y="66"/>
                    </a:lnTo>
                    <a:lnTo>
                      <a:pt x="48" y="90"/>
                    </a:lnTo>
                    <a:lnTo>
                      <a:pt x="48" y="78"/>
                    </a:lnTo>
                    <a:lnTo>
                      <a:pt x="48" y="72"/>
                    </a:lnTo>
                    <a:lnTo>
                      <a:pt x="48" y="42"/>
                    </a:lnTo>
                    <a:lnTo>
                      <a:pt x="48" y="102"/>
                    </a:lnTo>
                    <a:lnTo>
                      <a:pt x="48" y="90"/>
                    </a:lnTo>
                    <a:lnTo>
                      <a:pt x="48" y="54"/>
                    </a:lnTo>
                    <a:lnTo>
                      <a:pt x="48" y="78"/>
                    </a:lnTo>
                    <a:lnTo>
                      <a:pt x="48" y="48"/>
                    </a:lnTo>
                    <a:lnTo>
                      <a:pt x="48" y="84"/>
                    </a:lnTo>
                    <a:lnTo>
                      <a:pt x="48" y="72"/>
                    </a:lnTo>
                    <a:lnTo>
                      <a:pt x="48" y="66"/>
                    </a:lnTo>
                    <a:lnTo>
                      <a:pt x="48" y="36"/>
                    </a:lnTo>
                    <a:lnTo>
                      <a:pt x="48" y="60"/>
                    </a:lnTo>
                    <a:lnTo>
                      <a:pt x="48" y="78"/>
                    </a:lnTo>
                    <a:lnTo>
                      <a:pt x="48" y="90"/>
                    </a:lnTo>
                    <a:lnTo>
                      <a:pt x="48" y="36"/>
                    </a:lnTo>
                    <a:lnTo>
                      <a:pt x="48" y="102"/>
                    </a:lnTo>
                    <a:lnTo>
                      <a:pt x="48" y="48"/>
                    </a:lnTo>
                    <a:lnTo>
                      <a:pt x="48" y="66"/>
                    </a:lnTo>
                    <a:lnTo>
                      <a:pt x="48" y="120"/>
                    </a:lnTo>
                    <a:lnTo>
                      <a:pt x="48" y="78"/>
                    </a:lnTo>
                    <a:lnTo>
                      <a:pt x="48" y="48"/>
                    </a:lnTo>
                    <a:lnTo>
                      <a:pt x="48" y="78"/>
                    </a:lnTo>
                    <a:lnTo>
                      <a:pt x="48" y="96"/>
                    </a:lnTo>
                    <a:lnTo>
                      <a:pt x="48" y="108"/>
                    </a:lnTo>
                    <a:lnTo>
                      <a:pt x="48" y="102"/>
                    </a:lnTo>
                    <a:lnTo>
                      <a:pt x="48" y="54"/>
                    </a:lnTo>
                    <a:lnTo>
                      <a:pt x="48" y="102"/>
                    </a:lnTo>
                    <a:lnTo>
                      <a:pt x="48" y="24"/>
                    </a:lnTo>
                    <a:lnTo>
                      <a:pt x="48" y="30"/>
                    </a:lnTo>
                    <a:lnTo>
                      <a:pt x="48" y="72"/>
                    </a:lnTo>
                    <a:lnTo>
                      <a:pt x="48" y="90"/>
                    </a:lnTo>
                    <a:lnTo>
                      <a:pt x="48" y="72"/>
                    </a:lnTo>
                    <a:lnTo>
                      <a:pt x="48" y="54"/>
                    </a:lnTo>
                    <a:lnTo>
                      <a:pt x="48" y="72"/>
                    </a:lnTo>
                    <a:lnTo>
                      <a:pt x="48" y="96"/>
                    </a:lnTo>
                    <a:lnTo>
                      <a:pt x="48" y="84"/>
                    </a:lnTo>
                    <a:lnTo>
                      <a:pt x="48" y="78"/>
                    </a:lnTo>
                    <a:lnTo>
                      <a:pt x="48" y="90"/>
                    </a:lnTo>
                    <a:lnTo>
                      <a:pt x="48" y="114"/>
                    </a:lnTo>
                    <a:lnTo>
                      <a:pt x="48" y="48"/>
                    </a:lnTo>
                    <a:lnTo>
                      <a:pt x="48" y="54"/>
                    </a:lnTo>
                    <a:lnTo>
                      <a:pt x="48" y="78"/>
                    </a:lnTo>
                    <a:lnTo>
                      <a:pt x="48" y="72"/>
                    </a:lnTo>
                    <a:lnTo>
                      <a:pt x="48" y="78"/>
                    </a:lnTo>
                    <a:lnTo>
                      <a:pt x="48" y="102"/>
                    </a:lnTo>
                    <a:lnTo>
                      <a:pt x="48" y="78"/>
                    </a:lnTo>
                    <a:lnTo>
                      <a:pt x="48" y="78"/>
                    </a:lnTo>
                    <a:lnTo>
                      <a:pt x="48" y="24"/>
                    </a:lnTo>
                    <a:lnTo>
                      <a:pt x="48" y="78"/>
                    </a:lnTo>
                    <a:lnTo>
                      <a:pt x="48" y="36"/>
                    </a:lnTo>
                    <a:lnTo>
                      <a:pt x="48" y="84"/>
                    </a:lnTo>
                    <a:lnTo>
                      <a:pt x="48" y="96"/>
                    </a:lnTo>
                    <a:lnTo>
                      <a:pt x="48" y="90"/>
                    </a:lnTo>
                    <a:lnTo>
                      <a:pt x="48" y="72"/>
                    </a:lnTo>
                    <a:lnTo>
                      <a:pt x="54" y="66"/>
                    </a:lnTo>
                    <a:lnTo>
                      <a:pt x="54" y="78"/>
                    </a:lnTo>
                    <a:lnTo>
                      <a:pt x="54" y="72"/>
                    </a:lnTo>
                    <a:lnTo>
                      <a:pt x="54" y="78"/>
                    </a:lnTo>
                    <a:lnTo>
                      <a:pt x="54" y="48"/>
                    </a:lnTo>
                    <a:lnTo>
                      <a:pt x="54" y="54"/>
                    </a:lnTo>
                    <a:lnTo>
                      <a:pt x="54" y="72"/>
                    </a:lnTo>
                    <a:lnTo>
                      <a:pt x="54" y="72"/>
                    </a:lnTo>
                    <a:lnTo>
                      <a:pt x="54" y="78"/>
                    </a:lnTo>
                    <a:lnTo>
                      <a:pt x="54" y="54"/>
                    </a:lnTo>
                    <a:lnTo>
                      <a:pt x="54" y="66"/>
                    </a:lnTo>
                    <a:lnTo>
                      <a:pt x="54" y="60"/>
                    </a:lnTo>
                    <a:lnTo>
                      <a:pt x="54" y="72"/>
                    </a:lnTo>
                    <a:lnTo>
                      <a:pt x="54" y="84"/>
                    </a:lnTo>
                    <a:lnTo>
                      <a:pt x="54" y="66"/>
                    </a:lnTo>
                    <a:lnTo>
                      <a:pt x="54" y="72"/>
                    </a:lnTo>
                    <a:lnTo>
                      <a:pt x="54" y="30"/>
                    </a:lnTo>
                    <a:lnTo>
                      <a:pt x="54" y="66"/>
                    </a:lnTo>
                    <a:lnTo>
                      <a:pt x="54" y="42"/>
                    </a:lnTo>
                    <a:lnTo>
                      <a:pt x="54" y="78"/>
                    </a:lnTo>
                    <a:lnTo>
                      <a:pt x="54" y="84"/>
                    </a:lnTo>
                    <a:lnTo>
                      <a:pt x="54" y="78"/>
                    </a:lnTo>
                    <a:lnTo>
                      <a:pt x="54" y="78"/>
                    </a:lnTo>
                    <a:lnTo>
                      <a:pt x="54" y="66"/>
                    </a:lnTo>
                    <a:lnTo>
                      <a:pt x="54" y="96"/>
                    </a:lnTo>
                    <a:lnTo>
                      <a:pt x="54" y="78"/>
                    </a:lnTo>
                    <a:lnTo>
                      <a:pt x="54" y="78"/>
                    </a:lnTo>
                    <a:lnTo>
                      <a:pt x="54" y="48"/>
                    </a:lnTo>
                    <a:lnTo>
                      <a:pt x="54" y="72"/>
                    </a:lnTo>
                    <a:lnTo>
                      <a:pt x="54" y="66"/>
                    </a:lnTo>
                    <a:lnTo>
                      <a:pt x="54" y="90"/>
                    </a:lnTo>
                    <a:lnTo>
                      <a:pt x="54" y="60"/>
                    </a:lnTo>
                    <a:lnTo>
                      <a:pt x="54" y="24"/>
                    </a:lnTo>
                    <a:lnTo>
                      <a:pt x="54" y="54"/>
                    </a:lnTo>
                    <a:lnTo>
                      <a:pt x="54" y="90"/>
                    </a:lnTo>
                    <a:lnTo>
                      <a:pt x="54" y="78"/>
                    </a:lnTo>
                    <a:lnTo>
                      <a:pt x="54" y="84"/>
                    </a:lnTo>
                    <a:lnTo>
                      <a:pt x="54" y="84"/>
                    </a:lnTo>
                    <a:lnTo>
                      <a:pt x="54" y="66"/>
                    </a:lnTo>
                    <a:lnTo>
                      <a:pt x="54" y="60"/>
                    </a:lnTo>
                    <a:lnTo>
                      <a:pt x="54" y="84"/>
                    </a:lnTo>
                    <a:lnTo>
                      <a:pt x="54" y="78"/>
                    </a:lnTo>
                    <a:lnTo>
                      <a:pt x="54" y="78"/>
                    </a:lnTo>
                    <a:lnTo>
                      <a:pt x="54" y="54"/>
                    </a:lnTo>
                    <a:lnTo>
                      <a:pt x="54" y="54"/>
                    </a:lnTo>
                    <a:lnTo>
                      <a:pt x="54" y="108"/>
                    </a:lnTo>
                    <a:lnTo>
                      <a:pt x="54" y="72"/>
                    </a:lnTo>
                    <a:lnTo>
                      <a:pt x="54" y="84"/>
                    </a:lnTo>
                    <a:lnTo>
                      <a:pt x="54" y="108"/>
                    </a:lnTo>
                    <a:lnTo>
                      <a:pt x="54" y="90"/>
                    </a:lnTo>
                    <a:lnTo>
                      <a:pt x="54" y="54"/>
                    </a:lnTo>
                    <a:lnTo>
                      <a:pt x="54" y="42"/>
                    </a:lnTo>
                    <a:lnTo>
                      <a:pt x="54" y="42"/>
                    </a:lnTo>
                    <a:lnTo>
                      <a:pt x="54" y="102"/>
                    </a:lnTo>
                    <a:lnTo>
                      <a:pt x="54" y="66"/>
                    </a:lnTo>
                    <a:lnTo>
                      <a:pt x="54" y="54"/>
                    </a:lnTo>
                    <a:lnTo>
                      <a:pt x="54" y="54"/>
                    </a:lnTo>
                    <a:lnTo>
                      <a:pt x="54" y="54"/>
                    </a:lnTo>
                    <a:lnTo>
                      <a:pt x="54" y="84"/>
                    </a:lnTo>
                    <a:lnTo>
                      <a:pt x="54" y="72"/>
                    </a:lnTo>
                    <a:lnTo>
                      <a:pt x="54" y="48"/>
                    </a:lnTo>
                    <a:lnTo>
                      <a:pt x="54" y="96"/>
                    </a:lnTo>
                    <a:lnTo>
                      <a:pt x="54" y="84"/>
                    </a:lnTo>
                    <a:lnTo>
                      <a:pt x="54" y="102"/>
                    </a:lnTo>
                    <a:lnTo>
                      <a:pt x="54" y="84"/>
                    </a:lnTo>
                    <a:lnTo>
                      <a:pt x="54" y="96"/>
                    </a:lnTo>
                    <a:lnTo>
                      <a:pt x="54" y="84"/>
                    </a:lnTo>
                    <a:lnTo>
                      <a:pt x="54" y="48"/>
                    </a:lnTo>
                    <a:lnTo>
                      <a:pt x="54" y="42"/>
                    </a:lnTo>
                    <a:lnTo>
                      <a:pt x="54" y="72"/>
                    </a:lnTo>
                    <a:lnTo>
                      <a:pt x="54" y="42"/>
                    </a:lnTo>
                    <a:lnTo>
                      <a:pt x="54" y="54"/>
                    </a:lnTo>
                    <a:lnTo>
                      <a:pt x="54" y="54"/>
                    </a:lnTo>
                    <a:lnTo>
                      <a:pt x="54" y="90"/>
                    </a:lnTo>
                    <a:lnTo>
                      <a:pt x="54" y="42"/>
                    </a:lnTo>
                    <a:lnTo>
                      <a:pt x="54" y="54"/>
                    </a:lnTo>
                    <a:lnTo>
                      <a:pt x="54" y="90"/>
                    </a:lnTo>
                    <a:lnTo>
                      <a:pt x="54" y="72"/>
                    </a:lnTo>
                    <a:lnTo>
                      <a:pt x="54" y="96"/>
                    </a:lnTo>
                    <a:lnTo>
                      <a:pt x="54" y="48"/>
                    </a:lnTo>
                    <a:lnTo>
                      <a:pt x="54" y="48"/>
                    </a:lnTo>
                    <a:lnTo>
                      <a:pt x="54" y="54"/>
                    </a:lnTo>
                    <a:lnTo>
                      <a:pt x="54" y="102"/>
                    </a:lnTo>
                    <a:lnTo>
                      <a:pt x="54" y="24"/>
                    </a:lnTo>
                    <a:lnTo>
                      <a:pt x="54" y="36"/>
                    </a:lnTo>
                    <a:lnTo>
                      <a:pt x="54" y="66"/>
                    </a:lnTo>
                    <a:lnTo>
                      <a:pt x="54" y="54"/>
                    </a:lnTo>
                    <a:lnTo>
                      <a:pt x="54" y="90"/>
                    </a:lnTo>
                    <a:lnTo>
                      <a:pt x="54" y="12"/>
                    </a:lnTo>
                    <a:lnTo>
                      <a:pt x="54" y="78"/>
                    </a:lnTo>
                    <a:lnTo>
                      <a:pt x="54" y="66"/>
                    </a:lnTo>
                    <a:lnTo>
                      <a:pt x="54" y="78"/>
                    </a:lnTo>
                    <a:lnTo>
                      <a:pt x="54" y="36"/>
                    </a:lnTo>
                    <a:lnTo>
                      <a:pt x="54" y="78"/>
                    </a:lnTo>
                    <a:lnTo>
                      <a:pt x="54" y="42"/>
                    </a:lnTo>
                    <a:lnTo>
                      <a:pt x="54" y="72"/>
                    </a:lnTo>
                    <a:lnTo>
                      <a:pt x="54" y="84"/>
                    </a:lnTo>
                    <a:lnTo>
                      <a:pt x="54" y="54"/>
                    </a:lnTo>
                    <a:lnTo>
                      <a:pt x="54" y="66"/>
                    </a:lnTo>
                    <a:lnTo>
                      <a:pt x="54" y="48"/>
                    </a:lnTo>
                    <a:lnTo>
                      <a:pt x="54" y="96"/>
                    </a:lnTo>
                    <a:lnTo>
                      <a:pt x="54" y="60"/>
                    </a:lnTo>
                    <a:lnTo>
                      <a:pt x="60" y="54"/>
                    </a:lnTo>
                    <a:lnTo>
                      <a:pt x="60" y="60"/>
                    </a:lnTo>
                    <a:lnTo>
                      <a:pt x="60" y="78"/>
                    </a:lnTo>
                    <a:lnTo>
                      <a:pt x="60" y="84"/>
                    </a:lnTo>
                    <a:lnTo>
                      <a:pt x="60" y="90"/>
                    </a:lnTo>
                    <a:lnTo>
                      <a:pt x="60" y="60"/>
                    </a:lnTo>
                    <a:lnTo>
                      <a:pt x="60" y="108"/>
                    </a:lnTo>
                    <a:lnTo>
                      <a:pt x="60" y="78"/>
                    </a:lnTo>
                    <a:lnTo>
                      <a:pt x="60" y="90"/>
                    </a:lnTo>
                    <a:lnTo>
                      <a:pt x="60" y="60"/>
                    </a:lnTo>
                    <a:lnTo>
                      <a:pt x="60" y="30"/>
                    </a:lnTo>
                    <a:lnTo>
                      <a:pt x="60" y="72"/>
                    </a:lnTo>
                    <a:lnTo>
                      <a:pt x="60" y="90"/>
                    </a:lnTo>
                    <a:lnTo>
                      <a:pt x="60" y="78"/>
                    </a:lnTo>
                    <a:lnTo>
                      <a:pt x="60" y="48"/>
                    </a:lnTo>
                    <a:lnTo>
                      <a:pt x="60" y="90"/>
                    </a:lnTo>
                    <a:lnTo>
                      <a:pt x="60" y="72"/>
                    </a:lnTo>
                    <a:lnTo>
                      <a:pt x="60" y="42"/>
                    </a:lnTo>
                    <a:lnTo>
                      <a:pt x="60" y="66"/>
                    </a:lnTo>
                    <a:lnTo>
                      <a:pt x="60" y="54"/>
                    </a:lnTo>
                    <a:lnTo>
                      <a:pt x="60" y="84"/>
                    </a:lnTo>
                    <a:lnTo>
                      <a:pt x="60" y="30"/>
                    </a:lnTo>
                    <a:lnTo>
                      <a:pt x="60" y="66"/>
                    </a:lnTo>
                    <a:lnTo>
                      <a:pt x="60" y="48"/>
                    </a:lnTo>
                    <a:lnTo>
                      <a:pt x="60" y="60"/>
                    </a:lnTo>
                    <a:lnTo>
                      <a:pt x="60" y="48"/>
                    </a:lnTo>
                    <a:lnTo>
                      <a:pt x="60" y="30"/>
                    </a:lnTo>
                    <a:lnTo>
                      <a:pt x="60" y="66"/>
                    </a:lnTo>
                    <a:lnTo>
                      <a:pt x="60" y="72"/>
                    </a:lnTo>
                    <a:lnTo>
                      <a:pt x="60" y="48"/>
                    </a:lnTo>
                    <a:lnTo>
                      <a:pt x="60" y="42"/>
                    </a:lnTo>
                    <a:lnTo>
                      <a:pt x="60" y="78"/>
                    </a:lnTo>
                    <a:lnTo>
                      <a:pt x="60" y="66"/>
                    </a:lnTo>
                    <a:lnTo>
                      <a:pt x="60" y="60"/>
                    </a:lnTo>
                    <a:lnTo>
                      <a:pt x="60" y="60"/>
                    </a:lnTo>
                    <a:lnTo>
                      <a:pt x="60" y="42"/>
                    </a:lnTo>
                    <a:lnTo>
                      <a:pt x="60" y="54"/>
                    </a:lnTo>
                    <a:lnTo>
                      <a:pt x="60" y="42"/>
                    </a:lnTo>
                    <a:lnTo>
                      <a:pt x="60" y="90"/>
                    </a:lnTo>
                    <a:lnTo>
                      <a:pt x="60" y="3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42"/>
              <p:cNvSpPr>
                <a:spLocks/>
              </p:cNvSpPr>
              <p:nvPr/>
            </p:nvSpPr>
            <p:spPr bwMode="auto">
              <a:xfrm>
                <a:off x="4127500" y="7974013"/>
                <a:ext cx="95250" cy="190500"/>
              </a:xfrm>
              <a:custGeom>
                <a:avLst/>
                <a:gdLst>
                  <a:gd name="T0" fmla="*/ 0 w 60"/>
                  <a:gd name="T1" fmla="*/ 66 h 120"/>
                  <a:gd name="T2" fmla="*/ 0 w 60"/>
                  <a:gd name="T3" fmla="*/ 66 h 120"/>
                  <a:gd name="T4" fmla="*/ 0 w 60"/>
                  <a:gd name="T5" fmla="*/ 24 h 120"/>
                  <a:gd name="T6" fmla="*/ 6 w 60"/>
                  <a:gd name="T7" fmla="*/ 30 h 120"/>
                  <a:gd name="T8" fmla="*/ 6 w 60"/>
                  <a:gd name="T9" fmla="*/ 48 h 120"/>
                  <a:gd name="T10" fmla="*/ 6 w 60"/>
                  <a:gd name="T11" fmla="*/ 60 h 120"/>
                  <a:gd name="T12" fmla="*/ 6 w 60"/>
                  <a:gd name="T13" fmla="*/ 60 h 120"/>
                  <a:gd name="T14" fmla="*/ 6 w 60"/>
                  <a:gd name="T15" fmla="*/ 42 h 120"/>
                  <a:gd name="T16" fmla="*/ 6 w 60"/>
                  <a:gd name="T17" fmla="*/ 60 h 120"/>
                  <a:gd name="T18" fmla="*/ 6 w 60"/>
                  <a:gd name="T19" fmla="*/ 36 h 120"/>
                  <a:gd name="T20" fmla="*/ 12 w 60"/>
                  <a:gd name="T21" fmla="*/ 54 h 120"/>
                  <a:gd name="T22" fmla="*/ 12 w 60"/>
                  <a:gd name="T23" fmla="*/ 54 h 120"/>
                  <a:gd name="T24" fmla="*/ 12 w 60"/>
                  <a:gd name="T25" fmla="*/ 72 h 120"/>
                  <a:gd name="T26" fmla="*/ 12 w 60"/>
                  <a:gd name="T27" fmla="*/ 54 h 120"/>
                  <a:gd name="T28" fmla="*/ 12 w 60"/>
                  <a:gd name="T29" fmla="*/ 90 h 120"/>
                  <a:gd name="T30" fmla="*/ 12 w 60"/>
                  <a:gd name="T31" fmla="*/ 66 h 120"/>
                  <a:gd name="T32" fmla="*/ 18 w 60"/>
                  <a:gd name="T33" fmla="*/ 66 h 120"/>
                  <a:gd name="T34" fmla="*/ 18 w 60"/>
                  <a:gd name="T35" fmla="*/ 42 h 120"/>
                  <a:gd name="T36" fmla="*/ 18 w 60"/>
                  <a:gd name="T37" fmla="*/ 54 h 120"/>
                  <a:gd name="T38" fmla="*/ 18 w 60"/>
                  <a:gd name="T39" fmla="*/ 72 h 120"/>
                  <a:gd name="T40" fmla="*/ 18 w 60"/>
                  <a:gd name="T41" fmla="*/ 54 h 120"/>
                  <a:gd name="T42" fmla="*/ 18 w 60"/>
                  <a:gd name="T43" fmla="*/ 36 h 120"/>
                  <a:gd name="T44" fmla="*/ 18 w 60"/>
                  <a:gd name="T45" fmla="*/ 60 h 120"/>
                  <a:gd name="T46" fmla="*/ 24 w 60"/>
                  <a:gd name="T47" fmla="*/ 72 h 120"/>
                  <a:gd name="T48" fmla="*/ 24 w 60"/>
                  <a:gd name="T49" fmla="*/ 36 h 120"/>
                  <a:gd name="T50" fmla="*/ 24 w 60"/>
                  <a:gd name="T51" fmla="*/ 78 h 120"/>
                  <a:gd name="T52" fmla="*/ 24 w 60"/>
                  <a:gd name="T53" fmla="*/ 78 h 120"/>
                  <a:gd name="T54" fmla="*/ 24 w 60"/>
                  <a:gd name="T55" fmla="*/ 54 h 120"/>
                  <a:gd name="T56" fmla="*/ 24 w 60"/>
                  <a:gd name="T57" fmla="*/ 42 h 120"/>
                  <a:gd name="T58" fmla="*/ 30 w 60"/>
                  <a:gd name="T59" fmla="*/ 78 h 120"/>
                  <a:gd name="T60" fmla="*/ 30 w 60"/>
                  <a:gd name="T61" fmla="*/ 42 h 120"/>
                  <a:gd name="T62" fmla="*/ 30 w 60"/>
                  <a:gd name="T63" fmla="*/ 60 h 120"/>
                  <a:gd name="T64" fmla="*/ 30 w 60"/>
                  <a:gd name="T65" fmla="*/ 24 h 120"/>
                  <a:gd name="T66" fmla="*/ 30 w 60"/>
                  <a:gd name="T67" fmla="*/ 72 h 120"/>
                  <a:gd name="T68" fmla="*/ 30 w 60"/>
                  <a:gd name="T69" fmla="*/ 66 h 120"/>
                  <a:gd name="T70" fmla="*/ 36 w 60"/>
                  <a:gd name="T71" fmla="*/ 42 h 120"/>
                  <a:gd name="T72" fmla="*/ 36 w 60"/>
                  <a:gd name="T73" fmla="*/ 48 h 120"/>
                  <a:gd name="T74" fmla="*/ 36 w 60"/>
                  <a:gd name="T75" fmla="*/ 60 h 120"/>
                  <a:gd name="T76" fmla="*/ 36 w 60"/>
                  <a:gd name="T77" fmla="*/ 42 h 120"/>
                  <a:gd name="T78" fmla="*/ 36 w 60"/>
                  <a:gd name="T79" fmla="*/ 96 h 120"/>
                  <a:gd name="T80" fmla="*/ 36 w 60"/>
                  <a:gd name="T81" fmla="*/ 66 h 120"/>
                  <a:gd name="T82" fmla="*/ 36 w 60"/>
                  <a:gd name="T83" fmla="*/ 42 h 120"/>
                  <a:gd name="T84" fmla="*/ 42 w 60"/>
                  <a:gd name="T85" fmla="*/ 60 h 120"/>
                  <a:gd name="T86" fmla="*/ 42 w 60"/>
                  <a:gd name="T87" fmla="*/ 54 h 120"/>
                  <a:gd name="T88" fmla="*/ 42 w 60"/>
                  <a:gd name="T89" fmla="*/ 78 h 120"/>
                  <a:gd name="T90" fmla="*/ 42 w 60"/>
                  <a:gd name="T91" fmla="*/ 96 h 120"/>
                  <a:gd name="T92" fmla="*/ 42 w 60"/>
                  <a:gd name="T93" fmla="*/ 42 h 120"/>
                  <a:gd name="T94" fmla="*/ 42 w 60"/>
                  <a:gd name="T95" fmla="*/ 42 h 120"/>
                  <a:gd name="T96" fmla="*/ 48 w 60"/>
                  <a:gd name="T97" fmla="*/ 84 h 120"/>
                  <a:gd name="T98" fmla="*/ 48 w 60"/>
                  <a:gd name="T99" fmla="*/ 18 h 120"/>
                  <a:gd name="T100" fmla="*/ 48 w 60"/>
                  <a:gd name="T101" fmla="*/ 42 h 120"/>
                  <a:gd name="T102" fmla="*/ 48 w 60"/>
                  <a:gd name="T103" fmla="*/ 78 h 120"/>
                  <a:gd name="T104" fmla="*/ 48 w 60"/>
                  <a:gd name="T105" fmla="*/ 42 h 120"/>
                  <a:gd name="T106" fmla="*/ 48 w 60"/>
                  <a:gd name="T107" fmla="*/ 54 h 120"/>
                  <a:gd name="T108" fmla="*/ 48 w 60"/>
                  <a:gd name="T109" fmla="*/ 60 h 120"/>
                  <a:gd name="T110" fmla="*/ 54 w 60"/>
                  <a:gd name="T111" fmla="*/ 30 h 120"/>
                  <a:gd name="T112" fmla="*/ 54 w 60"/>
                  <a:gd name="T113" fmla="*/ 48 h 120"/>
                  <a:gd name="T114" fmla="*/ 54 w 60"/>
                  <a:gd name="T115" fmla="*/ 72 h 120"/>
                  <a:gd name="T116" fmla="*/ 54 w 60"/>
                  <a:gd name="T117" fmla="*/ 54 h 120"/>
                  <a:gd name="T118" fmla="*/ 54 w 60"/>
                  <a:gd name="T119" fmla="*/ 60 h 120"/>
                  <a:gd name="T120" fmla="*/ 54 w 60"/>
                  <a:gd name="T121" fmla="*/ 42 h 120"/>
                  <a:gd name="T122" fmla="*/ 60 w 60"/>
                  <a:gd name="T123" fmla="*/ 4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0" h="120">
                    <a:moveTo>
                      <a:pt x="0" y="24"/>
                    </a:moveTo>
                    <a:lnTo>
                      <a:pt x="0" y="72"/>
                    </a:lnTo>
                    <a:lnTo>
                      <a:pt x="0" y="66"/>
                    </a:lnTo>
                    <a:lnTo>
                      <a:pt x="0" y="36"/>
                    </a:lnTo>
                    <a:lnTo>
                      <a:pt x="0" y="84"/>
                    </a:lnTo>
                    <a:lnTo>
                      <a:pt x="0" y="48"/>
                    </a:lnTo>
                    <a:lnTo>
                      <a:pt x="0" y="54"/>
                    </a:lnTo>
                    <a:lnTo>
                      <a:pt x="0" y="90"/>
                    </a:lnTo>
                    <a:lnTo>
                      <a:pt x="0" y="54"/>
                    </a:lnTo>
                    <a:lnTo>
                      <a:pt x="0" y="84"/>
                    </a:lnTo>
                    <a:lnTo>
                      <a:pt x="0" y="72"/>
                    </a:lnTo>
                    <a:lnTo>
                      <a:pt x="0" y="60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0" y="78"/>
                    </a:lnTo>
                    <a:lnTo>
                      <a:pt x="0" y="66"/>
                    </a:lnTo>
                    <a:lnTo>
                      <a:pt x="0" y="60"/>
                    </a:lnTo>
                    <a:lnTo>
                      <a:pt x="0" y="48"/>
                    </a:lnTo>
                    <a:lnTo>
                      <a:pt x="0" y="78"/>
                    </a:lnTo>
                    <a:lnTo>
                      <a:pt x="0" y="102"/>
                    </a:lnTo>
                    <a:lnTo>
                      <a:pt x="0" y="36"/>
                    </a:lnTo>
                    <a:lnTo>
                      <a:pt x="0" y="30"/>
                    </a:lnTo>
                    <a:lnTo>
                      <a:pt x="0" y="84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0" y="78"/>
                    </a:lnTo>
                    <a:lnTo>
                      <a:pt x="0" y="54"/>
                    </a:lnTo>
                    <a:lnTo>
                      <a:pt x="0" y="78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0" y="48"/>
                    </a:lnTo>
                    <a:lnTo>
                      <a:pt x="0" y="78"/>
                    </a:lnTo>
                    <a:lnTo>
                      <a:pt x="0" y="54"/>
                    </a:lnTo>
                    <a:lnTo>
                      <a:pt x="0" y="78"/>
                    </a:lnTo>
                    <a:lnTo>
                      <a:pt x="0" y="12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0" y="90"/>
                    </a:lnTo>
                    <a:lnTo>
                      <a:pt x="0" y="60"/>
                    </a:lnTo>
                    <a:lnTo>
                      <a:pt x="0" y="48"/>
                    </a:lnTo>
                    <a:lnTo>
                      <a:pt x="0" y="72"/>
                    </a:lnTo>
                    <a:lnTo>
                      <a:pt x="0" y="84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48"/>
                    </a:lnTo>
                    <a:lnTo>
                      <a:pt x="0" y="24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0" y="60"/>
                    </a:lnTo>
                    <a:lnTo>
                      <a:pt x="0" y="78"/>
                    </a:lnTo>
                    <a:lnTo>
                      <a:pt x="0" y="54"/>
                    </a:lnTo>
                    <a:lnTo>
                      <a:pt x="0" y="60"/>
                    </a:lnTo>
                    <a:lnTo>
                      <a:pt x="0" y="84"/>
                    </a:lnTo>
                    <a:lnTo>
                      <a:pt x="0" y="78"/>
                    </a:lnTo>
                    <a:lnTo>
                      <a:pt x="0" y="48"/>
                    </a:lnTo>
                    <a:lnTo>
                      <a:pt x="0" y="72"/>
                    </a:lnTo>
                    <a:lnTo>
                      <a:pt x="0" y="72"/>
                    </a:lnTo>
                    <a:lnTo>
                      <a:pt x="0" y="54"/>
                    </a:lnTo>
                    <a:lnTo>
                      <a:pt x="0" y="84"/>
                    </a:lnTo>
                    <a:lnTo>
                      <a:pt x="0" y="24"/>
                    </a:lnTo>
                    <a:lnTo>
                      <a:pt x="0" y="60"/>
                    </a:lnTo>
                    <a:lnTo>
                      <a:pt x="6" y="30"/>
                    </a:lnTo>
                    <a:lnTo>
                      <a:pt x="6" y="54"/>
                    </a:lnTo>
                    <a:lnTo>
                      <a:pt x="6" y="54"/>
                    </a:lnTo>
                    <a:lnTo>
                      <a:pt x="6" y="72"/>
                    </a:lnTo>
                    <a:lnTo>
                      <a:pt x="6" y="66"/>
                    </a:lnTo>
                    <a:lnTo>
                      <a:pt x="6" y="54"/>
                    </a:lnTo>
                    <a:lnTo>
                      <a:pt x="6" y="24"/>
                    </a:lnTo>
                    <a:lnTo>
                      <a:pt x="6" y="96"/>
                    </a:lnTo>
                    <a:lnTo>
                      <a:pt x="6" y="108"/>
                    </a:lnTo>
                    <a:lnTo>
                      <a:pt x="6" y="36"/>
                    </a:lnTo>
                    <a:lnTo>
                      <a:pt x="6" y="78"/>
                    </a:lnTo>
                    <a:lnTo>
                      <a:pt x="6" y="18"/>
                    </a:lnTo>
                    <a:lnTo>
                      <a:pt x="6" y="48"/>
                    </a:lnTo>
                    <a:lnTo>
                      <a:pt x="6" y="48"/>
                    </a:lnTo>
                    <a:lnTo>
                      <a:pt x="6" y="78"/>
                    </a:lnTo>
                    <a:lnTo>
                      <a:pt x="6" y="54"/>
                    </a:lnTo>
                    <a:lnTo>
                      <a:pt x="6" y="48"/>
                    </a:lnTo>
                    <a:lnTo>
                      <a:pt x="6" y="60"/>
                    </a:lnTo>
                    <a:lnTo>
                      <a:pt x="6" y="60"/>
                    </a:lnTo>
                    <a:lnTo>
                      <a:pt x="6" y="84"/>
                    </a:lnTo>
                    <a:lnTo>
                      <a:pt x="6" y="42"/>
                    </a:lnTo>
                    <a:lnTo>
                      <a:pt x="6" y="24"/>
                    </a:lnTo>
                    <a:lnTo>
                      <a:pt x="6" y="42"/>
                    </a:lnTo>
                    <a:lnTo>
                      <a:pt x="6" y="66"/>
                    </a:lnTo>
                    <a:lnTo>
                      <a:pt x="6" y="60"/>
                    </a:lnTo>
                    <a:lnTo>
                      <a:pt x="6" y="36"/>
                    </a:lnTo>
                    <a:lnTo>
                      <a:pt x="6" y="54"/>
                    </a:lnTo>
                    <a:lnTo>
                      <a:pt x="6" y="36"/>
                    </a:lnTo>
                    <a:lnTo>
                      <a:pt x="6" y="66"/>
                    </a:lnTo>
                    <a:lnTo>
                      <a:pt x="6" y="48"/>
                    </a:lnTo>
                    <a:lnTo>
                      <a:pt x="6" y="30"/>
                    </a:lnTo>
                    <a:lnTo>
                      <a:pt x="6" y="54"/>
                    </a:lnTo>
                    <a:lnTo>
                      <a:pt x="6" y="60"/>
                    </a:lnTo>
                    <a:lnTo>
                      <a:pt x="6" y="48"/>
                    </a:lnTo>
                    <a:lnTo>
                      <a:pt x="6" y="54"/>
                    </a:lnTo>
                    <a:lnTo>
                      <a:pt x="6" y="18"/>
                    </a:lnTo>
                    <a:lnTo>
                      <a:pt x="6" y="66"/>
                    </a:lnTo>
                    <a:lnTo>
                      <a:pt x="6" y="60"/>
                    </a:lnTo>
                    <a:lnTo>
                      <a:pt x="6" y="72"/>
                    </a:lnTo>
                    <a:lnTo>
                      <a:pt x="6" y="60"/>
                    </a:lnTo>
                    <a:lnTo>
                      <a:pt x="6" y="42"/>
                    </a:lnTo>
                    <a:lnTo>
                      <a:pt x="6" y="72"/>
                    </a:lnTo>
                    <a:lnTo>
                      <a:pt x="6" y="90"/>
                    </a:lnTo>
                    <a:lnTo>
                      <a:pt x="6" y="36"/>
                    </a:lnTo>
                    <a:lnTo>
                      <a:pt x="6" y="48"/>
                    </a:lnTo>
                    <a:lnTo>
                      <a:pt x="6" y="72"/>
                    </a:lnTo>
                    <a:lnTo>
                      <a:pt x="6" y="72"/>
                    </a:lnTo>
                    <a:lnTo>
                      <a:pt x="6" y="30"/>
                    </a:lnTo>
                    <a:lnTo>
                      <a:pt x="6" y="60"/>
                    </a:lnTo>
                    <a:lnTo>
                      <a:pt x="6" y="90"/>
                    </a:lnTo>
                    <a:lnTo>
                      <a:pt x="6" y="42"/>
                    </a:lnTo>
                    <a:lnTo>
                      <a:pt x="6" y="36"/>
                    </a:lnTo>
                    <a:lnTo>
                      <a:pt x="6" y="0"/>
                    </a:lnTo>
                    <a:lnTo>
                      <a:pt x="6" y="66"/>
                    </a:lnTo>
                    <a:lnTo>
                      <a:pt x="6" y="72"/>
                    </a:lnTo>
                    <a:lnTo>
                      <a:pt x="6" y="60"/>
                    </a:lnTo>
                    <a:lnTo>
                      <a:pt x="6" y="42"/>
                    </a:lnTo>
                    <a:lnTo>
                      <a:pt x="6" y="84"/>
                    </a:lnTo>
                    <a:lnTo>
                      <a:pt x="6" y="78"/>
                    </a:lnTo>
                    <a:lnTo>
                      <a:pt x="6" y="66"/>
                    </a:lnTo>
                    <a:lnTo>
                      <a:pt x="6" y="90"/>
                    </a:lnTo>
                    <a:lnTo>
                      <a:pt x="6" y="60"/>
                    </a:lnTo>
                    <a:lnTo>
                      <a:pt x="6" y="66"/>
                    </a:lnTo>
                    <a:lnTo>
                      <a:pt x="6" y="66"/>
                    </a:lnTo>
                    <a:lnTo>
                      <a:pt x="6" y="42"/>
                    </a:lnTo>
                    <a:lnTo>
                      <a:pt x="6" y="30"/>
                    </a:lnTo>
                    <a:lnTo>
                      <a:pt x="6" y="36"/>
                    </a:lnTo>
                    <a:lnTo>
                      <a:pt x="6" y="54"/>
                    </a:lnTo>
                    <a:lnTo>
                      <a:pt x="6" y="72"/>
                    </a:lnTo>
                    <a:lnTo>
                      <a:pt x="6" y="60"/>
                    </a:lnTo>
                    <a:lnTo>
                      <a:pt x="6" y="66"/>
                    </a:lnTo>
                    <a:lnTo>
                      <a:pt x="6" y="60"/>
                    </a:lnTo>
                    <a:lnTo>
                      <a:pt x="6" y="54"/>
                    </a:lnTo>
                    <a:lnTo>
                      <a:pt x="6" y="36"/>
                    </a:lnTo>
                    <a:lnTo>
                      <a:pt x="6" y="48"/>
                    </a:lnTo>
                    <a:lnTo>
                      <a:pt x="6" y="66"/>
                    </a:lnTo>
                    <a:lnTo>
                      <a:pt x="6" y="60"/>
                    </a:lnTo>
                    <a:lnTo>
                      <a:pt x="6" y="36"/>
                    </a:lnTo>
                    <a:lnTo>
                      <a:pt x="6" y="36"/>
                    </a:lnTo>
                    <a:lnTo>
                      <a:pt x="6" y="78"/>
                    </a:lnTo>
                    <a:lnTo>
                      <a:pt x="6" y="60"/>
                    </a:lnTo>
                    <a:lnTo>
                      <a:pt x="6" y="36"/>
                    </a:lnTo>
                    <a:lnTo>
                      <a:pt x="6" y="78"/>
                    </a:lnTo>
                    <a:lnTo>
                      <a:pt x="6" y="54"/>
                    </a:lnTo>
                    <a:lnTo>
                      <a:pt x="6" y="54"/>
                    </a:lnTo>
                    <a:lnTo>
                      <a:pt x="6" y="60"/>
                    </a:lnTo>
                    <a:lnTo>
                      <a:pt x="6" y="66"/>
                    </a:lnTo>
                    <a:lnTo>
                      <a:pt x="6" y="60"/>
                    </a:lnTo>
                    <a:lnTo>
                      <a:pt x="6" y="96"/>
                    </a:lnTo>
                    <a:lnTo>
                      <a:pt x="6" y="66"/>
                    </a:lnTo>
                    <a:lnTo>
                      <a:pt x="6" y="54"/>
                    </a:lnTo>
                    <a:lnTo>
                      <a:pt x="6" y="90"/>
                    </a:lnTo>
                    <a:lnTo>
                      <a:pt x="6" y="48"/>
                    </a:lnTo>
                    <a:lnTo>
                      <a:pt x="6" y="66"/>
                    </a:lnTo>
                    <a:lnTo>
                      <a:pt x="6" y="54"/>
                    </a:lnTo>
                    <a:lnTo>
                      <a:pt x="6" y="42"/>
                    </a:lnTo>
                    <a:lnTo>
                      <a:pt x="6" y="36"/>
                    </a:lnTo>
                    <a:lnTo>
                      <a:pt x="6" y="48"/>
                    </a:lnTo>
                    <a:lnTo>
                      <a:pt x="6" y="48"/>
                    </a:lnTo>
                    <a:lnTo>
                      <a:pt x="6" y="84"/>
                    </a:lnTo>
                    <a:lnTo>
                      <a:pt x="6" y="72"/>
                    </a:lnTo>
                    <a:lnTo>
                      <a:pt x="6" y="84"/>
                    </a:lnTo>
                    <a:lnTo>
                      <a:pt x="6" y="72"/>
                    </a:lnTo>
                    <a:lnTo>
                      <a:pt x="12" y="66"/>
                    </a:lnTo>
                    <a:lnTo>
                      <a:pt x="12" y="24"/>
                    </a:lnTo>
                    <a:lnTo>
                      <a:pt x="12" y="78"/>
                    </a:lnTo>
                    <a:lnTo>
                      <a:pt x="12" y="84"/>
                    </a:lnTo>
                    <a:lnTo>
                      <a:pt x="12" y="78"/>
                    </a:lnTo>
                    <a:lnTo>
                      <a:pt x="12" y="48"/>
                    </a:lnTo>
                    <a:lnTo>
                      <a:pt x="12" y="42"/>
                    </a:lnTo>
                    <a:lnTo>
                      <a:pt x="12" y="60"/>
                    </a:lnTo>
                    <a:lnTo>
                      <a:pt x="12" y="48"/>
                    </a:lnTo>
                    <a:lnTo>
                      <a:pt x="12" y="54"/>
                    </a:lnTo>
                    <a:lnTo>
                      <a:pt x="12" y="42"/>
                    </a:lnTo>
                    <a:lnTo>
                      <a:pt x="12" y="66"/>
                    </a:lnTo>
                    <a:lnTo>
                      <a:pt x="12" y="60"/>
                    </a:lnTo>
                    <a:lnTo>
                      <a:pt x="12" y="42"/>
                    </a:lnTo>
                    <a:lnTo>
                      <a:pt x="12" y="72"/>
                    </a:lnTo>
                    <a:lnTo>
                      <a:pt x="12" y="60"/>
                    </a:lnTo>
                    <a:lnTo>
                      <a:pt x="12" y="54"/>
                    </a:lnTo>
                    <a:lnTo>
                      <a:pt x="12" y="72"/>
                    </a:lnTo>
                    <a:lnTo>
                      <a:pt x="12" y="78"/>
                    </a:lnTo>
                    <a:lnTo>
                      <a:pt x="12" y="42"/>
                    </a:lnTo>
                    <a:lnTo>
                      <a:pt x="12" y="42"/>
                    </a:lnTo>
                    <a:lnTo>
                      <a:pt x="12" y="54"/>
                    </a:lnTo>
                    <a:lnTo>
                      <a:pt x="12" y="36"/>
                    </a:lnTo>
                    <a:lnTo>
                      <a:pt x="12" y="72"/>
                    </a:lnTo>
                    <a:lnTo>
                      <a:pt x="12" y="78"/>
                    </a:lnTo>
                    <a:lnTo>
                      <a:pt x="12" y="54"/>
                    </a:lnTo>
                    <a:lnTo>
                      <a:pt x="12" y="72"/>
                    </a:lnTo>
                    <a:lnTo>
                      <a:pt x="12" y="54"/>
                    </a:lnTo>
                    <a:lnTo>
                      <a:pt x="12" y="72"/>
                    </a:lnTo>
                    <a:lnTo>
                      <a:pt x="12" y="90"/>
                    </a:lnTo>
                    <a:lnTo>
                      <a:pt x="12" y="96"/>
                    </a:lnTo>
                    <a:lnTo>
                      <a:pt x="12" y="42"/>
                    </a:lnTo>
                    <a:lnTo>
                      <a:pt x="12" y="84"/>
                    </a:lnTo>
                    <a:lnTo>
                      <a:pt x="12" y="78"/>
                    </a:lnTo>
                    <a:lnTo>
                      <a:pt x="12" y="48"/>
                    </a:lnTo>
                    <a:lnTo>
                      <a:pt x="12" y="78"/>
                    </a:lnTo>
                    <a:lnTo>
                      <a:pt x="12" y="36"/>
                    </a:lnTo>
                    <a:lnTo>
                      <a:pt x="12" y="48"/>
                    </a:lnTo>
                    <a:lnTo>
                      <a:pt x="12" y="78"/>
                    </a:lnTo>
                    <a:lnTo>
                      <a:pt x="12" y="30"/>
                    </a:lnTo>
                    <a:lnTo>
                      <a:pt x="12" y="18"/>
                    </a:lnTo>
                    <a:lnTo>
                      <a:pt x="12" y="72"/>
                    </a:lnTo>
                    <a:lnTo>
                      <a:pt x="12" y="84"/>
                    </a:lnTo>
                    <a:lnTo>
                      <a:pt x="12" y="66"/>
                    </a:lnTo>
                    <a:lnTo>
                      <a:pt x="12" y="60"/>
                    </a:lnTo>
                    <a:lnTo>
                      <a:pt x="12" y="102"/>
                    </a:lnTo>
                    <a:lnTo>
                      <a:pt x="12" y="54"/>
                    </a:lnTo>
                    <a:lnTo>
                      <a:pt x="12" y="30"/>
                    </a:lnTo>
                    <a:lnTo>
                      <a:pt x="12" y="60"/>
                    </a:lnTo>
                    <a:lnTo>
                      <a:pt x="12" y="96"/>
                    </a:lnTo>
                    <a:lnTo>
                      <a:pt x="12" y="42"/>
                    </a:lnTo>
                    <a:lnTo>
                      <a:pt x="12" y="30"/>
                    </a:lnTo>
                    <a:lnTo>
                      <a:pt x="12" y="60"/>
                    </a:lnTo>
                    <a:lnTo>
                      <a:pt x="12" y="90"/>
                    </a:lnTo>
                    <a:lnTo>
                      <a:pt x="12" y="24"/>
                    </a:lnTo>
                    <a:lnTo>
                      <a:pt x="12" y="78"/>
                    </a:lnTo>
                    <a:lnTo>
                      <a:pt x="12" y="72"/>
                    </a:lnTo>
                    <a:lnTo>
                      <a:pt x="12" y="54"/>
                    </a:lnTo>
                    <a:lnTo>
                      <a:pt x="12" y="48"/>
                    </a:lnTo>
                    <a:lnTo>
                      <a:pt x="12" y="48"/>
                    </a:lnTo>
                    <a:lnTo>
                      <a:pt x="12" y="54"/>
                    </a:lnTo>
                    <a:lnTo>
                      <a:pt x="12" y="60"/>
                    </a:lnTo>
                    <a:lnTo>
                      <a:pt x="12" y="60"/>
                    </a:lnTo>
                    <a:lnTo>
                      <a:pt x="12" y="42"/>
                    </a:lnTo>
                    <a:lnTo>
                      <a:pt x="12" y="54"/>
                    </a:lnTo>
                    <a:lnTo>
                      <a:pt x="12" y="84"/>
                    </a:lnTo>
                    <a:lnTo>
                      <a:pt x="12" y="84"/>
                    </a:lnTo>
                    <a:lnTo>
                      <a:pt x="12" y="48"/>
                    </a:lnTo>
                    <a:lnTo>
                      <a:pt x="12" y="84"/>
                    </a:lnTo>
                    <a:lnTo>
                      <a:pt x="12" y="78"/>
                    </a:lnTo>
                    <a:lnTo>
                      <a:pt x="12" y="24"/>
                    </a:lnTo>
                    <a:lnTo>
                      <a:pt x="12" y="42"/>
                    </a:lnTo>
                    <a:lnTo>
                      <a:pt x="12" y="30"/>
                    </a:lnTo>
                    <a:lnTo>
                      <a:pt x="12" y="90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2" y="42"/>
                    </a:lnTo>
                    <a:lnTo>
                      <a:pt x="12" y="54"/>
                    </a:lnTo>
                    <a:lnTo>
                      <a:pt x="12" y="66"/>
                    </a:lnTo>
                    <a:lnTo>
                      <a:pt x="12" y="84"/>
                    </a:lnTo>
                    <a:lnTo>
                      <a:pt x="12" y="42"/>
                    </a:lnTo>
                    <a:lnTo>
                      <a:pt x="12" y="72"/>
                    </a:lnTo>
                    <a:lnTo>
                      <a:pt x="12" y="12"/>
                    </a:lnTo>
                    <a:lnTo>
                      <a:pt x="12" y="66"/>
                    </a:lnTo>
                    <a:lnTo>
                      <a:pt x="12" y="78"/>
                    </a:lnTo>
                    <a:lnTo>
                      <a:pt x="12" y="72"/>
                    </a:lnTo>
                    <a:lnTo>
                      <a:pt x="12" y="60"/>
                    </a:lnTo>
                    <a:lnTo>
                      <a:pt x="12" y="84"/>
                    </a:lnTo>
                    <a:lnTo>
                      <a:pt x="12" y="12"/>
                    </a:lnTo>
                    <a:lnTo>
                      <a:pt x="12" y="66"/>
                    </a:lnTo>
                    <a:lnTo>
                      <a:pt x="12" y="36"/>
                    </a:lnTo>
                    <a:lnTo>
                      <a:pt x="12" y="66"/>
                    </a:lnTo>
                    <a:lnTo>
                      <a:pt x="12" y="66"/>
                    </a:lnTo>
                    <a:lnTo>
                      <a:pt x="12" y="54"/>
                    </a:lnTo>
                    <a:lnTo>
                      <a:pt x="12" y="54"/>
                    </a:lnTo>
                    <a:lnTo>
                      <a:pt x="12" y="66"/>
                    </a:lnTo>
                    <a:lnTo>
                      <a:pt x="12" y="90"/>
                    </a:lnTo>
                    <a:lnTo>
                      <a:pt x="12" y="42"/>
                    </a:lnTo>
                    <a:lnTo>
                      <a:pt x="12" y="42"/>
                    </a:lnTo>
                    <a:lnTo>
                      <a:pt x="12" y="48"/>
                    </a:lnTo>
                    <a:lnTo>
                      <a:pt x="12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18" y="42"/>
                    </a:lnTo>
                    <a:lnTo>
                      <a:pt x="18" y="90"/>
                    </a:lnTo>
                    <a:lnTo>
                      <a:pt x="18" y="66"/>
                    </a:lnTo>
                    <a:lnTo>
                      <a:pt x="18" y="90"/>
                    </a:lnTo>
                    <a:lnTo>
                      <a:pt x="18" y="30"/>
                    </a:lnTo>
                    <a:lnTo>
                      <a:pt x="18" y="72"/>
                    </a:lnTo>
                    <a:lnTo>
                      <a:pt x="18" y="42"/>
                    </a:lnTo>
                    <a:lnTo>
                      <a:pt x="18" y="54"/>
                    </a:lnTo>
                    <a:lnTo>
                      <a:pt x="18" y="36"/>
                    </a:lnTo>
                    <a:lnTo>
                      <a:pt x="18" y="60"/>
                    </a:lnTo>
                    <a:lnTo>
                      <a:pt x="18" y="48"/>
                    </a:lnTo>
                    <a:lnTo>
                      <a:pt x="18" y="54"/>
                    </a:lnTo>
                    <a:lnTo>
                      <a:pt x="18" y="54"/>
                    </a:lnTo>
                    <a:lnTo>
                      <a:pt x="18" y="72"/>
                    </a:lnTo>
                    <a:lnTo>
                      <a:pt x="18" y="60"/>
                    </a:lnTo>
                    <a:lnTo>
                      <a:pt x="18" y="36"/>
                    </a:lnTo>
                    <a:lnTo>
                      <a:pt x="18" y="48"/>
                    </a:lnTo>
                    <a:lnTo>
                      <a:pt x="18" y="90"/>
                    </a:lnTo>
                    <a:lnTo>
                      <a:pt x="18" y="42"/>
                    </a:lnTo>
                    <a:lnTo>
                      <a:pt x="18" y="54"/>
                    </a:lnTo>
                    <a:lnTo>
                      <a:pt x="18" y="48"/>
                    </a:lnTo>
                    <a:lnTo>
                      <a:pt x="18" y="0"/>
                    </a:lnTo>
                    <a:lnTo>
                      <a:pt x="18" y="66"/>
                    </a:lnTo>
                    <a:lnTo>
                      <a:pt x="18" y="60"/>
                    </a:lnTo>
                    <a:lnTo>
                      <a:pt x="18" y="36"/>
                    </a:lnTo>
                    <a:lnTo>
                      <a:pt x="18" y="48"/>
                    </a:lnTo>
                    <a:lnTo>
                      <a:pt x="18" y="54"/>
                    </a:lnTo>
                    <a:lnTo>
                      <a:pt x="18" y="48"/>
                    </a:lnTo>
                    <a:lnTo>
                      <a:pt x="18" y="60"/>
                    </a:lnTo>
                    <a:lnTo>
                      <a:pt x="18" y="96"/>
                    </a:lnTo>
                    <a:lnTo>
                      <a:pt x="18" y="48"/>
                    </a:lnTo>
                    <a:lnTo>
                      <a:pt x="18" y="60"/>
                    </a:lnTo>
                    <a:lnTo>
                      <a:pt x="18" y="66"/>
                    </a:lnTo>
                    <a:lnTo>
                      <a:pt x="18" y="84"/>
                    </a:lnTo>
                    <a:lnTo>
                      <a:pt x="18" y="54"/>
                    </a:lnTo>
                    <a:lnTo>
                      <a:pt x="18" y="54"/>
                    </a:lnTo>
                    <a:lnTo>
                      <a:pt x="18" y="66"/>
                    </a:lnTo>
                    <a:lnTo>
                      <a:pt x="18" y="30"/>
                    </a:lnTo>
                    <a:lnTo>
                      <a:pt x="18" y="60"/>
                    </a:lnTo>
                    <a:lnTo>
                      <a:pt x="18" y="60"/>
                    </a:lnTo>
                    <a:lnTo>
                      <a:pt x="18" y="54"/>
                    </a:lnTo>
                    <a:lnTo>
                      <a:pt x="18" y="78"/>
                    </a:lnTo>
                    <a:lnTo>
                      <a:pt x="18" y="66"/>
                    </a:lnTo>
                    <a:lnTo>
                      <a:pt x="18" y="60"/>
                    </a:lnTo>
                    <a:lnTo>
                      <a:pt x="18" y="12"/>
                    </a:lnTo>
                    <a:lnTo>
                      <a:pt x="18" y="42"/>
                    </a:lnTo>
                    <a:lnTo>
                      <a:pt x="18" y="48"/>
                    </a:lnTo>
                    <a:lnTo>
                      <a:pt x="18" y="72"/>
                    </a:lnTo>
                    <a:lnTo>
                      <a:pt x="18" y="72"/>
                    </a:lnTo>
                    <a:lnTo>
                      <a:pt x="18" y="66"/>
                    </a:lnTo>
                    <a:lnTo>
                      <a:pt x="18" y="72"/>
                    </a:lnTo>
                    <a:lnTo>
                      <a:pt x="18" y="84"/>
                    </a:lnTo>
                    <a:lnTo>
                      <a:pt x="18" y="60"/>
                    </a:lnTo>
                    <a:lnTo>
                      <a:pt x="18" y="48"/>
                    </a:lnTo>
                    <a:lnTo>
                      <a:pt x="18" y="36"/>
                    </a:lnTo>
                    <a:lnTo>
                      <a:pt x="18" y="78"/>
                    </a:lnTo>
                    <a:lnTo>
                      <a:pt x="18" y="54"/>
                    </a:lnTo>
                    <a:lnTo>
                      <a:pt x="18" y="30"/>
                    </a:lnTo>
                    <a:lnTo>
                      <a:pt x="18" y="78"/>
                    </a:lnTo>
                    <a:lnTo>
                      <a:pt x="18" y="48"/>
                    </a:lnTo>
                    <a:lnTo>
                      <a:pt x="18" y="30"/>
                    </a:lnTo>
                    <a:lnTo>
                      <a:pt x="18" y="42"/>
                    </a:lnTo>
                    <a:lnTo>
                      <a:pt x="18" y="78"/>
                    </a:lnTo>
                    <a:lnTo>
                      <a:pt x="18" y="72"/>
                    </a:lnTo>
                    <a:lnTo>
                      <a:pt x="18" y="66"/>
                    </a:lnTo>
                    <a:lnTo>
                      <a:pt x="18" y="102"/>
                    </a:lnTo>
                    <a:lnTo>
                      <a:pt x="18" y="54"/>
                    </a:lnTo>
                    <a:lnTo>
                      <a:pt x="18" y="78"/>
                    </a:lnTo>
                    <a:lnTo>
                      <a:pt x="18" y="54"/>
                    </a:lnTo>
                    <a:lnTo>
                      <a:pt x="18" y="54"/>
                    </a:lnTo>
                    <a:lnTo>
                      <a:pt x="18" y="66"/>
                    </a:lnTo>
                    <a:lnTo>
                      <a:pt x="18" y="78"/>
                    </a:lnTo>
                    <a:lnTo>
                      <a:pt x="18" y="54"/>
                    </a:lnTo>
                    <a:lnTo>
                      <a:pt x="18" y="102"/>
                    </a:lnTo>
                    <a:lnTo>
                      <a:pt x="18" y="36"/>
                    </a:lnTo>
                    <a:lnTo>
                      <a:pt x="18" y="60"/>
                    </a:lnTo>
                    <a:lnTo>
                      <a:pt x="18" y="78"/>
                    </a:lnTo>
                    <a:lnTo>
                      <a:pt x="18" y="36"/>
                    </a:lnTo>
                    <a:lnTo>
                      <a:pt x="18" y="60"/>
                    </a:lnTo>
                    <a:lnTo>
                      <a:pt x="18" y="66"/>
                    </a:lnTo>
                    <a:lnTo>
                      <a:pt x="18" y="18"/>
                    </a:lnTo>
                    <a:lnTo>
                      <a:pt x="18" y="120"/>
                    </a:lnTo>
                    <a:lnTo>
                      <a:pt x="18" y="36"/>
                    </a:lnTo>
                    <a:lnTo>
                      <a:pt x="18" y="42"/>
                    </a:lnTo>
                    <a:lnTo>
                      <a:pt x="18" y="66"/>
                    </a:lnTo>
                    <a:lnTo>
                      <a:pt x="18" y="24"/>
                    </a:lnTo>
                    <a:lnTo>
                      <a:pt x="18" y="42"/>
                    </a:lnTo>
                    <a:lnTo>
                      <a:pt x="18" y="66"/>
                    </a:lnTo>
                    <a:lnTo>
                      <a:pt x="18" y="66"/>
                    </a:lnTo>
                    <a:lnTo>
                      <a:pt x="18" y="90"/>
                    </a:lnTo>
                    <a:lnTo>
                      <a:pt x="18" y="78"/>
                    </a:lnTo>
                    <a:lnTo>
                      <a:pt x="18" y="36"/>
                    </a:lnTo>
                    <a:lnTo>
                      <a:pt x="18" y="54"/>
                    </a:lnTo>
                    <a:lnTo>
                      <a:pt x="18" y="54"/>
                    </a:lnTo>
                    <a:lnTo>
                      <a:pt x="18" y="42"/>
                    </a:lnTo>
                    <a:lnTo>
                      <a:pt x="18" y="36"/>
                    </a:lnTo>
                    <a:lnTo>
                      <a:pt x="18" y="48"/>
                    </a:lnTo>
                    <a:lnTo>
                      <a:pt x="18" y="72"/>
                    </a:lnTo>
                    <a:lnTo>
                      <a:pt x="18" y="60"/>
                    </a:lnTo>
                    <a:lnTo>
                      <a:pt x="18" y="72"/>
                    </a:lnTo>
                    <a:lnTo>
                      <a:pt x="18" y="48"/>
                    </a:lnTo>
                    <a:lnTo>
                      <a:pt x="24" y="72"/>
                    </a:lnTo>
                    <a:lnTo>
                      <a:pt x="24" y="30"/>
                    </a:lnTo>
                    <a:lnTo>
                      <a:pt x="24" y="54"/>
                    </a:lnTo>
                    <a:lnTo>
                      <a:pt x="24" y="78"/>
                    </a:lnTo>
                    <a:lnTo>
                      <a:pt x="24" y="60"/>
                    </a:lnTo>
                    <a:lnTo>
                      <a:pt x="24" y="42"/>
                    </a:lnTo>
                    <a:lnTo>
                      <a:pt x="24" y="42"/>
                    </a:lnTo>
                    <a:lnTo>
                      <a:pt x="24" y="36"/>
                    </a:lnTo>
                    <a:lnTo>
                      <a:pt x="24" y="84"/>
                    </a:lnTo>
                    <a:lnTo>
                      <a:pt x="24" y="84"/>
                    </a:lnTo>
                    <a:lnTo>
                      <a:pt x="24" y="60"/>
                    </a:lnTo>
                    <a:lnTo>
                      <a:pt x="24" y="66"/>
                    </a:lnTo>
                    <a:lnTo>
                      <a:pt x="24" y="48"/>
                    </a:lnTo>
                    <a:lnTo>
                      <a:pt x="24" y="72"/>
                    </a:lnTo>
                    <a:lnTo>
                      <a:pt x="24" y="0"/>
                    </a:lnTo>
                    <a:lnTo>
                      <a:pt x="24" y="72"/>
                    </a:lnTo>
                    <a:lnTo>
                      <a:pt x="24" y="36"/>
                    </a:lnTo>
                    <a:lnTo>
                      <a:pt x="24" y="54"/>
                    </a:lnTo>
                    <a:lnTo>
                      <a:pt x="24" y="66"/>
                    </a:lnTo>
                    <a:lnTo>
                      <a:pt x="24" y="66"/>
                    </a:lnTo>
                    <a:lnTo>
                      <a:pt x="24" y="60"/>
                    </a:lnTo>
                    <a:lnTo>
                      <a:pt x="24" y="54"/>
                    </a:lnTo>
                    <a:lnTo>
                      <a:pt x="24" y="78"/>
                    </a:lnTo>
                    <a:lnTo>
                      <a:pt x="24" y="60"/>
                    </a:lnTo>
                    <a:lnTo>
                      <a:pt x="24" y="66"/>
                    </a:lnTo>
                    <a:lnTo>
                      <a:pt x="24" y="42"/>
                    </a:lnTo>
                    <a:lnTo>
                      <a:pt x="24" y="60"/>
                    </a:lnTo>
                    <a:lnTo>
                      <a:pt x="24" y="48"/>
                    </a:lnTo>
                    <a:lnTo>
                      <a:pt x="24" y="84"/>
                    </a:lnTo>
                    <a:lnTo>
                      <a:pt x="24" y="36"/>
                    </a:lnTo>
                    <a:lnTo>
                      <a:pt x="24" y="42"/>
                    </a:lnTo>
                    <a:lnTo>
                      <a:pt x="24" y="60"/>
                    </a:lnTo>
                    <a:lnTo>
                      <a:pt x="24" y="24"/>
                    </a:lnTo>
                    <a:lnTo>
                      <a:pt x="24" y="66"/>
                    </a:lnTo>
                    <a:lnTo>
                      <a:pt x="24" y="36"/>
                    </a:lnTo>
                    <a:lnTo>
                      <a:pt x="24" y="78"/>
                    </a:lnTo>
                    <a:lnTo>
                      <a:pt x="24" y="84"/>
                    </a:lnTo>
                    <a:lnTo>
                      <a:pt x="24" y="30"/>
                    </a:lnTo>
                    <a:lnTo>
                      <a:pt x="24" y="60"/>
                    </a:lnTo>
                    <a:lnTo>
                      <a:pt x="24" y="30"/>
                    </a:lnTo>
                    <a:lnTo>
                      <a:pt x="24" y="84"/>
                    </a:lnTo>
                    <a:lnTo>
                      <a:pt x="24" y="60"/>
                    </a:lnTo>
                    <a:lnTo>
                      <a:pt x="24" y="60"/>
                    </a:lnTo>
                    <a:lnTo>
                      <a:pt x="24" y="30"/>
                    </a:lnTo>
                    <a:lnTo>
                      <a:pt x="24" y="30"/>
                    </a:lnTo>
                    <a:lnTo>
                      <a:pt x="24" y="78"/>
                    </a:lnTo>
                    <a:lnTo>
                      <a:pt x="24" y="36"/>
                    </a:lnTo>
                    <a:lnTo>
                      <a:pt x="24" y="42"/>
                    </a:lnTo>
                    <a:lnTo>
                      <a:pt x="24" y="54"/>
                    </a:lnTo>
                    <a:lnTo>
                      <a:pt x="24" y="36"/>
                    </a:lnTo>
                    <a:lnTo>
                      <a:pt x="24" y="42"/>
                    </a:lnTo>
                    <a:lnTo>
                      <a:pt x="24" y="36"/>
                    </a:lnTo>
                    <a:lnTo>
                      <a:pt x="24" y="66"/>
                    </a:lnTo>
                    <a:lnTo>
                      <a:pt x="24" y="78"/>
                    </a:lnTo>
                    <a:lnTo>
                      <a:pt x="24" y="42"/>
                    </a:lnTo>
                    <a:lnTo>
                      <a:pt x="24" y="60"/>
                    </a:lnTo>
                    <a:lnTo>
                      <a:pt x="24" y="60"/>
                    </a:lnTo>
                    <a:lnTo>
                      <a:pt x="24" y="42"/>
                    </a:lnTo>
                    <a:lnTo>
                      <a:pt x="24" y="78"/>
                    </a:lnTo>
                    <a:lnTo>
                      <a:pt x="24" y="60"/>
                    </a:lnTo>
                    <a:lnTo>
                      <a:pt x="24" y="60"/>
                    </a:lnTo>
                    <a:lnTo>
                      <a:pt x="24" y="78"/>
                    </a:lnTo>
                    <a:lnTo>
                      <a:pt x="24" y="72"/>
                    </a:lnTo>
                    <a:lnTo>
                      <a:pt x="24" y="36"/>
                    </a:lnTo>
                    <a:lnTo>
                      <a:pt x="24" y="66"/>
                    </a:lnTo>
                    <a:lnTo>
                      <a:pt x="24" y="54"/>
                    </a:lnTo>
                    <a:lnTo>
                      <a:pt x="24" y="60"/>
                    </a:lnTo>
                    <a:lnTo>
                      <a:pt x="24" y="66"/>
                    </a:lnTo>
                    <a:lnTo>
                      <a:pt x="24" y="78"/>
                    </a:lnTo>
                    <a:lnTo>
                      <a:pt x="24" y="66"/>
                    </a:lnTo>
                    <a:lnTo>
                      <a:pt x="24" y="42"/>
                    </a:lnTo>
                    <a:lnTo>
                      <a:pt x="24" y="72"/>
                    </a:lnTo>
                    <a:lnTo>
                      <a:pt x="24" y="54"/>
                    </a:lnTo>
                    <a:lnTo>
                      <a:pt x="24" y="30"/>
                    </a:lnTo>
                    <a:lnTo>
                      <a:pt x="24" y="54"/>
                    </a:lnTo>
                    <a:lnTo>
                      <a:pt x="24" y="60"/>
                    </a:lnTo>
                    <a:lnTo>
                      <a:pt x="24" y="48"/>
                    </a:lnTo>
                    <a:lnTo>
                      <a:pt x="24" y="54"/>
                    </a:lnTo>
                    <a:lnTo>
                      <a:pt x="24" y="66"/>
                    </a:lnTo>
                    <a:lnTo>
                      <a:pt x="24" y="78"/>
                    </a:lnTo>
                    <a:lnTo>
                      <a:pt x="24" y="48"/>
                    </a:lnTo>
                    <a:lnTo>
                      <a:pt x="24" y="18"/>
                    </a:lnTo>
                    <a:lnTo>
                      <a:pt x="24" y="30"/>
                    </a:lnTo>
                    <a:lnTo>
                      <a:pt x="24" y="18"/>
                    </a:lnTo>
                    <a:lnTo>
                      <a:pt x="24" y="24"/>
                    </a:lnTo>
                    <a:lnTo>
                      <a:pt x="24" y="66"/>
                    </a:lnTo>
                    <a:lnTo>
                      <a:pt x="24" y="54"/>
                    </a:lnTo>
                    <a:lnTo>
                      <a:pt x="24" y="84"/>
                    </a:lnTo>
                    <a:lnTo>
                      <a:pt x="24" y="54"/>
                    </a:lnTo>
                    <a:lnTo>
                      <a:pt x="24" y="60"/>
                    </a:lnTo>
                    <a:lnTo>
                      <a:pt x="24" y="36"/>
                    </a:lnTo>
                    <a:lnTo>
                      <a:pt x="24" y="60"/>
                    </a:lnTo>
                    <a:lnTo>
                      <a:pt x="24" y="72"/>
                    </a:lnTo>
                    <a:lnTo>
                      <a:pt x="24" y="42"/>
                    </a:lnTo>
                    <a:lnTo>
                      <a:pt x="24" y="48"/>
                    </a:lnTo>
                    <a:lnTo>
                      <a:pt x="24" y="66"/>
                    </a:lnTo>
                    <a:lnTo>
                      <a:pt x="24" y="60"/>
                    </a:lnTo>
                    <a:lnTo>
                      <a:pt x="24" y="60"/>
                    </a:lnTo>
                    <a:lnTo>
                      <a:pt x="24" y="66"/>
                    </a:lnTo>
                    <a:lnTo>
                      <a:pt x="24" y="42"/>
                    </a:lnTo>
                    <a:lnTo>
                      <a:pt x="24" y="42"/>
                    </a:lnTo>
                    <a:lnTo>
                      <a:pt x="24" y="24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30" y="54"/>
                    </a:lnTo>
                    <a:lnTo>
                      <a:pt x="30" y="48"/>
                    </a:lnTo>
                    <a:lnTo>
                      <a:pt x="30" y="84"/>
                    </a:lnTo>
                    <a:lnTo>
                      <a:pt x="30" y="78"/>
                    </a:lnTo>
                    <a:lnTo>
                      <a:pt x="30" y="102"/>
                    </a:lnTo>
                    <a:lnTo>
                      <a:pt x="30" y="42"/>
                    </a:lnTo>
                    <a:lnTo>
                      <a:pt x="30" y="78"/>
                    </a:lnTo>
                    <a:lnTo>
                      <a:pt x="30" y="60"/>
                    </a:lnTo>
                    <a:lnTo>
                      <a:pt x="30" y="84"/>
                    </a:lnTo>
                    <a:lnTo>
                      <a:pt x="30" y="30"/>
                    </a:lnTo>
                    <a:lnTo>
                      <a:pt x="30" y="48"/>
                    </a:lnTo>
                    <a:lnTo>
                      <a:pt x="30" y="54"/>
                    </a:lnTo>
                    <a:lnTo>
                      <a:pt x="30" y="108"/>
                    </a:lnTo>
                    <a:lnTo>
                      <a:pt x="30" y="60"/>
                    </a:lnTo>
                    <a:lnTo>
                      <a:pt x="30" y="78"/>
                    </a:lnTo>
                    <a:lnTo>
                      <a:pt x="30" y="60"/>
                    </a:lnTo>
                    <a:lnTo>
                      <a:pt x="30" y="72"/>
                    </a:lnTo>
                    <a:lnTo>
                      <a:pt x="30" y="18"/>
                    </a:lnTo>
                    <a:lnTo>
                      <a:pt x="30" y="66"/>
                    </a:lnTo>
                    <a:lnTo>
                      <a:pt x="30" y="42"/>
                    </a:lnTo>
                    <a:lnTo>
                      <a:pt x="30" y="84"/>
                    </a:lnTo>
                    <a:lnTo>
                      <a:pt x="30" y="36"/>
                    </a:lnTo>
                    <a:lnTo>
                      <a:pt x="30" y="60"/>
                    </a:lnTo>
                    <a:lnTo>
                      <a:pt x="30" y="84"/>
                    </a:lnTo>
                    <a:lnTo>
                      <a:pt x="30" y="102"/>
                    </a:lnTo>
                    <a:lnTo>
                      <a:pt x="30" y="48"/>
                    </a:lnTo>
                    <a:lnTo>
                      <a:pt x="30" y="60"/>
                    </a:lnTo>
                    <a:lnTo>
                      <a:pt x="30" y="78"/>
                    </a:lnTo>
                    <a:lnTo>
                      <a:pt x="30" y="60"/>
                    </a:lnTo>
                    <a:lnTo>
                      <a:pt x="30" y="48"/>
                    </a:lnTo>
                    <a:lnTo>
                      <a:pt x="30" y="30"/>
                    </a:lnTo>
                    <a:lnTo>
                      <a:pt x="30" y="54"/>
                    </a:lnTo>
                    <a:lnTo>
                      <a:pt x="30" y="54"/>
                    </a:lnTo>
                    <a:lnTo>
                      <a:pt x="30" y="66"/>
                    </a:lnTo>
                    <a:lnTo>
                      <a:pt x="30" y="36"/>
                    </a:lnTo>
                    <a:lnTo>
                      <a:pt x="30" y="60"/>
                    </a:lnTo>
                    <a:lnTo>
                      <a:pt x="30" y="54"/>
                    </a:lnTo>
                    <a:lnTo>
                      <a:pt x="30" y="66"/>
                    </a:lnTo>
                    <a:lnTo>
                      <a:pt x="30" y="42"/>
                    </a:lnTo>
                    <a:lnTo>
                      <a:pt x="30" y="72"/>
                    </a:lnTo>
                    <a:lnTo>
                      <a:pt x="30" y="66"/>
                    </a:lnTo>
                    <a:lnTo>
                      <a:pt x="30" y="72"/>
                    </a:lnTo>
                    <a:lnTo>
                      <a:pt x="30" y="36"/>
                    </a:lnTo>
                    <a:lnTo>
                      <a:pt x="30" y="6"/>
                    </a:lnTo>
                    <a:lnTo>
                      <a:pt x="30" y="78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54"/>
                    </a:lnTo>
                    <a:lnTo>
                      <a:pt x="30" y="24"/>
                    </a:lnTo>
                    <a:lnTo>
                      <a:pt x="30" y="48"/>
                    </a:lnTo>
                    <a:lnTo>
                      <a:pt x="30" y="72"/>
                    </a:lnTo>
                    <a:lnTo>
                      <a:pt x="30" y="24"/>
                    </a:lnTo>
                    <a:lnTo>
                      <a:pt x="30" y="30"/>
                    </a:lnTo>
                    <a:lnTo>
                      <a:pt x="30" y="84"/>
                    </a:lnTo>
                    <a:lnTo>
                      <a:pt x="30" y="78"/>
                    </a:lnTo>
                    <a:lnTo>
                      <a:pt x="30" y="66"/>
                    </a:lnTo>
                    <a:lnTo>
                      <a:pt x="30" y="42"/>
                    </a:lnTo>
                    <a:lnTo>
                      <a:pt x="30" y="72"/>
                    </a:lnTo>
                    <a:lnTo>
                      <a:pt x="30" y="48"/>
                    </a:lnTo>
                    <a:lnTo>
                      <a:pt x="30" y="54"/>
                    </a:lnTo>
                    <a:lnTo>
                      <a:pt x="30" y="54"/>
                    </a:lnTo>
                    <a:lnTo>
                      <a:pt x="30" y="48"/>
                    </a:lnTo>
                    <a:lnTo>
                      <a:pt x="30" y="96"/>
                    </a:lnTo>
                    <a:lnTo>
                      <a:pt x="30" y="84"/>
                    </a:lnTo>
                    <a:lnTo>
                      <a:pt x="30" y="42"/>
                    </a:lnTo>
                    <a:lnTo>
                      <a:pt x="30" y="48"/>
                    </a:lnTo>
                    <a:lnTo>
                      <a:pt x="30" y="36"/>
                    </a:lnTo>
                    <a:lnTo>
                      <a:pt x="30" y="72"/>
                    </a:lnTo>
                    <a:lnTo>
                      <a:pt x="30" y="24"/>
                    </a:lnTo>
                    <a:lnTo>
                      <a:pt x="30" y="60"/>
                    </a:lnTo>
                    <a:lnTo>
                      <a:pt x="30" y="84"/>
                    </a:lnTo>
                    <a:lnTo>
                      <a:pt x="30" y="72"/>
                    </a:lnTo>
                    <a:lnTo>
                      <a:pt x="30" y="24"/>
                    </a:lnTo>
                    <a:lnTo>
                      <a:pt x="30" y="66"/>
                    </a:lnTo>
                    <a:lnTo>
                      <a:pt x="30" y="54"/>
                    </a:lnTo>
                    <a:lnTo>
                      <a:pt x="30" y="60"/>
                    </a:lnTo>
                    <a:lnTo>
                      <a:pt x="30" y="54"/>
                    </a:lnTo>
                    <a:lnTo>
                      <a:pt x="30" y="54"/>
                    </a:lnTo>
                    <a:lnTo>
                      <a:pt x="30" y="42"/>
                    </a:lnTo>
                    <a:lnTo>
                      <a:pt x="30" y="36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30" y="36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72"/>
                    </a:lnTo>
                    <a:lnTo>
                      <a:pt x="30" y="72"/>
                    </a:lnTo>
                    <a:lnTo>
                      <a:pt x="30" y="54"/>
                    </a:lnTo>
                    <a:lnTo>
                      <a:pt x="30" y="48"/>
                    </a:lnTo>
                    <a:lnTo>
                      <a:pt x="30" y="36"/>
                    </a:lnTo>
                    <a:lnTo>
                      <a:pt x="30" y="72"/>
                    </a:lnTo>
                    <a:lnTo>
                      <a:pt x="30" y="60"/>
                    </a:lnTo>
                    <a:lnTo>
                      <a:pt x="30" y="48"/>
                    </a:lnTo>
                    <a:lnTo>
                      <a:pt x="30" y="36"/>
                    </a:lnTo>
                    <a:lnTo>
                      <a:pt x="30" y="78"/>
                    </a:lnTo>
                    <a:lnTo>
                      <a:pt x="30" y="48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42"/>
                    </a:lnTo>
                    <a:lnTo>
                      <a:pt x="36" y="42"/>
                    </a:lnTo>
                    <a:lnTo>
                      <a:pt x="36" y="78"/>
                    </a:lnTo>
                    <a:lnTo>
                      <a:pt x="36" y="66"/>
                    </a:lnTo>
                    <a:lnTo>
                      <a:pt x="36" y="60"/>
                    </a:lnTo>
                    <a:lnTo>
                      <a:pt x="36" y="60"/>
                    </a:lnTo>
                    <a:lnTo>
                      <a:pt x="36" y="24"/>
                    </a:lnTo>
                    <a:lnTo>
                      <a:pt x="36" y="30"/>
                    </a:lnTo>
                    <a:lnTo>
                      <a:pt x="36" y="66"/>
                    </a:lnTo>
                    <a:lnTo>
                      <a:pt x="36" y="36"/>
                    </a:lnTo>
                    <a:lnTo>
                      <a:pt x="36" y="30"/>
                    </a:lnTo>
                    <a:lnTo>
                      <a:pt x="36" y="42"/>
                    </a:lnTo>
                    <a:lnTo>
                      <a:pt x="36" y="78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6" y="36"/>
                    </a:lnTo>
                    <a:lnTo>
                      <a:pt x="36" y="42"/>
                    </a:lnTo>
                    <a:lnTo>
                      <a:pt x="36" y="48"/>
                    </a:lnTo>
                    <a:lnTo>
                      <a:pt x="36" y="42"/>
                    </a:lnTo>
                    <a:lnTo>
                      <a:pt x="36" y="60"/>
                    </a:lnTo>
                    <a:lnTo>
                      <a:pt x="36" y="84"/>
                    </a:lnTo>
                    <a:lnTo>
                      <a:pt x="36" y="48"/>
                    </a:lnTo>
                    <a:lnTo>
                      <a:pt x="36" y="54"/>
                    </a:lnTo>
                    <a:lnTo>
                      <a:pt x="36" y="42"/>
                    </a:lnTo>
                    <a:lnTo>
                      <a:pt x="36" y="30"/>
                    </a:lnTo>
                    <a:lnTo>
                      <a:pt x="36" y="54"/>
                    </a:lnTo>
                    <a:lnTo>
                      <a:pt x="36" y="18"/>
                    </a:lnTo>
                    <a:lnTo>
                      <a:pt x="36" y="60"/>
                    </a:lnTo>
                    <a:lnTo>
                      <a:pt x="36" y="78"/>
                    </a:lnTo>
                    <a:lnTo>
                      <a:pt x="36" y="12"/>
                    </a:lnTo>
                    <a:lnTo>
                      <a:pt x="36" y="66"/>
                    </a:lnTo>
                    <a:lnTo>
                      <a:pt x="36" y="42"/>
                    </a:lnTo>
                    <a:lnTo>
                      <a:pt x="36" y="48"/>
                    </a:lnTo>
                    <a:lnTo>
                      <a:pt x="36" y="60"/>
                    </a:lnTo>
                    <a:lnTo>
                      <a:pt x="36" y="36"/>
                    </a:lnTo>
                    <a:lnTo>
                      <a:pt x="36" y="66"/>
                    </a:lnTo>
                    <a:lnTo>
                      <a:pt x="36" y="42"/>
                    </a:lnTo>
                    <a:lnTo>
                      <a:pt x="36" y="66"/>
                    </a:lnTo>
                    <a:lnTo>
                      <a:pt x="36" y="66"/>
                    </a:lnTo>
                    <a:lnTo>
                      <a:pt x="36" y="54"/>
                    </a:lnTo>
                    <a:lnTo>
                      <a:pt x="36" y="72"/>
                    </a:lnTo>
                    <a:lnTo>
                      <a:pt x="36" y="42"/>
                    </a:lnTo>
                    <a:lnTo>
                      <a:pt x="36" y="72"/>
                    </a:lnTo>
                    <a:lnTo>
                      <a:pt x="36" y="84"/>
                    </a:lnTo>
                    <a:lnTo>
                      <a:pt x="36" y="72"/>
                    </a:lnTo>
                    <a:lnTo>
                      <a:pt x="36" y="30"/>
                    </a:lnTo>
                    <a:lnTo>
                      <a:pt x="36" y="66"/>
                    </a:lnTo>
                    <a:lnTo>
                      <a:pt x="36" y="42"/>
                    </a:lnTo>
                    <a:lnTo>
                      <a:pt x="36" y="48"/>
                    </a:lnTo>
                    <a:lnTo>
                      <a:pt x="36" y="42"/>
                    </a:lnTo>
                    <a:lnTo>
                      <a:pt x="36" y="66"/>
                    </a:lnTo>
                    <a:lnTo>
                      <a:pt x="36" y="90"/>
                    </a:lnTo>
                    <a:lnTo>
                      <a:pt x="36" y="54"/>
                    </a:lnTo>
                    <a:lnTo>
                      <a:pt x="36" y="54"/>
                    </a:lnTo>
                    <a:lnTo>
                      <a:pt x="36" y="42"/>
                    </a:lnTo>
                    <a:lnTo>
                      <a:pt x="36" y="84"/>
                    </a:lnTo>
                    <a:lnTo>
                      <a:pt x="36" y="24"/>
                    </a:lnTo>
                    <a:lnTo>
                      <a:pt x="36" y="66"/>
                    </a:lnTo>
                    <a:lnTo>
                      <a:pt x="36" y="36"/>
                    </a:lnTo>
                    <a:lnTo>
                      <a:pt x="36" y="54"/>
                    </a:lnTo>
                    <a:lnTo>
                      <a:pt x="36" y="60"/>
                    </a:lnTo>
                    <a:lnTo>
                      <a:pt x="36" y="54"/>
                    </a:lnTo>
                    <a:lnTo>
                      <a:pt x="36" y="30"/>
                    </a:lnTo>
                    <a:lnTo>
                      <a:pt x="36" y="54"/>
                    </a:lnTo>
                    <a:lnTo>
                      <a:pt x="36" y="66"/>
                    </a:lnTo>
                    <a:lnTo>
                      <a:pt x="36" y="96"/>
                    </a:lnTo>
                    <a:lnTo>
                      <a:pt x="36" y="66"/>
                    </a:lnTo>
                    <a:lnTo>
                      <a:pt x="36" y="66"/>
                    </a:lnTo>
                    <a:lnTo>
                      <a:pt x="36" y="48"/>
                    </a:lnTo>
                    <a:lnTo>
                      <a:pt x="36" y="72"/>
                    </a:lnTo>
                    <a:lnTo>
                      <a:pt x="36" y="54"/>
                    </a:lnTo>
                    <a:lnTo>
                      <a:pt x="36" y="72"/>
                    </a:lnTo>
                    <a:lnTo>
                      <a:pt x="36" y="48"/>
                    </a:lnTo>
                    <a:lnTo>
                      <a:pt x="36" y="24"/>
                    </a:lnTo>
                    <a:lnTo>
                      <a:pt x="36" y="30"/>
                    </a:lnTo>
                    <a:lnTo>
                      <a:pt x="36" y="42"/>
                    </a:lnTo>
                    <a:lnTo>
                      <a:pt x="36" y="42"/>
                    </a:lnTo>
                    <a:lnTo>
                      <a:pt x="36" y="60"/>
                    </a:lnTo>
                    <a:lnTo>
                      <a:pt x="36" y="60"/>
                    </a:lnTo>
                    <a:lnTo>
                      <a:pt x="36" y="48"/>
                    </a:lnTo>
                    <a:lnTo>
                      <a:pt x="36" y="42"/>
                    </a:lnTo>
                    <a:lnTo>
                      <a:pt x="36" y="66"/>
                    </a:lnTo>
                    <a:lnTo>
                      <a:pt x="36" y="66"/>
                    </a:lnTo>
                    <a:lnTo>
                      <a:pt x="36" y="36"/>
                    </a:lnTo>
                    <a:lnTo>
                      <a:pt x="36" y="18"/>
                    </a:lnTo>
                    <a:lnTo>
                      <a:pt x="36" y="96"/>
                    </a:lnTo>
                    <a:lnTo>
                      <a:pt x="36" y="60"/>
                    </a:lnTo>
                    <a:lnTo>
                      <a:pt x="36" y="48"/>
                    </a:lnTo>
                    <a:lnTo>
                      <a:pt x="36" y="60"/>
                    </a:lnTo>
                    <a:lnTo>
                      <a:pt x="36" y="30"/>
                    </a:lnTo>
                    <a:lnTo>
                      <a:pt x="36" y="6"/>
                    </a:lnTo>
                    <a:lnTo>
                      <a:pt x="36" y="72"/>
                    </a:lnTo>
                    <a:lnTo>
                      <a:pt x="36" y="78"/>
                    </a:lnTo>
                    <a:lnTo>
                      <a:pt x="36" y="66"/>
                    </a:lnTo>
                    <a:lnTo>
                      <a:pt x="36" y="42"/>
                    </a:lnTo>
                    <a:lnTo>
                      <a:pt x="36" y="84"/>
                    </a:lnTo>
                    <a:lnTo>
                      <a:pt x="36" y="48"/>
                    </a:lnTo>
                    <a:lnTo>
                      <a:pt x="36" y="42"/>
                    </a:lnTo>
                    <a:lnTo>
                      <a:pt x="36" y="72"/>
                    </a:lnTo>
                    <a:lnTo>
                      <a:pt x="36" y="84"/>
                    </a:lnTo>
                    <a:lnTo>
                      <a:pt x="36" y="102"/>
                    </a:lnTo>
                    <a:lnTo>
                      <a:pt x="36" y="48"/>
                    </a:lnTo>
                    <a:lnTo>
                      <a:pt x="36" y="42"/>
                    </a:lnTo>
                    <a:lnTo>
                      <a:pt x="42" y="42"/>
                    </a:lnTo>
                    <a:lnTo>
                      <a:pt x="42" y="72"/>
                    </a:lnTo>
                    <a:lnTo>
                      <a:pt x="42" y="84"/>
                    </a:lnTo>
                    <a:lnTo>
                      <a:pt x="42" y="24"/>
                    </a:lnTo>
                    <a:lnTo>
                      <a:pt x="42" y="78"/>
                    </a:lnTo>
                    <a:lnTo>
                      <a:pt x="42" y="60"/>
                    </a:lnTo>
                    <a:lnTo>
                      <a:pt x="42" y="60"/>
                    </a:lnTo>
                    <a:lnTo>
                      <a:pt x="42" y="48"/>
                    </a:lnTo>
                    <a:lnTo>
                      <a:pt x="42" y="12"/>
                    </a:lnTo>
                    <a:lnTo>
                      <a:pt x="42" y="42"/>
                    </a:lnTo>
                    <a:lnTo>
                      <a:pt x="42" y="60"/>
                    </a:lnTo>
                    <a:lnTo>
                      <a:pt x="42" y="48"/>
                    </a:lnTo>
                    <a:lnTo>
                      <a:pt x="42" y="54"/>
                    </a:lnTo>
                    <a:lnTo>
                      <a:pt x="42" y="48"/>
                    </a:lnTo>
                    <a:lnTo>
                      <a:pt x="42" y="36"/>
                    </a:lnTo>
                    <a:lnTo>
                      <a:pt x="42" y="72"/>
                    </a:lnTo>
                    <a:lnTo>
                      <a:pt x="42" y="72"/>
                    </a:lnTo>
                    <a:lnTo>
                      <a:pt x="42" y="42"/>
                    </a:lnTo>
                    <a:lnTo>
                      <a:pt x="42" y="78"/>
                    </a:lnTo>
                    <a:lnTo>
                      <a:pt x="42" y="54"/>
                    </a:lnTo>
                    <a:lnTo>
                      <a:pt x="42" y="42"/>
                    </a:lnTo>
                    <a:lnTo>
                      <a:pt x="42" y="72"/>
                    </a:lnTo>
                    <a:lnTo>
                      <a:pt x="42" y="54"/>
                    </a:lnTo>
                    <a:lnTo>
                      <a:pt x="42" y="78"/>
                    </a:lnTo>
                    <a:lnTo>
                      <a:pt x="42" y="48"/>
                    </a:lnTo>
                    <a:lnTo>
                      <a:pt x="42" y="48"/>
                    </a:lnTo>
                    <a:lnTo>
                      <a:pt x="42" y="54"/>
                    </a:lnTo>
                    <a:lnTo>
                      <a:pt x="42" y="48"/>
                    </a:lnTo>
                    <a:lnTo>
                      <a:pt x="42" y="90"/>
                    </a:lnTo>
                    <a:lnTo>
                      <a:pt x="42" y="72"/>
                    </a:lnTo>
                    <a:lnTo>
                      <a:pt x="42" y="78"/>
                    </a:lnTo>
                    <a:lnTo>
                      <a:pt x="42" y="66"/>
                    </a:lnTo>
                    <a:lnTo>
                      <a:pt x="42" y="90"/>
                    </a:lnTo>
                    <a:lnTo>
                      <a:pt x="42" y="72"/>
                    </a:lnTo>
                    <a:lnTo>
                      <a:pt x="42" y="42"/>
                    </a:lnTo>
                    <a:lnTo>
                      <a:pt x="42" y="72"/>
                    </a:lnTo>
                    <a:lnTo>
                      <a:pt x="42" y="60"/>
                    </a:lnTo>
                    <a:lnTo>
                      <a:pt x="42" y="84"/>
                    </a:lnTo>
                    <a:lnTo>
                      <a:pt x="42" y="48"/>
                    </a:lnTo>
                    <a:lnTo>
                      <a:pt x="42" y="42"/>
                    </a:lnTo>
                    <a:lnTo>
                      <a:pt x="42" y="72"/>
                    </a:lnTo>
                    <a:lnTo>
                      <a:pt x="42" y="60"/>
                    </a:lnTo>
                    <a:lnTo>
                      <a:pt x="42" y="78"/>
                    </a:lnTo>
                    <a:lnTo>
                      <a:pt x="42" y="24"/>
                    </a:lnTo>
                    <a:lnTo>
                      <a:pt x="42" y="72"/>
                    </a:lnTo>
                    <a:lnTo>
                      <a:pt x="42" y="66"/>
                    </a:lnTo>
                    <a:lnTo>
                      <a:pt x="42" y="42"/>
                    </a:lnTo>
                    <a:lnTo>
                      <a:pt x="42" y="78"/>
                    </a:lnTo>
                    <a:lnTo>
                      <a:pt x="42" y="36"/>
                    </a:lnTo>
                    <a:lnTo>
                      <a:pt x="42" y="48"/>
                    </a:lnTo>
                    <a:lnTo>
                      <a:pt x="42" y="60"/>
                    </a:lnTo>
                    <a:lnTo>
                      <a:pt x="42" y="60"/>
                    </a:lnTo>
                    <a:lnTo>
                      <a:pt x="42" y="24"/>
                    </a:lnTo>
                    <a:lnTo>
                      <a:pt x="42" y="60"/>
                    </a:lnTo>
                    <a:lnTo>
                      <a:pt x="42" y="84"/>
                    </a:lnTo>
                    <a:lnTo>
                      <a:pt x="42" y="72"/>
                    </a:lnTo>
                    <a:lnTo>
                      <a:pt x="42" y="48"/>
                    </a:lnTo>
                    <a:lnTo>
                      <a:pt x="42" y="60"/>
                    </a:lnTo>
                    <a:lnTo>
                      <a:pt x="42" y="96"/>
                    </a:lnTo>
                    <a:lnTo>
                      <a:pt x="42" y="54"/>
                    </a:lnTo>
                    <a:lnTo>
                      <a:pt x="42" y="54"/>
                    </a:lnTo>
                    <a:lnTo>
                      <a:pt x="42" y="78"/>
                    </a:lnTo>
                    <a:lnTo>
                      <a:pt x="42" y="78"/>
                    </a:lnTo>
                    <a:lnTo>
                      <a:pt x="42" y="60"/>
                    </a:lnTo>
                    <a:lnTo>
                      <a:pt x="42" y="84"/>
                    </a:lnTo>
                    <a:lnTo>
                      <a:pt x="42" y="48"/>
                    </a:lnTo>
                    <a:lnTo>
                      <a:pt x="42" y="60"/>
                    </a:lnTo>
                    <a:lnTo>
                      <a:pt x="42" y="90"/>
                    </a:lnTo>
                    <a:lnTo>
                      <a:pt x="42" y="48"/>
                    </a:lnTo>
                    <a:lnTo>
                      <a:pt x="42" y="66"/>
                    </a:lnTo>
                    <a:lnTo>
                      <a:pt x="42" y="54"/>
                    </a:lnTo>
                    <a:lnTo>
                      <a:pt x="42" y="78"/>
                    </a:lnTo>
                    <a:lnTo>
                      <a:pt x="42" y="78"/>
                    </a:lnTo>
                    <a:lnTo>
                      <a:pt x="42" y="114"/>
                    </a:lnTo>
                    <a:lnTo>
                      <a:pt x="42" y="42"/>
                    </a:lnTo>
                    <a:lnTo>
                      <a:pt x="42" y="48"/>
                    </a:lnTo>
                    <a:lnTo>
                      <a:pt x="42" y="66"/>
                    </a:lnTo>
                    <a:lnTo>
                      <a:pt x="42" y="42"/>
                    </a:lnTo>
                    <a:lnTo>
                      <a:pt x="42" y="24"/>
                    </a:lnTo>
                    <a:lnTo>
                      <a:pt x="42" y="30"/>
                    </a:lnTo>
                    <a:lnTo>
                      <a:pt x="42" y="60"/>
                    </a:lnTo>
                    <a:lnTo>
                      <a:pt x="42" y="84"/>
                    </a:lnTo>
                    <a:lnTo>
                      <a:pt x="42" y="66"/>
                    </a:lnTo>
                    <a:lnTo>
                      <a:pt x="42" y="30"/>
                    </a:lnTo>
                    <a:lnTo>
                      <a:pt x="42" y="84"/>
                    </a:lnTo>
                    <a:lnTo>
                      <a:pt x="42" y="108"/>
                    </a:lnTo>
                    <a:lnTo>
                      <a:pt x="42" y="54"/>
                    </a:lnTo>
                    <a:lnTo>
                      <a:pt x="42" y="36"/>
                    </a:lnTo>
                    <a:lnTo>
                      <a:pt x="42" y="54"/>
                    </a:lnTo>
                    <a:lnTo>
                      <a:pt x="42" y="78"/>
                    </a:lnTo>
                    <a:lnTo>
                      <a:pt x="42" y="42"/>
                    </a:lnTo>
                    <a:lnTo>
                      <a:pt x="42" y="78"/>
                    </a:lnTo>
                    <a:lnTo>
                      <a:pt x="42" y="18"/>
                    </a:lnTo>
                    <a:lnTo>
                      <a:pt x="42" y="30"/>
                    </a:lnTo>
                    <a:lnTo>
                      <a:pt x="42" y="54"/>
                    </a:lnTo>
                    <a:lnTo>
                      <a:pt x="42" y="36"/>
                    </a:lnTo>
                    <a:lnTo>
                      <a:pt x="42" y="60"/>
                    </a:lnTo>
                    <a:lnTo>
                      <a:pt x="42" y="60"/>
                    </a:lnTo>
                    <a:lnTo>
                      <a:pt x="42" y="96"/>
                    </a:lnTo>
                    <a:lnTo>
                      <a:pt x="42" y="30"/>
                    </a:lnTo>
                    <a:lnTo>
                      <a:pt x="42" y="54"/>
                    </a:lnTo>
                    <a:lnTo>
                      <a:pt x="42" y="78"/>
                    </a:lnTo>
                    <a:lnTo>
                      <a:pt x="48" y="60"/>
                    </a:lnTo>
                    <a:lnTo>
                      <a:pt x="48" y="72"/>
                    </a:lnTo>
                    <a:lnTo>
                      <a:pt x="48" y="60"/>
                    </a:lnTo>
                    <a:lnTo>
                      <a:pt x="48" y="42"/>
                    </a:lnTo>
                    <a:lnTo>
                      <a:pt x="48" y="84"/>
                    </a:lnTo>
                    <a:lnTo>
                      <a:pt x="48" y="36"/>
                    </a:lnTo>
                    <a:lnTo>
                      <a:pt x="48" y="60"/>
                    </a:lnTo>
                    <a:lnTo>
                      <a:pt x="48" y="36"/>
                    </a:lnTo>
                    <a:lnTo>
                      <a:pt x="48" y="72"/>
                    </a:lnTo>
                    <a:lnTo>
                      <a:pt x="48" y="48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48" y="48"/>
                    </a:lnTo>
                    <a:lnTo>
                      <a:pt x="48" y="48"/>
                    </a:lnTo>
                    <a:lnTo>
                      <a:pt x="48" y="36"/>
                    </a:lnTo>
                    <a:lnTo>
                      <a:pt x="48" y="66"/>
                    </a:lnTo>
                    <a:lnTo>
                      <a:pt x="48" y="48"/>
                    </a:lnTo>
                    <a:lnTo>
                      <a:pt x="48" y="54"/>
                    </a:lnTo>
                    <a:lnTo>
                      <a:pt x="48" y="78"/>
                    </a:lnTo>
                    <a:lnTo>
                      <a:pt x="48" y="18"/>
                    </a:lnTo>
                    <a:lnTo>
                      <a:pt x="48" y="96"/>
                    </a:lnTo>
                    <a:lnTo>
                      <a:pt x="48" y="72"/>
                    </a:lnTo>
                    <a:lnTo>
                      <a:pt x="48" y="84"/>
                    </a:lnTo>
                    <a:lnTo>
                      <a:pt x="48" y="48"/>
                    </a:lnTo>
                    <a:lnTo>
                      <a:pt x="48" y="6"/>
                    </a:lnTo>
                    <a:lnTo>
                      <a:pt x="48" y="66"/>
                    </a:lnTo>
                    <a:lnTo>
                      <a:pt x="48" y="78"/>
                    </a:lnTo>
                    <a:lnTo>
                      <a:pt x="48" y="78"/>
                    </a:lnTo>
                    <a:lnTo>
                      <a:pt x="48" y="36"/>
                    </a:lnTo>
                    <a:lnTo>
                      <a:pt x="48" y="84"/>
                    </a:lnTo>
                    <a:lnTo>
                      <a:pt x="48" y="42"/>
                    </a:lnTo>
                    <a:lnTo>
                      <a:pt x="48" y="42"/>
                    </a:lnTo>
                    <a:lnTo>
                      <a:pt x="48" y="72"/>
                    </a:lnTo>
                    <a:lnTo>
                      <a:pt x="48" y="78"/>
                    </a:lnTo>
                    <a:lnTo>
                      <a:pt x="48" y="78"/>
                    </a:lnTo>
                    <a:lnTo>
                      <a:pt x="48" y="42"/>
                    </a:lnTo>
                    <a:lnTo>
                      <a:pt x="48" y="60"/>
                    </a:lnTo>
                    <a:lnTo>
                      <a:pt x="48" y="60"/>
                    </a:lnTo>
                    <a:lnTo>
                      <a:pt x="48" y="30"/>
                    </a:lnTo>
                    <a:lnTo>
                      <a:pt x="48" y="66"/>
                    </a:lnTo>
                    <a:lnTo>
                      <a:pt x="48" y="60"/>
                    </a:lnTo>
                    <a:lnTo>
                      <a:pt x="48" y="72"/>
                    </a:lnTo>
                    <a:lnTo>
                      <a:pt x="48" y="90"/>
                    </a:lnTo>
                    <a:lnTo>
                      <a:pt x="48" y="66"/>
                    </a:lnTo>
                    <a:lnTo>
                      <a:pt x="48" y="24"/>
                    </a:lnTo>
                    <a:lnTo>
                      <a:pt x="48" y="60"/>
                    </a:lnTo>
                    <a:lnTo>
                      <a:pt x="48" y="72"/>
                    </a:lnTo>
                    <a:lnTo>
                      <a:pt x="48" y="54"/>
                    </a:lnTo>
                    <a:lnTo>
                      <a:pt x="48" y="96"/>
                    </a:lnTo>
                    <a:lnTo>
                      <a:pt x="48" y="48"/>
                    </a:lnTo>
                    <a:lnTo>
                      <a:pt x="48" y="72"/>
                    </a:lnTo>
                    <a:lnTo>
                      <a:pt x="48" y="78"/>
                    </a:lnTo>
                    <a:lnTo>
                      <a:pt x="48" y="48"/>
                    </a:lnTo>
                    <a:lnTo>
                      <a:pt x="48" y="48"/>
                    </a:lnTo>
                    <a:lnTo>
                      <a:pt x="48" y="78"/>
                    </a:lnTo>
                    <a:lnTo>
                      <a:pt x="48" y="60"/>
                    </a:lnTo>
                    <a:lnTo>
                      <a:pt x="48" y="72"/>
                    </a:lnTo>
                    <a:lnTo>
                      <a:pt x="48" y="84"/>
                    </a:lnTo>
                    <a:lnTo>
                      <a:pt x="48" y="96"/>
                    </a:lnTo>
                    <a:lnTo>
                      <a:pt x="48" y="78"/>
                    </a:lnTo>
                    <a:lnTo>
                      <a:pt x="48" y="54"/>
                    </a:lnTo>
                    <a:lnTo>
                      <a:pt x="48" y="60"/>
                    </a:lnTo>
                    <a:lnTo>
                      <a:pt x="48" y="48"/>
                    </a:lnTo>
                    <a:lnTo>
                      <a:pt x="48" y="30"/>
                    </a:lnTo>
                    <a:lnTo>
                      <a:pt x="48" y="24"/>
                    </a:lnTo>
                    <a:lnTo>
                      <a:pt x="48" y="42"/>
                    </a:lnTo>
                    <a:lnTo>
                      <a:pt x="48" y="42"/>
                    </a:lnTo>
                    <a:lnTo>
                      <a:pt x="48" y="42"/>
                    </a:lnTo>
                    <a:lnTo>
                      <a:pt x="48" y="48"/>
                    </a:lnTo>
                    <a:lnTo>
                      <a:pt x="48" y="54"/>
                    </a:lnTo>
                    <a:lnTo>
                      <a:pt x="48" y="66"/>
                    </a:lnTo>
                    <a:lnTo>
                      <a:pt x="48" y="54"/>
                    </a:lnTo>
                    <a:lnTo>
                      <a:pt x="48" y="60"/>
                    </a:lnTo>
                    <a:lnTo>
                      <a:pt x="48" y="48"/>
                    </a:lnTo>
                    <a:lnTo>
                      <a:pt x="48" y="42"/>
                    </a:lnTo>
                    <a:lnTo>
                      <a:pt x="48" y="84"/>
                    </a:lnTo>
                    <a:lnTo>
                      <a:pt x="48" y="48"/>
                    </a:lnTo>
                    <a:lnTo>
                      <a:pt x="48" y="42"/>
                    </a:lnTo>
                    <a:lnTo>
                      <a:pt x="48" y="72"/>
                    </a:lnTo>
                    <a:lnTo>
                      <a:pt x="48" y="60"/>
                    </a:lnTo>
                    <a:lnTo>
                      <a:pt x="48" y="42"/>
                    </a:lnTo>
                    <a:lnTo>
                      <a:pt x="48" y="66"/>
                    </a:lnTo>
                    <a:lnTo>
                      <a:pt x="48" y="30"/>
                    </a:lnTo>
                    <a:lnTo>
                      <a:pt x="48" y="54"/>
                    </a:lnTo>
                    <a:lnTo>
                      <a:pt x="48" y="42"/>
                    </a:lnTo>
                    <a:lnTo>
                      <a:pt x="48" y="48"/>
                    </a:lnTo>
                    <a:lnTo>
                      <a:pt x="48" y="42"/>
                    </a:lnTo>
                    <a:lnTo>
                      <a:pt x="48" y="78"/>
                    </a:lnTo>
                    <a:lnTo>
                      <a:pt x="48" y="66"/>
                    </a:lnTo>
                    <a:lnTo>
                      <a:pt x="48" y="90"/>
                    </a:lnTo>
                    <a:lnTo>
                      <a:pt x="48" y="60"/>
                    </a:lnTo>
                    <a:lnTo>
                      <a:pt x="48" y="72"/>
                    </a:lnTo>
                    <a:lnTo>
                      <a:pt x="48" y="78"/>
                    </a:lnTo>
                    <a:lnTo>
                      <a:pt x="48" y="60"/>
                    </a:lnTo>
                    <a:lnTo>
                      <a:pt x="48" y="24"/>
                    </a:lnTo>
                    <a:lnTo>
                      <a:pt x="48" y="66"/>
                    </a:lnTo>
                    <a:lnTo>
                      <a:pt x="48" y="42"/>
                    </a:lnTo>
                    <a:lnTo>
                      <a:pt x="48" y="36"/>
                    </a:lnTo>
                    <a:lnTo>
                      <a:pt x="48" y="102"/>
                    </a:lnTo>
                    <a:lnTo>
                      <a:pt x="48" y="60"/>
                    </a:lnTo>
                    <a:lnTo>
                      <a:pt x="48" y="90"/>
                    </a:lnTo>
                    <a:lnTo>
                      <a:pt x="54" y="78"/>
                    </a:lnTo>
                    <a:lnTo>
                      <a:pt x="54" y="72"/>
                    </a:lnTo>
                    <a:lnTo>
                      <a:pt x="54" y="42"/>
                    </a:lnTo>
                    <a:lnTo>
                      <a:pt x="54" y="84"/>
                    </a:lnTo>
                    <a:lnTo>
                      <a:pt x="54" y="54"/>
                    </a:lnTo>
                    <a:lnTo>
                      <a:pt x="54" y="66"/>
                    </a:lnTo>
                    <a:lnTo>
                      <a:pt x="54" y="90"/>
                    </a:lnTo>
                    <a:lnTo>
                      <a:pt x="54" y="48"/>
                    </a:lnTo>
                    <a:lnTo>
                      <a:pt x="54" y="66"/>
                    </a:lnTo>
                    <a:lnTo>
                      <a:pt x="54" y="78"/>
                    </a:lnTo>
                    <a:lnTo>
                      <a:pt x="54" y="72"/>
                    </a:lnTo>
                    <a:lnTo>
                      <a:pt x="54" y="30"/>
                    </a:lnTo>
                    <a:lnTo>
                      <a:pt x="54" y="114"/>
                    </a:lnTo>
                    <a:lnTo>
                      <a:pt x="54" y="42"/>
                    </a:lnTo>
                    <a:lnTo>
                      <a:pt x="54" y="30"/>
                    </a:lnTo>
                    <a:lnTo>
                      <a:pt x="54" y="60"/>
                    </a:lnTo>
                    <a:lnTo>
                      <a:pt x="54" y="72"/>
                    </a:lnTo>
                    <a:lnTo>
                      <a:pt x="54" y="54"/>
                    </a:lnTo>
                    <a:lnTo>
                      <a:pt x="54" y="42"/>
                    </a:lnTo>
                    <a:lnTo>
                      <a:pt x="54" y="48"/>
                    </a:lnTo>
                    <a:lnTo>
                      <a:pt x="54" y="66"/>
                    </a:lnTo>
                    <a:lnTo>
                      <a:pt x="54" y="60"/>
                    </a:lnTo>
                    <a:lnTo>
                      <a:pt x="54" y="66"/>
                    </a:lnTo>
                    <a:lnTo>
                      <a:pt x="54" y="54"/>
                    </a:lnTo>
                    <a:lnTo>
                      <a:pt x="54" y="48"/>
                    </a:lnTo>
                    <a:lnTo>
                      <a:pt x="54" y="78"/>
                    </a:lnTo>
                    <a:lnTo>
                      <a:pt x="54" y="54"/>
                    </a:lnTo>
                    <a:lnTo>
                      <a:pt x="54" y="54"/>
                    </a:lnTo>
                    <a:lnTo>
                      <a:pt x="54" y="90"/>
                    </a:lnTo>
                    <a:lnTo>
                      <a:pt x="54" y="54"/>
                    </a:lnTo>
                    <a:lnTo>
                      <a:pt x="54" y="48"/>
                    </a:lnTo>
                    <a:lnTo>
                      <a:pt x="54" y="42"/>
                    </a:lnTo>
                    <a:lnTo>
                      <a:pt x="54" y="78"/>
                    </a:lnTo>
                    <a:lnTo>
                      <a:pt x="54" y="42"/>
                    </a:lnTo>
                    <a:lnTo>
                      <a:pt x="54" y="30"/>
                    </a:lnTo>
                    <a:lnTo>
                      <a:pt x="54" y="78"/>
                    </a:lnTo>
                    <a:lnTo>
                      <a:pt x="54" y="42"/>
                    </a:lnTo>
                    <a:lnTo>
                      <a:pt x="54" y="42"/>
                    </a:lnTo>
                    <a:lnTo>
                      <a:pt x="54" y="66"/>
                    </a:lnTo>
                    <a:lnTo>
                      <a:pt x="54" y="54"/>
                    </a:lnTo>
                    <a:lnTo>
                      <a:pt x="54" y="48"/>
                    </a:lnTo>
                    <a:lnTo>
                      <a:pt x="54" y="36"/>
                    </a:lnTo>
                    <a:lnTo>
                      <a:pt x="54" y="84"/>
                    </a:lnTo>
                    <a:lnTo>
                      <a:pt x="54" y="84"/>
                    </a:lnTo>
                    <a:lnTo>
                      <a:pt x="54" y="90"/>
                    </a:lnTo>
                    <a:lnTo>
                      <a:pt x="54" y="60"/>
                    </a:lnTo>
                    <a:lnTo>
                      <a:pt x="54" y="72"/>
                    </a:lnTo>
                    <a:lnTo>
                      <a:pt x="54" y="66"/>
                    </a:lnTo>
                    <a:lnTo>
                      <a:pt x="54" y="66"/>
                    </a:lnTo>
                    <a:lnTo>
                      <a:pt x="54" y="42"/>
                    </a:lnTo>
                    <a:lnTo>
                      <a:pt x="54" y="24"/>
                    </a:lnTo>
                    <a:lnTo>
                      <a:pt x="54" y="48"/>
                    </a:lnTo>
                    <a:lnTo>
                      <a:pt x="54" y="72"/>
                    </a:lnTo>
                    <a:lnTo>
                      <a:pt x="54" y="24"/>
                    </a:lnTo>
                    <a:lnTo>
                      <a:pt x="54" y="54"/>
                    </a:lnTo>
                    <a:lnTo>
                      <a:pt x="54" y="36"/>
                    </a:lnTo>
                    <a:lnTo>
                      <a:pt x="54" y="48"/>
                    </a:lnTo>
                    <a:lnTo>
                      <a:pt x="54" y="72"/>
                    </a:lnTo>
                    <a:lnTo>
                      <a:pt x="54" y="36"/>
                    </a:lnTo>
                    <a:lnTo>
                      <a:pt x="54" y="48"/>
                    </a:lnTo>
                    <a:lnTo>
                      <a:pt x="54" y="66"/>
                    </a:lnTo>
                    <a:lnTo>
                      <a:pt x="54" y="24"/>
                    </a:lnTo>
                    <a:lnTo>
                      <a:pt x="54" y="54"/>
                    </a:lnTo>
                    <a:lnTo>
                      <a:pt x="54" y="36"/>
                    </a:lnTo>
                    <a:lnTo>
                      <a:pt x="54" y="42"/>
                    </a:lnTo>
                    <a:lnTo>
                      <a:pt x="54" y="54"/>
                    </a:lnTo>
                    <a:lnTo>
                      <a:pt x="54" y="90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54" y="96"/>
                    </a:lnTo>
                    <a:lnTo>
                      <a:pt x="54" y="54"/>
                    </a:lnTo>
                    <a:lnTo>
                      <a:pt x="54" y="60"/>
                    </a:lnTo>
                    <a:lnTo>
                      <a:pt x="54" y="36"/>
                    </a:lnTo>
                    <a:lnTo>
                      <a:pt x="54" y="66"/>
                    </a:lnTo>
                    <a:lnTo>
                      <a:pt x="54" y="30"/>
                    </a:lnTo>
                    <a:lnTo>
                      <a:pt x="54" y="54"/>
                    </a:lnTo>
                    <a:lnTo>
                      <a:pt x="54" y="42"/>
                    </a:lnTo>
                    <a:lnTo>
                      <a:pt x="54" y="72"/>
                    </a:lnTo>
                    <a:lnTo>
                      <a:pt x="54" y="60"/>
                    </a:lnTo>
                    <a:lnTo>
                      <a:pt x="54" y="90"/>
                    </a:lnTo>
                    <a:lnTo>
                      <a:pt x="54" y="60"/>
                    </a:lnTo>
                    <a:lnTo>
                      <a:pt x="54" y="42"/>
                    </a:lnTo>
                    <a:lnTo>
                      <a:pt x="54" y="60"/>
                    </a:lnTo>
                    <a:lnTo>
                      <a:pt x="54" y="66"/>
                    </a:lnTo>
                    <a:lnTo>
                      <a:pt x="54" y="54"/>
                    </a:lnTo>
                    <a:lnTo>
                      <a:pt x="54" y="72"/>
                    </a:lnTo>
                    <a:lnTo>
                      <a:pt x="54" y="78"/>
                    </a:lnTo>
                    <a:lnTo>
                      <a:pt x="54" y="72"/>
                    </a:lnTo>
                    <a:lnTo>
                      <a:pt x="54" y="66"/>
                    </a:lnTo>
                    <a:lnTo>
                      <a:pt x="54" y="60"/>
                    </a:lnTo>
                    <a:lnTo>
                      <a:pt x="54" y="36"/>
                    </a:lnTo>
                    <a:lnTo>
                      <a:pt x="54" y="84"/>
                    </a:lnTo>
                    <a:lnTo>
                      <a:pt x="54" y="66"/>
                    </a:lnTo>
                    <a:lnTo>
                      <a:pt x="54" y="60"/>
                    </a:lnTo>
                    <a:lnTo>
                      <a:pt x="54" y="42"/>
                    </a:lnTo>
                    <a:lnTo>
                      <a:pt x="54" y="48"/>
                    </a:lnTo>
                    <a:lnTo>
                      <a:pt x="54" y="42"/>
                    </a:lnTo>
                    <a:lnTo>
                      <a:pt x="54" y="72"/>
                    </a:lnTo>
                    <a:lnTo>
                      <a:pt x="54" y="42"/>
                    </a:lnTo>
                    <a:lnTo>
                      <a:pt x="54" y="96"/>
                    </a:lnTo>
                    <a:lnTo>
                      <a:pt x="54" y="12"/>
                    </a:lnTo>
                    <a:lnTo>
                      <a:pt x="54" y="42"/>
                    </a:lnTo>
                    <a:lnTo>
                      <a:pt x="54" y="60"/>
                    </a:lnTo>
                    <a:lnTo>
                      <a:pt x="60" y="36"/>
                    </a:lnTo>
                    <a:lnTo>
                      <a:pt x="60" y="78"/>
                    </a:lnTo>
                    <a:lnTo>
                      <a:pt x="60" y="60"/>
                    </a:lnTo>
                    <a:lnTo>
                      <a:pt x="60" y="60"/>
                    </a:lnTo>
                    <a:lnTo>
                      <a:pt x="60" y="54"/>
                    </a:lnTo>
                    <a:lnTo>
                      <a:pt x="60" y="54"/>
                    </a:lnTo>
                    <a:lnTo>
                      <a:pt x="60" y="48"/>
                    </a:lnTo>
                    <a:lnTo>
                      <a:pt x="60" y="48"/>
                    </a:lnTo>
                    <a:lnTo>
                      <a:pt x="60" y="66"/>
                    </a:lnTo>
                    <a:lnTo>
                      <a:pt x="60" y="48"/>
                    </a:lnTo>
                    <a:lnTo>
                      <a:pt x="60" y="72"/>
                    </a:lnTo>
                    <a:lnTo>
                      <a:pt x="60" y="42"/>
                    </a:lnTo>
                    <a:lnTo>
                      <a:pt x="60" y="78"/>
                    </a:lnTo>
                    <a:lnTo>
                      <a:pt x="60" y="18"/>
                    </a:lnTo>
                    <a:lnTo>
                      <a:pt x="60" y="72"/>
                    </a:lnTo>
                    <a:lnTo>
                      <a:pt x="60" y="60"/>
                    </a:lnTo>
                    <a:lnTo>
                      <a:pt x="60" y="96"/>
                    </a:lnTo>
                    <a:lnTo>
                      <a:pt x="60" y="6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43"/>
              <p:cNvSpPr>
                <a:spLocks/>
              </p:cNvSpPr>
              <p:nvPr/>
            </p:nvSpPr>
            <p:spPr bwMode="auto">
              <a:xfrm>
                <a:off x="4222750" y="7974013"/>
                <a:ext cx="85725" cy="190500"/>
              </a:xfrm>
              <a:custGeom>
                <a:avLst/>
                <a:gdLst>
                  <a:gd name="T0" fmla="*/ 0 w 54"/>
                  <a:gd name="T1" fmla="*/ 30 h 120"/>
                  <a:gd name="T2" fmla="*/ 0 w 54"/>
                  <a:gd name="T3" fmla="*/ 42 h 120"/>
                  <a:gd name="T4" fmla="*/ 0 w 54"/>
                  <a:gd name="T5" fmla="*/ 42 h 120"/>
                  <a:gd name="T6" fmla="*/ 0 w 54"/>
                  <a:gd name="T7" fmla="*/ 48 h 120"/>
                  <a:gd name="T8" fmla="*/ 0 w 54"/>
                  <a:gd name="T9" fmla="*/ 60 h 120"/>
                  <a:gd name="T10" fmla="*/ 6 w 54"/>
                  <a:gd name="T11" fmla="*/ 72 h 120"/>
                  <a:gd name="T12" fmla="*/ 6 w 54"/>
                  <a:gd name="T13" fmla="*/ 24 h 120"/>
                  <a:gd name="T14" fmla="*/ 6 w 54"/>
                  <a:gd name="T15" fmla="*/ 96 h 120"/>
                  <a:gd name="T16" fmla="*/ 6 w 54"/>
                  <a:gd name="T17" fmla="*/ 30 h 120"/>
                  <a:gd name="T18" fmla="*/ 6 w 54"/>
                  <a:gd name="T19" fmla="*/ 18 h 120"/>
                  <a:gd name="T20" fmla="*/ 6 w 54"/>
                  <a:gd name="T21" fmla="*/ 36 h 120"/>
                  <a:gd name="T22" fmla="*/ 12 w 54"/>
                  <a:gd name="T23" fmla="*/ 60 h 120"/>
                  <a:gd name="T24" fmla="*/ 12 w 54"/>
                  <a:gd name="T25" fmla="*/ 84 h 120"/>
                  <a:gd name="T26" fmla="*/ 12 w 54"/>
                  <a:gd name="T27" fmla="*/ 36 h 120"/>
                  <a:gd name="T28" fmla="*/ 12 w 54"/>
                  <a:gd name="T29" fmla="*/ 60 h 120"/>
                  <a:gd name="T30" fmla="*/ 12 w 54"/>
                  <a:gd name="T31" fmla="*/ 78 h 120"/>
                  <a:gd name="T32" fmla="*/ 12 w 54"/>
                  <a:gd name="T33" fmla="*/ 78 h 120"/>
                  <a:gd name="T34" fmla="*/ 12 w 54"/>
                  <a:gd name="T35" fmla="*/ 66 h 120"/>
                  <a:gd name="T36" fmla="*/ 18 w 54"/>
                  <a:gd name="T37" fmla="*/ 78 h 120"/>
                  <a:gd name="T38" fmla="*/ 18 w 54"/>
                  <a:gd name="T39" fmla="*/ 30 h 120"/>
                  <a:gd name="T40" fmla="*/ 18 w 54"/>
                  <a:gd name="T41" fmla="*/ 60 h 120"/>
                  <a:gd name="T42" fmla="*/ 18 w 54"/>
                  <a:gd name="T43" fmla="*/ 72 h 120"/>
                  <a:gd name="T44" fmla="*/ 18 w 54"/>
                  <a:gd name="T45" fmla="*/ 36 h 120"/>
                  <a:gd name="T46" fmla="*/ 18 w 54"/>
                  <a:gd name="T47" fmla="*/ 36 h 120"/>
                  <a:gd name="T48" fmla="*/ 24 w 54"/>
                  <a:gd name="T49" fmla="*/ 60 h 120"/>
                  <a:gd name="T50" fmla="*/ 24 w 54"/>
                  <a:gd name="T51" fmla="*/ 42 h 120"/>
                  <a:gd name="T52" fmla="*/ 24 w 54"/>
                  <a:gd name="T53" fmla="*/ 36 h 120"/>
                  <a:gd name="T54" fmla="*/ 24 w 54"/>
                  <a:gd name="T55" fmla="*/ 60 h 120"/>
                  <a:gd name="T56" fmla="*/ 24 w 54"/>
                  <a:gd name="T57" fmla="*/ 54 h 120"/>
                  <a:gd name="T58" fmla="*/ 24 w 54"/>
                  <a:gd name="T59" fmla="*/ 30 h 120"/>
                  <a:gd name="T60" fmla="*/ 30 w 54"/>
                  <a:gd name="T61" fmla="*/ 42 h 120"/>
                  <a:gd name="T62" fmla="*/ 30 w 54"/>
                  <a:gd name="T63" fmla="*/ 36 h 120"/>
                  <a:gd name="T64" fmla="*/ 30 w 54"/>
                  <a:gd name="T65" fmla="*/ 66 h 120"/>
                  <a:gd name="T66" fmla="*/ 30 w 54"/>
                  <a:gd name="T67" fmla="*/ 60 h 120"/>
                  <a:gd name="T68" fmla="*/ 30 w 54"/>
                  <a:gd name="T69" fmla="*/ 30 h 120"/>
                  <a:gd name="T70" fmla="*/ 30 w 54"/>
                  <a:gd name="T71" fmla="*/ 54 h 120"/>
                  <a:gd name="T72" fmla="*/ 30 w 54"/>
                  <a:gd name="T73" fmla="*/ 42 h 120"/>
                  <a:gd name="T74" fmla="*/ 36 w 54"/>
                  <a:gd name="T75" fmla="*/ 42 h 120"/>
                  <a:gd name="T76" fmla="*/ 36 w 54"/>
                  <a:gd name="T77" fmla="*/ 48 h 120"/>
                  <a:gd name="T78" fmla="*/ 36 w 54"/>
                  <a:gd name="T79" fmla="*/ 66 h 120"/>
                  <a:gd name="T80" fmla="*/ 36 w 54"/>
                  <a:gd name="T81" fmla="*/ 60 h 120"/>
                  <a:gd name="T82" fmla="*/ 36 w 54"/>
                  <a:gd name="T83" fmla="*/ 6 h 120"/>
                  <a:gd name="T84" fmla="*/ 36 w 54"/>
                  <a:gd name="T85" fmla="*/ 102 h 120"/>
                  <a:gd name="T86" fmla="*/ 42 w 54"/>
                  <a:gd name="T87" fmla="*/ 48 h 120"/>
                  <a:gd name="T88" fmla="*/ 42 w 54"/>
                  <a:gd name="T89" fmla="*/ 36 h 120"/>
                  <a:gd name="T90" fmla="*/ 42 w 54"/>
                  <a:gd name="T91" fmla="*/ 30 h 120"/>
                  <a:gd name="T92" fmla="*/ 42 w 54"/>
                  <a:gd name="T93" fmla="*/ 42 h 120"/>
                  <a:gd name="T94" fmla="*/ 42 w 54"/>
                  <a:gd name="T95" fmla="*/ 48 h 120"/>
                  <a:gd name="T96" fmla="*/ 42 w 54"/>
                  <a:gd name="T97" fmla="*/ 30 h 120"/>
                  <a:gd name="T98" fmla="*/ 42 w 54"/>
                  <a:gd name="T99" fmla="*/ 60 h 120"/>
                  <a:gd name="T100" fmla="*/ 48 w 54"/>
                  <a:gd name="T101" fmla="*/ 66 h 120"/>
                  <a:gd name="T102" fmla="*/ 48 w 54"/>
                  <a:gd name="T103" fmla="*/ 54 h 120"/>
                  <a:gd name="T104" fmla="*/ 48 w 54"/>
                  <a:gd name="T105" fmla="*/ 42 h 120"/>
                  <a:gd name="T106" fmla="*/ 48 w 54"/>
                  <a:gd name="T107" fmla="*/ 66 h 120"/>
                  <a:gd name="T108" fmla="*/ 48 w 54"/>
                  <a:gd name="T109" fmla="*/ 66 h 120"/>
                  <a:gd name="T110" fmla="*/ 48 w 54"/>
                  <a:gd name="T111" fmla="*/ 84 h 120"/>
                  <a:gd name="T112" fmla="*/ 54 w 54"/>
                  <a:gd name="T113" fmla="*/ 60 h 120"/>
                  <a:gd name="T114" fmla="*/ 54 w 54"/>
                  <a:gd name="T115" fmla="*/ 72 h 120"/>
                  <a:gd name="T116" fmla="*/ 54 w 54"/>
                  <a:gd name="T117" fmla="*/ 96 h 120"/>
                  <a:gd name="T118" fmla="*/ 54 w 54"/>
                  <a:gd name="T119" fmla="*/ 48 h 120"/>
                  <a:gd name="T120" fmla="*/ 54 w 54"/>
                  <a:gd name="T121" fmla="*/ 48 h 120"/>
                  <a:gd name="T122" fmla="*/ 54 w 54"/>
                  <a:gd name="T123" fmla="*/ 7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4" h="120">
                    <a:moveTo>
                      <a:pt x="0" y="66"/>
                    </a:moveTo>
                    <a:lnTo>
                      <a:pt x="0" y="54"/>
                    </a:lnTo>
                    <a:lnTo>
                      <a:pt x="0" y="30"/>
                    </a:lnTo>
                    <a:lnTo>
                      <a:pt x="0" y="78"/>
                    </a:lnTo>
                    <a:lnTo>
                      <a:pt x="0" y="42"/>
                    </a:lnTo>
                    <a:lnTo>
                      <a:pt x="0" y="72"/>
                    </a:lnTo>
                    <a:lnTo>
                      <a:pt x="0" y="54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0" y="36"/>
                    </a:lnTo>
                    <a:lnTo>
                      <a:pt x="0" y="42"/>
                    </a:lnTo>
                    <a:lnTo>
                      <a:pt x="0" y="24"/>
                    </a:lnTo>
                    <a:lnTo>
                      <a:pt x="0" y="72"/>
                    </a:lnTo>
                    <a:lnTo>
                      <a:pt x="0" y="36"/>
                    </a:lnTo>
                    <a:lnTo>
                      <a:pt x="0" y="60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0" y="24"/>
                    </a:lnTo>
                    <a:lnTo>
                      <a:pt x="0" y="54"/>
                    </a:lnTo>
                    <a:lnTo>
                      <a:pt x="0" y="24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60"/>
                    </a:lnTo>
                    <a:lnTo>
                      <a:pt x="0" y="66"/>
                    </a:lnTo>
                    <a:lnTo>
                      <a:pt x="0" y="60"/>
                    </a:lnTo>
                    <a:lnTo>
                      <a:pt x="0" y="48"/>
                    </a:lnTo>
                    <a:lnTo>
                      <a:pt x="0" y="60"/>
                    </a:lnTo>
                    <a:lnTo>
                      <a:pt x="0" y="42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60"/>
                    </a:lnTo>
                    <a:lnTo>
                      <a:pt x="0" y="42"/>
                    </a:lnTo>
                    <a:lnTo>
                      <a:pt x="0" y="48"/>
                    </a:lnTo>
                    <a:lnTo>
                      <a:pt x="0" y="54"/>
                    </a:lnTo>
                    <a:lnTo>
                      <a:pt x="0" y="48"/>
                    </a:lnTo>
                    <a:lnTo>
                      <a:pt x="0" y="60"/>
                    </a:lnTo>
                    <a:lnTo>
                      <a:pt x="0" y="42"/>
                    </a:lnTo>
                    <a:lnTo>
                      <a:pt x="0" y="18"/>
                    </a:lnTo>
                    <a:lnTo>
                      <a:pt x="0" y="54"/>
                    </a:lnTo>
                    <a:lnTo>
                      <a:pt x="0" y="72"/>
                    </a:lnTo>
                    <a:lnTo>
                      <a:pt x="0" y="66"/>
                    </a:lnTo>
                    <a:lnTo>
                      <a:pt x="0" y="60"/>
                    </a:lnTo>
                    <a:lnTo>
                      <a:pt x="0" y="48"/>
                    </a:lnTo>
                    <a:lnTo>
                      <a:pt x="0" y="54"/>
                    </a:lnTo>
                    <a:lnTo>
                      <a:pt x="0" y="30"/>
                    </a:lnTo>
                    <a:lnTo>
                      <a:pt x="0" y="72"/>
                    </a:lnTo>
                    <a:lnTo>
                      <a:pt x="0" y="66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0" y="24"/>
                    </a:lnTo>
                    <a:lnTo>
                      <a:pt x="0" y="84"/>
                    </a:lnTo>
                    <a:lnTo>
                      <a:pt x="0" y="72"/>
                    </a:lnTo>
                    <a:lnTo>
                      <a:pt x="0" y="72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0" y="72"/>
                    </a:lnTo>
                    <a:lnTo>
                      <a:pt x="0" y="54"/>
                    </a:lnTo>
                    <a:lnTo>
                      <a:pt x="0" y="30"/>
                    </a:lnTo>
                    <a:lnTo>
                      <a:pt x="0" y="60"/>
                    </a:lnTo>
                    <a:lnTo>
                      <a:pt x="0" y="78"/>
                    </a:lnTo>
                    <a:lnTo>
                      <a:pt x="0" y="66"/>
                    </a:lnTo>
                    <a:lnTo>
                      <a:pt x="0" y="42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0" y="42"/>
                    </a:lnTo>
                    <a:lnTo>
                      <a:pt x="0" y="48"/>
                    </a:lnTo>
                    <a:lnTo>
                      <a:pt x="0" y="78"/>
                    </a:lnTo>
                    <a:lnTo>
                      <a:pt x="0" y="42"/>
                    </a:lnTo>
                    <a:lnTo>
                      <a:pt x="0" y="60"/>
                    </a:lnTo>
                    <a:lnTo>
                      <a:pt x="0" y="0"/>
                    </a:lnTo>
                    <a:lnTo>
                      <a:pt x="0" y="42"/>
                    </a:lnTo>
                    <a:lnTo>
                      <a:pt x="0" y="90"/>
                    </a:lnTo>
                    <a:lnTo>
                      <a:pt x="0" y="42"/>
                    </a:lnTo>
                    <a:lnTo>
                      <a:pt x="0" y="78"/>
                    </a:lnTo>
                    <a:lnTo>
                      <a:pt x="0" y="72"/>
                    </a:lnTo>
                    <a:lnTo>
                      <a:pt x="0" y="90"/>
                    </a:lnTo>
                    <a:lnTo>
                      <a:pt x="0" y="84"/>
                    </a:lnTo>
                    <a:lnTo>
                      <a:pt x="0" y="60"/>
                    </a:lnTo>
                    <a:lnTo>
                      <a:pt x="0" y="66"/>
                    </a:lnTo>
                    <a:lnTo>
                      <a:pt x="0" y="60"/>
                    </a:lnTo>
                    <a:lnTo>
                      <a:pt x="0" y="66"/>
                    </a:lnTo>
                    <a:lnTo>
                      <a:pt x="0" y="96"/>
                    </a:lnTo>
                    <a:lnTo>
                      <a:pt x="0" y="78"/>
                    </a:lnTo>
                    <a:lnTo>
                      <a:pt x="0" y="18"/>
                    </a:lnTo>
                    <a:lnTo>
                      <a:pt x="0" y="66"/>
                    </a:lnTo>
                    <a:lnTo>
                      <a:pt x="6" y="60"/>
                    </a:lnTo>
                    <a:lnTo>
                      <a:pt x="6" y="54"/>
                    </a:lnTo>
                    <a:lnTo>
                      <a:pt x="6" y="36"/>
                    </a:lnTo>
                    <a:lnTo>
                      <a:pt x="6" y="36"/>
                    </a:lnTo>
                    <a:lnTo>
                      <a:pt x="6" y="84"/>
                    </a:lnTo>
                    <a:lnTo>
                      <a:pt x="6" y="90"/>
                    </a:lnTo>
                    <a:lnTo>
                      <a:pt x="6" y="72"/>
                    </a:lnTo>
                    <a:lnTo>
                      <a:pt x="6" y="36"/>
                    </a:lnTo>
                    <a:lnTo>
                      <a:pt x="6" y="30"/>
                    </a:lnTo>
                    <a:lnTo>
                      <a:pt x="6" y="78"/>
                    </a:lnTo>
                    <a:lnTo>
                      <a:pt x="6" y="72"/>
                    </a:lnTo>
                    <a:lnTo>
                      <a:pt x="6" y="54"/>
                    </a:lnTo>
                    <a:lnTo>
                      <a:pt x="6" y="96"/>
                    </a:lnTo>
                    <a:lnTo>
                      <a:pt x="6" y="72"/>
                    </a:lnTo>
                    <a:lnTo>
                      <a:pt x="6" y="66"/>
                    </a:lnTo>
                    <a:lnTo>
                      <a:pt x="6" y="78"/>
                    </a:lnTo>
                    <a:lnTo>
                      <a:pt x="6" y="30"/>
                    </a:lnTo>
                    <a:lnTo>
                      <a:pt x="6" y="78"/>
                    </a:lnTo>
                    <a:lnTo>
                      <a:pt x="6" y="36"/>
                    </a:lnTo>
                    <a:lnTo>
                      <a:pt x="6" y="48"/>
                    </a:lnTo>
                    <a:lnTo>
                      <a:pt x="6" y="84"/>
                    </a:lnTo>
                    <a:lnTo>
                      <a:pt x="6" y="84"/>
                    </a:lnTo>
                    <a:lnTo>
                      <a:pt x="6" y="30"/>
                    </a:lnTo>
                    <a:lnTo>
                      <a:pt x="6" y="24"/>
                    </a:lnTo>
                    <a:lnTo>
                      <a:pt x="6" y="54"/>
                    </a:lnTo>
                    <a:lnTo>
                      <a:pt x="6" y="60"/>
                    </a:lnTo>
                    <a:lnTo>
                      <a:pt x="6" y="24"/>
                    </a:lnTo>
                    <a:lnTo>
                      <a:pt x="6" y="36"/>
                    </a:lnTo>
                    <a:lnTo>
                      <a:pt x="6" y="72"/>
                    </a:lnTo>
                    <a:lnTo>
                      <a:pt x="6" y="54"/>
                    </a:lnTo>
                    <a:lnTo>
                      <a:pt x="6" y="36"/>
                    </a:lnTo>
                    <a:lnTo>
                      <a:pt x="6" y="96"/>
                    </a:lnTo>
                    <a:lnTo>
                      <a:pt x="6" y="78"/>
                    </a:lnTo>
                    <a:lnTo>
                      <a:pt x="6" y="90"/>
                    </a:lnTo>
                    <a:lnTo>
                      <a:pt x="6" y="66"/>
                    </a:lnTo>
                    <a:lnTo>
                      <a:pt x="6" y="36"/>
                    </a:lnTo>
                    <a:lnTo>
                      <a:pt x="6" y="48"/>
                    </a:lnTo>
                    <a:lnTo>
                      <a:pt x="6" y="60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6" y="30"/>
                    </a:lnTo>
                    <a:lnTo>
                      <a:pt x="6" y="78"/>
                    </a:lnTo>
                    <a:lnTo>
                      <a:pt x="6" y="96"/>
                    </a:lnTo>
                    <a:lnTo>
                      <a:pt x="6" y="60"/>
                    </a:lnTo>
                    <a:lnTo>
                      <a:pt x="6" y="54"/>
                    </a:lnTo>
                    <a:lnTo>
                      <a:pt x="6" y="78"/>
                    </a:lnTo>
                    <a:lnTo>
                      <a:pt x="6" y="78"/>
                    </a:lnTo>
                    <a:lnTo>
                      <a:pt x="6" y="36"/>
                    </a:lnTo>
                    <a:lnTo>
                      <a:pt x="6" y="66"/>
                    </a:lnTo>
                    <a:lnTo>
                      <a:pt x="6" y="54"/>
                    </a:lnTo>
                    <a:lnTo>
                      <a:pt x="6" y="96"/>
                    </a:lnTo>
                    <a:lnTo>
                      <a:pt x="6" y="60"/>
                    </a:lnTo>
                    <a:lnTo>
                      <a:pt x="6" y="48"/>
                    </a:lnTo>
                    <a:lnTo>
                      <a:pt x="6" y="48"/>
                    </a:lnTo>
                    <a:lnTo>
                      <a:pt x="6" y="78"/>
                    </a:lnTo>
                    <a:lnTo>
                      <a:pt x="6" y="72"/>
                    </a:lnTo>
                    <a:lnTo>
                      <a:pt x="6" y="54"/>
                    </a:lnTo>
                    <a:lnTo>
                      <a:pt x="6" y="42"/>
                    </a:lnTo>
                    <a:lnTo>
                      <a:pt x="6" y="30"/>
                    </a:lnTo>
                    <a:lnTo>
                      <a:pt x="6" y="60"/>
                    </a:lnTo>
                    <a:lnTo>
                      <a:pt x="6" y="66"/>
                    </a:lnTo>
                    <a:lnTo>
                      <a:pt x="6" y="108"/>
                    </a:lnTo>
                    <a:lnTo>
                      <a:pt x="6" y="60"/>
                    </a:lnTo>
                    <a:lnTo>
                      <a:pt x="6" y="72"/>
                    </a:lnTo>
                    <a:lnTo>
                      <a:pt x="6" y="48"/>
                    </a:lnTo>
                    <a:lnTo>
                      <a:pt x="6" y="66"/>
                    </a:lnTo>
                    <a:lnTo>
                      <a:pt x="6" y="48"/>
                    </a:lnTo>
                    <a:lnTo>
                      <a:pt x="6" y="90"/>
                    </a:lnTo>
                    <a:lnTo>
                      <a:pt x="6" y="42"/>
                    </a:lnTo>
                    <a:lnTo>
                      <a:pt x="6" y="30"/>
                    </a:lnTo>
                    <a:lnTo>
                      <a:pt x="6" y="48"/>
                    </a:lnTo>
                    <a:lnTo>
                      <a:pt x="6" y="72"/>
                    </a:lnTo>
                    <a:lnTo>
                      <a:pt x="6" y="54"/>
                    </a:lnTo>
                    <a:lnTo>
                      <a:pt x="6" y="120"/>
                    </a:lnTo>
                    <a:lnTo>
                      <a:pt x="6" y="18"/>
                    </a:lnTo>
                    <a:lnTo>
                      <a:pt x="6" y="54"/>
                    </a:lnTo>
                    <a:lnTo>
                      <a:pt x="6" y="72"/>
                    </a:lnTo>
                    <a:lnTo>
                      <a:pt x="6" y="54"/>
                    </a:lnTo>
                    <a:lnTo>
                      <a:pt x="6" y="54"/>
                    </a:lnTo>
                    <a:lnTo>
                      <a:pt x="6" y="54"/>
                    </a:lnTo>
                    <a:lnTo>
                      <a:pt x="6" y="90"/>
                    </a:lnTo>
                    <a:lnTo>
                      <a:pt x="6" y="30"/>
                    </a:lnTo>
                    <a:lnTo>
                      <a:pt x="6" y="24"/>
                    </a:lnTo>
                    <a:lnTo>
                      <a:pt x="6" y="84"/>
                    </a:lnTo>
                    <a:lnTo>
                      <a:pt x="6" y="54"/>
                    </a:lnTo>
                    <a:lnTo>
                      <a:pt x="6" y="66"/>
                    </a:lnTo>
                    <a:lnTo>
                      <a:pt x="6" y="60"/>
                    </a:lnTo>
                    <a:lnTo>
                      <a:pt x="6" y="60"/>
                    </a:lnTo>
                    <a:lnTo>
                      <a:pt x="6" y="72"/>
                    </a:lnTo>
                    <a:lnTo>
                      <a:pt x="6" y="36"/>
                    </a:lnTo>
                    <a:lnTo>
                      <a:pt x="6" y="36"/>
                    </a:lnTo>
                    <a:lnTo>
                      <a:pt x="6" y="48"/>
                    </a:lnTo>
                    <a:lnTo>
                      <a:pt x="6" y="60"/>
                    </a:lnTo>
                    <a:lnTo>
                      <a:pt x="6" y="30"/>
                    </a:lnTo>
                    <a:lnTo>
                      <a:pt x="6" y="66"/>
                    </a:lnTo>
                    <a:lnTo>
                      <a:pt x="6" y="36"/>
                    </a:lnTo>
                    <a:lnTo>
                      <a:pt x="6" y="90"/>
                    </a:lnTo>
                    <a:lnTo>
                      <a:pt x="6" y="54"/>
                    </a:lnTo>
                    <a:lnTo>
                      <a:pt x="6" y="42"/>
                    </a:lnTo>
                    <a:lnTo>
                      <a:pt x="6" y="66"/>
                    </a:lnTo>
                    <a:lnTo>
                      <a:pt x="6" y="18"/>
                    </a:lnTo>
                    <a:lnTo>
                      <a:pt x="6" y="60"/>
                    </a:lnTo>
                    <a:lnTo>
                      <a:pt x="12" y="96"/>
                    </a:lnTo>
                    <a:lnTo>
                      <a:pt x="12" y="84"/>
                    </a:lnTo>
                    <a:lnTo>
                      <a:pt x="12" y="90"/>
                    </a:lnTo>
                    <a:lnTo>
                      <a:pt x="12" y="60"/>
                    </a:lnTo>
                    <a:lnTo>
                      <a:pt x="12" y="60"/>
                    </a:lnTo>
                    <a:lnTo>
                      <a:pt x="12" y="36"/>
                    </a:lnTo>
                    <a:lnTo>
                      <a:pt x="12" y="72"/>
                    </a:lnTo>
                    <a:lnTo>
                      <a:pt x="12" y="48"/>
                    </a:lnTo>
                    <a:lnTo>
                      <a:pt x="12" y="24"/>
                    </a:lnTo>
                    <a:lnTo>
                      <a:pt x="12" y="48"/>
                    </a:lnTo>
                    <a:lnTo>
                      <a:pt x="12" y="60"/>
                    </a:lnTo>
                    <a:lnTo>
                      <a:pt x="12" y="90"/>
                    </a:lnTo>
                    <a:lnTo>
                      <a:pt x="12" y="48"/>
                    </a:lnTo>
                    <a:lnTo>
                      <a:pt x="12" y="36"/>
                    </a:lnTo>
                    <a:lnTo>
                      <a:pt x="12" y="66"/>
                    </a:lnTo>
                    <a:lnTo>
                      <a:pt x="12" y="102"/>
                    </a:lnTo>
                    <a:lnTo>
                      <a:pt x="12" y="60"/>
                    </a:lnTo>
                    <a:lnTo>
                      <a:pt x="12" y="42"/>
                    </a:lnTo>
                    <a:lnTo>
                      <a:pt x="12" y="96"/>
                    </a:lnTo>
                    <a:lnTo>
                      <a:pt x="12" y="36"/>
                    </a:lnTo>
                    <a:lnTo>
                      <a:pt x="12" y="84"/>
                    </a:lnTo>
                    <a:lnTo>
                      <a:pt x="12" y="72"/>
                    </a:lnTo>
                    <a:lnTo>
                      <a:pt x="12" y="42"/>
                    </a:lnTo>
                    <a:lnTo>
                      <a:pt x="12" y="18"/>
                    </a:lnTo>
                    <a:lnTo>
                      <a:pt x="12" y="60"/>
                    </a:lnTo>
                    <a:lnTo>
                      <a:pt x="12" y="24"/>
                    </a:lnTo>
                    <a:lnTo>
                      <a:pt x="12" y="48"/>
                    </a:lnTo>
                    <a:lnTo>
                      <a:pt x="12" y="96"/>
                    </a:lnTo>
                    <a:lnTo>
                      <a:pt x="12" y="48"/>
                    </a:lnTo>
                    <a:lnTo>
                      <a:pt x="12" y="54"/>
                    </a:lnTo>
                    <a:lnTo>
                      <a:pt x="12" y="78"/>
                    </a:lnTo>
                    <a:lnTo>
                      <a:pt x="12" y="60"/>
                    </a:lnTo>
                    <a:lnTo>
                      <a:pt x="12" y="66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2" y="42"/>
                    </a:lnTo>
                    <a:lnTo>
                      <a:pt x="12" y="36"/>
                    </a:lnTo>
                    <a:lnTo>
                      <a:pt x="12" y="66"/>
                    </a:lnTo>
                    <a:lnTo>
                      <a:pt x="12" y="42"/>
                    </a:lnTo>
                    <a:lnTo>
                      <a:pt x="12" y="42"/>
                    </a:lnTo>
                    <a:lnTo>
                      <a:pt x="12" y="60"/>
                    </a:lnTo>
                    <a:lnTo>
                      <a:pt x="12" y="72"/>
                    </a:lnTo>
                    <a:lnTo>
                      <a:pt x="12" y="60"/>
                    </a:lnTo>
                    <a:lnTo>
                      <a:pt x="12" y="12"/>
                    </a:lnTo>
                    <a:lnTo>
                      <a:pt x="12" y="60"/>
                    </a:lnTo>
                    <a:lnTo>
                      <a:pt x="12" y="84"/>
                    </a:lnTo>
                    <a:lnTo>
                      <a:pt x="12" y="66"/>
                    </a:lnTo>
                    <a:lnTo>
                      <a:pt x="12" y="48"/>
                    </a:lnTo>
                    <a:lnTo>
                      <a:pt x="12" y="78"/>
                    </a:lnTo>
                    <a:lnTo>
                      <a:pt x="12" y="30"/>
                    </a:lnTo>
                    <a:lnTo>
                      <a:pt x="12" y="78"/>
                    </a:lnTo>
                    <a:lnTo>
                      <a:pt x="12" y="48"/>
                    </a:lnTo>
                    <a:lnTo>
                      <a:pt x="12" y="60"/>
                    </a:lnTo>
                    <a:lnTo>
                      <a:pt x="12" y="84"/>
                    </a:lnTo>
                    <a:lnTo>
                      <a:pt x="12" y="90"/>
                    </a:lnTo>
                    <a:lnTo>
                      <a:pt x="12" y="72"/>
                    </a:lnTo>
                    <a:lnTo>
                      <a:pt x="12" y="24"/>
                    </a:lnTo>
                    <a:lnTo>
                      <a:pt x="12" y="78"/>
                    </a:lnTo>
                    <a:lnTo>
                      <a:pt x="12" y="24"/>
                    </a:lnTo>
                    <a:lnTo>
                      <a:pt x="12" y="96"/>
                    </a:lnTo>
                    <a:lnTo>
                      <a:pt x="12" y="54"/>
                    </a:lnTo>
                    <a:lnTo>
                      <a:pt x="12" y="60"/>
                    </a:lnTo>
                    <a:lnTo>
                      <a:pt x="12" y="42"/>
                    </a:lnTo>
                    <a:lnTo>
                      <a:pt x="12" y="54"/>
                    </a:lnTo>
                    <a:lnTo>
                      <a:pt x="12" y="42"/>
                    </a:lnTo>
                    <a:lnTo>
                      <a:pt x="12" y="48"/>
                    </a:lnTo>
                    <a:lnTo>
                      <a:pt x="12" y="54"/>
                    </a:lnTo>
                    <a:lnTo>
                      <a:pt x="12" y="36"/>
                    </a:lnTo>
                    <a:lnTo>
                      <a:pt x="12" y="78"/>
                    </a:lnTo>
                    <a:lnTo>
                      <a:pt x="12" y="54"/>
                    </a:lnTo>
                    <a:lnTo>
                      <a:pt x="12" y="60"/>
                    </a:lnTo>
                    <a:lnTo>
                      <a:pt x="12" y="66"/>
                    </a:lnTo>
                    <a:lnTo>
                      <a:pt x="12" y="78"/>
                    </a:lnTo>
                    <a:lnTo>
                      <a:pt x="12" y="54"/>
                    </a:lnTo>
                    <a:lnTo>
                      <a:pt x="12" y="30"/>
                    </a:lnTo>
                    <a:lnTo>
                      <a:pt x="12" y="78"/>
                    </a:lnTo>
                    <a:lnTo>
                      <a:pt x="12" y="66"/>
                    </a:lnTo>
                    <a:lnTo>
                      <a:pt x="12" y="66"/>
                    </a:lnTo>
                    <a:lnTo>
                      <a:pt x="12" y="72"/>
                    </a:lnTo>
                    <a:lnTo>
                      <a:pt x="12" y="102"/>
                    </a:lnTo>
                    <a:lnTo>
                      <a:pt x="12" y="78"/>
                    </a:lnTo>
                    <a:lnTo>
                      <a:pt x="12" y="72"/>
                    </a:lnTo>
                    <a:lnTo>
                      <a:pt x="12" y="42"/>
                    </a:lnTo>
                    <a:lnTo>
                      <a:pt x="12" y="54"/>
                    </a:lnTo>
                    <a:lnTo>
                      <a:pt x="12" y="78"/>
                    </a:lnTo>
                    <a:lnTo>
                      <a:pt x="12" y="42"/>
                    </a:lnTo>
                    <a:lnTo>
                      <a:pt x="12" y="18"/>
                    </a:lnTo>
                    <a:lnTo>
                      <a:pt x="12" y="60"/>
                    </a:lnTo>
                    <a:lnTo>
                      <a:pt x="12" y="78"/>
                    </a:lnTo>
                    <a:lnTo>
                      <a:pt x="12" y="66"/>
                    </a:lnTo>
                    <a:lnTo>
                      <a:pt x="12" y="66"/>
                    </a:lnTo>
                    <a:lnTo>
                      <a:pt x="12" y="54"/>
                    </a:lnTo>
                    <a:lnTo>
                      <a:pt x="12" y="48"/>
                    </a:lnTo>
                    <a:lnTo>
                      <a:pt x="12" y="78"/>
                    </a:lnTo>
                    <a:lnTo>
                      <a:pt x="12" y="54"/>
                    </a:lnTo>
                    <a:lnTo>
                      <a:pt x="12" y="84"/>
                    </a:lnTo>
                    <a:lnTo>
                      <a:pt x="12" y="30"/>
                    </a:lnTo>
                    <a:lnTo>
                      <a:pt x="12" y="42"/>
                    </a:lnTo>
                    <a:lnTo>
                      <a:pt x="12" y="90"/>
                    </a:lnTo>
                    <a:lnTo>
                      <a:pt x="12" y="60"/>
                    </a:lnTo>
                    <a:lnTo>
                      <a:pt x="12" y="66"/>
                    </a:lnTo>
                    <a:lnTo>
                      <a:pt x="12" y="30"/>
                    </a:lnTo>
                    <a:lnTo>
                      <a:pt x="18" y="48"/>
                    </a:lnTo>
                    <a:lnTo>
                      <a:pt x="18" y="12"/>
                    </a:lnTo>
                    <a:lnTo>
                      <a:pt x="18" y="60"/>
                    </a:lnTo>
                    <a:lnTo>
                      <a:pt x="18" y="48"/>
                    </a:lnTo>
                    <a:lnTo>
                      <a:pt x="18" y="72"/>
                    </a:lnTo>
                    <a:lnTo>
                      <a:pt x="18" y="48"/>
                    </a:lnTo>
                    <a:lnTo>
                      <a:pt x="18" y="102"/>
                    </a:lnTo>
                    <a:lnTo>
                      <a:pt x="18" y="60"/>
                    </a:lnTo>
                    <a:lnTo>
                      <a:pt x="18" y="42"/>
                    </a:lnTo>
                    <a:lnTo>
                      <a:pt x="18" y="72"/>
                    </a:lnTo>
                    <a:lnTo>
                      <a:pt x="18" y="54"/>
                    </a:lnTo>
                    <a:lnTo>
                      <a:pt x="18" y="36"/>
                    </a:lnTo>
                    <a:lnTo>
                      <a:pt x="18" y="72"/>
                    </a:lnTo>
                    <a:lnTo>
                      <a:pt x="18" y="66"/>
                    </a:lnTo>
                    <a:lnTo>
                      <a:pt x="18" y="78"/>
                    </a:lnTo>
                    <a:lnTo>
                      <a:pt x="18" y="54"/>
                    </a:lnTo>
                    <a:lnTo>
                      <a:pt x="18" y="90"/>
                    </a:lnTo>
                    <a:lnTo>
                      <a:pt x="18" y="66"/>
                    </a:lnTo>
                    <a:lnTo>
                      <a:pt x="18" y="42"/>
                    </a:lnTo>
                    <a:lnTo>
                      <a:pt x="18" y="90"/>
                    </a:lnTo>
                    <a:lnTo>
                      <a:pt x="18" y="102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18" y="90"/>
                    </a:lnTo>
                    <a:lnTo>
                      <a:pt x="18" y="30"/>
                    </a:lnTo>
                    <a:lnTo>
                      <a:pt x="18" y="48"/>
                    </a:lnTo>
                    <a:lnTo>
                      <a:pt x="18" y="48"/>
                    </a:lnTo>
                    <a:lnTo>
                      <a:pt x="18" y="66"/>
                    </a:lnTo>
                    <a:lnTo>
                      <a:pt x="18" y="42"/>
                    </a:lnTo>
                    <a:lnTo>
                      <a:pt x="18" y="72"/>
                    </a:lnTo>
                    <a:lnTo>
                      <a:pt x="18" y="30"/>
                    </a:lnTo>
                    <a:lnTo>
                      <a:pt x="18" y="72"/>
                    </a:lnTo>
                    <a:lnTo>
                      <a:pt x="18" y="60"/>
                    </a:lnTo>
                    <a:lnTo>
                      <a:pt x="18" y="48"/>
                    </a:lnTo>
                    <a:lnTo>
                      <a:pt x="18" y="36"/>
                    </a:lnTo>
                    <a:lnTo>
                      <a:pt x="18" y="24"/>
                    </a:lnTo>
                    <a:lnTo>
                      <a:pt x="18" y="54"/>
                    </a:lnTo>
                    <a:lnTo>
                      <a:pt x="18" y="36"/>
                    </a:lnTo>
                    <a:lnTo>
                      <a:pt x="18" y="54"/>
                    </a:lnTo>
                    <a:lnTo>
                      <a:pt x="18" y="72"/>
                    </a:lnTo>
                    <a:lnTo>
                      <a:pt x="18" y="18"/>
                    </a:lnTo>
                    <a:lnTo>
                      <a:pt x="18" y="54"/>
                    </a:lnTo>
                    <a:lnTo>
                      <a:pt x="18" y="72"/>
                    </a:lnTo>
                    <a:lnTo>
                      <a:pt x="18" y="48"/>
                    </a:lnTo>
                    <a:lnTo>
                      <a:pt x="18" y="72"/>
                    </a:lnTo>
                    <a:lnTo>
                      <a:pt x="18" y="54"/>
                    </a:lnTo>
                    <a:lnTo>
                      <a:pt x="18" y="60"/>
                    </a:lnTo>
                    <a:lnTo>
                      <a:pt x="18" y="48"/>
                    </a:lnTo>
                    <a:lnTo>
                      <a:pt x="18" y="60"/>
                    </a:lnTo>
                    <a:lnTo>
                      <a:pt x="18" y="54"/>
                    </a:lnTo>
                    <a:lnTo>
                      <a:pt x="18" y="60"/>
                    </a:lnTo>
                    <a:lnTo>
                      <a:pt x="18" y="36"/>
                    </a:lnTo>
                    <a:lnTo>
                      <a:pt x="18" y="84"/>
                    </a:lnTo>
                    <a:lnTo>
                      <a:pt x="18" y="96"/>
                    </a:lnTo>
                    <a:lnTo>
                      <a:pt x="18" y="66"/>
                    </a:lnTo>
                    <a:lnTo>
                      <a:pt x="18" y="36"/>
                    </a:lnTo>
                    <a:lnTo>
                      <a:pt x="18" y="60"/>
                    </a:lnTo>
                    <a:lnTo>
                      <a:pt x="18" y="84"/>
                    </a:lnTo>
                    <a:lnTo>
                      <a:pt x="18" y="72"/>
                    </a:lnTo>
                    <a:lnTo>
                      <a:pt x="18" y="108"/>
                    </a:lnTo>
                    <a:lnTo>
                      <a:pt x="18" y="60"/>
                    </a:lnTo>
                    <a:lnTo>
                      <a:pt x="18" y="48"/>
                    </a:lnTo>
                    <a:lnTo>
                      <a:pt x="18" y="72"/>
                    </a:lnTo>
                    <a:lnTo>
                      <a:pt x="18" y="60"/>
                    </a:lnTo>
                    <a:lnTo>
                      <a:pt x="18" y="42"/>
                    </a:lnTo>
                    <a:lnTo>
                      <a:pt x="18" y="54"/>
                    </a:lnTo>
                    <a:lnTo>
                      <a:pt x="18" y="84"/>
                    </a:lnTo>
                    <a:lnTo>
                      <a:pt x="18" y="60"/>
                    </a:lnTo>
                    <a:lnTo>
                      <a:pt x="18" y="42"/>
                    </a:lnTo>
                    <a:lnTo>
                      <a:pt x="18" y="72"/>
                    </a:lnTo>
                    <a:lnTo>
                      <a:pt x="18" y="84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18" y="24"/>
                    </a:lnTo>
                    <a:lnTo>
                      <a:pt x="18" y="66"/>
                    </a:lnTo>
                    <a:lnTo>
                      <a:pt x="18" y="60"/>
                    </a:lnTo>
                    <a:lnTo>
                      <a:pt x="18" y="90"/>
                    </a:lnTo>
                    <a:lnTo>
                      <a:pt x="18" y="36"/>
                    </a:lnTo>
                    <a:lnTo>
                      <a:pt x="18" y="66"/>
                    </a:lnTo>
                    <a:lnTo>
                      <a:pt x="18" y="66"/>
                    </a:lnTo>
                    <a:lnTo>
                      <a:pt x="18" y="42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18" y="54"/>
                    </a:lnTo>
                    <a:lnTo>
                      <a:pt x="18" y="72"/>
                    </a:lnTo>
                    <a:lnTo>
                      <a:pt x="18" y="72"/>
                    </a:lnTo>
                    <a:lnTo>
                      <a:pt x="18" y="90"/>
                    </a:lnTo>
                    <a:lnTo>
                      <a:pt x="18" y="66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18" y="90"/>
                    </a:lnTo>
                    <a:lnTo>
                      <a:pt x="18" y="54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18" y="18"/>
                    </a:lnTo>
                    <a:lnTo>
                      <a:pt x="18" y="36"/>
                    </a:lnTo>
                    <a:lnTo>
                      <a:pt x="18" y="72"/>
                    </a:lnTo>
                    <a:lnTo>
                      <a:pt x="18" y="30"/>
                    </a:lnTo>
                    <a:lnTo>
                      <a:pt x="18" y="66"/>
                    </a:lnTo>
                    <a:lnTo>
                      <a:pt x="18" y="24"/>
                    </a:lnTo>
                    <a:lnTo>
                      <a:pt x="18" y="72"/>
                    </a:lnTo>
                    <a:lnTo>
                      <a:pt x="18" y="42"/>
                    </a:lnTo>
                    <a:lnTo>
                      <a:pt x="24" y="66"/>
                    </a:lnTo>
                    <a:lnTo>
                      <a:pt x="24" y="78"/>
                    </a:lnTo>
                    <a:lnTo>
                      <a:pt x="24" y="66"/>
                    </a:lnTo>
                    <a:lnTo>
                      <a:pt x="24" y="60"/>
                    </a:lnTo>
                    <a:lnTo>
                      <a:pt x="24" y="78"/>
                    </a:lnTo>
                    <a:lnTo>
                      <a:pt x="24" y="60"/>
                    </a:lnTo>
                    <a:lnTo>
                      <a:pt x="24" y="96"/>
                    </a:lnTo>
                    <a:lnTo>
                      <a:pt x="24" y="60"/>
                    </a:lnTo>
                    <a:lnTo>
                      <a:pt x="24" y="36"/>
                    </a:lnTo>
                    <a:lnTo>
                      <a:pt x="24" y="54"/>
                    </a:lnTo>
                    <a:lnTo>
                      <a:pt x="24" y="78"/>
                    </a:lnTo>
                    <a:lnTo>
                      <a:pt x="24" y="54"/>
                    </a:lnTo>
                    <a:lnTo>
                      <a:pt x="24" y="36"/>
                    </a:lnTo>
                    <a:lnTo>
                      <a:pt x="24" y="60"/>
                    </a:lnTo>
                    <a:lnTo>
                      <a:pt x="24" y="42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24" y="66"/>
                    </a:lnTo>
                    <a:lnTo>
                      <a:pt x="24" y="84"/>
                    </a:lnTo>
                    <a:lnTo>
                      <a:pt x="24" y="66"/>
                    </a:lnTo>
                    <a:lnTo>
                      <a:pt x="24" y="48"/>
                    </a:lnTo>
                    <a:lnTo>
                      <a:pt x="24" y="66"/>
                    </a:lnTo>
                    <a:lnTo>
                      <a:pt x="24" y="42"/>
                    </a:lnTo>
                    <a:lnTo>
                      <a:pt x="24" y="72"/>
                    </a:lnTo>
                    <a:lnTo>
                      <a:pt x="24" y="72"/>
                    </a:lnTo>
                    <a:lnTo>
                      <a:pt x="24" y="18"/>
                    </a:lnTo>
                    <a:lnTo>
                      <a:pt x="24" y="30"/>
                    </a:lnTo>
                    <a:lnTo>
                      <a:pt x="24" y="36"/>
                    </a:lnTo>
                    <a:lnTo>
                      <a:pt x="24" y="54"/>
                    </a:lnTo>
                    <a:lnTo>
                      <a:pt x="24" y="66"/>
                    </a:lnTo>
                    <a:lnTo>
                      <a:pt x="24" y="66"/>
                    </a:lnTo>
                    <a:lnTo>
                      <a:pt x="24" y="48"/>
                    </a:lnTo>
                    <a:lnTo>
                      <a:pt x="24" y="42"/>
                    </a:lnTo>
                    <a:lnTo>
                      <a:pt x="24" y="78"/>
                    </a:lnTo>
                    <a:lnTo>
                      <a:pt x="24" y="18"/>
                    </a:lnTo>
                    <a:lnTo>
                      <a:pt x="24" y="60"/>
                    </a:lnTo>
                    <a:lnTo>
                      <a:pt x="24" y="60"/>
                    </a:lnTo>
                    <a:lnTo>
                      <a:pt x="24" y="66"/>
                    </a:lnTo>
                    <a:lnTo>
                      <a:pt x="24" y="36"/>
                    </a:lnTo>
                    <a:lnTo>
                      <a:pt x="24" y="42"/>
                    </a:lnTo>
                    <a:lnTo>
                      <a:pt x="24" y="60"/>
                    </a:lnTo>
                    <a:lnTo>
                      <a:pt x="24" y="66"/>
                    </a:lnTo>
                    <a:lnTo>
                      <a:pt x="24" y="36"/>
                    </a:lnTo>
                    <a:lnTo>
                      <a:pt x="24" y="48"/>
                    </a:lnTo>
                    <a:lnTo>
                      <a:pt x="24" y="36"/>
                    </a:lnTo>
                    <a:lnTo>
                      <a:pt x="24" y="42"/>
                    </a:lnTo>
                    <a:lnTo>
                      <a:pt x="24" y="54"/>
                    </a:lnTo>
                    <a:lnTo>
                      <a:pt x="24" y="48"/>
                    </a:lnTo>
                    <a:lnTo>
                      <a:pt x="24" y="60"/>
                    </a:lnTo>
                    <a:lnTo>
                      <a:pt x="24" y="54"/>
                    </a:lnTo>
                    <a:lnTo>
                      <a:pt x="24" y="78"/>
                    </a:lnTo>
                    <a:lnTo>
                      <a:pt x="24" y="66"/>
                    </a:lnTo>
                    <a:lnTo>
                      <a:pt x="24" y="48"/>
                    </a:lnTo>
                    <a:lnTo>
                      <a:pt x="24" y="36"/>
                    </a:lnTo>
                    <a:lnTo>
                      <a:pt x="24" y="60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24" y="84"/>
                    </a:lnTo>
                    <a:lnTo>
                      <a:pt x="24" y="66"/>
                    </a:lnTo>
                    <a:lnTo>
                      <a:pt x="24" y="18"/>
                    </a:lnTo>
                    <a:lnTo>
                      <a:pt x="24" y="78"/>
                    </a:lnTo>
                    <a:lnTo>
                      <a:pt x="24" y="78"/>
                    </a:lnTo>
                    <a:lnTo>
                      <a:pt x="24" y="36"/>
                    </a:lnTo>
                    <a:lnTo>
                      <a:pt x="24" y="78"/>
                    </a:lnTo>
                    <a:lnTo>
                      <a:pt x="24" y="54"/>
                    </a:lnTo>
                    <a:lnTo>
                      <a:pt x="24" y="78"/>
                    </a:lnTo>
                    <a:lnTo>
                      <a:pt x="24" y="36"/>
                    </a:lnTo>
                    <a:lnTo>
                      <a:pt x="24" y="60"/>
                    </a:lnTo>
                    <a:lnTo>
                      <a:pt x="24" y="72"/>
                    </a:lnTo>
                    <a:lnTo>
                      <a:pt x="24" y="60"/>
                    </a:lnTo>
                    <a:lnTo>
                      <a:pt x="24" y="54"/>
                    </a:lnTo>
                    <a:lnTo>
                      <a:pt x="24" y="72"/>
                    </a:lnTo>
                    <a:lnTo>
                      <a:pt x="24" y="78"/>
                    </a:lnTo>
                    <a:lnTo>
                      <a:pt x="24" y="54"/>
                    </a:lnTo>
                    <a:lnTo>
                      <a:pt x="24" y="42"/>
                    </a:lnTo>
                    <a:lnTo>
                      <a:pt x="24" y="90"/>
                    </a:lnTo>
                    <a:lnTo>
                      <a:pt x="24" y="54"/>
                    </a:lnTo>
                    <a:lnTo>
                      <a:pt x="24" y="42"/>
                    </a:lnTo>
                    <a:lnTo>
                      <a:pt x="24" y="78"/>
                    </a:lnTo>
                    <a:lnTo>
                      <a:pt x="24" y="66"/>
                    </a:lnTo>
                    <a:lnTo>
                      <a:pt x="24" y="72"/>
                    </a:lnTo>
                    <a:lnTo>
                      <a:pt x="24" y="90"/>
                    </a:lnTo>
                    <a:lnTo>
                      <a:pt x="24" y="42"/>
                    </a:lnTo>
                    <a:lnTo>
                      <a:pt x="24" y="78"/>
                    </a:lnTo>
                    <a:lnTo>
                      <a:pt x="24" y="54"/>
                    </a:lnTo>
                    <a:lnTo>
                      <a:pt x="24" y="36"/>
                    </a:lnTo>
                    <a:lnTo>
                      <a:pt x="24" y="30"/>
                    </a:lnTo>
                    <a:lnTo>
                      <a:pt x="24" y="84"/>
                    </a:lnTo>
                    <a:lnTo>
                      <a:pt x="24" y="90"/>
                    </a:lnTo>
                    <a:lnTo>
                      <a:pt x="24" y="66"/>
                    </a:lnTo>
                    <a:lnTo>
                      <a:pt x="24" y="60"/>
                    </a:lnTo>
                    <a:lnTo>
                      <a:pt x="24" y="78"/>
                    </a:lnTo>
                    <a:lnTo>
                      <a:pt x="24" y="24"/>
                    </a:lnTo>
                    <a:lnTo>
                      <a:pt x="24" y="30"/>
                    </a:lnTo>
                    <a:lnTo>
                      <a:pt x="24" y="48"/>
                    </a:lnTo>
                    <a:lnTo>
                      <a:pt x="24" y="42"/>
                    </a:lnTo>
                    <a:lnTo>
                      <a:pt x="24" y="84"/>
                    </a:lnTo>
                    <a:lnTo>
                      <a:pt x="24" y="18"/>
                    </a:lnTo>
                    <a:lnTo>
                      <a:pt x="24" y="42"/>
                    </a:lnTo>
                    <a:lnTo>
                      <a:pt x="24" y="36"/>
                    </a:lnTo>
                    <a:lnTo>
                      <a:pt x="24" y="66"/>
                    </a:lnTo>
                    <a:lnTo>
                      <a:pt x="30" y="36"/>
                    </a:lnTo>
                    <a:lnTo>
                      <a:pt x="30" y="42"/>
                    </a:lnTo>
                    <a:lnTo>
                      <a:pt x="30" y="78"/>
                    </a:lnTo>
                    <a:lnTo>
                      <a:pt x="30" y="72"/>
                    </a:lnTo>
                    <a:lnTo>
                      <a:pt x="30" y="90"/>
                    </a:lnTo>
                    <a:lnTo>
                      <a:pt x="30" y="84"/>
                    </a:lnTo>
                    <a:lnTo>
                      <a:pt x="30" y="30"/>
                    </a:lnTo>
                    <a:lnTo>
                      <a:pt x="30" y="48"/>
                    </a:lnTo>
                    <a:lnTo>
                      <a:pt x="30" y="54"/>
                    </a:lnTo>
                    <a:lnTo>
                      <a:pt x="30" y="96"/>
                    </a:lnTo>
                    <a:lnTo>
                      <a:pt x="30" y="66"/>
                    </a:lnTo>
                    <a:lnTo>
                      <a:pt x="30" y="42"/>
                    </a:lnTo>
                    <a:lnTo>
                      <a:pt x="30" y="36"/>
                    </a:lnTo>
                    <a:lnTo>
                      <a:pt x="30" y="42"/>
                    </a:lnTo>
                    <a:lnTo>
                      <a:pt x="30" y="48"/>
                    </a:lnTo>
                    <a:lnTo>
                      <a:pt x="30" y="30"/>
                    </a:lnTo>
                    <a:lnTo>
                      <a:pt x="30" y="42"/>
                    </a:lnTo>
                    <a:lnTo>
                      <a:pt x="30" y="36"/>
                    </a:lnTo>
                    <a:lnTo>
                      <a:pt x="30" y="66"/>
                    </a:lnTo>
                    <a:lnTo>
                      <a:pt x="30" y="54"/>
                    </a:lnTo>
                    <a:lnTo>
                      <a:pt x="30" y="54"/>
                    </a:lnTo>
                    <a:lnTo>
                      <a:pt x="30" y="72"/>
                    </a:lnTo>
                    <a:lnTo>
                      <a:pt x="30" y="54"/>
                    </a:lnTo>
                    <a:lnTo>
                      <a:pt x="30" y="60"/>
                    </a:lnTo>
                    <a:lnTo>
                      <a:pt x="30" y="66"/>
                    </a:lnTo>
                    <a:lnTo>
                      <a:pt x="30" y="54"/>
                    </a:lnTo>
                    <a:lnTo>
                      <a:pt x="30" y="54"/>
                    </a:lnTo>
                    <a:lnTo>
                      <a:pt x="30" y="72"/>
                    </a:lnTo>
                    <a:lnTo>
                      <a:pt x="30" y="24"/>
                    </a:lnTo>
                    <a:lnTo>
                      <a:pt x="30" y="78"/>
                    </a:lnTo>
                    <a:lnTo>
                      <a:pt x="30" y="54"/>
                    </a:lnTo>
                    <a:lnTo>
                      <a:pt x="30" y="36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84"/>
                    </a:lnTo>
                    <a:lnTo>
                      <a:pt x="30" y="24"/>
                    </a:lnTo>
                    <a:lnTo>
                      <a:pt x="30" y="54"/>
                    </a:lnTo>
                    <a:lnTo>
                      <a:pt x="30" y="48"/>
                    </a:lnTo>
                    <a:lnTo>
                      <a:pt x="30" y="24"/>
                    </a:lnTo>
                    <a:lnTo>
                      <a:pt x="30" y="72"/>
                    </a:lnTo>
                    <a:lnTo>
                      <a:pt x="30" y="78"/>
                    </a:lnTo>
                    <a:lnTo>
                      <a:pt x="30" y="72"/>
                    </a:lnTo>
                    <a:lnTo>
                      <a:pt x="30" y="24"/>
                    </a:lnTo>
                    <a:lnTo>
                      <a:pt x="30" y="30"/>
                    </a:lnTo>
                    <a:lnTo>
                      <a:pt x="30" y="72"/>
                    </a:lnTo>
                    <a:lnTo>
                      <a:pt x="30" y="48"/>
                    </a:lnTo>
                    <a:lnTo>
                      <a:pt x="30" y="42"/>
                    </a:lnTo>
                    <a:lnTo>
                      <a:pt x="30" y="42"/>
                    </a:lnTo>
                    <a:lnTo>
                      <a:pt x="30" y="90"/>
                    </a:lnTo>
                    <a:lnTo>
                      <a:pt x="30" y="60"/>
                    </a:lnTo>
                    <a:lnTo>
                      <a:pt x="30" y="66"/>
                    </a:lnTo>
                    <a:lnTo>
                      <a:pt x="30" y="54"/>
                    </a:lnTo>
                    <a:lnTo>
                      <a:pt x="30" y="60"/>
                    </a:lnTo>
                    <a:lnTo>
                      <a:pt x="30" y="48"/>
                    </a:lnTo>
                    <a:lnTo>
                      <a:pt x="30" y="60"/>
                    </a:lnTo>
                    <a:lnTo>
                      <a:pt x="30" y="42"/>
                    </a:lnTo>
                    <a:lnTo>
                      <a:pt x="30" y="78"/>
                    </a:lnTo>
                    <a:lnTo>
                      <a:pt x="30" y="66"/>
                    </a:lnTo>
                    <a:lnTo>
                      <a:pt x="30" y="72"/>
                    </a:lnTo>
                    <a:lnTo>
                      <a:pt x="30" y="66"/>
                    </a:lnTo>
                    <a:lnTo>
                      <a:pt x="30" y="60"/>
                    </a:lnTo>
                    <a:lnTo>
                      <a:pt x="30" y="36"/>
                    </a:lnTo>
                    <a:lnTo>
                      <a:pt x="30" y="66"/>
                    </a:lnTo>
                    <a:lnTo>
                      <a:pt x="30" y="18"/>
                    </a:lnTo>
                    <a:lnTo>
                      <a:pt x="30" y="30"/>
                    </a:lnTo>
                    <a:lnTo>
                      <a:pt x="30" y="30"/>
                    </a:lnTo>
                    <a:lnTo>
                      <a:pt x="30" y="30"/>
                    </a:lnTo>
                    <a:lnTo>
                      <a:pt x="30" y="66"/>
                    </a:lnTo>
                    <a:lnTo>
                      <a:pt x="30" y="54"/>
                    </a:lnTo>
                    <a:lnTo>
                      <a:pt x="30" y="48"/>
                    </a:lnTo>
                    <a:lnTo>
                      <a:pt x="30" y="66"/>
                    </a:lnTo>
                    <a:lnTo>
                      <a:pt x="30" y="60"/>
                    </a:lnTo>
                    <a:lnTo>
                      <a:pt x="30" y="42"/>
                    </a:lnTo>
                    <a:lnTo>
                      <a:pt x="30" y="78"/>
                    </a:lnTo>
                    <a:lnTo>
                      <a:pt x="30" y="42"/>
                    </a:lnTo>
                    <a:lnTo>
                      <a:pt x="30" y="24"/>
                    </a:lnTo>
                    <a:lnTo>
                      <a:pt x="30" y="120"/>
                    </a:lnTo>
                    <a:lnTo>
                      <a:pt x="30" y="72"/>
                    </a:lnTo>
                    <a:lnTo>
                      <a:pt x="30" y="72"/>
                    </a:lnTo>
                    <a:lnTo>
                      <a:pt x="30" y="66"/>
                    </a:lnTo>
                    <a:lnTo>
                      <a:pt x="30" y="90"/>
                    </a:lnTo>
                    <a:lnTo>
                      <a:pt x="30" y="54"/>
                    </a:lnTo>
                    <a:lnTo>
                      <a:pt x="30" y="36"/>
                    </a:lnTo>
                    <a:lnTo>
                      <a:pt x="30" y="72"/>
                    </a:lnTo>
                    <a:lnTo>
                      <a:pt x="30" y="48"/>
                    </a:lnTo>
                    <a:lnTo>
                      <a:pt x="30" y="66"/>
                    </a:lnTo>
                    <a:lnTo>
                      <a:pt x="30" y="78"/>
                    </a:lnTo>
                    <a:lnTo>
                      <a:pt x="30" y="72"/>
                    </a:lnTo>
                    <a:lnTo>
                      <a:pt x="30" y="60"/>
                    </a:lnTo>
                    <a:lnTo>
                      <a:pt x="30" y="66"/>
                    </a:lnTo>
                    <a:lnTo>
                      <a:pt x="30" y="54"/>
                    </a:lnTo>
                    <a:lnTo>
                      <a:pt x="30" y="72"/>
                    </a:lnTo>
                    <a:lnTo>
                      <a:pt x="30" y="42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84"/>
                    </a:lnTo>
                    <a:lnTo>
                      <a:pt x="30" y="72"/>
                    </a:lnTo>
                    <a:lnTo>
                      <a:pt x="30" y="42"/>
                    </a:lnTo>
                    <a:lnTo>
                      <a:pt x="30" y="36"/>
                    </a:lnTo>
                    <a:lnTo>
                      <a:pt x="30" y="24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36" y="48"/>
                    </a:lnTo>
                    <a:lnTo>
                      <a:pt x="36" y="84"/>
                    </a:lnTo>
                    <a:lnTo>
                      <a:pt x="36" y="30"/>
                    </a:lnTo>
                    <a:lnTo>
                      <a:pt x="36" y="36"/>
                    </a:lnTo>
                    <a:lnTo>
                      <a:pt x="36" y="24"/>
                    </a:lnTo>
                    <a:lnTo>
                      <a:pt x="36" y="96"/>
                    </a:lnTo>
                    <a:lnTo>
                      <a:pt x="36" y="60"/>
                    </a:lnTo>
                    <a:lnTo>
                      <a:pt x="36" y="54"/>
                    </a:lnTo>
                    <a:lnTo>
                      <a:pt x="36" y="78"/>
                    </a:lnTo>
                    <a:lnTo>
                      <a:pt x="36" y="36"/>
                    </a:lnTo>
                    <a:lnTo>
                      <a:pt x="36" y="42"/>
                    </a:lnTo>
                    <a:lnTo>
                      <a:pt x="36" y="42"/>
                    </a:lnTo>
                    <a:lnTo>
                      <a:pt x="36" y="72"/>
                    </a:lnTo>
                    <a:lnTo>
                      <a:pt x="36" y="18"/>
                    </a:lnTo>
                    <a:lnTo>
                      <a:pt x="36" y="30"/>
                    </a:lnTo>
                    <a:lnTo>
                      <a:pt x="36" y="90"/>
                    </a:lnTo>
                    <a:lnTo>
                      <a:pt x="36" y="30"/>
                    </a:lnTo>
                    <a:lnTo>
                      <a:pt x="36" y="78"/>
                    </a:lnTo>
                    <a:lnTo>
                      <a:pt x="36" y="60"/>
                    </a:lnTo>
                    <a:lnTo>
                      <a:pt x="36" y="36"/>
                    </a:lnTo>
                    <a:lnTo>
                      <a:pt x="36" y="60"/>
                    </a:lnTo>
                    <a:lnTo>
                      <a:pt x="36" y="24"/>
                    </a:lnTo>
                    <a:lnTo>
                      <a:pt x="36" y="84"/>
                    </a:lnTo>
                    <a:lnTo>
                      <a:pt x="36" y="18"/>
                    </a:lnTo>
                    <a:lnTo>
                      <a:pt x="36" y="54"/>
                    </a:lnTo>
                    <a:lnTo>
                      <a:pt x="36" y="60"/>
                    </a:lnTo>
                    <a:lnTo>
                      <a:pt x="36" y="96"/>
                    </a:lnTo>
                    <a:lnTo>
                      <a:pt x="36" y="48"/>
                    </a:lnTo>
                    <a:lnTo>
                      <a:pt x="36" y="54"/>
                    </a:lnTo>
                    <a:lnTo>
                      <a:pt x="36" y="54"/>
                    </a:lnTo>
                    <a:lnTo>
                      <a:pt x="36" y="66"/>
                    </a:lnTo>
                    <a:lnTo>
                      <a:pt x="36" y="54"/>
                    </a:lnTo>
                    <a:lnTo>
                      <a:pt x="36" y="12"/>
                    </a:lnTo>
                    <a:lnTo>
                      <a:pt x="36" y="42"/>
                    </a:lnTo>
                    <a:lnTo>
                      <a:pt x="36" y="36"/>
                    </a:lnTo>
                    <a:lnTo>
                      <a:pt x="36" y="30"/>
                    </a:lnTo>
                    <a:lnTo>
                      <a:pt x="36" y="48"/>
                    </a:lnTo>
                    <a:lnTo>
                      <a:pt x="36" y="30"/>
                    </a:lnTo>
                    <a:lnTo>
                      <a:pt x="36" y="78"/>
                    </a:lnTo>
                    <a:lnTo>
                      <a:pt x="36" y="66"/>
                    </a:lnTo>
                    <a:lnTo>
                      <a:pt x="36" y="96"/>
                    </a:lnTo>
                    <a:lnTo>
                      <a:pt x="36" y="84"/>
                    </a:lnTo>
                    <a:lnTo>
                      <a:pt x="36" y="72"/>
                    </a:lnTo>
                    <a:lnTo>
                      <a:pt x="36" y="66"/>
                    </a:lnTo>
                    <a:lnTo>
                      <a:pt x="36" y="48"/>
                    </a:lnTo>
                    <a:lnTo>
                      <a:pt x="36" y="36"/>
                    </a:lnTo>
                    <a:lnTo>
                      <a:pt x="36" y="54"/>
                    </a:lnTo>
                    <a:lnTo>
                      <a:pt x="36" y="48"/>
                    </a:lnTo>
                    <a:lnTo>
                      <a:pt x="36" y="96"/>
                    </a:lnTo>
                    <a:lnTo>
                      <a:pt x="36" y="66"/>
                    </a:lnTo>
                    <a:lnTo>
                      <a:pt x="36" y="48"/>
                    </a:lnTo>
                    <a:lnTo>
                      <a:pt x="36" y="78"/>
                    </a:lnTo>
                    <a:lnTo>
                      <a:pt x="36" y="60"/>
                    </a:lnTo>
                    <a:lnTo>
                      <a:pt x="36" y="78"/>
                    </a:lnTo>
                    <a:lnTo>
                      <a:pt x="36" y="60"/>
                    </a:lnTo>
                    <a:lnTo>
                      <a:pt x="36" y="78"/>
                    </a:lnTo>
                    <a:lnTo>
                      <a:pt x="36" y="84"/>
                    </a:lnTo>
                    <a:lnTo>
                      <a:pt x="36" y="72"/>
                    </a:lnTo>
                    <a:lnTo>
                      <a:pt x="36" y="84"/>
                    </a:lnTo>
                    <a:lnTo>
                      <a:pt x="36" y="60"/>
                    </a:lnTo>
                    <a:lnTo>
                      <a:pt x="36" y="54"/>
                    </a:lnTo>
                    <a:lnTo>
                      <a:pt x="36" y="48"/>
                    </a:lnTo>
                    <a:lnTo>
                      <a:pt x="36" y="24"/>
                    </a:lnTo>
                    <a:lnTo>
                      <a:pt x="36" y="60"/>
                    </a:lnTo>
                    <a:lnTo>
                      <a:pt x="36" y="54"/>
                    </a:lnTo>
                    <a:lnTo>
                      <a:pt x="36" y="24"/>
                    </a:lnTo>
                    <a:lnTo>
                      <a:pt x="36" y="42"/>
                    </a:lnTo>
                    <a:lnTo>
                      <a:pt x="36" y="36"/>
                    </a:lnTo>
                    <a:lnTo>
                      <a:pt x="36" y="66"/>
                    </a:lnTo>
                    <a:lnTo>
                      <a:pt x="36" y="72"/>
                    </a:lnTo>
                    <a:lnTo>
                      <a:pt x="36" y="60"/>
                    </a:lnTo>
                    <a:lnTo>
                      <a:pt x="36" y="60"/>
                    </a:lnTo>
                    <a:lnTo>
                      <a:pt x="36" y="30"/>
                    </a:lnTo>
                    <a:lnTo>
                      <a:pt x="36" y="48"/>
                    </a:lnTo>
                    <a:lnTo>
                      <a:pt x="36" y="60"/>
                    </a:lnTo>
                    <a:lnTo>
                      <a:pt x="36" y="6"/>
                    </a:lnTo>
                    <a:lnTo>
                      <a:pt x="36" y="54"/>
                    </a:lnTo>
                    <a:lnTo>
                      <a:pt x="36" y="48"/>
                    </a:lnTo>
                    <a:lnTo>
                      <a:pt x="36" y="18"/>
                    </a:lnTo>
                    <a:lnTo>
                      <a:pt x="36" y="42"/>
                    </a:lnTo>
                    <a:lnTo>
                      <a:pt x="36" y="60"/>
                    </a:lnTo>
                    <a:lnTo>
                      <a:pt x="36" y="60"/>
                    </a:lnTo>
                    <a:lnTo>
                      <a:pt x="36" y="72"/>
                    </a:lnTo>
                    <a:lnTo>
                      <a:pt x="36" y="54"/>
                    </a:lnTo>
                    <a:lnTo>
                      <a:pt x="36" y="78"/>
                    </a:lnTo>
                    <a:lnTo>
                      <a:pt x="36" y="48"/>
                    </a:lnTo>
                    <a:lnTo>
                      <a:pt x="36" y="90"/>
                    </a:lnTo>
                    <a:lnTo>
                      <a:pt x="36" y="42"/>
                    </a:lnTo>
                    <a:lnTo>
                      <a:pt x="36" y="12"/>
                    </a:lnTo>
                    <a:lnTo>
                      <a:pt x="36" y="48"/>
                    </a:lnTo>
                    <a:lnTo>
                      <a:pt x="36" y="30"/>
                    </a:lnTo>
                    <a:lnTo>
                      <a:pt x="36" y="102"/>
                    </a:lnTo>
                    <a:lnTo>
                      <a:pt x="36" y="54"/>
                    </a:lnTo>
                    <a:lnTo>
                      <a:pt x="36" y="66"/>
                    </a:lnTo>
                    <a:lnTo>
                      <a:pt x="36" y="48"/>
                    </a:lnTo>
                    <a:lnTo>
                      <a:pt x="36" y="42"/>
                    </a:lnTo>
                    <a:lnTo>
                      <a:pt x="36" y="96"/>
                    </a:lnTo>
                    <a:lnTo>
                      <a:pt x="36" y="42"/>
                    </a:lnTo>
                    <a:lnTo>
                      <a:pt x="36" y="72"/>
                    </a:lnTo>
                    <a:lnTo>
                      <a:pt x="36" y="78"/>
                    </a:lnTo>
                    <a:lnTo>
                      <a:pt x="36" y="72"/>
                    </a:lnTo>
                    <a:lnTo>
                      <a:pt x="36" y="66"/>
                    </a:lnTo>
                    <a:lnTo>
                      <a:pt x="42" y="48"/>
                    </a:lnTo>
                    <a:lnTo>
                      <a:pt x="42" y="54"/>
                    </a:lnTo>
                    <a:lnTo>
                      <a:pt x="42" y="54"/>
                    </a:lnTo>
                    <a:lnTo>
                      <a:pt x="42" y="72"/>
                    </a:lnTo>
                    <a:lnTo>
                      <a:pt x="42" y="30"/>
                    </a:lnTo>
                    <a:lnTo>
                      <a:pt x="42" y="48"/>
                    </a:lnTo>
                    <a:lnTo>
                      <a:pt x="42" y="30"/>
                    </a:lnTo>
                    <a:lnTo>
                      <a:pt x="42" y="66"/>
                    </a:lnTo>
                    <a:lnTo>
                      <a:pt x="42" y="84"/>
                    </a:lnTo>
                    <a:lnTo>
                      <a:pt x="42" y="18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2" y="54"/>
                    </a:lnTo>
                    <a:lnTo>
                      <a:pt x="42" y="66"/>
                    </a:lnTo>
                    <a:lnTo>
                      <a:pt x="42" y="78"/>
                    </a:lnTo>
                    <a:lnTo>
                      <a:pt x="42" y="96"/>
                    </a:lnTo>
                    <a:lnTo>
                      <a:pt x="42" y="60"/>
                    </a:lnTo>
                    <a:lnTo>
                      <a:pt x="42" y="72"/>
                    </a:lnTo>
                    <a:lnTo>
                      <a:pt x="42" y="66"/>
                    </a:lnTo>
                    <a:lnTo>
                      <a:pt x="42" y="24"/>
                    </a:lnTo>
                    <a:lnTo>
                      <a:pt x="42" y="36"/>
                    </a:lnTo>
                    <a:lnTo>
                      <a:pt x="42" y="60"/>
                    </a:lnTo>
                    <a:lnTo>
                      <a:pt x="42" y="84"/>
                    </a:lnTo>
                    <a:lnTo>
                      <a:pt x="42" y="66"/>
                    </a:lnTo>
                    <a:lnTo>
                      <a:pt x="42" y="60"/>
                    </a:lnTo>
                    <a:lnTo>
                      <a:pt x="42" y="60"/>
                    </a:lnTo>
                    <a:lnTo>
                      <a:pt x="42" y="48"/>
                    </a:lnTo>
                    <a:lnTo>
                      <a:pt x="42" y="60"/>
                    </a:lnTo>
                    <a:lnTo>
                      <a:pt x="42" y="60"/>
                    </a:lnTo>
                    <a:lnTo>
                      <a:pt x="42" y="96"/>
                    </a:lnTo>
                    <a:lnTo>
                      <a:pt x="42" y="54"/>
                    </a:lnTo>
                    <a:lnTo>
                      <a:pt x="42" y="42"/>
                    </a:lnTo>
                    <a:lnTo>
                      <a:pt x="42" y="54"/>
                    </a:lnTo>
                    <a:lnTo>
                      <a:pt x="42" y="24"/>
                    </a:lnTo>
                    <a:lnTo>
                      <a:pt x="42" y="48"/>
                    </a:lnTo>
                    <a:lnTo>
                      <a:pt x="42" y="72"/>
                    </a:lnTo>
                    <a:lnTo>
                      <a:pt x="42" y="30"/>
                    </a:lnTo>
                    <a:lnTo>
                      <a:pt x="42" y="66"/>
                    </a:lnTo>
                    <a:lnTo>
                      <a:pt x="42" y="90"/>
                    </a:lnTo>
                    <a:lnTo>
                      <a:pt x="42" y="48"/>
                    </a:lnTo>
                    <a:lnTo>
                      <a:pt x="42" y="48"/>
                    </a:lnTo>
                    <a:lnTo>
                      <a:pt x="42" y="78"/>
                    </a:lnTo>
                    <a:lnTo>
                      <a:pt x="42" y="12"/>
                    </a:lnTo>
                    <a:lnTo>
                      <a:pt x="42" y="48"/>
                    </a:lnTo>
                    <a:lnTo>
                      <a:pt x="42" y="60"/>
                    </a:lnTo>
                    <a:lnTo>
                      <a:pt x="42" y="42"/>
                    </a:lnTo>
                    <a:lnTo>
                      <a:pt x="42" y="60"/>
                    </a:lnTo>
                    <a:lnTo>
                      <a:pt x="42" y="60"/>
                    </a:lnTo>
                    <a:lnTo>
                      <a:pt x="42" y="60"/>
                    </a:lnTo>
                    <a:lnTo>
                      <a:pt x="42" y="72"/>
                    </a:lnTo>
                    <a:lnTo>
                      <a:pt x="42" y="66"/>
                    </a:lnTo>
                    <a:lnTo>
                      <a:pt x="42" y="84"/>
                    </a:lnTo>
                    <a:lnTo>
                      <a:pt x="42" y="42"/>
                    </a:lnTo>
                    <a:lnTo>
                      <a:pt x="42" y="48"/>
                    </a:lnTo>
                    <a:lnTo>
                      <a:pt x="42" y="42"/>
                    </a:lnTo>
                    <a:lnTo>
                      <a:pt x="42" y="78"/>
                    </a:lnTo>
                    <a:lnTo>
                      <a:pt x="42" y="30"/>
                    </a:lnTo>
                    <a:lnTo>
                      <a:pt x="42" y="54"/>
                    </a:lnTo>
                    <a:lnTo>
                      <a:pt x="42" y="36"/>
                    </a:lnTo>
                    <a:lnTo>
                      <a:pt x="42" y="60"/>
                    </a:lnTo>
                    <a:lnTo>
                      <a:pt x="42" y="84"/>
                    </a:lnTo>
                    <a:lnTo>
                      <a:pt x="42" y="30"/>
                    </a:lnTo>
                    <a:lnTo>
                      <a:pt x="42" y="54"/>
                    </a:lnTo>
                    <a:lnTo>
                      <a:pt x="42" y="66"/>
                    </a:lnTo>
                    <a:lnTo>
                      <a:pt x="42" y="36"/>
                    </a:lnTo>
                    <a:lnTo>
                      <a:pt x="42" y="108"/>
                    </a:lnTo>
                    <a:lnTo>
                      <a:pt x="42" y="66"/>
                    </a:lnTo>
                    <a:lnTo>
                      <a:pt x="42" y="78"/>
                    </a:lnTo>
                    <a:lnTo>
                      <a:pt x="42" y="48"/>
                    </a:lnTo>
                    <a:lnTo>
                      <a:pt x="42" y="72"/>
                    </a:lnTo>
                    <a:lnTo>
                      <a:pt x="42" y="60"/>
                    </a:lnTo>
                    <a:lnTo>
                      <a:pt x="42" y="60"/>
                    </a:lnTo>
                    <a:lnTo>
                      <a:pt x="42" y="30"/>
                    </a:lnTo>
                    <a:lnTo>
                      <a:pt x="42" y="54"/>
                    </a:lnTo>
                    <a:lnTo>
                      <a:pt x="42" y="78"/>
                    </a:lnTo>
                    <a:lnTo>
                      <a:pt x="42" y="78"/>
                    </a:lnTo>
                    <a:lnTo>
                      <a:pt x="42" y="54"/>
                    </a:lnTo>
                    <a:lnTo>
                      <a:pt x="42" y="96"/>
                    </a:lnTo>
                    <a:lnTo>
                      <a:pt x="42" y="30"/>
                    </a:lnTo>
                    <a:lnTo>
                      <a:pt x="42" y="72"/>
                    </a:lnTo>
                    <a:lnTo>
                      <a:pt x="42" y="78"/>
                    </a:lnTo>
                    <a:lnTo>
                      <a:pt x="42" y="72"/>
                    </a:lnTo>
                    <a:lnTo>
                      <a:pt x="42" y="54"/>
                    </a:lnTo>
                    <a:lnTo>
                      <a:pt x="42" y="78"/>
                    </a:lnTo>
                    <a:lnTo>
                      <a:pt x="42" y="30"/>
                    </a:lnTo>
                    <a:lnTo>
                      <a:pt x="42" y="60"/>
                    </a:lnTo>
                    <a:lnTo>
                      <a:pt x="42" y="48"/>
                    </a:lnTo>
                    <a:lnTo>
                      <a:pt x="42" y="78"/>
                    </a:lnTo>
                    <a:lnTo>
                      <a:pt x="42" y="42"/>
                    </a:lnTo>
                    <a:lnTo>
                      <a:pt x="42" y="66"/>
                    </a:lnTo>
                    <a:lnTo>
                      <a:pt x="42" y="30"/>
                    </a:lnTo>
                    <a:lnTo>
                      <a:pt x="42" y="84"/>
                    </a:lnTo>
                    <a:lnTo>
                      <a:pt x="42" y="60"/>
                    </a:lnTo>
                    <a:lnTo>
                      <a:pt x="42" y="36"/>
                    </a:lnTo>
                    <a:lnTo>
                      <a:pt x="42" y="114"/>
                    </a:lnTo>
                    <a:lnTo>
                      <a:pt x="42" y="96"/>
                    </a:lnTo>
                    <a:lnTo>
                      <a:pt x="42" y="48"/>
                    </a:lnTo>
                    <a:lnTo>
                      <a:pt x="42" y="60"/>
                    </a:lnTo>
                    <a:lnTo>
                      <a:pt x="42" y="72"/>
                    </a:lnTo>
                    <a:lnTo>
                      <a:pt x="42" y="48"/>
                    </a:lnTo>
                    <a:lnTo>
                      <a:pt x="42" y="60"/>
                    </a:lnTo>
                    <a:lnTo>
                      <a:pt x="42" y="42"/>
                    </a:lnTo>
                    <a:lnTo>
                      <a:pt x="48" y="60"/>
                    </a:lnTo>
                    <a:lnTo>
                      <a:pt x="48" y="60"/>
                    </a:lnTo>
                    <a:lnTo>
                      <a:pt x="48" y="66"/>
                    </a:lnTo>
                    <a:lnTo>
                      <a:pt x="48" y="72"/>
                    </a:lnTo>
                    <a:lnTo>
                      <a:pt x="48" y="84"/>
                    </a:lnTo>
                    <a:lnTo>
                      <a:pt x="48" y="72"/>
                    </a:lnTo>
                    <a:lnTo>
                      <a:pt x="48" y="36"/>
                    </a:lnTo>
                    <a:lnTo>
                      <a:pt x="48" y="24"/>
                    </a:lnTo>
                    <a:lnTo>
                      <a:pt x="48" y="42"/>
                    </a:lnTo>
                    <a:lnTo>
                      <a:pt x="48" y="60"/>
                    </a:lnTo>
                    <a:lnTo>
                      <a:pt x="48" y="84"/>
                    </a:lnTo>
                    <a:lnTo>
                      <a:pt x="48" y="30"/>
                    </a:lnTo>
                    <a:lnTo>
                      <a:pt x="48" y="60"/>
                    </a:lnTo>
                    <a:lnTo>
                      <a:pt x="48" y="24"/>
                    </a:lnTo>
                    <a:lnTo>
                      <a:pt x="48" y="66"/>
                    </a:lnTo>
                    <a:lnTo>
                      <a:pt x="48" y="18"/>
                    </a:lnTo>
                    <a:lnTo>
                      <a:pt x="48" y="84"/>
                    </a:lnTo>
                    <a:lnTo>
                      <a:pt x="48" y="24"/>
                    </a:lnTo>
                    <a:lnTo>
                      <a:pt x="48" y="48"/>
                    </a:lnTo>
                    <a:lnTo>
                      <a:pt x="48" y="54"/>
                    </a:lnTo>
                    <a:lnTo>
                      <a:pt x="48" y="66"/>
                    </a:lnTo>
                    <a:lnTo>
                      <a:pt x="48" y="84"/>
                    </a:lnTo>
                    <a:lnTo>
                      <a:pt x="48" y="54"/>
                    </a:lnTo>
                    <a:lnTo>
                      <a:pt x="48" y="60"/>
                    </a:lnTo>
                    <a:lnTo>
                      <a:pt x="48" y="42"/>
                    </a:lnTo>
                    <a:lnTo>
                      <a:pt x="48" y="60"/>
                    </a:lnTo>
                    <a:lnTo>
                      <a:pt x="48" y="90"/>
                    </a:lnTo>
                    <a:lnTo>
                      <a:pt x="48" y="54"/>
                    </a:lnTo>
                    <a:lnTo>
                      <a:pt x="48" y="84"/>
                    </a:lnTo>
                    <a:lnTo>
                      <a:pt x="48" y="42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48" y="78"/>
                    </a:lnTo>
                    <a:lnTo>
                      <a:pt x="48" y="72"/>
                    </a:lnTo>
                    <a:lnTo>
                      <a:pt x="48" y="48"/>
                    </a:lnTo>
                    <a:lnTo>
                      <a:pt x="48" y="72"/>
                    </a:lnTo>
                    <a:lnTo>
                      <a:pt x="48" y="48"/>
                    </a:lnTo>
                    <a:lnTo>
                      <a:pt x="48" y="54"/>
                    </a:lnTo>
                    <a:lnTo>
                      <a:pt x="48" y="42"/>
                    </a:lnTo>
                    <a:lnTo>
                      <a:pt x="48" y="36"/>
                    </a:lnTo>
                    <a:lnTo>
                      <a:pt x="48" y="84"/>
                    </a:lnTo>
                    <a:lnTo>
                      <a:pt x="48" y="84"/>
                    </a:lnTo>
                    <a:lnTo>
                      <a:pt x="48" y="48"/>
                    </a:lnTo>
                    <a:lnTo>
                      <a:pt x="48" y="30"/>
                    </a:lnTo>
                    <a:lnTo>
                      <a:pt x="48" y="48"/>
                    </a:lnTo>
                    <a:lnTo>
                      <a:pt x="48" y="42"/>
                    </a:lnTo>
                    <a:lnTo>
                      <a:pt x="48" y="42"/>
                    </a:lnTo>
                    <a:lnTo>
                      <a:pt x="48" y="72"/>
                    </a:lnTo>
                    <a:lnTo>
                      <a:pt x="48" y="84"/>
                    </a:lnTo>
                    <a:lnTo>
                      <a:pt x="48" y="96"/>
                    </a:lnTo>
                    <a:lnTo>
                      <a:pt x="48" y="48"/>
                    </a:lnTo>
                    <a:lnTo>
                      <a:pt x="48" y="60"/>
                    </a:lnTo>
                    <a:lnTo>
                      <a:pt x="48" y="36"/>
                    </a:lnTo>
                    <a:lnTo>
                      <a:pt x="48" y="48"/>
                    </a:lnTo>
                    <a:lnTo>
                      <a:pt x="48" y="60"/>
                    </a:lnTo>
                    <a:lnTo>
                      <a:pt x="48" y="72"/>
                    </a:lnTo>
                    <a:lnTo>
                      <a:pt x="48" y="24"/>
                    </a:lnTo>
                    <a:lnTo>
                      <a:pt x="48" y="78"/>
                    </a:lnTo>
                    <a:lnTo>
                      <a:pt x="48" y="60"/>
                    </a:lnTo>
                    <a:lnTo>
                      <a:pt x="48" y="48"/>
                    </a:lnTo>
                    <a:lnTo>
                      <a:pt x="48" y="36"/>
                    </a:lnTo>
                    <a:lnTo>
                      <a:pt x="48" y="72"/>
                    </a:lnTo>
                    <a:lnTo>
                      <a:pt x="48" y="66"/>
                    </a:lnTo>
                    <a:lnTo>
                      <a:pt x="48" y="42"/>
                    </a:lnTo>
                    <a:lnTo>
                      <a:pt x="48" y="30"/>
                    </a:lnTo>
                    <a:lnTo>
                      <a:pt x="48" y="36"/>
                    </a:lnTo>
                    <a:lnTo>
                      <a:pt x="48" y="42"/>
                    </a:lnTo>
                    <a:lnTo>
                      <a:pt x="48" y="90"/>
                    </a:lnTo>
                    <a:lnTo>
                      <a:pt x="48" y="54"/>
                    </a:lnTo>
                    <a:lnTo>
                      <a:pt x="48" y="66"/>
                    </a:lnTo>
                    <a:lnTo>
                      <a:pt x="48" y="48"/>
                    </a:lnTo>
                    <a:lnTo>
                      <a:pt x="48" y="78"/>
                    </a:lnTo>
                    <a:lnTo>
                      <a:pt x="48" y="60"/>
                    </a:lnTo>
                    <a:lnTo>
                      <a:pt x="48" y="60"/>
                    </a:lnTo>
                    <a:lnTo>
                      <a:pt x="48" y="36"/>
                    </a:lnTo>
                    <a:lnTo>
                      <a:pt x="48" y="54"/>
                    </a:lnTo>
                    <a:lnTo>
                      <a:pt x="48" y="48"/>
                    </a:lnTo>
                    <a:lnTo>
                      <a:pt x="48" y="72"/>
                    </a:lnTo>
                    <a:lnTo>
                      <a:pt x="48" y="66"/>
                    </a:lnTo>
                    <a:lnTo>
                      <a:pt x="48" y="60"/>
                    </a:lnTo>
                    <a:lnTo>
                      <a:pt x="48" y="48"/>
                    </a:lnTo>
                    <a:lnTo>
                      <a:pt x="48" y="90"/>
                    </a:lnTo>
                    <a:lnTo>
                      <a:pt x="48" y="72"/>
                    </a:lnTo>
                    <a:lnTo>
                      <a:pt x="48" y="42"/>
                    </a:lnTo>
                    <a:lnTo>
                      <a:pt x="48" y="72"/>
                    </a:lnTo>
                    <a:lnTo>
                      <a:pt x="48" y="48"/>
                    </a:lnTo>
                    <a:lnTo>
                      <a:pt x="48" y="60"/>
                    </a:lnTo>
                    <a:lnTo>
                      <a:pt x="48" y="48"/>
                    </a:lnTo>
                    <a:lnTo>
                      <a:pt x="48" y="66"/>
                    </a:lnTo>
                    <a:lnTo>
                      <a:pt x="48" y="48"/>
                    </a:lnTo>
                    <a:lnTo>
                      <a:pt x="48" y="72"/>
                    </a:lnTo>
                    <a:lnTo>
                      <a:pt x="48" y="78"/>
                    </a:lnTo>
                    <a:lnTo>
                      <a:pt x="48" y="66"/>
                    </a:lnTo>
                    <a:lnTo>
                      <a:pt x="48" y="90"/>
                    </a:lnTo>
                    <a:lnTo>
                      <a:pt x="48" y="84"/>
                    </a:lnTo>
                    <a:lnTo>
                      <a:pt x="48" y="42"/>
                    </a:lnTo>
                    <a:lnTo>
                      <a:pt x="48" y="66"/>
                    </a:lnTo>
                    <a:lnTo>
                      <a:pt x="48" y="96"/>
                    </a:lnTo>
                    <a:lnTo>
                      <a:pt x="48" y="72"/>
                    </a:lnTo>
                    <a:lnTo>
                      <a:pt x="48" y="42"/>
                    </a:lnTo>
                    <a:lnTo>
                      <a:pt x="48" y="54"/>
                    </a:lnTo>
                    <a:lnTo>
                      <a:pt x="48" y="42"/>
                    </a:lnTo>
                    <a:lnTo>
                      <a:pt x="54" y="42"/>
                    </a:lnTo>
                    <a:lnTo>
                      <a:pt x="54" y="66"/>
                    </a:lnTo>
                    <a:lnTo>
                      <a:pt x="54" y="48"/>
                    </a:lnTo>
                    <a:lnTo>
                      <a:pt x="54" y="48"/>
                    </a:lnTo>
                    <a:lnTo>
                      <a:pt x="54" y="66"/>
                    </a:lnTo>
                    <a:lnTo>
                      <a:pt x="54" y="24"/>
                    </a:lnTo>
                    <a:lnTo>
                      <a:pt x="54" y="36"/>
                    </a:lnTo>
                    <a:lnTo>
                      <a:pt x="54" y="54"/>
                    </a:lnTo>
                    <a:lnTo>
                      <a:pt x="54" y="60"/>
                    </a:lnTo>
                    <a:lnTo>
                      <a:pt x="54" y="42"/>
                    </a:lnTo>
                    <a:lnTo>
                      <a:pt x="54" y="36"/>
                    </a:lnTo>
                    <a:lnTo>
                      <a:pt x="54" y="54"/>
                    </a:lnTo>
                    <a:lnTo>
                      <a:pt x="54" y="42"/>
                    </a:lnTo>
                    <a:lnTo>
                      <a:pt x="54" y="42"/>
                    </a:lnTo>
                    <a:lnTo>
                      <a:pt x="54" y="108"/>
                    </a:lnTo>
                    <a:lnTo>
                      <a:pt x="54" y="54"/>
                    </a:lnTo>
                    <a:lnTo>
                      <a:pt x="54" y="72"/>
                    </a:lnTo>
                    <a:lnTo>
                      <a:pt x="54" y="60"/>
                    </a:lnTo>
                    <a:lnTo>
                      <a:pt x="54" y="30"/>
                    </a:lnTo>
                    <a:lnTo>
                      <a:pt x="54" y="60"/>
                    </a:lnTo>
                    <a:lnTo>
                      <a:pt x="54" y="54"/>
                    </a:lnTo>
                    <a:lnTo>
                      <a:pt x="54" y="48"/>
                    </a:lnTo>
                    <a:lnTo>
                      <a:pt x="54" y="78"/>
                    </a:lnTo>
                    <a:lnTo>
                      <a:pt x="54" y="48"/>
                    </a:lnTo>
                    <a:lnTo>
                      <a:pt x="54" y="72"/>
                    </a:lnTo>
                    <a:lnTo>
                      <a:pt x="54" y="12"/>
                    </a:lnTo>
                    <a:lnTo>
                      <a:pt x="54" y="36"/>
                    </a:lnTo>
                    <a:lnTo>
                      <a:pt x="54" y="66"/>
                    </a:lnTo>
                    <a:lnTo>
                      <a:pt x="54" y="78"/>
                    </a:lnTo>
                    <a:lnTo>
                      <a:pt x="54" y="84"/>
                    </a:lnTo>
                    <a:lnTo>
                      <a:pt x="54" y="78"/>
                    </a:lnTo>
                    <a:lnTo>
                      <a:pt x="54" y="78"/>
                    </a:lnTo>
                    <a:lnTo>
                      <a:pt x="54" y="66"/>
                    </a:lnTo>
                    <a:lnTo>
                      <a:pt x="54" y="78"/>
                    </a:lnTo>
                    <a:lnTo>
                      <a:pt x="54" y="12"/>
                    </a:lnTo>
                    <a:lnTo>
                      <a:pt x="54" y="54"/>
                    </a:lnTo>
                    <a:lnTo>
                      <a:pt x="54" y="60"/>
                    </a:lnTo>
                    <a:lnTo>
                      <a:pt x="54" y="90"/>
                    </a:lnTo>
                    <a:lnTo>
                      <a:pt x="54" y="60"/>
                    </a:lnTo>
                    <a:lnTo>
                      <a:pt x="54" y="66"/>
                    </a:lnTo>
                    <a:lnTo>
                      <a:pt x="54" y="96"/>
                    </a:lnTo>
                    <a:lnTo>
                      <a:pt x="54" y="42"/>
                    </a:lnTo>
                    <a:lnTo>
                      <a:pt x="54" y="18"/>
                    </a:lnTo>
                    <a:lnTo>
                      <a:pt x="54" y="36"/>
                    </a:lnTo>
                    <a:lnTo>
                      <a:pt x="54" y="48"/>
                    </a:lnTo>
                    <a:lnTo>
                      <a:pt x="54" y="78"/>
                    </a:lnTo>
                    <a:lnTo>
                      <a:pt x="54" y="90"/>
                    </a:lnTo>
                    <a:lnTo>
                      <a:pt x="54" y="30"/>
                    </a:lnTo>
                    <a:lnTo>
                      <a:pt x="54" y="66"/>
                    </a:lnTo>
                    <a:lnTo>
                      <a:pt x="54" y="36"/>
                    </a:lnTo>
                    <a:lnTo>
                      <a:pt x="54" y="42"/>
                    </a:lnTo>
                    <a:lnTo>
                      <a:pt x="54" y="96"/>
                    </a:lnTo>
                    <a:lnTo>
                      <a:pt x="54" y="30"/>
                    </a:lnTo>
                    <a:lnTo>
                      <a:pt x="54" y="60"/>
                    </a:lnTo>
                    <a:lnTo>
                      <a:pt x="54" y="66"/>
                    </a:lnTo>
                    <a:lnTo>
                      <a:pt x="54" y="42"/>
                    </a:lnTo>
                    <a:lnTo>
                      <a:pt x="54" y="48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54" y="66"/>
                    </a:lnTo>
                    <a:lnTo>
                      <a:pt x="54" y="54"/>
                    </a:lnTo>
                    <a:lnTo>
                      <a:pt x="54" y="30"/>
                    </a:lnTo>
                    <a:lnTo>
                      <a:pt x="54" y="78"/>
                    </a:lnTo>
                    <a:lnTo>
                      <a:pt x="54" y="78"/>
                    </a:lnTo>
                    <a:lnTo>
                      <a:pt x="54" y="96"/>
                    </a:lnTo>
                    <a:lnTo>
                      <a:pt x="54" y="54"/>
                    </a:lnTo>
                    <a:lnTo>
                      <a:pt x="54" y="66"/>
                    </a:lnTo>
                    <a:lnTo>
                      <a:pt x="54" y="54"/>
                    </a:lnTo>
                    <a:lnTo>
                      <a:pt x="54" y="78"/>
                    </a:lnTo>
                    <a:lnTo>
                      <a:pt x="54" y="72"/>
                    </a:lnTo>
                    <a:lnTo>
                      <a:pt x="54" y="36"/>
                    </a:lnTo>
                    <a:lnTo>
                      <a:pt x="54" y="42"/>
                    </a:lnTo>
                    <a:lnTo>
                      <a:pt x="54" y="48"/>
                    </a:lnTo>
                    <a:lnTo>
                      <a:pt x="54" y="66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54" y="78"/>
                    </a:lnTo>
                    <a:lnTo>
                      <a:pt x="54" y="84"/>
                    </a:lnTo>
                    <a:lnTo>
                      <a:pt x="54" y="72"/>
                    </a:lnTo>
                    <a:lnTo>
                      <a:pt x="54" y="72"/>
                    </a:lnTo>
                    <a:lnTo>
                      <a:pt x="54" y="54"/>
                    </a:lnTo>
                    <a:lnTo>
                      <a:pt x="54" y="60"/>
                    </a:lnTo>
                    <a:lnTo>
                      <a:pt x="54" y="54"/>
                    </a:lnTo>
                    <a:lnTo>
                      <a:pt x="54" y="66"/>
                    </a:lnTo>
                    <a:lnTo>
                      <a:pt x="54" y="54"/>
                    </a:lnTo>
                    <a:lnTo>
                      <a:pt x="54" y="78"/>
                    </a:lnTo>
                    <a:lnTo>
                      <a:pt x="54" y="24"/>
                    </a:lnTo>
                    <a:lnTo>
                      <a:pt x="54" y="24"/>
                    </a:lnTo>
                    <a:lnTo>
                      <a:pt x="54" y="78"/>
                    </a:lnTo>
                    <a:lnTo>
                      <a:pt x="54" y="36"/>
                    </a:lnTo>
                    <a:lnTo>
                      <a:pt x="54" y="30"/>
                    </a:lnTo>
                    <a:lnTo>
                      <a:pt x="54" y="66"/>
                    </a:lnTo>
                    <a:lnTo>
                      <a:pt x="54" y="72"/>
                    </a:lnTo>
                    <a:lnTo>
                      <a:pt x="54" y="60"/>
                    </a:lnTo>
                    <a:lnTo>
                      <a:pt x="54" y="18"/>
                    </a:lnTo>
                    <a:lnTo>
                      <a:pt x="54" y="78"/>
                    </a:lnTo>
                    <a:lnTo>
                      <a:pt x="54" y="72"/>
                    </a:lnTo>
                    <a:lnTo>
                      <a:pt x="54" y="60"/>
                    </a:lnTo>
                    <a:lnTo>
                      <a:pt x="54" y="6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44"/>
              <p:cNvSpPr>
                <a:spLocks/>
              </p:cNvSpPr>
              <p:nvPr/>
            </p:nvSpPr>
            <p:spPr bwMode="auto">
              <a:xfrm>
                <a:off x="4308475" y="7954963"/>
                <a:ext cx="95250" cy="219075"/>
              </a:xfrm>
              <a:custGeom>
                <a:avLst/>
                <a:gdLst>
                  <a:gd name="T0" fmla="*/ 6 w 60"/>
                  <a:gd name="T1" fmla="*/ 48 h 138"/>
                  <a:gd name="T2" fmla="*/ 6 w 60"/>
                  <a:gd name="T3" fmla="*/ 60 h 138"/>
                  <a:gd name="T4" fmla="*/ 6 w 60"/>
                  <a:gd name="T5" fmla="*/ 78 h 138"/>
                  <a:gd name="T6" fmla="*/ 6 w 60"/>
                  <a:gd name="T7" fmla="*/ 66 h 138"/>
                  <a:gd name="T8" fmla="*/ 6 w 60"/>
                  <a:gd name="T9" fmla="*/ 42 h 138"/>
                  <a:gd name="T10" fmla="*/ 6 w 60"/>
                  <a:gd name="T11" fmla="*/ 72 h 138"/>
                  <a:gd name="T12" fmla="*/ 12 w 60"/>
                  <a:gd name="T13" fmla="*/ 60 h 138"/>
                  <a:gd name="T14" fmla="*/ 12 w 60"/>
                  <a:gd name="T15" fmla="*/ 102 h 138"/>
                  <a:gd name="T16" fmla="*/ 12 w 60"/>
                  <a:gd name="T17" fmla="*/ 66 h 138"/>
                  <a:gd name="T18" fmla="*/ 12 w 60"/>
                  <a:gd name="T19" fmla="*/ 90 h 138"/>
                  <a:gd name="T20" fmla="*/ 12 w 60"/>
                  <a:gd name="T21" fmla="*/ 96 h 138"/>
                  <a:gd name="T22" fmla="*/ 12 w 60"/>
                  <a:gd name="T23" fmla="*/ 90 h 138"/>
                  <a:gd name="T24" fmla="*/ 12 w 60"/>
                  <a:gd name="T25" fmla="*/ 72 h 138"/>
                  <a:gd name="T26" fmla="*/ 18 w 60"/>
                  <a:gd name="T27" fmla="*/ 84 h 138"/>
                  <a:gd name="T28" fmla="*/ 18 w 60"/>
                  <a:gd name="T29" fmla="*/ 84 h 138"/>
                  <a:gd name="T30" fmla="*/ 18 w 60"/>
                  <a:gd name="T31" fmla="*/ 72 h 138"/>
                  <a:gd name="T32" fmla="*/ 18 w 60"/>
                  <a:gd name="T33" fmla="*/ 48 h 138"/>
                  <a:gd name="T34" fmla="*/ 18 w 60"/>
                  <a:gd name="T35" fmla="*/ 84 h 138"/>
                  <a:gd name="T36" fmla="*/ 18 w 60"/>
                  <a:gd name="T37" fmla="*/ 48 h 138"/>
                  <a:gd name="T38" fmla="*/ 24 w 60"/>
                  <a:gd name="T39" fmla="*/ 60 h 138"/>
                  <a:gd name="T40" fmla="*/ 24 w 60"/>
                  <a:gd name="T41" fmla="*/ 24 h 138"/>
                  <a:gd name="T42" fmla="*/ 24 w 60"/>
                  <a:gd name="T43" fmla="*/ 84 h 138"/>
                  <a:gd name="T44" fmla="*/ 24 w 60"/>
                  <a:gd name="T45" fmla="*/ 72 h 138"/>
                  <a:gd name="T46" fmla="*/ 24 w 60"/>
                  <a:gd name="T47" fmla="*/ 66 h 138"/>
                  <a:gd name="T48" fmla="*/ 24 w 60"/>
                  <a:gd name="T49" fmla="*/ 60 h 138"/>
                  <a:gd name="T50" fmla="*/ 30 w 60"/>
                  <a:gd name="T51" fmla="*/ 42 h 138"/>
                  <a:gd name="T52" fmla="*/ 30 w 60"/>
                  <a:gd name="T53" fmla="*/ 108 h 138"/>
                  <a:gd name="T54" fmla="*/ 30 w 60"/>
                  <a:gd name="T55" fmla="*/ 66 h 138"/>
                  <a:gd name="T56" fmla="*/ 30 w 60"/>
                  <a:gd name="T57" fmla="*/ 36 h 138"/>
                  <a:gd name="T58" fmla="*/ 30 w 60"/>
                  <a:gd name="T59" fmla="*/ 72 h 138"/>
                  <a:gd name="T60" fmla="*/ 30 w 60"/>
                  <a:gd name="T61" fmla="*/ 114 h 138"/>
                  <a:gd name="T62" fmla="*/ 30 w 60"/>
                  <a:gd name="T63" fmla="*/ 54 h 138"/>
                  <a:gd name="T64" fmla="*/ 36 w 60"/>
                  <a:gd name="T65" fmla="*/ 102 h 138"/>
                  <a:gd name="T66" fmla="*/ 36 w 60"/>
                  <a:gd name="T67" fmla="*/ 54 h 138"/>
                  <a:gd name="T68" fmla="*/ 36 w 60"/>
                  <a:gd name="T69" fmla="*/ 48 h 138"/>
                  <a:gd name="T70" fmla="*/ 36 w 60"/>
                  <a:gd name="T71" fmla="*/ 84 h 138"/>
                  <a:gd name="T72" fmla="*/ 36 w 60"/>
                  <a:gd name="T73" fmla="*/ 96 h 138"/>
                  <a:gd name="T74" fmla="*/ 36 w 60"/>
                  <a:gd name="T75" fmla="*/ 72 h 138"/>
                  <a:gd name="T76" fmla="*/ 42 w 60"/>
                  <a:gd name="T77" fmla="*/ 60 h 138"/>
                  <a:gd name="T78" fmla="*/ 42 w 60"/>
                  <a:gd name="T79" fmla="*/ 54 h 138"/>
                  <a:gd name="T80" fmla="*/ 42 w 60"/>
                  <a:gd name="T81" fmla="*/ 66 h 138"/>
                  <a:gd name="T82" fmla="*/ 42 w 60"/>
                  <a:gd name="T83" fmla="*/ 54 h 138"/>
                  <a:gd name="T84" fmla="*/ 42 w 60"/>
                  <a:gd name="T85" fmla="*/ 102 h 138"/>
                  <a:gd name="T86" fmla="*/ 42 w 60"/>
                  <a:gd name="T87" fmla="*/ 90 h 138"/>
                  <a:gd name="T88" fmla="*/ 42 w 60"/>
                  <a:gd name="T89" fmla="*/ 66 h 138"/>
                  <a:gd name="T90" fmla="*/ 48 w 60"/>
                  <a:gd name="T91" fmla="*/ 60 h 138"/>
                  <a:gd name="T92" fmla="*/ 48 w 60"/>
                  <a:gd name="T93" fmla="*/ 102 h 138"/>
                  <a:gd name="T94" fmla="*/ 48 w 60"/>
                  <a:gd name="T95" fmla="*/ 102 h 138"/>
                  <a:gd name="T96" fmla="*/ 48 w 60"/>
                  <a:gd name="T97" fmla="*/ 66 h 138"/>
                  <a:gd name="T98" fmla="*/ 48 w 60"/>
                  <a:gd name="T99" fmla="*/ 48 h 138"/>
                  <a:gd name="T100" fmla="*/ 48 w 60"/>
                  <a:gd name="T101" fmla="*/ 78 h 138"/>
                  <a:gd name="T102" fmla="*/ 54 w 60"/>
                  <a:gd name="T103" fmla="*/ 54 h 138"/>
                  <a:gd name="T104" fmla="*/ 54 w 60"/>
                  <a:gd name="T105" fmla="*/ 54 h 138"/>
                  <a:gd name="T106" fmla="*/ 54 w 60"/>
                  <a:gd name="T107" fmla="*/ 66 h 138"/>
                  <a:gd name="T108" fmla="*/ 54 w 60"/>
                  <a:gd name="T109" fmla="*/ 78 h 138"/>
                  <a:gd name="T110" fmla="*/ 54 w 60"/>
                  <a:gd name="T111" fmla="*/ 66 h 138"/>
                  <a:gd name="T112" fmla="*/ 54 w 60"/>
                  <a:gd name="T113" fmla="*/ 78 h 138"/>
                  <a:gd name="T114" fmla="*/ 60 w 60"/>
                  <a:gd name="T115" fmla="*/ 60 h 138"/>
                  <a:gd name="T116" fmla="*/ 60 w 60"/>
                  <a:gd name="T117" fmla="*/ 48 h 138"/>
                  <a:gd name="T118" fmla="*/ 60 w 60"/>
                  <a:gd name="T119" fmla="*/ 48 h 138"/>
                  <a:gd name="T120" fmla="*/ 60 w 60"/>
                  <a:gd name="T121" fmla="*/ 90 h 138"/>
                  <a:gd name="T122" fmla="*/ 60 w 60"/>
                  <a:gd name="T123" fmla="*/ 7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0" h="138">
                    <a:moveTo>
                      <a:pt x="0" y="78"/>
                    </a:moveTo>
                    <a:lnTo>
                      <a:pt x="0" y="72"/>
                    </a:lnTo>
                    <a:lnTo>
                      <a:pt x="0" y="84"/>
                    </a:lnTo>
                    <a:lnTo>
                      <a:pt x="0" y="78"/>
                    </a:lnTo>
                    <a:lnTo>
                      <a:pt x="6" y="60"/>
                    </a:lnTo>
                    <a:lnTo>
                      <a:pt x="6" y="24"/>
                    </a:lnTo>
                    <a:lnTo>
                      <a:pt x="6" y="60"/>
                    </a:lnTo>
                    <a:lnTo>
                      <a:pt x="6" y="66"/>
                    </a:lnTo>
                    <a:lnTo>
                      <a:pt x="6" y="72"/>
                    </a:lnTo>
                    <a:lnTo>
                      <a:pt x="6" y="60"/>
                    </a:lnTo>
                    <a:lnTo>
                      <a:pt x="6" y="54"/>
                    </a:lnTo>
                    <a:lnTo>
                      <a:pt x="6" y="102"/>
                    </a:lnTo>
                    <a:lnTo>
                      <a:pt x="6" y="84"/>
                    </a:lnTo>
                    <a:lnTo>
                      <a:pt x="6" y="84"/>
                    </a:lnTo>
                    <a:lnTo>
                      <a:pt x="6" y="48"/>
                    </a:lnTo>
                    <a:lnTo>
                      <a:pt x="6" y="48"/>
                    </a:lnTo>
                    <a:lnTo>
                      <a:pt x="6" y="30"/>
                    </a:lnTo>
                    <a:lnTo>
                      <a:pt x="6" y="78"/>
                    </a:lnTo>
                    <a:lnTo>
                      <a:pt x="6" y="54"/>
                    </a:lnTo>
                    <a:lnTo>
                      <a:pt x="6" y="120"/>
                    </a:lnTo>
                    <a:lnTo>
                      <a:pt x="6" y="72"/>
                    </a:lnTo>
                    <a:lnTo>
                      <a:pt x="6" y="66"/>
                    </a:lnTo>
                    <a:lnTo>
                      <a:pt x="6" y="48"/>
                    </a:lnTo>
                    <a:lnTo>
                      <a:pt x="6" y="102"/>
                    </a:lnTo>
                    <a:lnTo>
                      <a:pt x="6" y="60"/>
                    </a:lnTo>
                    <a:lnTo>
                      <a:pt x="6" y="72"/>
                    </a:lnTo>
                    <a:lnTo>
                      <a:pt x="6" y="6"/>
                    </a:lnTo>
                    <a:lnTo>
                      <a:pt x="6" y="84"/>
                    </a:lnTo>
                    <a:lnTo>
                      <a:pt x="6" y="48"/>
                    </a:lnTo>
                    <a:lnTo>
                      <a:pt x="6" y="66"/>
                    </a:lnTo>
                    <a:lnTo>
                      <a:pt x="6" y="102"/>
                    </a:lnTo>
                    <a:lnTo>
                      <a:pt x="6" y="60"/>
                    </a:lnTo>
                    <a:lnTo>
                      <a:pt x="6" y="84"/>
                    </a:lnTo>
                    <a:lnTo>
                      <a:pt x="6" y="60"/>
                    </a:lnTo>
                    <a:lnTo>
                      <a:pt x="6" y="126"/>
                    </a:lnTo>
                    <a:lnTo>
                      <a:pt x="6" y="78"/>
                    </a:lnTo>
                    <a:lnTo>
                      <a:pt x="6" y="60"/>
                    </a:lnTo>
                    <a:lnTo>
                      <a:pt x="6" y="96"/>
                    </a:lnTo>
                    <a:lnTo>
                      <a:pt x="6" y="54"/>
                    </a:lnTo>
                    <a:lnTo>
                      <a:pt x="6" y="30"/>
                    </a:lnTo>
                    <a:lnTo>
                      <a:pt x="6" y="60"/>
                    </a:lnTo>
                    <a:lnTo>
                      <a:pt x="6" y="96"/>
                    </a:lnTo>
                    <a:lnTo>
                      <a:pt x="6" y="60"/>
                    </a:lnTo>
                    <a:lnTo>
                      <a:pt x="6" y="36"/>
                    </a:lnTo>
                    <a:lnTo>
                      <a:pt x="6" y="66"/>
                    </a:lnTo>
                    <a:lnTo>
                      <a:pt x="6" y="54"/>
                    </a:lnTo>
                    <a:lnTo>
                      <a:pt x="6" y="78"/>
                    </a:lnTo>
                    <a:lnTo>
                      <a:pt x="6" y="78"/>
                    </a:lnTo>
                    <a:lnTo>
                      <a:pt x="6" y="66"/>
                    </a:lnTo>
                    <a:lnTo>
                      <a:pt x="6" y="60"/>
                    </a:lnTo>
                    <a:lnTo>
                      <a:pt x="6" y="54"/>
                    </a:lnTo>
                    <a:lnTo>
                      <a:pt x="6" y="72"/>
                    </a:lnTo>
                    <a:lnTo>
                      <a:pt x="6" y="90"/>
                    </a:lnTo>
                    <a:lnTo>
                      <a:pt x="6" y="60"/>
                    </a:lnTo>
                    <a:lnTo>
                      <a:pt x="6" y="84"/>
                    </a:lnTo>
                    <a:lnTo>
                      <a:pt x="6" y="72"/>
                    </a:lnTo>
                    <a:lnTo>
                      <a:pt x="6" y="72"/>
                    </a:lnTo>
                    <a:lnTo>
                      <a:pt x="6" y="84"/>
                    </a:lnTo>
                    <a:lnTo>
                      <a:pt x="6" y="66"/>
                    </a:lnTo>
                    <a:lnTo>
                      <a:pt x="6" y="66"/>
                    </a:lnTo>
                    <a:lnTo>
                      <a:pt x="6" y="42"/>
                    </a:lnTo>
                    <a:lnTo>
                      <a:pt x="6" y="60"/>
                    </a:lnTo>
                    <a:lnTo>
                      <a:pt x="6" y="60"/>
                    </a:lnTo>
                    <a:lnTo>
                      <a:pt x="6" y="66"/>
                    </a:lnTo>
                    <a:lnTo>
                      <a:pt x="6" y="66"/>
                    </a:lnTo>
                    <a:lnTo>
                      <a:pt x="6" y="42"/>
                    </a:lnTo>
                    <a:lnTo>
                      <a:pt x="6" y="66"/>
                    </a:lnTo>
                    <a:lnTo>
                      <a:pt x="6" y="96"/>
                    </a:lnTo>
                    <a:lnTo>
                      <a:pt x="6" y="114"/>
                    </a:lnTo>
                    <a:lnTo>
                      <a:pt x="6" y="72"/>
                    </a:lnTo>
                    <a:lnTo>
                      <a:pt x="6" y="48"/>
                    </a:lnTo>
                    <a:lnTo>
                      <a:pt x="6" y="90"/>
                    </a:lnTo>
                    <a:lnTo>
                      <a:pt x="6" y="96"/>
                    </a:lnTo>
                    <a:lnTo>
                      <a:pt x="6" y="60"/>
                    </a:lnTo>
                    <a:lnTo>
                      <a:pt x="6" y="78"/>
                    </a:lnTo>
                    <a:lnTo>
                      <a:pt x="6" y="42"/>
                    </a:lnTo>
                    <a:lnTo>
                      <a:pt x="6" y="96"/>
                    </a:lnTo>
                    <a:lnTo>
                      <a:pt x="6" y="54"/>
                    </a:lnTo>
                    <a:lnTo>
                      <a:pt x="6" y="96"/>
                    </a:lnTo>
                    <a:lnTo>
                      <a:pt x="6" y="42"/>
                    </a:lnTo>
                    <a:lnTo>
                      <a:pt x="6" y="66"/>
                    </a:lnTo>
                    <a:lnTo>
                      <a:pt x="6" y="78"/>
                    </a:lnTo>
                    <a:lnTo>
                      <a:pt x="6" y="114"/>
                    </a:lnTo>
                    <a:lnTo>
                      <a:pt x="6" y="54"/>
                    </a:lnTo>
                    <a:lnTo>
                      <a:pt x="6" y="72"/>
                    </a:lnTo>
                    <a:lnTo>
                      <a:pt x="6" y="48"/>
                    </a:lnTo>
                    <a:lnTo>
                      <a:pt x="6" y="90"/>
                    </a:lnTo>
                    <a:lnTo>
                      <a:pt x="6" y="36"/>
                    </a:lnTo>
                    <a:lnTo>
                      <a:pt x="6" y="66"/>
                    </a:lnTo>
                    <a:lnTo>
                      <a:pt x="6" y="30"/>
                    </a:lnTo>
                    <a:lnTo>
                      <a:pt x="6" y="84"/>
                    </a:lnTo>
                    <a:lnTo>
                      <a:pt x="6" y="60"/>
                    </a:lnTo>
                    <a:lnTo>
                      <a:pt x="6" y="66"/>
                    </a:lnTo>
                    <a:lnTo>
                      <a:pt x="6" y="66"/>
                    </a:lnTo>
                    <a:lnTo>
                      <a:pt x="6" y="54"/>
                    </a:lnTo>
                    <a:lnTo>
                      <a:pt x="6" y="72"/>
                    </a:lnTo>
                    <a:lnTo>
                      <a:pt x="6" y="48"/>
                    </a:lnTo>
                    <a:lnTo>
                      <a:pt x="6" y="84"/>
                    </a:lnTo>
                    <a:lnTo>
                      <a:pt x="6" y="48"/>
                    </a:lnTo>
                    <a:lnTo>
                      <a:pt x="6" y="90"/>
                    </a:lnTo>
                    <a:lnTo>
                      <a:pt x="6" y="60"/>
                    </a:lnTo>
                    <a:lnTo>
                      <a:pt x="6" y="54"/>
                    </a:lnTo>
                    <a:lnTo>
                      <a:pt x="6" y="72"/>
                    </a:lnTo>
                    <a:lnTo>
                      <a:pt x="6" y="48"/>
                    </a:lnTo>
                    <a:lnTo>
                      <a:pt x="6" y="30"/>
                    </a:lnTo>
                    <a:lnTo>
                      <a:pt x="6" y="60"/>
                    </a:lnTo>
                    <a:lnTo>
                      <a:pt x="12" y="60"/>
                    </a:lnTo>
                    <a:lnTo>
                      <a:pt x="12" y="36"/>
                    </a:lnTo>
                    <a:lnTo>
                      <a:pt x="12" y="84"/>
                    </a:lnTo>
                    <a:lnTo>
                      <a:pt x="12" y="102"/>
                    </a:lnTo>
                    <a:lnTo>
                      <a:pt x="12" y="72"/>
                    </a:lnTo>
                    <a:lnTo>
                      <a:pt x="12" y="60"/>
                    </a:lnTo>
                    <a:lnTo>
                      <a:pt x="12" y="60"/>
                    </a:lnTo>
                    <a:lnTo>
                      <a:pt x="12" y="66"/>
                    </a:lnTo>
                    <a:lnTo>
                      <a:pt x="12" y="108"/>
                    </a:lnTo>
                    <a:lnTo>
                      <a:pt x="12" y="84"/>
                    </a:lnTo>
                    <a:lnTo>
                      <a:pt x="12" y="66"/>
                    </a:lnTo>
                    <a:lnTo>
                      <a:pt x="12" y="60"/>
                    </a:lnTo>
                    <a:lnTo>
                      <a:pt x="12" y="54"/>
                    </a:lnTo>
                    <a:lnTo>
                      <a:pt x="12" y="96"/>
                    </a:lnTo>
                    <a:lnTo>
                      <a:pt x="12" y="66"/>
                    </a:lnTo>
                    <a:lnTo>
                      <a:pt x="12" y="60"/>
                    </a:lnTo>
                    <a:lnTo>
                      <a:pt x="12" y="30"/>
                    </a:lnTo>
                    <a:lnTo>
                      <a:pt x="12" y="84"/>
                    </a:lnTo>
                    <a:lnTo>
                      <a:pt x="12" y="48"/>
                    </a:lnTo>
                    <a:lnTo>
                      <a:pt x="12" y="60"/>
                    </a:lnTo>
                    <a:lnTo>
                      <a:pt x="12" y="66"/>
                    </a:lnTo>
                    <a:lnTo>
                      <a:pt x="12" y="102"/>
                    </a:lnTo>
                    <a:lnTo>
                      <a:pt x="12" y="18"/>
                    </a:lnTo>
                    <a:lnTo>
                      <a:pt x="12" y="84"/>
                    </a:lnTo>
                    <a:lnTo>
                      <a:pt x="12" y="60"/>
                    </a:lnTo>
                    <a:lnTo>
                      <a:pt x="12" y="84"/>
                    </a:lnTo>
                    <a:lnTo>
                      <a:pt x="12" y="12"/>
                    </a:lnTo>
                    <a:lnTo>
                      <a:pt x="12" y="96"/>
                    </a:lnTo>
                    <a:lnTo>
                      <a:pt x="12" y="54"/>
                    </a:lnTo>
                    <a:lnTo>
                      <a:pt x="12" y="90"/>
                    </a:lnTo>
                    <a:lnTo>
                      <a:pt x="12" y="66"/>
                    </a:lnTo>
                    <a:lnTo>
                      <a:pt x="12" y="36"/>
                    </a:lnTo>
                    <a:lnTo>
                      <a:pt x="12" y="90"/>
                    </a:lnTo>
                    <a:lnTo>
                      <a:pt x="12" y="48"/>
                    </a:lnTo>
                    <a:lnTo>
                      <a:pt x="12" y="72"/>
                    </a:lnTo>
                    <a:lnTo>
                      <a:pt x="12" y="72"/>
                    </a:lnTo>
                    <a:lnTo>
                      <a:pt x="12" y="72"/>
                    </a:lnTo>
                    <a:lnTo>
                      <a:pt x="12" y="66"/>
                    </a:lnTo>
                    <a:lnTo>
                      <a:pt x="12" y="72"/>
                    </a:lnTo>
                    <a:lnTo>
                      <a:pt x="12" y="72"/>
                    </a:lnTo>
                    <a:lnTo>
                      <a:pt x="12" y="42"/>
                    </a:lnTo>
                    <a:lnTo>
                      <a:pt x="12" y="66"/>
                    </a:lnTo>
                    <a:lnTo>
                      <a:pt x="12" y="60"/>
                    </a:lnTo>
                    <a:lnTo>
                      <a:pt x="12" y="90"/>
                    </a:lnTo>
                    <a:lnTo>
                      <a:pt x="12" y="84"/>
                    </a:lnTo>
                    <a:lnTo>
                      <a:pt x="12" y="102"/>
                    </a:lnTo>
                    <a:lnTo>
                      <a:pt x="12" y="54"/>
                    </a:lnTo>
                    <a:lnTo>
                      <a:pt x="12" y="90"/>
                    </a:lnTo>
                    <a:lnTo>
                      <a:pt x="12" y="78"/>
                    </a:lnTo>
                    <a:lnTo>
                      <a:pt x="12" y="48"/>
                    </a:lnTo>
                    <a:lnTo>
                      <a:pt x="12" y="42"/>
                    </a:lnTo>
                    <a:lnTo>
                      <a:pt x="12" y="48"/>
                    </a:lnTo>
                    <a:lnTo>
                      <a:pt x="12" y="90"/>
                    </a:lnTo>
                    <a:lnTo>
                      <a:pt x="12" y="90"/>
                    </a:lnTo>
                    <a:lnTo>
                      <a:pt x="12" y="42"/>
                    </a:lnTo>
                    <a:lnTo>
                      <a:pt x="12" y="84"/>
                    </a:lnTo>
                    <a:lnTo>
                      <a:pt x="12" y="66"/>
                    </a:lnTo>
                    <a:lnTo>
                      <a:pt x="12" y="66"/>
                    </a:lnTo>
                    <a:lnTo>
                      <a:pt x="12" y="108"/>
                    </a:lnTo>
                    <a:lnTo>
                      <a:pt x="12" y="72"/>
                    </a:lnTo>
                    <a:lnTo>
                      <a:pt x="12" y="90"/>
                    </a:lnTo>
                    <a:lnTo>
                      <a:pt x="12" y="72"/>
                    </a:lnTo>
                    <a:lnTo>
                      <a:pt x="12" y="102"/>
                    </a:lnTo>
                    <a:lnTo>
                      <a:pt x="12" y="54"/>
                    </a:lnTo>
                    <a:lnTo>
                      <a:pt x="12" y="48"/>
                    </a:lnTo>
                    <a:lnTo>
                      <a:pt x="12" y="90"/>
                    </a:lnTo>
                    <a:lnTo>
                      <a:pt x="12" y="42"/>
                    </a:lnTo>
                    <a:lnTo>
                      <a:pt x="12" y="54"/>
                    </a:lnTo>
                    <a:lnTo>
                      <a:pt x="12" y="108"/>
                    </a:lnTo>
                    <a:lnTo>
                      <a:pt x="12" y="96"/>
                    </a:lnTo>
                    <a:lnTo>
                      <a:pt x="12" y="54"/>
                    </a:lnTo>
                    <a:lnTo>
                      <a:pt x="12" y="84"/>
                    </a:lnTo>
                    <a:lnTo>
                      <a:pt x="12" y="48"/>
                    </a:lnTo>
                    <a:lnTo>
                      <a:pt x="12" y="78"/>
                    </a:lnTo>
                    <a:lnTo>
                      <a:pt x="12" y="66"/>
                    </a:lnTo>
                    <a:lnTo>
                      <a:pt x="12" y="90"/>
                    </a:lnTo>
                    <a:lnTo>
                      <a:pt x="12" y="96"/>
                    </a:lnTo>
                    <a:lnTo>
                      <a:pt x="12" y="54"/>
                    </a:lnTo>
                    <a:lnTo>
                      <a:pt x="12" y="120"/>
                    </a:lnTo>
                    <a:lnTo>
                      <a:pt x="12" y="78"/>
                    </a:lnTo>
                    <a:lnTo>
                      <a:pt x="12" y="102"/>
                    </a:lnTo>
                    <a:lnTo>
                      <a:pt x="12" y="78"/>
                    </a:lnTo>
                    <a:lnTo>
                      <a:pt x="12" y="78"/>
                    </a:lnTo>
                    <a:lnTo>
                      <a:pt x="12" y="78"/>
                    </a:lnTo>
                    <a:lnTo>
                      <a:pt x="12" y="72"/>
                    </a:lnTo>
                    <a:lnTo>
                      <a:pt x="12" y="90"/>
                    </a:lnTo>
                    <a:lnTo>
                      <a:pt x="12" y="66"/>
                    </a:lnTo>
                    <a:lnTo>
                      <a:pt x="12" y="66"/>
                    </a:lnTo>
                    <a:lnTo>
                      <a:pt x="12" y="60"/>
                    </a:lnTo>
                    <a:lnTo>
                      <a:pt x="12" y="48"/>
                    </a:lnTo>
                    <a:lnTo>
                      <a:pt x="12" y="78"/>
                    </a:lnTo>
                    <a:lnTo>
                      <a:pt x="12" y="90"/>
                    </a:lnTo>
                    <a:lnTo>
                      <a:pt x="12" y="84"/>
                    </a:lnTo>
                    <a:lnTo>
                      <a:pt x="12" y="48"/>
                    </a:lnTo>
                    <a:lnTo>
                      <a:pt x="12" y="78"/>
                    </a:lnTo>
                    <a:lnTo>
                      <a:pt x="12" y="36"/>
                    </a:lnTo>
                    <a:lnTo>
                      <a:pt x="12" y="60"/>
                    </a:lnTo>
                    <a:lnTo>
                      <a:pt x="12" y="90"/>
                    </a:lnTo>
                    <a:lnTo>
                      <a:pt x="12" y="72"/>
                    </a:lnTo>
                    <a:lnTo>
                      <a:pt x="12" y="60"/>
                    </a:lnTo>
                    <a:lnTo>
                      <a:pt x="12" y="90"/>
                    </a:lnTo>
                    <a:lnTo>
                      <a:pt x="12" y="72"/>
                    </a:lnTo>
                    <a:lnTo>
                      <a:pt x="12" y="48"/>
                    </a:lnTo>
                    <a:lnTo>
                      <a:pt x="18" y="36"/>
                    </a:lnTo>
                    <a:lnTo>
                      <a:pt x="18" y="60"/>
                    </a:lnTo>
                    <a:lnTo>
                      <a:pt x="18" y="54"/>
                    </a:lnTo>
                    <a:lnTo>
                      <a:pt x="18" y="72"/>
                    </a:lnTo>
                    <a:lnTo>
                      <a:pt x="18" y="66"/>
                    </a:lnTo>
                    <a:lnTo>
                      <a:pt x="18" y="42"/>
                    </a:lnTo>
                    <a:lnTo>
                      <a:pt x="18" y="90"/>
                    </a:lnTo>
                    <a:lnTo>
                      <a:pt x="18" y="78"/>
                    </a:lnTo>
                    <a:lnTo>
                      <a:pt x="18" y="42"/>
                    </a:lnTo>
                    <a:lnTo>
                      <a:pt x="18" y="90"/>
                    </a:lnTo>
                    <a:lnTo>
                      <a:pt x="18" y="66"/>
                    </a:lnTo>
                    <a:lnTo>
                      <a:pt x="18" y="78"/>
                    </a:lnTo>
                    <a:lnTo>
                      <a:pt x="18" y="60"/>
                    </a:lnTo>
                    <a:lnTo>
                      <a:pt x="18" y="60"/>
                    </a:lnTo>
                    <a:lnTo>
                      <a:pt x="18" y="84"/>
                    </a:lnTo>
                    <a:lnTo>
                      <a:pt x="18" y="84"/>
                    </a:lnTo>
                    <a:lnTo>
                      <a:pt x="18" y="72"/>
                    </a:lnTo>
                    <a:lnTo>
                      <a:pt x="18" y="78"/>
                    </a:lnTo>
                    <a:lnTo>
                      <a:pt x="18" y="84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18" y="96"/>
                    </a:lnTo>
                    <a:lnTo>
                      <a:pt x="18" y="102"/>
                    </a:lnTo>
                    <a:lnTo>
                      <a:pt x="18" y="24"/>
                    </a:lnTo>
                    <a:lnTo>
                      <a:pt x="18" y="66"/>
                    </a:lnTo>
                    <a:lnTo>
                      <a:pt x="18" y="66"/>
                    </a:lnTo>
                    <a:lnTo>
                      <a:pt x="18" y="24"/>
                    </a:lnTo>
                    <a:lnTo>
                      <a:pt x="18" y="66"/>
                    </a:lnTo>
                    <a:lnTo>
                      <a:pt x="18" y="54"/>
                    </a:lnTo>
                    <a:lnTo>
                      <a:pt x="18" y="60"/>
                    </a:lnTo>
                    <a:lnTo>
                      <a:pt x="18" y="84"/>
                    </a:lnTo>
                    <a:lnTo>
                      <a:pt x="18" y="72"/>
                    </a:lnTo>
                    <a:lnTo>
                      <a:pt x="18" y="102"/>
                    </a:lnTo>
                    <a:lnTo>
                      <a:pt x="18" y="84"/>
                    </a:lnTo>
                    <a:lnTo>
                      <a:pt x="18" y="84"/>
                    </a:lnTo>
                    <a:lnTo>
                      <a:pt x="18" y="72"/>
                    </a:lnTo>
                    <a:lnTo>
                      <a:pt x="18" y="84"/>
                    </a:lnTo>
                    <a:lnTo>
                      <a:pt x="18" y="78"/>
                    </a:lnTo>
                    <a:lnTo>
                      <a:pt x="18" y="66"/>
                    </a:lnTo>
                    <a:lnTo>
                      <a:pt x="18" y="60"/>
                    </a:lnTo>
                    <a:lnTo>
                      <a:pt x="18" y="42"/>
                    </a:lnTo>
                    <a:lnTo>
                      <a:pt x="18" y="132"/>
                    </a:lnTo>
                    <a:lnTo>
                      <a:pt x="18" y="42"/>
                    </a:lnTo>
                    <a:lnTo>
                      <a:pt x="18" y="90"/>
                    </a:lnTo>
                    <a:lnTo>
                      <a:pt x="18" y="60"/>
                    </a:lnTo>
                    <a:lnTo>
                      <a:pt x="18" y="66"/>
                    </a:lnTo>
                    <a:lnTo>
                      <a:pt x="18" y="72"/>
                    </a:lnTo>
                    <a:lnTo>
                      <a:pt x="18" y="78"/>
                    </a:lnTo>
                    <a:lnTo>
                      <a:pt x="18" y="54"/>
                    </a:lnTo>
                    <a:lnTo>
                      <a:pt x="18" y="48"/>
                    </a:lnTo>
                    <a:lnTo>
                      <a:pt x="18" y="66"/>
                    </a:lnTo>
                    <a:lnTo>
                      <a:pt x="18" y="78"/>
                    </a:lnTo>
                    <a:lnTo>
                      <a:pt x="18" y="78"/>
                    </a:lnTo>
                    <a:lnTo>
                      <a:pt x="18" y="66"/>
                    </a:lnTo>
                    <a:lnTo>
                      <a:pt x="18" y="96"/>
                    </a:lnTo>
                    <a:lnTo>
                      <a:pt x="18" y="90"/>
                    </a:lnTo>
                    <a:lnTo>
                      <a:pt x="18" y="54"/>
                    </a:lnTo>
                    <a:lnTo>
                      <a:pt x="18" y="108"/>
                    </a:lnTo>
                    <a:lnTo>
                      <a:pt x="18" y="60"/>
                    </a:lnTo>
                    <a:lnTo>
                      <a:pt x="18" y="48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18" y="48"/>
                    </a:lnTo>
                    <a:lnTo>
                      <a:pt x="18" y="48"/>
                    </a:lnTo>
                    <a:lnTo>
                      <a:pt x="18" y="60"/>
                    </a:lnTo>
                    <a:lnTo>
                      <a:pt x="18" y="54"/>
                    </a:lnTo>
                    <a:lnTo>
                      <a:pt x="18" y="78"/>
                    </a:lnTo>
                    <a:lnTo>
                      <a:pt x="18" y="72"/>
                    </a:lnTo>
                    <a:lnTo>
                      <a:pt x="18" y="72"/>
                    </a:lnTo>
                    <a:lnTo>
                      <a:pt x="18" y="90"/>
                    </a:lnTo>
                    <a:lnTo>
                      <a:pt x="18" y="120"/>
                    </a:lnTo>
                    <a:lnTo>
                      <a:pt x="18" y="84"/>
                    </a:lnTo>
                    <a:lnTo>
                      <a:pt x="18" y="42"/>
                    </a:lnTo>
                    <a:lnTo>
                      <a:pt x="18" y="60"/>
                    </a:lnTo>
                    <a:lnTo>
                      <a:pt x="18" y="72"/>
                    </a:lnTo>
                    <a:lnTo>
                      <a:pt x="18" y="66"/>
                    </a:lnTo>
                    <a:lnTo>
                      <a:pt x="18" y="72"/>
                    </a:lnTo>
                    <a:lnTo>
                      <a:pt x="18" y="108"/>
                    </a:lnTo>
                    <a:lnTo>
                      <a:pt x="18" y="84"/>
                    </a:lnTo>
                    <a:lnTo>
                      <a:pt x="18" y="96"/>
                    </a:lnTo>
                    <a:lnTo>
                      <a:pt x="18" y="66"/>
                    </a:lnTo>
                    <a:lnTo>
                      <a:pt x="18" y="66"/>
                    </a:lnTo>
                    <a:lnTo>
                      <a:pt x="18" y="102"/>
                    </a:lnTo>
                    <a:lnTo>
                      <a:pt x="18" y="96"/>
                    </a:lnTo>
                    <a:lnTo>
                      <a:pt x="18" y="84"/>
                    </a:lnTo>
                    <a:lnTo>
                      <a:pt x="18" y="60"/>
                    </a:lnTo>
                    <a:lnTo>
                      <a:pt x="18" y="54"/>
                    </a:lnTo>
                    <a:lnTo>
                      <a:pt x="18" y="90"/>
                    </a:lnTo>
                    <a:lnTo>
                      <a:pt x="18" y="66"/>
                    </a:lnTo>
                    <a:lnTo>
                      <a:pt x="18" y="54"/>
                    </a:lnTo>
                    <a:lnTo>
                      <a:pt x="18" y="78"/>
                    </a:lnTo>
                    <a:lnTo>
                      <a:pt x="18" y="96"/>
                    </a:lnTo>
                    <a:lnTo>
                      <a:pt x="18" y="54"/>
                    </a:lnTo>
                    <a:lnTo>
                      <a:pt x="18" y="66"/>
                    </a:lnTo>
                    <a:lnTo>
                      <a:pt x="18" y="48"/>
                    </a:lnTo>
                    <a:lnTo>
                      <a:pt x="18" y="60"/>
                    </a:lnTo>
                    <a:lnTo>
                      <a:pt x="18" y="60"/>
                    </a:lnTo>
                    <a:lnTo>
                      <a:pt x="18" y="54"/>
                    </a:lnTo>
                    <a:lnTo>
                      <a:pt x="18" y="60"/>
                    </a:lnTo>
                    <a:lnTo>
                      <a:pt x="18" y="66"/>
                    </a:lnTo>
                    <a:lnTo>
                      <a:pt x="18" y="66"/>
                    </a:lnTo>
                    <a:lnTo>
                      <a:pt x="18" y="42"/>
                    </a:lnTo>
                    <a:lnTo>
                      <a:pt x="24" y="78"/>
                    </a:lnTo>
                    <a:lnTo>
                      <a:pt x="24" y="60"/>
                    </a:lnTo>
                    <a:lnTo>
                      <a:pt x="24" y="78"/>
                    </a:lnTo>
                    <a:lnTo>
                      <a:pt x="24" y="36"/>
                    </a:lnTo>
                    <a:lnTo>
                      <a:pt x="24" y="60"/>
                    </a:lnTo>
                    <a:lnTo>
                      <a:pt x="24" y="96"/>
                    </a:lnTo>
                    <a:lnTo>
                      <a:pt x="24" y="66"/>
                    </a:lnTo>
                    <a:lnTo>
                      <a:pt x="24" y="72"/>
                    </a:lnTo>
                    <a:lnTo>
                      <a:pt x="24" y="60"/>
                    </a:lnTo>
                    <a:lnTo>
                      <a:pt x="24" y="84"/>
                    </a:lnTo>
                    <a:lnTo>
                      <a:pt x="24" y="54"/>
                    </a:lnTo>
                    <a:lnTo>
                      <a:pt x="24" y="48"/>
                    </a:lnTo>
                    <a:lnTo>
                      <a:pt x="24" y="54"/>
                    </a:lnTo>
                    <a:lnTo>
                      <a:pt x="24" y="12"/>
                    </a:lnTo>
                    <a:lnTo>
                      <a:pt x="24" y="96"/>
                    </a:lnTo>
                    <a:lnTo>
                      <a:pt x="24" y="72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24" y="54"/>
                    </a:lnTo>
                    <a:lnTo>
                      <a:pt x="24" y="78"/>
                    </a:lnTo>
                    <a:lnTo>
                      <a:pt x="24" y="84"/>
                    </a:lnTo>
                    <a:lnTo>
                      <a:pt x="24" y="90"/>
                    </a:lnTo>
                    <a:lnTo>
                      <a:pt x="24" y="90"/>
                    </a:lnTo>
                    <a:lnTo>
                      <a:pt x="24" y="66"/>
                    </a:lnTo>
                    <a:lnTo>
                      <a:pt x="24" y="24"/>
                    </a:lnTo>
                    <a:lnTo>
                      <a:pt x="24" y="48"/>
                    </a:lnTo>
                    <a:lnTo>
                      <a:pt x="24" y="84"/>
                    </a:lnTo>
                    <a:lnTo>
                      <a:pt x="24" y="66"/>
                    </a:lnTo>
                    <a:lnTo>
                      <a:pt x="24" y="48"/>
                    </a:lnTo>
                    <a:lnTo>
                      <a:pt x="24" y="90"/>
                    </a:lnTo>
                    <a:lnTo>
                      <a:pt x="24" y="72"/>
                    </a:lnTo>
                    <a:lnTo>
                      <a:pt x="24" y="72"/>
                    </a:lnTo>
                    <a:lnTo>
                      <a:pt x="24" y="84"/>
                    </a:lnTo>
                    <a:lnTo>
                      <a:pt x="24" y="84"/>
                    </a:lnTo>
                    <a:lnTo>
                      <a:pt x="24" y="18"/>
                    </a:lnTo>
                    <a:lnTo>
                      <a:pt x="24" y="30"/>
                    </a:lnTo>
                    <a:lnTo>
                      <a:pt x="24" y="60"/>
                    </a:lnTo>
                    <a:lnTo>
                      <a:pt x="24" y="66"/>
                    </a:lnTo>
                    <a:lnTo>
                      <a:pt x="24" y="96"/>
                    </a:lnTo>
                    <a:lnTo>
                      <a:pt x="24" y="96"/>
                    </a:lnTo>
                    <a:lnTo>
                      <a:pt x="24" y="84"/>
                    </a:lnTo>
                    <a:lnTo>
                      <a:pt x="24" y="54"/>
                    </a:lnTo>
                    <a:lnTo>
                      <a:pt x="24" y="66"/>
                    </a:lnTo>
                    <a:lnTo>
                      <a:pt x="24" y="84"/>
                    </a:lnTo>
                    <a:lnTo>
                      <a:pt x="24" y="54"/>
                    </a:lnTo>
                    <a:lnTo>
                      <a:pt x="24" y="96"/>
                    </a:lnTo>
                    <a:lnTo>
                      <a:pt x="24" y="84"/>
                    </a:lnTo>
                    <a:lnTo>
                      <a:pt x="24" y="36"/>
                    </a:lnTo>
                    <a:lnTo>
                      <a:pt x="24" y="84"/>
                    </a:lnTo>
                    <a:lnTo>
                      <a:pt x="24" y="90"/>
                    </a:lnTo>
                    <a:lnTo>
                      <a:pt x="24" y="90"/>
                    </a:lnTo>
                    <a:lnTo>
                      <a:pt x="24" y="102"/>
                    </a:lnTo>
                    <a:lnTo>
                      <a:pt x="24" y="138"/>
                    </a:lnTo>
                    <a:lnTo>
                      <a:pt x="24" y="66"/>
                    </a:lnTo>
                    <a:lnTo>
                      <a:pt x="24" y="90"/>
                    </a:lnTo>
                    <a:lnTo>
                      <a:pt x="24" y="72"/>
                    </a:lnTo>
                    <a:lnTo>
                      <a:pt x="24" y="72"/>
                    </a:lnTo>
                    <a:lnTo>
                      <a:pt x="24" y="72"/>
                    </a:lnTo>
                    <a:lnTo>
                      <a:pt x="24" y="60"/>
                    </a:lnTo>
                    <a:lnTo>
                      <a:pt x="24" y="42"/>
                    </a:lnTo>
                    <a:lnTo>
                      <a:pt x="24" y="60"/>
                    </a:lnTo>
                    <a:lnTo>
                      <a:pt x="24" y="0"/>
                    </a:lnTo>
                    <a:lnTo>
                      <a:pt x="24" y="66"/>
                    </a:lnTo>
                    <a:lnTo>
                      <a:pt x="24" y="60"/>
                    </a:lnTo>
                    <a:lnTo>
                      <a:pt x="24" y="96"/>
                    </a:lnTo>
                    <a:lnTo>
                      <a:pt x="24" y="66"/>
                    </a:lnTo>
                    <a:lnTo>
                      <a:pt x="24" y="42"/>
                    </a:lnTo>
                    <a:lnTo>
                      <a:pt x="24" y="78"/>
                    </a:lnTo>
                    <a:lnTo>
                      <a:pt x="24" y="84"/>
                    </a:lnTo>
                    <a:lnTo>
                      <a:pt x="24" y="48"/>
                    </a:lnTo>
                    <a:lnTo>
                      <a:pt x="24" y="36"/>
                    </a:lnTo>
                    <a:lnTo>
                      <a:pt x="24" y="66"/>
                    </a:lnTo>
                    <a:lnTo>
                      <a:pt x="24" y="66"/>
                    </a:lnTo>
                    <a:lnTo>
                      <a:pt x="24" y="78"/>
                    </a:lnTo>
                    <a:lnTo>
                      <a:pt x="24" y="66"/>
                    </a:lnTo>
                    <a:lnTo>
                      <a:pt x="24" y="78"/>
                    </a:lnTo>
                    <a:lnTo>
                      <a:pt x="24" y="72"/>
                    </a:lnTo>
                    <a:lnTo>
                      <a:pt x="24" y="60"/>
                    </a:lnTo>
                    <a:lnTo>
                      <a:pt x="24" y="54"/>
                    </a:lnTo>
                    <a:lnTo>
                      <a:pt x="24" y="78"/>
                    </a:lnTo>
                    <a:lnTo>
                      <a:pt x="24" y="60"/>
                    </a:lnTo>
                    <a:lnTo>
                      <a:pt x="24" y="84"/>
                    </a:lnTo>
                    <a:lnTo>
                      <a:pt x="24" y="36"/>
                    </a:lnTo>
                    <a:lnTo>
                      <a:pt x="24" y="72"/>
                    </a:lnTo>
                    <a:lnTo>
                      <a:pt x="24" y="54"/>
                    </a:lnTo>
                    <a:lnTo>
                      <a:pt x="24" y="72"/>
                    </a:lnTo>
                    <a:lnTo>
                      <a:pt x="24" y="72"/>
                    </a:lnTo>
                    <a:lnTo>
                      <a:pt x="24" y="108"/>
                    </a:lnTo>
                    <a:lnTo>
                      <a:pt x="24" y="60"/>
                    </a:lnTo>
                    <a:lnTo>
                      <a:pt x="24" y="72"/>
                    </a:lnTo>
                    <a:lnTo>
                      <a:pt x="24" y="54"/>
                    </a:lnTo>
                    <a:lnTo>
                      <a:pt x="24" y="72"/>
                    </a:lnTo>
                    <a:lnTo>
                      <a:pt x="24" y="66"/>
                    </a:lnTo>
                    <a:lnTo>
                      <a:pt x="24" y="72"/>
                    </a:lnTo>
                    <a:lnTo>
                      <a:pt x="24" y="72"/>
                    </a:lnTo>
                    <a:lnTo>
                      <a:pt x="24" y="42"/>
                    </a:lnTo>
                    <a:lnTo>
                      <a:pt x="24" y="90"/>
                    </a:lnTo>
                    <a:lnTo>
                      <a:pt x="24" y="84"/>
                    </a:lnTo>
                    <a:lnTo>
                      <a:pt x="24" y="72"/>
                    </a:lnTo>
                    <a:lnTo>
                      <a:pt x="24" y="66"/>
                    </a:lnTo>
                    <a:lnTo>
                      <a:pt x="24" y="60"/>
                    </a:lnTo>
                    <a:lnTo>
                      <a:pt x="24" y="84"/>
                    </a:lnTo>
                    <a:lnTo>
                      <a:pt x="30" y="72"/>
                    </a:lnTo>
                    <a:lnTo>
                      <a:pt x="30" y="66"/>
                    </a:lnTo>
                    <a:lnTo>
                      <a:pt x="30" y="42"/>
                    </a:lnTo>
                    <a:lnTo>
                      <a:pt x="30" y="60"/>
                    </a:lnTo>
                    <a:lnTo>
                      <a:pt x="30" y="42"/>
                    </a:lnTo>
                    <a:lnTo>
                      <a:pt x="30" y="78"/>
                    </a:lnTo>
                    <a:lnTo>
                      <a:pt x="30" y="96"/>
                    </a:lnTo>
                    <a:lnTo>
                      <a:pt x="30" y="102"/>
                    </a:lnTo>
                    <a:lnTo>
                      <a:pt x="30" y="48"/>
                    </a:lnTo>
                    <a:lnTo>
                      <a:pt x="30" y="90"/>
                    </a:lnTo>
                    <a:lnTo>
                      <a:pt x="30" y="72"/>
                    </a:lnTo>
                    <a:lnTo>
                      <a:pt x="30" y="60"/>
                    </a:lnTo>
                    <a:lnTo>
                      <a:pt x="30" y="66"/>
                    </a:lnTo>
                    <a:lnTo>
                      <a:pt x="30" y="60"/>
                    </a:lnTo>
                    <a:lnTo>
                      <a:pt x="30" y="42"/>
                    </a:lnTo>
                    <a:lnTo>
                      <a:pt x="30" y="54"/>
                    </a:lnTo>
                    <a:lnTo>
                      <a:pt x="30" y="114"/>
                    </a:lnTo>
                    <a:lnTo>
                      <a:pt x="30" y="84"/>
                    </a:lnTo>
                    <a:lnTo>
                      <a:pt x="30" y="108"/>
                    </a:lnTo>
                    <a:lnTo>
                      <a:pt x="30" y="90"/>
                    </a:lnTo>
                    <a:lnTo>
                      <a:pt x="30" y="102"/>
                    </a:lnTo>
                    <a:lnTo>
                      <a:pt x="30" y="78"/>
                    </a:lnTo>
                    <a:lnTo>
                      <a:pt x="30" y="60"/>
                    </a:lnTo>
                    <a:lnTo>
                      <a:pt x="30" y="54"/>
                    </a:lnTo>
                    <a:lnTo>
                      <a:pt x="30" y="84"/>
                    </a:lnTo>
                    <a:lnTo>
                      <a:pt x="30" y="114"/>
                    </a:lnTo>
                    <a:lnTo>
                      <a:pt x="30" y="54"/>
                    </a:lnTo>
                    <a:lnTo>
                      <a:pt x="30" y="102"/>
                    </a:lnTo>
                    <a:lnTo>
                      <a:pt x="30" y="60"/>
                    </a:lnTo>
                    <a:lnTo>
                      <a:pt x="30" y="48"/>
                    </a:lnTo>
                    <a:lnTo>
                      <a:pt x="30" y="60"/>
                    </a:lnTo>
                    <a:lnTo>
                      <a:pt x="30" y="72"/>
                    </a:lnTo>
                    <a:lnTo>
                      <a:pt x="30" y="84"/>
                    </a:lnTo>
                    <a:lnTo>
                      <a:pt x="30" y="48"/>
                    </a:lnTo>
                    <a:lnTo>
                      <a:pt x="30" y="66"/>
                    </a:lnTo>
                    <a:lnTo>
                      <a:pt x="30" y="90"/>
                    </a:lnTo>
                    <a:lnTo>
                      <a:pt x="30" y="108"/>
                    </a:lnTo>
                    <a:lnTo>
                      <a:pt x="30" y="48"/>
                    </a:lnTo>
                    <a:lnTo>
                      <a:pt x="30" y="108"/>
                    </a:lnTo>
                    <a:lnTo>
                      <a:pt x="30" y="54"/>
                    </a:lnTo>
                    <a:lnTo>
                      <a:pt x="30" y="66"/>
                    </a:lnTo>
                    <a:lnTo>
                      <a:pt x="30" y="48"/>
                    </a:lnTo>
                    <a:lnTo>
                      <a:pt x="30" y="30"/>
                    </a:lnTo>
                    <a:lnTo>
                      <a:pt x="30" y="78"/>
                    </a:lnTo>
                    <a:lnTo>
                      <a:pt x="30" y="84"/>
                    </a:lnTo>
                    <a:lnTo>
                      <a:pt x="30" y="90"/>
                    </a:lnTo>
                    <a:lnTo>
                      <a:pt x="30" y="42"/>
                    </a:lnTo>
                    <a:lnTo>
                      <a:pt x="30" y="54"/>
                    </a:lnTo>
                    <a:lnTo>
                      <a:pt x="30" y="60"/>
                    </a:lnTo>
                    <a:lnTo>
                      <a:pt x="30" y="72"/>
                    </a:lnTo>
                    <a:lnTo>
                      <a:pt x="30" y="36"/>
                    </a:lnTo>
                    <a:lnTo>
                      <a:pt x="30" y="96"/>
                    </a:lnTo>
                    <a:lnTo>
                      <a:pt x="30" y="96"/>
                    </a:lnTo>
                    <a:lnTo>
                      <a:pt x="30" y="66"/>
                    </a:lnTo>
                    <a:lnTo>
                      <a:pt x="30" y="60"/>
                    </a:lnTo>
                    <a:lnTo>
                      <a:pt x="30" y="72"/>
                    </a:lnTo>
                    <a:lnTo>
                      <a:pt x="30" y="48"/>
                    </a:lnTo>
                    <a:lnTo>
                      <a:pt x="30" y="66"/>
                    </a:lnTo>
                    <a:lnTo>
                      <a:pt x="30" y="72"/>
                    </a:lnTo>
                    <a:lnTo>
                      <a:pt x="30" y="84"/>
                    </a:lnTo>
                    <a:lnTo>
                      <a:pt x="30" y="84"/>
                    </a:lnTo>
                    <a:lnTo>
                      <a:pt x="30" y="108"/>
                    </a:lnTo>
                    <a:lnTo>
                      <a:pt x="30" y="90"/>
                    </a:lnTo>
                    <a:lnTo>
                      <a:pt x="30" y="102"/>
                    </a:lnTo>
                    <a:lnTo>
                      <a:pt x="30" y="66"/>
                    </a:lnTo>
                    <a:lnTo>
                      <a:pt x="30" y="72"/>
                    </a:lnTo>
                    <a:lnTo>
                      <a:pt x="30" y="72"/>
                    </a:lnTo>
                    <a:lnTo>
                      <a:pt x="30" y="102"/>
                    </a:lnTo>
                    <a:lnTo>
                      <a:pt x="30" y="72"/>
                    </a:lnTo>
                    <a:lnTo>
                      <a:pt x="30" y="90"/>
                    </a:lnTo>
                    <a:lnTo>
                      <a:pt x="30" y="72"/>
                    </a:lnTo>
                    <a:lnTo>
                      <a:pt x="30" y="60"/>
                    </a:lnTo>
                    <a:lnTo>
                      <a:pt x="30" y="66"/>
                    </a:lnTo>
                    <a:lnTo>
                      <a:pt x="30" y="72"/>
                    </a:lnTo>
                    <a:lnTo>
                      <a:pt x="30" y="60"/>
                    </a:lnTo>
                    <a:lnTo>
                      <a:pt x="30" y="48"/>
                    </a:lnTo>
                    <a:lnTo>
                      <a:pt x="30" y="84"/>
                    </a:lnTo>
                    <a:lnTo>
                      <a:pt x="30" y="78"/>
                    </a:lnTo>
                    <a:lnTo>
                      <a:pt x="30" y="66"/>
                    </a:lnTo>
                    <a:lnTo>
                      <a:pt x="30" y="78"/>
                    </a:lnTo>
                    <a:lnTo>
                      <a:pt x="30" y="78"/>
                    </a:lnTo>
                    <a:lnTo>
                      <a:pt x="30" y="48"/>
                    </a:lnTo>
                    <a:lnTo>
                      <a:pt x="30" y="114"/>
                    </a:lnTo>
                    <a:lnTo>
                      <a:pt x="30" y="84"/>
                    </a:lnTo>
                    <a:lnTo>
                      <a:pt x="30" y="18"/>
                    </a:lnTo>
                    <a:lnTo>
                      <a:pt x="30" y="72"/>
                    </a:lnTo>
                    <a:lnTo>
                      <a:pt x="30" y="12"/>
                    </a:lnTo>
                    <a:lnTo>
                      <a:pt x="30" y="60"/>
                    </a:lnTo>
                    <a:lnTo>
                      <a:pt x="30" y="102"/>
                    </a:lnTo>
                    <a:lnTo>
                      <a:pt x="30" y="66"/>
                    </a:lnTo>
                    <a:lnTo>
                      <a:pt x="30" y="90"/>
                    </a:lnTo>
                    <a:lnTo>
                      <a:pt x="30" y="54"/>
                    </a:lnTo>
                    <a:lnTo>
                      <a:pt x="30" y="72"/>
                    </a:lnTo>
                    <a:lnTo>
                      <a:pt x="30" y="96"/>
                    </a:lnTo>
                    <a:lnTo>
                      <a:pt x="30" y="84"/>
                    </a:lnTo>
                    <a:lnTo>
                      <a:pt x="30" y="96"/>
                    </a:lnTo>
                    <a:lnTo>
                      <a:pt x="30" y="72"/>
                    </a:lnTo>
                    <a:lnTo>
                      <a:pt x="30" y="90"/>
                    </a:lnTo>
                    <a:lnTo>
                      <a:pt x="30" y="54"/>
                    </a:lnTo>
                    <a:lnTo>
                      <a:pt x="30" y="42"/>
                    </a:lnTo>
                    <a:lnTo>
                      <a:pt x="30" y="102"/>
                    </a:lnTo>
                    <a:lnTo>
                      <a:pt x="30" y="78"/>
                    </a:lnTo>
                    <a:lnTo>
                      <a:pt x="36" y="36"/>
                    </a:lnTo>
                    <a:lnTo>
                      <a:pt x="36" y="96"/>
                    </a:lnTo>
                    <a:lnTo>
                      <a:pt x="36" y="78"/>
                    </a:lnTo>
                    <a:lnTo>
                      <a:pt x="36" y="84"/>
                    </a:lnTo>
                    <a:lnTo>
                      <a:pt x="36" y="48"/>
                    </a:lnTo>
                    <a:lnTo>
                      <a:pt x="36" y="66"/>
                    </a:lnTo>
                    <a:lnTo>
                      <a:pt x="36" y="60"/>
                    </a:lnTo>
                    <a:lnTo>
                      <a:pt x="36" y="60"/>
                    </a:lnTo>
                    <a:lnTo>
                      <a:pt x="36" y="48"/>
                    </a:lnTo>
                    <a:lnTo>
                      <a:pt x="36" y="78"/>
                    </a:lnTo>
                    <a:lnTo>
                      <a:pt x="36" y="54"/>
                    </a:lnTo>
                    <a:lnTo>
                      <a:pt x="36" y="48"/>
                    </a:lnTo>
                    <a:lnTo>
                      <a:pt x="36" y="102"/>
                    </a:lnTo>
                    <a:lnTo>
                      <a:pt x="36" y="84"/>
                    </a:lnTo>
                    <a:lnTo>
                      <a:pt x="36" y="66"/>
                    </a:lnTo>
                    <a:lnTo>
                      <a:pt x="36" y="84"/>
                    </a:lnTo>
                    <a:lnTo>
                      <a:pt x="36" y="102"/>
                    </a:lnTo>
                    <a:lnTo>
                      <a:pt x="36" y="60"/>
                    </a:lnTo>
                    <a:lnTo>
                      <a:pt x="36" y="90"/>
                    </a:lnTo>
                    <a:lnTo>
                      <a:pt x="36" y="96"/>
                    </a:lnTo>
                    <a:lnTo>
                      <a:pt x="36" y="60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36" y="66"/>
                    </a:lnTo>
                    <a:lnTo>
                      <a:pt x="36" y="96"/>
                    </a:lnTo>
                    <a:lnTo>
                      <a:pt x="36" y="114"/>
                    </a:lnTo>
                    <a:lnTo>
                      <a:pt x="36" y="78"/>
                    </a:lnTo>
                    <a:lnTo>
                      <a:pt x="36" y="102"/>
                    </a:lnTo>
                    <a:lnTo>
                      <a:pt x="36" y="54"/>
                    </a:lnTo>
                    <a:lnTo>
                      <a:pt x="36" y="66"/>
                    </a:lnTo>
                    <a:lnTo>
                      <a:pt x="36" y="66"/>
                    </a:lnTo>
                    <a:lnTo>
                      <a:pt x="36" y="30"/>
                    </a:lnTo>
                    <a:lnTo>
                      <a:pt x="36" y="78"/>
                    </a:lnTo>
                    <a:lnTo>
                      <a:pt x="36" y="96"/>
                    </a:lnTo>
                    <a:lnTo>
                      <a:pt x="36" y="66"/>
                    </a:lnTo>
                    <a:lnTo>
                      <a:pt x="36" y="90"/>
                    </a:lnTo>
                    <a:lnTo>
                      <a:pt x="36" y="42"/>
                    </a:lnTo>
                    <a:lnTo>
                      <a:pt x="36" y="66"/>
                    </a:lnTo>
                    <a:lnTo>
                      <a:pt x="36" y="78"/>
                    </a:lnTo>
                    <a:lnTo>
                      <a:pt x="36" y="42"/>
                    </a:lnTo>
                    <a:lnTo>
                      <a:pt x="36" y="60"/>
                    </a:lnTo>
                    <a:lnTo>
                      <a:pt x="36" y="90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36" y="48"/>
                    </a:lnTo>
                    <a:lnTo>
                      <a:pt x="36" y="78"/>
                    </a:lnTo>
                    <a:lnTo>
                      <a:pt x="36" y="72"/>
                    </a:lnTo>
                    <a:lnTo>
                      <a:pt x="36" y="84"/>
                    </a:lnTo>
                    <a:lnTo>
                      <a:pt x="36" y="78"/>
                    </a:lnTo>
                    <a:lnTo>
                      <a:pt x="36" y="66"/>
                    </a:lnTo>
                    <a:lnTo>
                      <a:pt x="36" y="54"/>
                    </a:lnTo>
                    <a:lnTo>
                      <a:pt x="36" y="66"/>
                    </a:lnTo>
                    <a:lnTo>
                      <a:pt x="36" y="84"/>
                    </a:lnTo>
                    <a:lnTo>
                      <a:pt x="36" y="84"/>
                    </a:lnTo>
                    <a:lnTo>
                      <a:pt x="36" y="60"/>
                    </a:lnTo>
                    <a:lnTo>
                      <a:pt x="36" y="102"/>
                    </a:lnTo>
                    <a:lnTo>
                      <a:pt x="36" y="84"/>
                    </a:lnTo>
                    <a:lnTo>
                      <a:pt x="36" y="66"/>
                    </a:lnTo>
                    <a:lnTo>
                      <a:pt x="36" y="60"/>
                    </a:lnTo>
                    <a:lnTo>
                      <a:pt x="36" y="60"/>
                    </a:lnTo>
                    <a:lnTo>
                      <a:pt x="36" y="84"/>
                    </a:lnTo>
                    <a:lnTo>
                      <a:pt x="36" y="72"/>
                    </a:lnTo>
                    <a:lnTo>
                      <a:pt x="36" y="54"/>
                    </a:lnTo>
                    <a:lnTo>
                      <a:pt x="36" y="90"/>
                    </a:lnTo>
                    <a:lnTo>
                      <a:pt x="36" y="96"/>
                    </a:lnTo>
                    <a:lnTo>
                      <a:pt x="36" y="84"/>
                    </a:lnTo>
                    <a:lnTo>
                      <a:pt x="36" y="30"/>
                    </a:lnTo>
                    <a:lnTo>
                      <a:pt x="36" y="66"/>
                    </a:lnTo>
                    <a:lnTo>
                      <a:pt x="36" y="96"/>
                    </a:lnTo>
                    <a:lnTo>
                      <a:pt x="36" y="72"/>
                    </a:lnTo>
                    <a:lnTo>
                      <a:pt x="36" y="66"/>
                    </a:lnTo>
                    <a:lnTo>
                      <a:pt x="36" y="78"/>
                    </a:lnTo>
                    <a:lnTo>
                      <a:pt x="36" y="84"/>
                    </a:lnTo>
                    <a:lnTo>
                      <a:pt x="36" y="72"/>
                    </a:lnTo>
                    <a:lnTo>
                      <a:pt x="36" y="54"/>
                    </a:lnTo>
                    <a:lnTo>
                      <a:pt x="36" y="96"/>
                    </a:lnTo>
                    <a:lnTo>
                      <a:pt x="36" y="96"/>
                    </a:lnTo>
                    <a:lnTo>
                      <a:pt x="36" y="72"/>
                    </a:lnTo>
                    <a:lnTo>
                      <a:pt x="36" y="78"/>
                    </a:lnTo>
                    <a:lnTo>
                      <a:pt x="36" y="66"/>
                    </a:lnTo>
                    <a:lnTo>
                      <a:pt x="36" y="90"/>
                    </a:lnTo>
                    <a:lnTo>
                      <a:pt x="36" y="66"/>
                    </a:lnTo>
                    <a:lnTo>
                      <a:pt x="36" y="78"/>
                    </a:lnTo>
                    <a:lnTo>
                      <a:pt x="36" y="102"/>
                    </a:lnTo>
                    <a:lnTo>
                      <a:pt x="36" y="66"/>
                    </a:lnTo>
                    <a:lnTo>
                      <a:pt x="36" y="54"/>
                    </a:lnTo>
                    <a:lnTo>
                      <a:pt x="36" y="48"/>
                    </a:lnTo>
                    <a:lnTo>
                      <a:pt x="36" y="66"/>
                    </a:lnTo>
                    <a:lnTo>
                      <a:pt x="36" y="78"/>
                    </a:lnTo>
                    <a:lnTo>
                      <a:pt x="36" y="60"/>
                    </a:lnTo>
                    <a:lnTo>
                      <a:pt x="36" y="60"/>
                    </a:lnTo>
                    <a:lnTo>
                      <a:pt x="36" y="90"/>
                    </a:lnTo>
                    <a:lnTo>
                      <a:pt x="36" y="72"/>
                    </a:lnTo>
                    <a:lnTo>
                      <a:pt x="36" y="48"/>
                    </a:lnTo>
                    <a:lnTo>
                      <a:pt x="36" y="72"/>
                    </a:lnTo>
                    <a:lnTo>
                      <a:pt x="36" y="54"/>
                    </a:lnTo>
                    <a:lnTo>
                      <a:pt x="36" y="78"/>
                    </a:lnTo>
                    <a:lnTo>
                      <a:pt x="36" y="60"/>
                    </a:lnTo>
                    <a:lnTo>
                      <a:pt x="36" y="72"/>
                    </a:lnTo>
                    <a:lnTo>
                      <a:pt x="36" y="108"/>
                    </a:lnTo>
                    <a:lnTo>
                      <a:pt x="36" y="90"/>
                    </a:lnTo>
                    <a:lnTo>
                      <a:pt x="36" y="66"/>
                    </a:lnTo>
                    <a:lnTo>
                      <a:pt x="36" y="84"/>
                    </a:lnTo>
                    <a:lnTo>
                      <a:pt x="42" y="72"/>
                    </a:lnTo>
                    <a:lnTo>
                      <a:pt x="42" y="42"/>
                    </a:lnTo>
                    <a:lnTo>
                      <a:pt x="42" y="72"/>
                    </a:lnTo>
                    <a:lnTo>
                      <a:pt x="42" y="78"/>
                    </a:lnTo>
                    <a:lnTo>
                      <a:pt x="42" y="60"/>
                    </a:lnTo>
                    <a:lnTo>
                      <a:pt x="42" y="60"/>
                    </a:lnTo>
                    <a:lnTo>
                      <a:pt x="42" y="42"/>
                    </a:lnTo>
                    <a:lnTo>
                      <a:pt x="42" y="120"/>
                    </a:lnTo>
                    <a:lnTo>
                      <a:pt x="42" y="66"/>
                    </a:lnTo>
                    <a:lnTo>
                      <a:pt x="42" y="48"/>
                    </a:lnTo>
                    <a:lnTo>
                      <a:pt x="42" y="96"/>
                    </a:lnTo>
                    <a:lnTo>
                      <a:pt x="42" y="114"/>
                    </a:lnTo>
                    <a:lnTo>
                      <a:pt x="42" y="66"/>
                    </a:lnTo>
                    <a:lnTo>
                      <a:pt x="42" y="60"/>
                    </a:lnTo>
                    <a:lnTo>
                      <a:pt x="42" y="60"/>
                    </a:lnTo>
                    <a:lnTo>
                      <a:pt x="42" y="78"/>
                    </a:lnTo>
                    <a:lnTo>
                      <a:pt x="42" y="42"/>
                    </a:lnTo>
                    <a:lnTo>
                      <a:pt x="42" y="90"/>
                    </a:lnTo>
                    <a:lnTo>
                      <a:pt x="42" y="42"/>
                    </a:lnTo>
                    <a:lnTo>
                      <a:pt x="42" y="72"/>
                    </a:lnTo>
                    <a:lnTo>
                      <a:pt x="42" y="90"/>
                    </a:lnTo>
                    <a:lnTo>
                      <a:pt x="42" y="54"/>
                    </a:lnTo>
                    <a:lnTo>
                      <a:pt x="42" y="54"/>
                    </a:lnTo>
                    <a:lnTo>
                      <a:pt x="42" y="72"/>
                    </a:lnTo>
                    <a:lnTo>
                      <a:pt x="42" y="90"/>
                    </a:lnTo>
                    <a:lnTo>
                      <a:pt x="42" y="60"/>
                    </a:lnTo>
                    <a:lnTo>
                      <a:pt x="42" y="78"/>
                    </a:lnTo>
                    <a:lnTo>
                      <a:pt x="42" y="66"/>
                    </a:lnTo>
                    <a:lnTo>
                      <a:pt x="42" y="96"/>
                    </a:lnTo>
                    <a:lnTo>
                      <a:pt x="42" y="72"/>
                    </a:lnTo>
                    <a:lnTo>
                      <a:pt x="42" y="78"/>
                    </a:lnTo>
                    <a:lnTo>
                      <a:pt x="42" y="42"/>
                    </a:lnTo>
                    <a:lnTo>
                      <a:pt x="42" y="78"/>
                    </a:lnTo>
                    <a:lnTo>
                      <a:pt x="42" y="84"/>
                    </a:lnTo>
                    <a:lnTo>
                      <a:pt x="42" y="84"/>
                    </a:lnTo>
                    <a:lnTo>
                      <a:pt x="42" y="78"/>
                    </a:lnTo>
                    <a:lnTo>
                      <a:pt x="42" y="18"/>
                    </a:lnTo>
                    <a:lnTo>
                      <a:pt x="42" y="66"/>
                    </a:lnTo>
                    <a:lnTo>
                      <a:pt x="42" y="72"/>
                    </a:lnTo>
                    <a:lnTo>
                      <a:pt x="42" y="60"/>
                    </a:lnTo>
                    <a:lnTo>
                      <a:pt x="42" y="72"/>
                    </a:lnTo>
                    <a:lnTo>
                      <a:pt x="42" y="42"/>
                    </a:lnTo>
                    <a:lnTo>
                      <a:pt x="42" y="54"/>
                    </a:lnTo>
                    <a:lnTo>
                      <a:pt x="42" y="60"/>
                    </a:lnTo>
                    <a:lnTo>
                      <a:pt x="42" y="84"/>
                    </a:lnTo>
                    <a:lnTo>
                      <a:pt x="42" y="78"/>
                    </a:lnTo>
                    <a:lnTo>
                      <a:pt x="42" y="84"/>
                    </a:lnTo>
                    <a:lnTo>
                      <a:pt x="42" y="66"/>
                    </a:lnTo>
                    <a:lnTo>
                      <a:pt x="42" y="90"/>
                    </a:lnTo>
                    <a:lnTo>
                      <a:pt x="42" y="66"/>
                    </a:lnTo>
                    <a:lnTo>
                      <a:pt x="42" y="72"/>
                    </a:lnTo>
                    <a:lnTo>
                      <a:pt x="42" y="96"/>
                    </a:lnTo>
                    <a:lnTo>
                      <a:pt x="42" y="36"/>
                    </a:lnTo>
                    <a:lnTo>
                      <a:pt x="42" y="54"/>
                    </a:lnTo>
                    <a:lnTo>
                      <a:pt x="42" y="66"/>
                    </a:lnTo>
                    <a:lnTo>
                      <a:pt x="42" y="30"/>
                    </a:lnTo>
                    <a:lnTo>
                      <a:pt x="42" y="60"/>
                    </a:lnTo>
                    <a:lnTo>
                      <a:pt x="42" y="48"/>
                    </a:lnTo>
                    <a:lnTo>
                      <a:pt x="42" y="66"/>
                    </a:lnTo>
                    <a:lnTo>
                      <a:pt x="42" y="72"/>
                    </a:lnTo>
                    <a:lnTo>
                      <a:pt x="42" y="54"/>
                    </a:lnTo>
                    <a:lnTo>
                      <a:pt x="42" y="54"/>
                    </a:lnTo>
                    <a:lnTo>
                      <a:pt x="42" y="60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2" y="54"/>
                    </a:lnTo>
                    <a:lnTo>
                      <a:pt x="42" y="66"/>
                    </a:lnTo>
                    <a:lnTo>
                      <a:pt x="42" y="72"/>
                    </a:lnTo>
                    <a:lnTo>
                      <a:pt x="42" y="60"/>
                    </a:lnTo>
                    <a:lnTo>
                      <a:pt x="42" y="102"/>
                    </a:lnTo>
                    <a:lnTo>
                      <a:pt x="42" y="66"/>
                    </a:lnTo>
                    <a:lnTo>
                      <a:pt x="42" y="90"/>
                    </a:lnTo>
                    <a:lnTo>
                      <a:pt x="42" y="84"/>
                    </a:lnTo>
                    <a:lnTo>
                      <a:pt x="42" y="30"/>
                    </a:lnTo>
                    <a:lnTo>
                      <a:pt x="42" y="60"/>
                    </a:lnTo>
                    <a:lnTo>
                      <a:pt x="42" y="66"/>
                    </a:lnTo>
                    <a:lnTo>
                      <a:pt x="42" y="72"/>
                    </a:lnTo>
                    <a:lnTo>
                      <a:pt x="42" y="72"/>
                    </a:lnTo>
                    <a:lnTo>
                      <a:pt x="42" y="66"/>
                    </a:lnTo>
                    <a:lnTo>
                      <a:pt x="42" y="90"/>
                    </a:lnTo>
                    <a:lnTo>
                      <a:pt x="42" y="126"/>
                    </a:lnTo>
                    <a:lnTo>
                      <a:pt x="42" y="108"/>
                    </a:lnTo>
                    <a:lnTo>
                      <a:pt x="42" y="84"/>
                    </a:lnTo>
                    <a:lnTo>
                      <a:pt x="42" y="96"/>
                    </a:lnTo>
                    <a:lnTo>
                      <a:pt x="42" y="78"/>
                    </a:lnTo>
                    <a:lnTo>
                      <a:pt x="42" y="90"/>
                    </a:lnTo>
                    <a:lnTo>
                      <a:pt x="42" y="66"/>
                    </a:lnTo>
                    <a:lnTo>
                      <a:pt x="42" y="42"/>
                    </a:lnTo>
                    <a:lnTo>
                      <a:pt x="42" y="42"/>
                    </a:lnTo>
                    <a:lnTo>
                      <a:pt x="42" y="72"/>
                    </a:lnTo>
                    <a:lnTo>
                      <a:pt x="42" y="90"/>
                    </a:lnTo>
                    <a:lnTo>
                      <a:pt x="42" y="96"/>
                    </a:lnTo>
                    <a:lnTo>
                      <a:pt x="42" y="102"/>
                    </a:lnTo>
                    <a:lnTo>
                      <a:pt x="42" y="66"/>
                    </a:lnTo>
                    <a:lnTo>
                      <a:pt x="42" y="84"/>
                    </a:lnTo>
                    <a:lnTo>
                      <a:pt x="42" y="66"/>
                    </a:lnTo>
                    <a:lnTo>
                      <a:pt x="42" y="90"/>
                    </a:lnTo>
                    <a:lnTo>
                      <a:pt x="42" y="72"/>
                    </a:lnTo>
                    <a:lnTo>
                      <a:pt x="42" y="84"/>
                    </a:lnTo>
                    <a:lnTo>
                      <a:pt x="42" y="18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8" y="102"/>
                    </a:lnTo>
                    <a:lnTo>
                      <a:pt x="48" y="60"/>
                    </a:lnTo>
                    <a:lnTo>
                      <a:pt x="48" y="108"/>
                    </a:lnTo>
                    <a:lnTo>
                      <a:pt x="48" y="72"/>
                    </a:lnTo>
                    <a:lnTo>
                      <a:pt x="48" y="60"/>
                    </a:lnTo>
                    <a:lnTo>
                      <a:pt x="48" y="72"/>
                    </a:lnTo>
                    <a:lnTo>
                      <a:pt x="48" y="66"/>
                    </a:lnTo>
                    <a:lnTo>
                      <a:pt x="48" y="78"/>
                    </a:lnTo>
                    <a:lnTo>
                      <a:pt x="48" y="60"/>
                    </a:lnTo>
                    <a:lnTo>
                      <a:pt x="48" y="72"/>
                    </a:lnTo>
                    <a:lnTo>
                      <a:pt x="48" y="54"/>
                    </a:lnTo>
                    <a:lnTo>
                      <a:pt x="48" y="36"/>
                    </a:lnTo>
                    <a:lnTo>
                      <a:pt x="48" y="66"/>
                    </a:lnTo>
                    <a:lnTo>
                      <a:pt x="48" y="66"/>
                    </a:lnTo>
                    <a:lnTo>
                      <a:pt x="48" y="72"/>
                    </a:lnTo>
                    <a:lnTo>
                      <a:pt x="48" y="60"/>
                    </a:lnTo>
                    <a:lnTo>
                      <a:pt x="48" y="84"/>
                    </a:lnTo>
                    <a:lnTo>
                      <a:pt x="48" y="84"/>
                    </a:lnTo>
                    <a:lnTo>
                      <a:pt x="48" y="66"/>
                    </a:lnTo>
                    <a:lnTo>
                      <a:pt x="48" y="42"/>
                    </a:lnTo>
                    <a:lnTo>
                      <a:pt x="48" y="54"/>
                    </a:lnTo>
                    <a:lnTo>
                      <a:pt x="48" y="84"/>
                    </a:lnTo>
                    <a:lnTo>
                      <a:pt x="48" y="54"/>
                    </a:lnTo>
                    <a:lnTo>
                      <a:pt x="48" y="102"/>
                    </a:lnTo>
                    <a:lnTo>
                      <a:pt x="48" y="78"/>
                    </a:lnTo>
                    <a:lnTo>
                      <a:pt x="48" y="78"/>
                    </a:lnTo>
                    <a:lnTo>
                      <a:pt x="48" y="66"/>
                    </a:lnTo>
                    <a:lnTo>
                      <a:pt x="48" y="78"/>
                    </a:lnTo>
                    <a:lnTo>
                      <a:pt x="48" y="66"/>
                    </a:lnTo>
                    <a:lnTo>
                      <a:pt x="48" y="72"/>
                    </a:lnTo>
                    <a:lnTo>
                      <a:pt x="48" y="84"/>
                    </a:lnTo>
                    <a:lnTo>
                      <a:pt x="48" y="102"/>
                    </a:lnTo>
                    <a:lnTo>
                      <a:pt x="48" y="90"/>
                    </a:lnTo>
                    <a:lnTo>
                      <a:pt x="48" y="72"/>
                    </a:lnTo>
                    <a:lnTo>
                      <a:pt x="48" y="60"/>
                    </a:lnTo>
                    <a:lnTo>
                      <a:pt x="48" y="48"/>
                    </a:lnTo>
                    <a:lnTo>
                      <a:pt x="48" y="72"/>
                    </a:lnTo>
                    <a:lnTo>
                      <a:pt x="48" y="36"/>
                    </a:lnTo>
                    <a:lnTo>
                      <a:pt x="48" y="72"/>
                    </a:lnTo>
                    <a:lnTo>
                      <a:pt x="48" y="84"/>
                    </a:lnTo>
                    <a:lnTo>
                      <a:pt x="48" y="54"/>
                    </a:lnTo>
                    <a:lnTo>
                      <a:pt x="48" y="90"/>
                    </a:lnTo>
                    <a:lnTo>
                      <a:pt x="48" y="96"/>
                    </a:lnTo>
                    <a:lnTo>
                      <a:pt x="48" y="60"/>
                    </a:lnTo>
                    <a:lnTo>
                      <a:pt x="48" y="78"/>
                    </a:lnTo>
                    <a:lnTo>
                      <a:pt x="48" y="66"/>
                    </a:lnTo>
                    <a:lnTo>
                      <a:pt x="48" y="96"/>
                    </a:lnTo>
                    <a:lnTo>
                      <a:pt x="48" y="102"/>
                    </a:lnTo>
                    <a:lnTo>
                      <a:pt x="48" y="96"/>
                    </a:lnTo>
                    <a:lnTo>
                      <a:pt x="48" y="72"/>
                    </a:lnTo>
                    <a:lnTo>
                      <a:pt x="48" y="78"/>
                    </a:lnTo>
                    <a:lnTo>
                      <a:pt x="48" y="84"/>
                    </a:lnTo>
                    <a:lnTo>
                      <a:pt x="48" y="42"/>
                    </a:lnTo>
                    <a:lnTo>
                      <a:pt x="48" y="60"/>
                    </a:lnTo>
                    <a:lnTo>
                      <a:pt x="48" y="90"/>
                    </a:lnTo>
                    <a:lnTo>
                      <a:pt x="48" y="78"/>
                    </a:lnTo>
                    <a:lnTo>
                      <a:pt x="48" y="66"/>
                    </a:lnTo>
                    <a:lnTo>
                      <a:pt x="48" y="90"/>
                    </a:lnTo>
                    <a:lnTo>
                      <a:pt x="48" y="78"/>
                    </a:lnTo>
                    <a:lnTo>
                      <a:pt x="48" y="60"/>
                    </a:lnTo>
                    <a:lnTo>
                      <a:pt x="48" y="108"/>
                    </a:lnTo>
                    <a:lnTo>
                      <a:pt x="48" y="42"/>
                    </a:lnTo>
                    <a:lnTo>
                      <a:pt x="48" y="66"/>
                    </a:lnTo>
                    <a:lnTo>
                      <a:pt x="48" y="66"/>
                    </a:lnTo>
                    <a:lnTo>
                      <a:pt x="48" y="54"/>
                    </a:lnTo>
                    <a:lnTo>
                      <a:pt x="48" y="72"/>
                    </a:lnTo>
                    <a:lnTo>
                      <a:pt x="48" y="60"/>
                    </a:lnTo>
                    <a:lnTo>
                      <a:pt x="48" y="54"/>
                    </a:lnTo>
                    <a:lnTo>
                      <a:pt x="48" y="78"/>
                    </a:lnTo>
                    <a:lnTo>
                      <a:pt x="48" y="54"/>
                    </a:lnTo>
                    <a:lnTo>
                      <a:pt x="48" y="90"/>
                    </a:lnTo>
                    <a:lnTo>
                      <a:pt x="48" y="66"/>
                    </a:lnTo>
                    <a:lnTo>
                      <a:pt x="48" y="90"/>
                    </a:lnTo>
                    <a:lnTo>
                      <a:pt x="48" y="66"/>
                    </a:lnTo>
                    <a:lnTo>
                      <a:pt x="48" y="84"/>
                    </a:lnTo>
                    <a:lnTo>
                      <a:pt x="48" y="60"/>
                    </a:lnTo>
                    <a:lnTo>
                      <a:pt x="48" y="42"/>
                    </a:lnTo>
                    <a:lnTo>
                      <a:pt x="48" y="84"/>
                    </a:lnTo>
                    <a:lnTo>
                      <a:pt x="48" y="90"/>
                    </a:lnTo>
                    <a:lnTo>
                      <a:pt x="48" y="48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48" y="66"/>
                    </a:lnTo>
                    <a:lnTo>
                      <a:pt x="48" y="60"/>
                    </a:lnTo>
                    <a:lnTo>
                      <a:pt x="48" y="72"/>
                    </a:lnTo>
                    <a:lnTo>
                      <a:pt x="48" y="66"/>
                    </a:lnTo>
                    <a:lnTo>
                      <a:pt x="48" y="84"/>
                    </a:lnTo>
                    <a:lnTo>
                      <a:pt x="48" y="90"/>
                    </a:lnTo>
                    <a:lnTo>
                      <a:pt x="48" y="48"/>
                    </a:lnTo>
                    <a:lnTo>
                      <a:pt x="48" y="48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48" y="48"/>
                    </a:lnTo>
                    <a:lnTo>
                      <a:pt x="48" y="78"/>
                    </a:lnTo>
                    <a:lnTo>
                      <a:pt x="48" y="66"/>
                    </a:lnTo>
                    <a:lnTo>
                      <a:pt x="48" y="54"/>
                    </a:lnTo>
                    <a:lnTo>
                      <a:pt x="48" y="84"/>
                    </a:lnTo>
                    <a:lnTo>
                      <a:pt x="48" y="66"/>
                    </a:lnTo>
                    <a:lnTo>
                      <a:pt x="48" y="102"/>
                    </a:lnTo>
                    <a:lnTo>
                      <a:pt x="48" y="36"/>
                    </a:lnTo>
                    <a:lnTo>
                      <a:pt x="54" y="78"/>
                    </a:lnTo>
                    <a:lnTo>
                      <a:pt x="54" y="48"/>
                    </a:lnTo>
                    <a:lnTo>
                      <a:pt x="54" y="66"/>
                    </a:lnTo>
                    <a:lnTo>
                      <a:pt x="54" y="90"/>
                    </a:lnTo>
                    <a:lnTo>
                      <a:pt x="54" y="72"/>
                    </a:lnTo>
                    <a:lnTo>
                      <a:pt x="54" y="48"/>
                    </a:lnTo>
                    <a:lnTo>
                      <a:pt x="54" y="84"/>
                    </a:lnTo>
                    <a:lnTo>
                      <a:pt x="54" y="60"/>
                    </a:lnTo>
                    <a:lnTo>
                      <a:pt x="54" y="72"/>
                    </a:lnTo>
                    <a:lnTo>
                      <a:pt x="54" y="54"/>
                    </a:lnTo>
                    <a:lnTo>
                      <a:pt x="54" y="108"/>
                    </a:lnTo>
                    <a:lnTo>
                      <a:pt x="54" y="96"/>
                    </a:lnTo>
                    <a:lnTo>
                      <a:pt x="54" y="48"/>
                    </a:lnTo>
                    <a:lnTo>
                      <a:pt x="54" y="66"/>
                    </a:lnTo>
                    <a:lnTo>
                      <a:pt x="54" y="72"/>
                    </a:lnTo>
                    <a:lnTo>
                      <a:pt x="54" y="36"/>
                    </a:lnTo>
                    <a:lnTo>
                      <a:pt x="54" y="78"/>
                    </a:lnTo>
                    <a:lnTo>
                      <a:pt x="54" y="66"/>
                    </a:lnTo>
                    <a:lnTo>
                      <a:pt x="54" y="84"/>
                    </a:lnTo>
                    <a:lnTo>
                      <a:pt x="54" y="78"/>
                    </a:lnTo>
                    <a:lnTo>
                      <a:pt x="54" y="48"/>
                    </a:lnTo>
                    <a:lnTo>
                      <a:pt x="54" y="48"/>
                    </a:lnTo>
                    <a:lnTo>
                      <a:pt x="54" y="48"/>
                    </a:lnTo>
                    <a:lnTo>
                      <a:pt x="54" y="60"/>
                    </a:lnTo>
                    <a:lnTo>
                      <a:pt x="54" y="66"/>
                    </a:lnTo>
                    <a:lnTo>
                      <a:pt x="54" y="54"/>
                    </a:lnTo>
                    <a:lnTo>
                      <a:pt x="54" y="60"/>
                    </a:lnTo>
                    <a:lnTo>
                      <a:pt x="54" y="84"/>
                    </a:lnTo>
                    <a:lnTo>
                      <a:pt x="54" y="42"/>
                    </a:lnTo>
                    <a:lnTo>
                      <a:pt x="54" y="96"/>
                    </a:lnTo>
                    <a:lnTo>
                      <a:pt x="54" y="66"/>
                    </a:lnTo>
                    <a:lnTo>
                      <a:pt x="54" y="90"/>
                    </a:lnTo>
                    <a:lnTo>
                      <a:pt x="54" y="66"/>
                    </a:lnTo>
                    <a:lnTo>
                      <a:pt x="54" y="54"/>
                    </a:lnTo>
                    <a:lnTo>
                      <a:pt x="54" y="42"/>
                    </a:lnTo>
                    <a:lnTo>
                      <a:pt x="54" y="42"/>
                    </a:lnTo>
                    <a:lnTo>
                      <a:pt x="54" y="54"/>
                    </a:lnTo>
                    <a:lnTo>
                      <a:pt x="54" y="78"/>
                    </a:lnTo>
                    <a:lnTo>
                      <a:pt x="54" y="66"/>
                    </a:lnTo>
                    <a:lnTo>
                      <a:pt x="54" y="78"/>
                    </a:lnTo>
                    <a:lnTo>
                      <a:pt x="54" y="96"/>
                    </a:lnTo>
                    <a:lnTo>
                      <a:pt x="54" y="66"/>
                    </a:lnTo>
                    <a:lnTo>
                      <a:pt x="54" y="108"/>
                    </a:lnTo>
                    <a:lnTo>
                      <a:pt x="54" y="108"/>
                    </a:lnTo>
                    <a:lnTo>
                      <a:pt x="54" y="12"/>
                    </a:lnTo>
                    <a:lnTo>
                      <a:pt x="54" y="72"/>
                    </a:lnTo>
                    <a:lnTo>
                      <a:pt x="54" y="60"/>
                    </a:lnTo>
                    <a:lnTo>
                      <a:pt x="54" y="48"/>
                    </a:lnTo>
                    <a:lnTo>
                      <a:pt x="54" y="60"/>
                    </a:lnTo>
                    <a:lnTo>
                      <a:pt x="54" y="126"/>
                    </a:lnTo>
                    <a:lnTo>
                      <a:pt x="54" y="60"/>
                    </a:lnTo>
                    <a:lnTo>
                      <a:pt x="54" y="66"/>
                    </a:lnTo>
                    <a:lnTo>
                      <a:pt x="54" y="66"/>
                    </a:lnTo>
                    <a:lnTo>
                      <a:pt x="54" y="78"/>
                    </a:lnTo>
                    <a:lnTo>
                      <a:pt x="54" y="72"/>
                    </a:lnTo>
                    <a:lnTo>
                      <a:pt x="54" y="72"/>
                    </a:lnTo>
                    <a:lnTo>
                      <a:pt x="54" y="66"/>
                    </a:lnTo>
                    <a:lnTo>
                      <a:pt x="54" y="78"/>
                    </a:lnTo>
                    <a:lnTo>
                      <a:pt x="54" y="72"/>
                    </a:lnTo>
                    <a:lnTo>
                      <a:pt x="54" y="60"/>
                    </a:lnTo>
                    <a:lnTo>
                      <a:pt x="54" y="72"/>
                    </a:lnTo>
                    <a:lnTo>
                      <a:pt x="54" y="48"/>
                    </a:lnTo>
                    <a:lnTo>
                      <a:pt x="54" y="36"/>
                    </a:lnTo>
                    <a:lnTo>
                      <a:pt x="54" y="96"/>
                    </a:lnTo>
                    <a:lnTo>
                      <a:pt x="54" y="12"/>
                    </a:lnTo>
                    <a:lnTo>
                      <a:pt x="54" y="54"/>
                    </a:lnTo>
                    <a:lnTo>
                      <a:pt x="54" y="66"/>
                    </a:lnTo>
                    <a:lnTo>
                      <a:pt x="54" y="66"/>
                    </a:lnTo>
                    <a:lnTo>
                      <a:pt x="54" y="84"/>
                    </a:lnTo>
                    <a:lnTo>
                      <a:pt x="54" y="30"/>
                    </a:lnTo>
                    <a:lnTo>
                      <a:pt x="54" y="84"/>
                    </a:lnTo>
                    <a:lnTo>
                      <a:pt x="54" y="36"/>
                    </a:lnTo>
                    <a:lnTo>
                      <a:pt x="54" y="48"/>
                    </a:lnTo>
                    <a:lnTo>
                      <a:pt x="54" y="66"/>
                    </a:lnTo>
                    <a:lnTo>
                      <a:pt x="54" y="54"/>
                    </a:lnTo>
                    <a:lnTo>
                      <a:pt x="54" y="84"/>
                    </a:lnTo>
                    <a:lnTo>
                      <a:pt x="54" y="54"/>
                    </a:lnTo>
                    <a:lnTo>
                      <a:pt x="54" y="78"/>
                    </a:lnTo>
                    <a:lnTo>
                      <a:pt x="54" y="48"/>
                    </a:lnTo>
                    <a:lnTo>
                      <a:pt x="54" y="30"/>
                    </a:lnTo>
                    <a:lnTo>
                      <a:pt x="54" y="66"/>
                    </a:lnTo>
                    <a:lnTo>
                      <a:pt x="54" y="60"/>
                    </a:lnTo>
                    <a:lnTo>
                      <a:pt x="54" y="90"/>
                    </a:lnTo>
                    <a:lnTo>
                      <a:pt x="54" y="78"/>
                    </a:lnTo>
                    <a:lnTo>
                      <a:pt x="54" y="72"/>
                    </a:lnTo>
                    <a:lnTo>
                      <a:pt x="54" y="78"/>
                    </a:lnTo>
                    <a:lnTo>
                      <a:pt x="54" y="84"/>
                    </a:lnTo>
                    <a:lnTo>
                      <a:pt x="54" y="66"/>
                    </a:lnTo>
                    <a:lnTo>
                      <a:pt x="54" y="66"/>
                    </a:lnTo>
                    <a:lnTo>
                      <a:pt x="54" y="78"/>
                    </a:lnTo>
                    <a:lnTo>
                      <a:pt x="54" y="96"/>
                    </a:lnTo>
                    <a:lnTo>
                      <a:pt x="54" y="48"/>
                    </a:lnTo>
                    <a:lnTo>
                      <a:pt x="54" y="60"/>
                    </a:lnTo>
                    <a:lnTo>
                      <a:pt x="54" y="96"/>
                    </a:lnTo>
                    <a:lnTo>
                      <a:pt x="54" y="54"/>
                    </a:lnTo>
                    <a:lnTo>
                      <a:pt x="54" y="60"/>
                    </a:lnTo>
                    <a:lnTo>
                      <a:pt x="54" y="108"/>
                    </a:lnTo>
                    <a:lnTo>
                      <a:pt x="54" y="102"/>
                    </a:lnTo>
                    <a:lnTo>
                      <a:pt x="54" y="48"/>
                    </a:lnTo>
                    <a:lnTo>
                      <a:pt x="54" y="102"/>
                    </a:lnTo>
                    <a:lnTo>
                      <a:pt x="54" y="78"/>
                    </a:lnTo>
                    <a:lnTo>
                      <a:pt x="54" y="66"/>
                    </a:lnTo>
                    <a:lnTo>
                      <a:pt x="60" y="72"/>
                    </a:lnTo>
                    <a:lnTo>
                      <a:pt x="60" y="54"/>
                    </a:lnTo>
                    <a:lnTo>
                      <a:pt x="60" y="72"/>
                    </a:lnTo>
                    <a:lnTo>
                      <a:pt x="60" y="60"/>
                    </a:lnTo>
                    <a:lnTo>
                      <a:pt x="60" y="42"/>
                    </a:lnTo>
                    <a:lnTo>
                      <a:pt x="60" y="108"/>
                    </a:lnTo>
                    <a:lnTo>
                      <a:pt x="60" y="42"/>
                    </a:lnTo>
                    <a:lnTo>
                      <a:pt x="60" y="72"/>
                    </a:lnTo>
                    <a:lnTo>
                      <a:pt x="60" y="60"/>
                    </a:lnTo>
                    <a:lnTo>
                      <a:pt x="60" y="48"/>
                    </a:lnTo>
                    <a:lnTo>
                      <a:pt x="60" y="66"/>
                    </a:lnTo>
                    <a:lnTo>
                      <a:pt x="60" y="78"/>
                    </a:lnTo>
                    <a:lnTo>
                      <a:pt x="60" y="72"/>
                    </a:lnTo>
                    <a:lnTo>
                      <a:pt x="60" y="60"/>
                    </a:lnTo>
                    <a:lnTo>
                      <a:pt x="60" y="78"/>
                    </a:lnTo>
                    <a:lnTo>
                      <a:pt x="60" y="48"/>
                    </a:lnTo>
                    <a:lnTo>
                      <a:pt x="60" y="66"/>
                    </a:lnTo>
                    <a:lnTo>
                      <a:pt x="60" y="72"/>
                    </a:lnTo>
                    <a:lnTo>
                      <a:pt x="60" y="66"/>
                    </a:lnTo>
                    <a:lnTo>
                      <a:pt x="60" y="48"/>
                    </a:lnTo>
                    <a:lnTo>
                      <a:pt x="60" y="60"/>
                    </a:lnTo>
                    <a:lnTo>
                      <a:pt x="60" y="96"/>
                    </a:lnTo>
                    <a:lnTo>
                      <a:pt x="60" y="60"/>
                    </a:lnTo>
                    <a:lnTo>
                      <a:pt x="60" y="66"/>
                    </a:lnTo>
                    <a:lnTo>
                      <a:pt x="60" y="84"/>
                    </a:lnTo>
                    <a:lnTo>
                      <a:pt x="60" y="96"/>
                    </a:lnTo>
                    <a:lnTo>
                      <a:pt x="60" y="78"/>
                    </a:lnTo>
                    <a:lnTo>
                      <a:pt x="60" y="60"/>
                    </a:lnTo>
                    <a:lnTo>
                      <a:pt x="60" y="24"/>
                    </a:lnTo>
                    <a:lnTo>
                      <a:pt x="60" y="72"/>
                    </a:lnTo>
                    <a:lnTo>
                      <a:pt x="60" y="30"/>
                    </a:lnTo>
                    <a:lnTo>
                      <a:pt x="60" y="66"/>
                    </a:lnTo>
                    <a:lnTo>
                      <a:pt x="60" y="96"/>
                    </a:lnTo>
                    <a:lnTo>
                      <a:pt x="60" y="90"/>
                    </a:lnTo>
                    <a:lnTo>
                      <a:pt x="60" y="54"/>
                    </a:lnTo>
                    <a:lnTo>
                      <a:pt x="60" y="48"/>
                    </a:lnTo>
                    <a:lnTo>
                      <a:pt x="60" y="66"/>
                    </a:lnTo>
                    <a:lnTo>
                      <a:pt x="60" y="90"/>
                    </a:lnTo>
                    <a:lnTo>
                      <a:pt x="60" y="114"/>
                    </a:lnTo>
                    <a:lnTo>
                      <a:pt x="60" y="96"/>
                    </a:lnTo>
                    <a:lnTo>
                      <a:pt x="60" y="66"/>
                    </a:lnTo>
                    <a:lnTo>
                      <a:pt x="60" y="54"/>
                    </a:lnTo>
                    <a:lnTo>
                      <a:pt x="60" y="78"/>
                    </a:lnTo>
                    <a:lnTo>
                      <a:pt x="60" y="60"/>
                    </a:lnTo>
                    <a:lnTo>
                      <a:pt x="60" y="54"/>
                    </a:lnTo>
                    <a:lnTo>
                      <a:pt x="60" y="120"/>
                    </a:lnTo>
                    <a:lnTo>
                      <a:pt x="60" y="60"/>
                    </a:lnTo>
                    <a:lnTo>
                      <a:pt x="60" y="84"/>
                    </a:lnTo>
                    <a:lnTo>
                      <a:pt x="60" y="96"/>
                    </a:lnTo>
                    <a:lnTo>
                      <a:pt x="60" y="72"/>
                    </a:lnTo>
                    <a:lnTo>
                      <a:pt x="60" y="60"/>
                    </a:lnTo>
                    <a:lnTo>
                      <a:pt x="60" y="90"/>
                    </a:lnTo>
                    <a:lnTo>
                      <a:pt x="60" y="90"/>
                    </a:lnTo>
                    <a:lnTo>
                      <a:pt x="60" y="60"/>
                    </a:lnTo>
                    <a:lnTo>
                      <a:pt x="60" y="84"/>
                    </a:lnTo>
                    <a:lnTo>
                      <a:pt x="60" y="66"/>
                    </a:lnTo>
                    <a:lnTo>
                      <a:pt x="60" y="66"/>
                    </a:lnTo>
                    <a:lnTo>
                      <a:pt x="60" y="48"/>
                    </a:lnTo>
                    <a:lnTo>
                      <a:pt x="60" y="84"/>
                    </a:lnTo>
                    <a:lnTo>
                      <a:pt x="60" y="90"/>
                    </a:lnTo>
                    <a:lnTo>
                      <a:pt x="60" y="84"/>
                    </a:lnTo>
                    <a:lnTo>
                      <a:pt x="60" y="72"/>
                    </a:lnTo>
                    <a:lnTo>
                      <a:pt x="60" y="48"/>
                    </a:lnTo>
                    <a:lnTo>
                      <a:pt x="60" y="72"/>
                    </a:lnTo>
                    <a:lnTo>
                      <a:pt x="60" y="48"/>
                    </a:lnTo>
                    <a:lnTo>
                      <a:pt x="60" y="18"/>
                    </a:lnTo>
                    <a:lnTo>
                      <a:pt x="60" y="102"/>
                    </a:lnTo>
                    <a:lnTo>
                      <a:pt x="60" y="78"/>
                    </a:lnTo>
                    <a:lnTo>
                      <a:pt x="60" y="78"/>
                    </a:lnTo>
                    <a:lnTo>
                      <a:pt x="60" y="72"/>
                    </a:lnTo>
                    <a:lnTo>
                      <a:pt x="60" y="84"/>
                    </a:lnTo>
                    <a:lnTo>
                      <a:pt x="60" y="66"/>
                    </a:lnTo>
                    <a:lnTo>
                      <a:pt x="60" y="54"/>
                    </a:lnTo>
                    <a:lnTo>
                      <a:pt x="60" y="42"/>
                    </a:lnTo>
                    <a:lnTo>
                      <a:pt x="60" y="78"/>
                    </a:lnTo>
                    <a:lnTo>
                      <a:pt x="60" y="84"/>
                    </a:lnTo>
                    <a:lnTo>
                      <a:pt x="60" y="90"/>
                    </a:lnTo>
                    <a:lnTo>
                      <a:pt x="60" y="72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45"/>
              <p:cNvSpPr>
                <a:spLocks/>
              </p:cNvSpPr>
              <p:nvPr/>
            </p:nvSpPr>
            <p:spPr bwMode="auto">
              <a:xfrm>
                <a:off x="4403725" y="7964488"/>
                <a:ext cx="95250" cy="228600"/>
              </a:xfrm>
              <a:custGeom>
                <a:avLst/>
                <a:gdLst>
                  <a:gd name="T0" fmla="*/ 0 w 60"/>
                  <a:gd name="T1" fmla="*/ 90 h 144"/>
                  <a:gd name="T2" fmla="*/ 6 w 60"/>
                  <a:gd name="T3" fmla="*/ 72 h 144"/>
                  <a:gd name="T4" fmla="*/ 6 w 60"/>
                  <a:gd name="T5" fmla="*/ 72 h 144"/>
                  <a:gd name="T6" fmla="*/ 6 w 60"/>
                  <a:gd name="T7" fmla="*/ 84 h 144"/>
                  <a:gd name="T8" fmla="*/ 6 w 60"/>
                  <a:gd name="T9" fmla="*/ 78 h 144"/>
                  <a:gd name="T10" fmla="*/ 6 w 60"/>
                  <a:gd name="T11" fmla="*/ 60 h 144"/>
                  <a:gd name="T12" fmla="*/ 6 w 60"/>
                  <a:gd name="T13" fmla="*/ 60 h 144"/>
                  <a:gd name="T14" fmla="*/ 6 w 60"/>
                  <a:gd name="T15" fmla="*/ 42 h 144"/>
                  <a:gd name="T16" fmla="*/ 12 w 60"/>
                  <a:gd name="T17" fmla="*/ 66 h 144"/>
                  <a:gd name="T18" fmla="*/ 12 w 60"/>
                  <a:gd name="T19" fmla="*/ 78 h 144"/>
                  <a:gd name="T20" fmla="*/ 12 w 60"/>
                  <a:gd name="T21" fmla="*/ 48 h 144"/>
                  <a:gd name="T22" fmla="*/ 12 w 60"/>
                  <a:gd name="T23" fmla="*/ 72 h 144"/>
                  <a:gd name="T24" fmla="*/ 12 w 60"/>
                  <a:gd name="T25" fmla="*/ 54 h 144"/>
                  <a:gd name="T26" fmla="*/ 12 w 60"/>
                  <a:gd name="T27" fmla="*/ 72 h 144"/>
                  <a:gd name="T28" fmla="*/ 18 w 60"/>
                  <a:gd name="T29" fmla="*/ 60 h 144"/>
                  <a:gd name="T30" fmla="*/ 18 w 60"/>
                  <a:gd name="T31" fmla="*/ 66 h 144"/>
                  <a:gd name="T32" fmla="*/ 18 w 60"/>
                  <a:gd name="T33" fmla="*/ 36 h 144"/>
                  <a:gd name="T34" fmla="*/ 18 w 60"/>
                  <a:gd name="T35" fmla="*/ 36 h 144"/>
                  <a:gd name="T36" fmla="*/ 18 w 60"/>
                  <a:gd name="T37" fmla="*/ 66 h 144"/>
                  <a:gd name="T38" fmla="*/ 18 w 60"/>
                  <a:gd name="T39" fmla="*/ 90 h 144"/>
                  <a:gd name="T40" fmla="*/ 24 w 60"/>
                  <a:gd name="T41" fmla="*/ 66 h 144"/>
                  <a:gd name="T42" fmla="*/ 24 w 60"/>
                  <a:gd name="T43" fmla="*/ 54 h 144"/>
                  <a:gd name="T44" fmla="*/ 24 w 60"/>
                  <a:gd name="T45" fmla="*/ 54 h 144"/>
                  <a:gd name="T46" fmla="*/ 24 w 60"/>
                  <a:gd name="T47" fmla="*/ 60 h 144"/>
                  <a:gd name="T48" fmla="*/ 24 w 60"/>
                  <a:gd name="T49" fmla="*/ 36 h 144"/>
                  <a:gd name="T50" fmla="*/ 24 w 60"/>
                  <a:gd name="T51" fmla="*/ 54 h 144"/>
                  <a:gd name="T52" fmla="*/ 24 w 60"/>
                  <a:gd name="T53" fmla="*/ 66 h 144"/>
                  <a:gd name="T54" fmla="*/ 30 w 60"/>
                  <a:gd name="T55" fmla="*/ 60 h 144"/>
                  <a:gd name="T56" fmla="*/ 30 w 60"/>
                  <a:gd name="T57" fmla="*/ 66 h 144"/>
                  <a:gd name="T58" fmla="*/ 30 w 60"/>
                  <a:gd name="T59" fmla="*/ 72 h 144"/>
                  <a:gd name="T60" fmla="*/ 30 w 60"/>
                  <a:gd name="T61" fmla="*/ 66 h 144"/>
                  <a:gd name="T62" fmla="*/ 30 w 60"/>
                  <a:gd name="T63" fmla="*/ 102 h 144"/>
                  <a:gd name="T64" fmla="*/ 30 w 60"/>
                  <a:gd name="T65" fmla="*/ 36 h 144"/>
                  <a:gd name="T66" fmla="*/ 36 w 60"/>
                  <a:gd name="T67" fmla="*/ 84 h 144"/>
                  <a:gd name="T68" fmla="*/ 36 w 60"/>
                  <a:gd name="T69" fmla="*/ 78 h 144"/>
                  <a:gd name="T70" fmla="*/ 36 w 60"/>
                  <a:gd name="T71" fmla="*/ 60 h 144"/>
                  <a:gd name="T72" fmla="*/ 36 w 60"/>
                  <a:gd name="T73" fmla="*/ 54 h 144"/>
                  <a:gd name="T74" fmla="*/ 36 w 60"/>
                  <a:gd name="T75" fmla="*/ 60 h 144"/>
                  <a:gd name="T76" fmla="*/ 36 w 60"/>
                  <a:gd name="T77" fmla="*/ 60 h 144"/>
                  <a:gd name="T78" fmla="*/ 42 w 60"/>
                  <a:gd name="T79" fmla="*/ 54 h 144"/>
                  <a:gd name="T80" fmla="*/ 42 w 60"/>
                  <a:gd name="T81" fmla="*/ 54 h 144"/>
                  <a:gd name="T82" fmla="*/ 42 w 60"/>
                  <a:gd name="T83" fmla="*/ 60 h 144"/>
                  <a:gd name="T84" fmla="*/ 42 w 60"/>
                  <a:gd name="T85" fmla="*/ 66 h 144"/>
                  <a:gd name="T86" fmla="*/ 42 w 60"/>
                  <a:gd name="T87" fmla="*/ 54 h 144"/>
                  <a:gd name="T88" fmla="*/ 42 w 60"/>
                  <a:gd name="T89" fmla="*/ 24 h 144"/>
                  <a:gd name="T90" fmla="*/ 42 w 60"/>
                  <a:gd name="T91" fmla="*/ 102 h 144"/>
                  <a:gd name="T92" fmla="*/ 48 w 60"/>
                  <a:gd name="T93" fmla="*/ 84 h 144"/>
                  <a:gd name="T94" fmla="*/ 48 w 60"/>
                  <a:gd name="T95" fmla="*/ 60 h 144"/>
                  <a:gd name="T96" fmla="*/ 48 w 60"/>
                  <a:gd name="T97" fmla="*/ 60 h 144"/>
                  <a:gd name="T98" fmla="*/ 48 w 60"/>
                  <a:gd name="T99" fmla="*/ 48 h 144"/>
                  <a:gd name="T100" fmla="*/ 48 w 60"/>
                  <a:gd name="T101" fmla="*/ 54 h 144"/>
                  <a:gd name="T102" fmla="*/ 48 w 60"/>
                  <a:gd name="T103" fmla="*/ 60 h 144"/>
                  <a:gd name="T104" fmla="*/ 54 w 60"/>
                  <a:gd name="T105" fmla="*/ 84 h 144"/>
                  <a:gd name="T106" fmla="*/ 54 w 60"/>
                  <a:gd name="T107" fmla="*/ 72 h 144"/>
                  <a:gd name="T108" fmla="*/ 54 w 60"/>
                  <a:gd name="T109" fmla="*/ 48 h 144"/>
                  <a:gd name="T110" fmla="*/ 54 w 60"/>
                  <a:gd name="T111" fmla="*/ 66 h 144"/>
                  <a:gd name="T112" fmla="*/ 54 w 60"/>
                  <a:gd name="T113" fmla="*/ 66 h 144"/>
                  <a:gd name="T114" fmla="*/ 54 w 60"/>
                  <a:gd name="T115" fmla="*/ 54 h 144"/>
                  <a:gd name="T116" fmla="*/ 54 w 60"/>
                  <a:gd name="T117" fmla="*/ 42 h 144"/>
                  <a:gd name="T118" fmla="*/ 60 w 60"/>
                  <a:gd name="T119" fmla="*/ 90 h 144"/>
                  <a:gd name="T120" fmla="*/ 60 w 60"/>
                  <a:gd name="T121" fmla="*/ 36 h 144"/>
                  <a:gd name="T122" fmla="*/ 60 w 60"/>
                  <a:gd name="T123" fmla="*/ 5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0" h="144">
                    <a:moveTo>
                      <a:pt x="0" y="66"/>
                    </a:moveTo>
                    <a:lnTo>
                      <a:pt x="0" y="96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0" y="48"/>
                    </a:lnTo>
                    <a:lnTo>
                      <a:pt x="0" y="42"/>
                    </a:lnTo>
                    <a:lnTo>
                      <a:pt x="0" y="54"/>
                    </a:lnTo>
                    <a:lnTo>
                      <a:pt x="0" y="102"/>
                    </a:lnTo>
                    <a:lnTo>
                      <a:pt x="0" y="84"/>
                    </a:lnTo>
                    <a:lnTo>
                      <a:pt x="0" y="36"/>
                    </a:lnTo>
                    <a:lnTo>
                      <a:pt x="0" y="30"/>
                    </a:lnTo>
                    <a:lnTo>
                      <a:pt x="0" y="66"/>
                    </a:lnTo>
                    <a:lnTo>
                      <a:pt x="0" y="90"/>
                    </a:lnTo>
                    <a:lnTo>
                      <a:pt x="0" y="66"/>
                    </a:lnTo>
                    <a:lnTo>
                      <a:pt x="0" y="48"/>
                    </a:lnTo>
                    <a:lnTo>
                      <a:pt x="0" y="90"/>
                    </a:lnTo>
                    <a:lnTo>
                      <a:pt x="0" y="78"/>
                    </a:lnTo>
                    <a:lnTo>
                      <a:pt x="0" y="84"/>
                    </a:lnTo>
                    <a:lnTo>
                      <a:pt x="0" y="78"/>
                    </a:lnTo>
                    <a:lnTo>
                      <a:pt x="0" y="84"/>
                    </a:lnTo>
                    <a:lnTo>
                      <a:pt x="0" y="48"/>
                    </a:lnTo>
                    <a:lnTo>
                      <a:pt x="0" y="84"/>
                    </a:lnTo>
                    <a:lnTo>
                      <a:pt x="0" y="66"/>
                    </a:lnTo>
                    <a:lnTo>
                      <a:pt x="0" y="60"/>
                    </a:lnTo>
                    <a:lnTo>
                      <a:pt x="0" y="90"/>
                    </a:lnTo>
                    <a:lnTo>
                      <a:pt x="0" y="54"/>
                    </a:lnTo>
                    <a:lnTo>
                      <a:pt x="6" y="60"/>
                    </a:lnTo>
                    <a:lnTo>
                      <a:pt x="6" y="54"/>
                    </a:lnTo>
                    <a:lnTo>
                      <a:pt x="6" y="72"/>
                    </a:lnTo>
                    <a:lnTo>
                      <a:pt x="6" y="120"/>
                    </a:lnTo>
                    <a:lnTo>
                      <a:pt x="6" y="24"/>
                    </a:lnTo>
                    <a:lnTo>
                      <a:pt x="6" y="72"/>
                    </a:lnTo>
                    <a:lnTo>
                      <a:pt x="6" y="66"/>
                    </a:lnTo>
                    <a:lnTo>
                      <a:pt x="6" y="60"/>
                    </a:lnTo>
                    <a:lnTo>
                      <a:pt x="6" y="54"/>
                    </a:lnTo>
                    <a:lnTo>
                      <a:pt x="6" y="90"/>
                    </a:lnTo>
                    <a:lnTo>
                      <a:pt x="6" y="60"/>
                    </a:lnTo>
                    <a:lnTo>
                      <a:pt x="6" y="72"/>
                    </a:lnTo>
                    <a:lnTo>
                      <a:pt x="6" y="72"/>
                    </a:lnTo>
                    <a:lnTo>
                      <a:pt x="6" y="72"/>
                    </a:lnTo>
                    <a:lnTo>
                      <a:pt x="6" y="72"/>
                    </a:lnTo>
                    <a:lnTo>
                      <a:pt x="6" y="42"/>
                    </a:lnTo>
                    <a:lnTo>
                      <a:pt x="6" y="60"/>
                    </a:lnTo>
                    <a:lnTo>
                      <a:pt x="6" y="66"/>
                    </a:lnTo>
                    <a:lnTo>
                      <a:pt x="6" y="66"/>
                    </a:lnTo>
                    <a:lnTo>
                      <a:pt x="6" y="54"/>
                    </a:lnTo>
                    <a:lnTo>
                      <a:pt x="6" y="96"/>
                    </a:lnTo>
                    <a:lnTo>
                      <a:pt x="6" y="72"/>
                    </a:lnTo>
                    <a:lnTo>
                      <a:pt x="6" y="42"/>
                    </a:lnTo>
                    <a:lnTo>
                      <a:pt x="6" y="18"/>
                    </a:lnTo>
                    <a:lnTo>
                      <a:pt x="6" y="78"/>
                    </a:lnTo>
                    <a:lnTo>
                      <a:pt x="6" y="42"/>
                    </a:lnTo>
                    <a:lnTo>
                      <a:pt x="6" y="60"/>
                    </a:lnTo>
                    <a:lnTo>
                      <a:pt x="6" y="12"/>
                    </a:lnTo>
                    <a:lnTo>
                      <a:pt x="6" y="66"/>
                    </a:lnTo>
                    <a:lnTo>
                      <a:pt x="6" y="48"/>
                    </a:lnTo>
                    <a:lnTo>
                      <a:pt x="6" y="60"/>
                    </a:lnTo>
                    <a:lnTo>
                      <a:pt x="6" y="72"/>
                    </a:lnTo>
                    <a:lnTo>
                      <a:pt x="6" y="84"/>
                    </a:lnTo>
                    <a:lnTo>
                      <a:pt x="6" y="66"/>
                    </a:lnTo>
                    <a:lnTo>
                      <a:pt x="6" y="54"/>
                    </a:lnTo>
                    <a:lnTo>
                      <a:pt x="6" y="54"/>
                    </a:lnTo>
                    <a:lnTo>
                      <a:pt x="6" y="90"/>
                    </a:lnTo>
                    <a:lnTo>
                      <a:pt x="6" y="84"/>
                    </a:lnTo>
                    <a:lnTo>
                      <a:pt x="6" y="66"/>
                    </a:lnTo>
                    <a:lnTo>
                      <a:pt x="6" y="60"/>
                    </a:lnTo>
                    <a:lnTo>
                      <a:pt x="6" y="102"/>
                    </a:lnTo>
                    <a:lnTo>
                      <a:pt x="6" y="108"/>
                    </a:lnTo>
                    <a:lnTo>
                      <a:pt x="6" y="42"/>
                    </a:lnTo>
                    <a:lnTo>
                      <a:pt x="6" y="78"/>
                    </a:lnTo>
                    <a:lnTo>
                      <a:pt x="6" y="54"/>
                    </a:lnTo>
                    <a:lnTo>
                      <a:pt x="6" y="54"/>
                    </a:lnTo>
                    <a:lnTo>
                      <a:pt x="6" y="24"/>
                    </a:lnTo>
                    <a:lnTo>
                      <a:pt x="6" y="66"/>
                    </a:lnTo>
                    <a:lnTo>
                      <a:pt x="6" y="84"/>
                    </a:lnTo>
                    <a:lnTo>
                      <a:pt x="6" y="48"/>
                    </a:lnTo>
                    <a:lnTo>
                      <a:pt x="6" y="54"/>
                    </a:lnTo>
                    <a:lnTo>
                      <a:pt x="6" y="84"/>
                    </a:lnTo>
                    <a:lnTo>
                      <a:pt x="6" y="42"/>
                    </a:lnTo>
                    <a:lnTo>
                      <a:pt x="6" y="78"/>
                    </a:lnTo>
                    <a:lnTo>
                      <a:pt x="6" y="54"/>
                    </a:lnTo>
                    <a:lnTo>
                      <a:pt x="6" y="48"/>
                    </a:lnTo>
                    <a:lnTo>
                      <a:pt x="6" y="36"/>
                    </a:lnTo>
                    <a:lnTo>
                      <a:pt x="6" y="84"/>
                    </a:lnTo>
                    <a:lnTo>
                      <a:pt x="6" y="72"/>
                    </a:lnTo>
                    <a:lnTo>
                      <a:pt x="6" y="36"/>
                    </a:lnTo>
                    <a:lnTo>
                      <a:pt x="6" y="60"/>
                    </a:lnTo>
                    <a:lnTo>
                      <a:pt x="6" y="60"/>
                    </a:lnTo>
                    <a:lnTo>
                      <a:pt x="6" y="72"/>
                    </a:lnTo>
                    <a:lnTo>
                      <a:pt x="6" y="66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6" y="108"/>
                    </a:lnTo>
                    <a:lnTo>
                      <a:pt x="6" y="84"/>
                    </a:lnTo>
                    <a:lnTo>
                      <a:pt x="6" y="36"/>
                    </a:lnTo>
                    <a:lnTo>
                      <a:pt x="6" y="60"/>
                    </a:lnTo>
                    <a:lnTo>
                      <a:pt x="6" y="102"/>
                    </a:lnTo>
                    <a:lnTo>
                      <a:pt x="6" y="54"/>
                    </a:lnTo>
                    <a:lnTo>
                      <a:pt x="6" y="54"/>
                    </a:lnTo>
                    <a:lnTo>
                      <a:pt x="6" y="60"/>
                    </a:lnTo>
                    <a:lnTo>
                      <a:pt x="6" y="30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6" y="30"/>
                    </a:lnTo>
                    <a:lnTo>
                      <a:pt x="6" y="78"/>
                    </a:lnTo>
                    <a:lnTo>
                      <a:pt x="6" y="72"/>
                    </a:lnTo>
                    <a:lnTo>
                      <a:pt x="6" y="90"/>
                    </a:lnTo>
                    <a:lnTo>
                      <a:pt x="6" y="72"/>
                    </a:lnTo>
                    <a:lnTo>
                      <a:pt x="6" y="36"/>
                    </a:lnTo>
                    <a:lnTo>
                      <a:pt x="6" y="84"/>
                    </a:lnTo>
                    <a:lnTo>
                      <a:pt x="6" y="66"/>
                    </a:lnTo>
                    <a:lnTo>
                      <a:pt x="6" y="60"/>
                    </a:lnTo>
                    <a:lnTo>
                      <a:pt x="6" y="72"/>
                    </a:lnTo>
                    <a:lnTo>
                      <a:pt x="6" y="60"/>
                    </a:lnTo>
                    <a:lnTo>
                      <a:pt x="6" y="78"/>
                    </a:lnTo>
                    <a:lnTo>
                      <a:pt x="6" y="72"/>
                    </a:lnTo>
                    <a:lnTo>
                      <a:pt x="6" y="84"/>
                    </a:lnTo>
                    <a:lnTo>
                      <a:pt x="6" y="108"/>
                    </a:lnTo>
                    <a:lnTo>
                      <a:pt x="6" y="48"/>
                    </a:lnTo>
                    <a:lnTo>
                      <a:pt x="6" y="72"/>
                    </a:lnTo>
                    <a:lnTo>
                      <a:pt x="6" y="78"/>
                    </a:lnTo>
                    <a:lnTo>
                      <a:pt x="6" y="78"/>
                    </a:lnTo>
                    <a:lnTo>
                      <a:pt x="6" y="78"/>
                    </a:lnTo>
                    <a:lnTo>
                      <a:pt x="6" y="54"/>
                    </a:lnTo>
                    <a:lnTo>
                      <a:pt x="6" y="72"/>
                    </a:lnTo>
                    <a:lnTo>
                      <a:pt x="6" y="54"/>
                    </a:lnTo>
                    <a:lnTo>
                      <a:pt x="6" y="30"/>
                    </a:lnTo>
                    <a:lnTo>
                      <a:pt x="6" y="42"/>
                    </a:lnTo>
                    <a:lnTo>
                      <a:pt x="12" y="42"/>
                    </a:lnTo>
                    <a:lnTo>
                      <a:pt x="12" y="54"/>
                    </a:lnTo>
                    <a:lnTo>
                      <a:pt x="12" y="54"/>
                    </a:lnTo>
                    <a:lnTo>
                      <a:pt x="12" y="78"/>
                    </a:lnTo>
                    <a:lnTo>
                      <a:pt x="12" y="90"/>
                    </a:lnTo>
                    <a:lnTo>
                      <a:pt x="12" y="42"/>
                    </a:lnTo>
                    <a:lnTo>
                      <a:pt x="12" y="54"/>
                    </a:lnTo>
                    <a:lnTo>
                      <a:pt x="12" y="54"/>
                    </a:lnTo>
                    <a:lnTo>
                      <a:pt x="12" y="78"/>
                    </a:lnTo>
                    <a:lnTo>
                      <a:pt x="12" y="90"/>
                    </a:lnTo>
                    <a:lnTo>
                      <a:pt x="12" y="90"/>
                    </a:lnTo>
                    <a:lnTo>
                      <a:pt x="12" y="78"/>
                    </a:lnTo>
                    <a:lnTo>
                      <a:pt x="12" y="60"/>
                    </a:lnTo>
                    <a:lnTo>
                      <a:pt x="12" y="36"/>
                    </a:lnTo>
                    <a:lnTo>
                      <a:pt x="12" y="42"/>
                    </a:lnTo>
                    <a:lnTo>
                      <a:pt x="12" y="66"/>
                    </a:lnTo>
                    <a:lnTo>
                      <a:pt x="12" y="78"/>
                    </a:lnTo>
                    <a:lnTo>
                      <a:pt x="12" y="18"/>
                    </a:lnTo>
                    <a:lnTo>
                      <a:pt x="12" y="66"/>
                    </a:lnTo>
                    <a:lnTo>
                      <a:pt x="12" y="108"/>
                    </a:lnTo>
                    <a:lnTo>
                      <a:pt x="12" y="54"/>
                    </a:lnTo>
                    <a:lnTo>
                      <a:pt x="12" y="36"/>
                    </a:lnTo>
                    <a:lnTo>
                      <a:pt x="12" y="60"/>
                    </a:lnTo>
                    <a:lnTo>
                      <a:pt x="12" y="60"/>
                    </a:lnTo>
                    <a:lnTo>
                      <a:pt x="12" y="54"/>
                    </a:lnTo>
                    <a:lnTo>
                      <a:pt x="12" y="66"/>
                    </a:lnTo>
                    <a:lnTo>
                      <a:pt x="12" y="60"/>
                    </a:lnTo>
                    <a:lnTo>
                      <a:pt x="12" y="72"/>
                    </a:lnTo>
                    <a:lnTo>
                      <a:pt x="12" y="36"/>
                    </a:lnTo>
                    <a:lnTo>
                      <a:pt x="12" y="54"/>
                    </a:lnTo>
                    <a:lnTo>
                      <a:pt x="12" y="54"/>
                    </a:lnTo>
                    <a:lnTo>
                      <a:pt x="12" y="78"/>
                    </a:lnTo>
                    <a:lnTo>
                      <a:pt x="12" y="42"/>
                    </a:lnTo>
                    <a:lnTo>
                      <a:pt x="12" y="66"/>
                    </a:lnTo>
                    <a:lnTo>
                      <a:pt x="12" y="54"/>
                    </a:lnTo>
                    <a:lnTo>
                      <a:pt x="12" y="54"/>
                    </a:lnTo>
                    <a:lnTo>
                      <a:pt x="12" y="66"/>
                    </a:lnTo>
                    <a:lnTo>
                      <a:pt x="12" y="84"/>
                    </a:lnTo>
                    <a:lnTo>
                      <a:pt x="12" y="66"/>
                    </a:lnTo>
                    <a:lnTo>
                      <a:pt x="12" y="78"/>
                    </a:lnTo>
                    <a:lnTo>
                      <a:pt x="12" y="84"/>
                    </a:lnTo>
                    <a:lnTo>
                      <a:pt x="12" y="48"/>
                    </a:lnTo>
                    <a:lnTo>
                      <a:pt x="12" y="48"/>
                    </a:lnTo>
                    <a:lnTo>
                      <a:pt x="12" y="66"/>
                    </a:lnTo>
                    <a:lnTo>
                      <a:pt x="12" y="96"/>
                    </a:lnTo>
                    <a:lnTo>
                      <a:pt x="12" y="42"/>
                    </a:lnTo>
                    <a:lnTo>
                      <a:pt x="12" y="72"/>
                    </a:lnTo>
                    <a:lnTo>
                      <a:pt x="12" y="48"/>
                    </a:lnTo>
                    <a:lnTo>
                      <a:pt x="12" y="72"/>
                    </a:lnTo>
                    <a:lnTo>
                      <a:pt x="12" y="90"/>
                    </a:lnTo>
                    <a:lnTo>
                      <a:pt x="12" y="54"/>
                    </a:lnTo>
                    <a:lnTo>
                      <a:pt x="12" y="72"/>
                    </a:lnTo>
                    <a:lnTo>
                      <a:pt x="12" y="60"/>
                    </a:lnTo>
                    <a:lnTo>
                      <a:pt x="12" y="114"/>
                    </a:lnTo>
                    <a:lnTo>
                      <a:pt x="12" y="66"/>
                    </a:lnTo>
                    <a:lnTo>
                      <a:pt x="12" y="96"/>
                    </a:lnTo>
                    <a:lnTo>
                      <a:pt x="12" y="102"/>
                    </a:lnTo>
                    <a:lnTo>
                      <a:pt x="12" y="66"/>
                    </a:lnTo>
                    <a:lnTo>
                      <a:pt x="12" y="90"/>
                    </a:lnTo>
                    <a:lnTo>
                      <a:pt x="12" y="78"/>
                    </a:lnTo>
                    <a:lnTo>
                      <a:pt x="12" y="60"/>
                    </a:lnTo>
                    <a:lnTo>
                      <a:pt x="12" y="66"/>
                    </a:lnTo>
                    <a:lnTo>
                      <a:pt x="12" y="42"/>
                    </a:lnTo>
                    <a:lnTo>
                      <a:pt x="12" y="72"/>
                    </a:lnTo>
                    <a:lnTo>
                      <a:pt x="12" y="78"/>
                    </a:lnTo>
                    <a:lnTo>
                      <a:pt x="12" y="78"/>
                    </a:lnTo>
                    <a:lnTo>
                      <a:pt x="12" y="42"/>
                    </a:lnTo>
                    <a:lnTo>
                      <a:pt x="12" y="36"/>
                    </a:lnTo>
                    <a:lnTo>
                      <a:pt x="12" y="66"/>
                    </a:lnTo>
                    <a:lnTo>
                      <a:pt x="12" y="36"/>
                    </a:lnTo>
                    <a:lnTo>
                      <a:pt x="12" y="78"/>
                    </a:lnTo>
                    <a:lnTo>
                      <a:pt x="12" y="84"/>
                    </a:lnTo>
                    <a:lnTo>
                      <a:pt x="12" y="60"/>
                    </a:lnTo>
                    <a:lnTo>
                      <a:pt x="12" y="72"/>
                    </a:lnTo>
                    <a:lnTo>
                      <a:pt x="12" y="24"/>
                    </a:lnTo>
                    <a:lnTo>
                      <a:pt x="12" y="54"/>
                    </a:lnTo>
                    <a:lnTo>
                      <a:pt x="12" y="60"/>
                    </a:lnTo>
                    <a:lnTo>
                      <a:pt x="12" y="60"/>
                    </a:lnTo>
                    <a:lnTo>
                      <a:pt x="12" y="78"/>
                    </a:lnTo>
                    <a:lnTo>
                      <a:pt x="12" y="54"/>
                    </a:lnTo>
                    <a:lnTo>
                      <a:pt x="12" y="60"/>
                    </a:lnTo>
                    <a:lnTo>
                      <a:pt x="12" y="108"/>
                    </a:lnTo>
                    <a:lnTo>
                      <a:pt x="12" y="60"/>
                    </a:lnTo>
                    <a:lnTo>
                      <a:pt x="12" y="72"/>
                    </a:lnTo>
                    <a:lnTo>
                      <a:pt x="12" y="48"/>
                    </a:lnTo>
                    <a:lnTo>
                      <a:pt x="12" y="66"/>
                    </a:lnTo>
                    <a:lnTo>
                      <a:pt x="12" y="42"/>
                    </a:lnTo>
                    <a:lnTo>
                      <a:pt x="12" y="66"/>
                    </a:lnTo>
                    <a:lnTo>
                      <a:pt x="12" y="90"/>
                    </a:lnTo>
                    <a:lnTo>
                      <a:pt x="12" y="48"/>
                    </a:lnTo>
                    <a:lnTo>
                      <a:pt x="12" y="54"/>
                    </a:lnTo>
                    <a:lnTo>
                      <a:pt x="12" y="72"/>
                    </a:lnTo>
                    <a:lnTo>
                      <a:pt x="12" y="90"/>
                    </a:lnTo>
                    <a:lnTo>
                      <a:pt x="12" y="78"/>
                    </a:lnTo>
                    <a:lnTo>
                      <a:pt x="12" y="42"/>
                    </a:lnTo>
                    <a:lnTo>
                      <a:pt x="12" y="72"/>
                    </a:lnTo>
                    <a:lnTo>
                      <a:pt x="12" y="84"/>
                    </a:lnTo>
                    <a:lnTo>
                      <a:pt x="12" y="60"/>
                    </a:lnTo>
                    <a:lnTo>
                      <a:pt x="12" y="60"/>
                    </a:lnTo>
                    <a:lnTo>
                      <a:pt x="12" y="54"/>
                    </a:lnTo>
                    <a:lnTo>
                      <a:pt x="12" y="48"/>
                    </a:lnTo>
                    <a:lnTo>
                      <a:pt x="12" y="60"/>
                    </a:lnTo>
                    <a:lnTo>
                      <a:pt x="18" y="72"/>
                    </a:lnTo>
                    <a:lnTo>
                      <a:pt x="18" y="78"/>
                    </a:lnTo>
                    <a:lnTo>
                      <a:pt x="18" y="78"/>
                    </a:lnTo>
                    <a:lnTo>
                      <a:pt x="18" y="54"/>
                    </a:lnTo>
                    <a:lnTo>
                      <a:pt x="18" y="66"/>
                    </a:lnTo>
                    <a:lnTo>
                      <a:pt x="18" y="90"/>
                    </a:lnTo>
                    <a:lnTo>
                      <a:pt x="18" y="90"/>
                    </a:lnTo>
                    <a:lnTo>
                      <a:pt x="18" y="48"/>
                    </a:lnTo>
                    <a:lnTo>
                      <a:pt x="18" y="30"/>
                    </a:lnTo>
                    <a:lnTo>
                      <a:pt x="18" y="60"/>
                    </a:lnTo>
                    <a:lnTo>
                      <a:pt x="18" y="90"/>
                    </a:lnTo>
                    <a:lnTo>
                      <a:pt x="18" y="60"/>
                    </a:lnTo>
                    <a:lnTo>
                      <a:pt x="18" y="42"/>
                    </a:lnTo>
                    <a:lnTo>
                      <a:pt x="18" y="78"/>
                    </a:lnTo>
                    <a:lnTo>
                      <a:pt x="18" y="60"/>
                    </a:lnTo>
                    <a:lnTo>
                      <a:pt x="18" y="60"/>
                    </a:lnTo>
                    <a:lnTo>
                      <a:pt x="18" y="60"/>
                    </a:lnTo>
                    <a:lnTo>
                      <a:pt x="18" y="54"/>
                    </a:lnTo>
                    <a:lnTo>
                      <a:pt x="18" y="72"/>
                    </a:lnTo>
                    <a:lnTo>
                      <a:pt x="18" y="72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18" y="42"/>
                    </a:lnTo>
                    <a:lnTo>
                      <a:pt x="18" y="30"/>
                    </a:lnTo>
                    <a:lnTo>
                      <a:pt x="18" y="60"/>
                    </a:lnTo>
                    <a:lnTo>
                      <a:pt x="18" y="66"/>
                    </a:lnTo>
                    <a:lnTo>
                      <a:pt x="18" y="42"/>
                    </a:lnTo>
                    <a:lnTo>
                      <a:pt x="18" y="84"/>
                    </a:lnTo>
                    <a:lnTo>
                      <a:pt x="18" y="90"/>
                    </a:lnTo>
                    <a:lnTo>
                      <a:pt x="18" y="96"/>
                    </a:lnTo>
                    <a:lnTo>
                      <a:pt x="18" y="36"/>
                    </a:lnTo>
                    <a:lnTo>
                      <a:pt x="18" y="96"/>
                    </a:lnTo>
                    <a:lnTo>
                      <a:pt x="18" y="102"/>
                    </a:lnTo>
                    <a:lnTo>
                      <a:pt x="18" y="48"/>
                    </a:lnTo>
                    <a:lnTo>
                      <a:pt x="18" y="36"/>
                    </a:lnTo>
                    <a:lnTo>
                      <a:pt x="18" y="66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18" y="84"/>
                    </a:lnTo>
                    <a:lnTo>
                      <a:pt x="18" y="66"/>
                    </a:lnTo>
                    <a:lnTo>
                      <a:pt x="18" y="30"/>
                    </a:lnTo>
                    <a:lnTo>
                      <a:pt x="18" y="36"/>
                    </a:lnTo>
                    <a:lnTo>
                      <a:pt x="18" y="72"/>
                    </a:lnTo>
                    <a:lnTo>
                      <a:pt x="18" y="72"/>
                    </a:lnTo>
                    <a:lnTo>
                      <a:pt x="18" y="72"/>
                    </a:lnTo>
                    <a:lnTo>
                      <a:pt x="18" y="54"/>
                    </a:lnTo>
                    <a:lnTo>
                      <a:pt x="18" y="72"/>
                    </a:lnTo>
                    <a:lnTo>
                      <a:pt x="18" y="84"/>
                    </a:lnTo>
                    <a:lnTo>
                      <a:pt x="18" y="90"/>
                    </a:lnTo>
                    <a:lnTo>
                      <a:pt x="18" y="72"/>
                    </a:lnTo>
                    <a:lnTo>
                      <a:pt x="18" y="66"/>
                    </a:lnTo>
                    <a:lnTo>
                      <a:pt x="18" y="60"/>
                    </a:lnTo>
                    <a:lnTo>
                      <a:pt x="18" y="102"/>
                    </a:lnTo>
                    <a:lnTo>
                      <a:pt x="18" y="72"/>
                    </a:lnTo>
                    <a:lnTo>
                      <a:pt x="18" y="60"/>
                    </a:lnTo>
                    <a:lnTo>
                      <a:pt x="18" y="66"/>
                    </a:lnTo>
                    <a:lnTo>
                      <a:pt x="18" y="72"/>
                    </a:lnTo>
                    <a:lnTo>
                      <a:pt x="18" y="36"/>
                    </a:lnTo>
                    <a:lnTo>
                      <a:pt x="18" y="66"/>
                    </a:lnTo>
                    <a:lnTo>
                      <a:pt x="18" y="84"/>
                    </a:lnTo>
                    <a:lnTo>
                      <a:pt x="18" y="144"/>
                    </a:lnTo>
                    <a:lnTo>
                      <a:pt x="18" y="78"/>
                    </a:lnTo>
                    <a:lnTo>
                      <a:pt x="18" y="48"/>
                    </a:lnTo>
                    <a:lnTo>
                      <a:pt x="18" y="60"/>
                    </a:lnTo>
                    <a:lnTo>
                      <a:pt x="18" y="36"/>
                    </a:lnTo>
                    <a:lnTo>
                      <a:pt x="18" y="84"/>
                    </a:lnTo>
                    <a:lnTo>
                      <a:pt x="18" y="54"/>
                    </a:lnTo>
                    <a:lnTo>
                      <a:pt x="18" y="96"/>
                    </a:lnTo>
                    <a:lnTo>
                      <a:pt x="18" y="36"/>
                    </a:lnTo>
                    <a:lnTo>
                      <a:pt x="18" y="102"/>
                    </a:lnTo>
                    <a:lnTo>
                      <a:pt x="18" y="48"/>
                    </a:lnTo>
                    <a:lnTo>
                      <a:pt x="18" y="60"/>
                    </a:lnTo>
                    <a:lnTo>
                      <a:pt x="18" y="42"/>
                    </a:lnTo>
                    <a:lnTo>
                      <a:pt x="18" y="66"/>
                    </a:lnTo>
                    <a:lnTo>
                      <a:pt x="18" y="54"/>
                    </a:lnTo>
                    <a:lnTo>
                      <a:pt x="18" y="72"/>
                    </a:lnTo>
                    <a:lnTo>
                      <a:pt x="18" y="24"/>
                    </a:lnTo>
                    <a:lnTo>
                      <a:pt x="18" y="60"/>
                    </a:lnTo>
                    <a:lnTo>
                      <a:pt x="18" y="60"/>
                    </a:lnTo>
                    <a:lnTo>
                      <a:pt x="18" y="108"/>
                    </a:lnTo>
                    <a:lnTo>
                      <a:pt x="18" y="84"/>
                    </a:lnTo>
                    <a:lnTo>
                      <a:pt x="18" y="90"/>
                    </a:lnTo>
                    <a:lnTo>
                      <a:pt x="18" y="42"/>
                    </a:lnTo>
                    <a:lnTo>
                      <a:pt x="18" y="66"/>
                    </a:lnTo>
                    <a:lnTo>
                      <a:pt x="18" y="90"/>
                    </a:lnTo>
                    <a:lnTo>
                      <a:pt x="18" y="90"/>
                    </a:lnTo>
                    <a:lnTo>
                      <a:pt x="18" y="30"/>
                    </a:lnTo>
                    <a:lnTo>
                      <a:pt x="18" y="60"/>
                    </a:lnTo>
                    <a:lnTo>
                      <a:pt x="18" y="66"/>
                    </a:lnTo>
                    <a:lnTo>
                      <a:pt x="18" y="90"/>
                    </a:lnTo>
                    <a:lnTo>
                      <a:pt x="18" y="120"/>
                    </a:lnTo>
                    <a:lnTo>
                      <a:pt x="18" y="108"/>
                    </a:lnTo>
                    <a:lnTo>
                      <a:pt x="18" y="66"/>
                    </a:lnTo>
                    <a:lnTo>
                      <a:pt x="18" y="60"/>
                    </a:lnTo>
                    <a:lnTo>
                      <a:pt x="18" y="66"/>
                    </a:lnTo>
                    <a:lnTo>
                      <a:pt x="18" y="30"/>
                    </a:lnTo>
                    <a:lnTo>
                      <a:pt x="18" y="78"/>
                    </a:lnTo>
                    <a:lnTo>
                      <a:pt x="18" y="36"/>
                    </a:lnTo>
                    <a:lnTo>
                      <a:pt x="18" y="18"/>
                    </a:lnTo>
                    <a:lnTo>
                      <a:pt x="18" y="66"/>
                    </a:lnTo>
                    <a:lnTo>
                      <a:pt x="18" y="72"/>
                    </a:lnTo>
                    <a:lnTo>
                      <a:pt x="18" y="96"/>
                    </a:lnTo>
                    <a:lnTo>
                      <a:pt x="24" y="36"/>
                    </a:lnTo>
                    <a:lnTo>
                      <a:pt x="24" y="66"/>
                    </a:lnTo>
                    <a:lnTo>
                      <a:pt x="24" y="48"/>
                    </a:lnTo>
                    <a:lnTo>
                      <a:pt x="24" y="66"/>
                    </a:lnTo>
                    <a:lnTo>
                      <a:pt x="24" y="66"/>
                    </a:lnTo>
                    <a:lnTo>
                      <a:pt x="24" y="66"/>
                    </a:lnTo>
                    <a:lnTo>
                      <a:pt x="24" y="54"/>
                    </a:lnTo>
                    <a:lnTo>
                      <a:pt x="24" y="84"/>
                    </a:lnTo>
                    <a:lnTo>
                      <a:pt x="24" y="66"/>
                    </a:lnTo>
                    <a:lnTo>
                      <a:pt x="24" y="78"/>
                    </a:lnTo>
                    <a:lnTo>
                      <a:pt x="24" y="48"/>
                    </a:lnTo>
                    <a:lnTo>
                      <a:pt x="24" y="66"/>
                    </a:lnTo>
                    <a:lnTo>
                      <a:pt x="24" y="78"/>
                    </a:lnTo>
                    <a:lnTo>
                      <a:pt x="24" y="96"/>
                    </a:lnTo>
                    <a:lnTo>
                      <a:pt x="24" y="54"/>
                    </a:lnTo>
                    <a:lnTo>
                      <a:pt x="24" y="36"/>
                    </a:lnTo>
                    <a:lnTo>
                      <a:pt x="24" y="42"/>
                    </a:lnTo>
                    <a:lnTo>
                      <a:pt x="24" y="78"/>
                    </a:lnTo>
                    <a:lnTo>
                      <a:pt x="24" y="66"/>
                    </a:lnTo>
                    <a:lnTo>
                      <a:pt x="24" y="54"/>
                    </a:lnTo>
                    <a:lnTo>
                      <a:pt x="24" y="72"/>
                    </a:lnTo>
                    <a:lnTo>
                      <a:pt x="24" y="66"/>
                    </a:lnTo>
                    <a:lnTo>
                      <a:pt x="24" y="42"/>
                    </a:lnTo>
                    <a:lnTo>
                      <a:pt x="24" y="54"/>
                    </a:lnTo>
                    <a:lnTo>
                      <a:pt x="24" y="72"/>
                    </a:lnTo>
                    <a:lnTo>
                      <a:pt x="24" y="48"/>
                    </a:lnTo>
                    <a:lnTo>
                      <a:pt x="24" y="42"/>
                    </a:lnTo>
                    <a:lnTo>
                      <a:pt x="24" y="42"/>
                    </a:lnTo>
                    <a:lnTo>
                      <a:pt x="24" y="60"/>
                    </a:lnTo>
                    <a:lnTo>
                      <a:pt x="24" y="90"/>
                    </a:lnTo>
                    <a:lnTo>
                      <a:pt x="24" y="84"/>
                    </a:lnTo>
                    <a:lnTo>
                      <a:pt x="24" y="18"/>
                    </a:lnTo>
                    <a:lnTo>
                      <a:pt x="24" y="72"/>
                    </a:lnTo>
                    <a:lnTo>
                      <a:pt x="24" y="42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24" y="66"/>
                    </a:lnTo>
                    <a:lnTo>
                      <a:pt x="24" y="78"/>
                    </a:lnTo>
                    <a:lnTo>
                      <a:pt x="24" y="66"/>
                    </a:lnTo>
                    <a:lnTo>
                      <a:pt x="24" y="72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24" y="90"/>
                    </a:lnTo>
                    <a:lnTo>
                      <a:pt x="24" y="66"/>
                    </a:lnTo>
                    <a:lnTo>
                      <a:pt x="24" y="78"/>
                    </a:lnTo>
                    <a:lnTo>
                      <a:pt x="24" y="42"/>
                    </a:lnTo>
                    <a:lnTo>
                      <a:pt x="24" y="42"/>
                    </a:lnTo>
                    <a:lnTo>
                      <a:pt x="24" y="30"/>
                    </a:lnTo>
                    <a:lnTo>
                      <a:pt x="24" y="30"/>
                    </a:lnTo>
                    <a:lnTo>
                      <a:pt x="24" y="60"/>
                    </a:lnTo>
                    <a:lnTo>
                      <a:pt x="24" y="54"/>
                    </a:lnTo>
                    <a:lnTo>
                      <a:pt x="24" y="60"/>
                    </a:lnTo>
                    <a:lnTo>
                      <a:pt x="24" y="0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24" y="24"/>
                    </a:lnTo>
                    <a:lnTo>
                      <a:pt x="24" y="78"/>
                    </a:lnTo>
                    <a:lnTo>
                      <a:pt x="24" y="84"/>
                    </a:lnTo>
                    <a:lnTo>
                      <a:pt x="24" y="54"/>
                    </a:lnTo>
                    <a:lnTo>
                      <a:pt x="24" y="72"/>
                    </a:lnTo>
                    <a:lnTo>
                      <a:pt x="24" y="48"/>
                    </a:lnTo>
                    <a:lnTo>
                      <a:pt x="24" y="60"/>
                    </a:lnTo>
                    <a:lnTo>
                      <a:pt x="24" y="60"/>
                    </a:lnTo>
                    <a:lnTo>
                      <a:pt x="24" y="54"/>
                    </a:lnTo>
                    <a:lnTo>
                      <a:pt x="24" y="78"/>
                    </a:lnTo>
                    <a:lnTo>
                      <a:pt x="24" y="84"/>
                    </a:lnTo>
                    <a:lnTo>
                      <a:pt x="24" y="60"/>
                    </a:lnTo>
                    <a:lnTo>
                      <a:pt x="24" y="36"/>
                    </a:lnTo>
                    <a:lnTo>
                      <a:pt x="24" y="72"/>
                    </a:lnTo>
                    <a:lnTo>
                      <a:pt x="24" y="84"/>
                    </a:lnTo>
                    <a:lnTo>
                      <a:pt x="24" y="72"/>
                    </a:lnTo>
                    <a:lnTo>
                      <a:pt x="24" y="60"/>
                    </a:lnTo>
                    <a:lnTo>
                      <a:pt x="24" y="60"/>
                    </a:lnTo>
                    <a:lnTo>
                      <a:pt x="24" y="90"/>
                    </a:lnTo>
                    <a:lnTo>
                      <a:pt x="24" y="78"/>
                    </a:lnTo>
                    <a:lnTo>
                      <a:pt x="24" y="24"/>
                    </a:lnTo>
                    <a:lnTo>
                      <a:pt x="24" y="54"/>
                    </a:lnTo>
                    <a:lnTo>
                      <a:pt x="24" y="66"/>
                    </a:lnTo>
                    <a:lnTo>
                      <a:pt x="24" y="24"/>
                    </a:lnTo>
                    <a:lnTo>
                      <a:pt x="24" y="42"/>
                    </a:lnTo>
                    <a:lnTo>
                      <a:pt x="24" y="54"/>
                    </a:lnTo>
                    <a:lnTo>
                      <a:pt x="24" y="66"/>
                    </a:lnTo>
                    <a:lnTo>
                      <a:pt x="24" y="66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24" y="66"/>
                    </a:lnTo>
                    <a:lnTo>
                      <a:pt x="24" y="84"/>
                    </a:lnTo>
                    <a:lnTo>
                      <a:pt x="24" y="72"/>
                    </a:lnTo>
                    <a:lnTo>
                      <a:pt x="24" y="42"/>
                    </a:lnTo>
                    <a:lnTo>
                      <a:pt x="24" y="48"/>
                    </a:lnTo>
                    <a:lnTo>
                      <a:pt x="24" y="60"/>
                    </a:lnTo>
                    <a:lnTo>
                      <a:pt x="24" y="60"/>
                    </a:lnTo>
                    <a:lnTo>
                      <a:pt x="24" y="60"/>
                    </a:lnTo>
                    <a:lnTo>
                      <a:pt x="24" y="78"/>
                    </a:lnTo>
                    <a:lnTo>
                      <a:pt x="24" y="102"/>
                    </a:lnTo>
                    <a:lnTo>
                      <a:pt x="24" y="54"/>
                    </a:lnTo>
                    <a:lnTo>
                      <a:pt x="24" y="60"/>
                    </a:lnTo>
                    <a:lnTo>
                      <a:pt x="24" y="60"/>
                    </a:lnTo>
                    <a:lnTo>
                      <a:pt x="24" y="60"/>
                    </a:lnTo>
                    <a:lnTo>
                      <a:pt x="24" y="66"/>
                    </a:lnTo>
                    <a:lnTo>
                      <a:pt x="24" y="96"/>
                    </a:lnTo>
                    <a:lnTo>
                      <a:pt x="24" y="24"/>
                    </a:lnTo>
                    <a:lnTo>
                      <a:pt x="24" y="60"/>
                    </a:lnTo>
                    <a:lnTo>
                      <a:pt x="30" y="54"/>
                    </a:lnTo>
                    <a:lnTo>
                      <a:pt x="30" y="84"/>
                    </a:lnTo>
                    <a:lnTo>
                      <a:pt x="30" y="48"/>
                    </a:lnTo>
                    <a:lnTo>
                      <a:pt x="30" y="60"/>
                    </a:lnTo>
                    <a:lnTo>
                      <a:pt x="30" y="102"/>
                    </a:lnTo>
                    <a:lnTo>
                      <a:pt x="30" y="84"/>
                    </a:lnTo>
                    <a:lnTo>
                      <a:pt x="30" y="18"/>
                    </a:lnTo>
                    <a:lnTo>
                      <a:pt x="30" y="66"/>
                    </a:lnTo>
                    <a:lnTo>
                      <a:pt x="30" y="144"/>
                    </a:lnTo>
                    <a:lnTo>
                      <a:pt x="30" y="60"/>
                    </a:lnTo>
                    <a:lnTo>
                      <a:pt x="30" y="30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30" y="72"/>
                    </a:lnTo>
                    <a:lnTo>
                      <a:pt x="30" y="36"/>
                    </a:lnTo>
                    <a:lnTo>
                      <a:pt x="30" y="48"/>
                    </a:lnTo>
                    <a:lnTo>
                      <a:pt x="30" y="60"/>
                    </a:lnTo>
                    <a:lnTo>
                      <a:pt x="30" y="66"/>
                    </a:lnTo>
                    <a:lnTo>
                      <a:pt x="30" y="42"/>
                    </a:lnTo>
                    <a:lnTo>
                      <a:pt x="30" y="96"/>
                    </a:lnTo>
                    <a:lnTo>
                      <a:pt x="30" y="42"/>
                    </a:lnTo>
                    <a:lnTo>
                      <a:pt x="30" y="48"/>
                    </a:lnTo>
                    <a:lnTo>
                      <a:pt x="30" y="66"/>
                    </a:lnTo>
                    <a:lnTo>
                      <a:pt x="30" y="72"/>
                    </a:lnTo>
                    <a:lnTo>
                      <a:pt x="30" y="30"/>
                    </a:lnTo>
                    <a:lnTo>
                      <a:pt x="30" y="30"/>
                    </a:lnTo>
                    <a:lnTo>
                      <a:pt x="30" y="54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54"/>
                    </a:lnTo>
                    <a:lnTo>
                      <a:pt x="30" y="96"/>
                    </a:lnTo>
                    <a:lnTo>
                      <a:pt x="30" y="66"/>
                    </a:lnTo>
                    <a:lnTo>
                      <a:pt x="30" y="48"/>
                    </a:lnTo>
                    <a:lnTo>
                      <a:pt x="30" y="54"/>
                    </a:lnTo>
                    <a:lnTo>
                      <a:pt x="30" y="36"/>
                    </a:lnTo>
                    <a:lnTo>
                      <a:pt x="30" y="48"/>
                    </a:lnTo>
                    <a:lnTo>
                      <a:pt x="30" y="18"/>
                    </a:lnTo>
                    <a:lnTo>
                      <a:pt x="30" y="54"/>
                    </a:lnTo>
                    <a:lnTo>
                      <a:pt x="30" y="84"/>
                    </a:lnTo>
                    <a:lnTo>
                      <a:pt x="30" y="66"/>
                    </a:lnTo>
                    <a:lnTo>
                      <a:pt x="30" y="84"/>
                    </a:lnTo>
                    <a:lnTo>
                      <a:pt x="30" y="66"/>
                    </a:lnTo>
                    <a:lnTo>
                      <a:pt x="30" y="90"/>
                    </a:lnTo>
                    <a:lnTo>
                      <a:pt x="30" y="72"/>
                    </a:lnTo>
                    <a:lnTo>
                      <a:pt x="30" y="72"/>
                    </a:lnTo>
                    <a:lnTo>
                      <a:pt x="30" y="90"/>
                    </a:lnTo>
                    <a:lnTo>
                      <a:pt x="30" y="120"/>
                    </a:lnTo>
                    <a:lnTo>
                      <a:pt x="30" y="66"/>
                    </a:lnTo>
                    <a:lnTo>
                      <a:pt x="30" y="78"/>
                    </a:lnTo>
                    <a:lnTo>
                      <a:pt x="30" y="18"/>
                    </a:lnTo>
                    <a:lnTo>
                      <a:pt x="30" y="72"/>
                    </a:lnTo>
                    <a:lnTo>
                      <a:pt x="30" y="42"/>
                    </a:lnTo>
                    <a:lnTo>
                      <a:pt x="30" y="54"/>
                    </a:lnTo>
                    <a:lnTo>
                      <a:pt x="30" y="90"/>
                    </a:lnTo>
                    <a:lnTo>
                      <a:pt x="30" y="42"/>
                    </a:lnTo>
                    <a:lnTo>
                      <a:pt x="30" y="30"/>
                    </a:lnTo>
                    <a:lnTo>
                      <a:pt x="30" y="72"/>
                    </a:lnTo>
                    <a:lnTo>
                      <a:pt x="30" y="66"/>
                    </a:lnTo>
                    <a:lnTo>
                      <a:pt x="30" y="54"/>
                    </a:lnTo>
                    <a:lnTo>
                      <a:pt x="30" y="72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54"/>
                    </a:lnTo>
                    <a:lnTo>
                      <a:pt x="30" y="78"/>
                    </a:lnTo>
                    <a:lnTo>
                      <a:pt x="30" y="90"/>
                    </a:lnTo>
                    <a:lnTo>
                      <a:pt x="30" y="60"/>
                    </a:lnTo>
                    <a:lnTo>
                      <a:pt x="30" y="96"/>
                    </a:lnTo>
                    <a:lnTo>
                      <a:pt x="30" y="30"/>
                    </a:lnTo>
                    <a:lnTo>
                      <a:pt x="30" y="84"/>
                    </a:lnTo>
                    <a:lnTo>
                      <a:pt x="30" y="54"/>
                    </a:lnTo>
                    <a:lnTo>
                      <a:pt x="30" y="108"/>
                    </a:lnTo>
                    <a:lnTo>
                      <a:pt x="30" y="84"/>
                    </a:lnTo>
                    <a:lnTo>
                      <a:pt x="30" y="84"/>
                    </a:lnTo>
                    <a:lnTo>
                      <a:pt x="30" y="66"/>
                    </a:lnTo>
                    <a:lnTo>
                      <a:pt x="30" y="84"/>
                    </a:lnTo>
                    <a:lnTo>
                      <a:pt x="30" y="54"/>
                    </a:lnTo>
                    <a:lnTo>
                      <a:pt x="30" y="102"/>
                    </a:lnTo>
                    <a:lnTo>
                      <a:pt x="30" y="66"/>
                    </a:lnTo>
                    <a:lnTo>
                      <a:pt x="30" y="36"/>
                    </a:lnTo>
                    <a:lnTo>
                      <a:pt x="30" y="54"/>
                    </a:lnTo>
                    <a:lnTo>
                      <a:pt x="30" y="30"/>
                    </a:lnTo>
                    <a:lnTo>
                      <a:pt x="30" y="60"/>
                    </a:lnTo>
                    <a:lnTo>
                      <a:pt x="30" y="42"/>
                    </a:lnTo>
                    <a:lnTo>
                      <a:pt x="30" y="12"/>
                    </a:lnTo>
                    <a:lnTo>
                      <a:pt x="30" y="96"/>
                    </a:lnTo>
                    <a:lnTo>
                      <a:pt x="30" y="108"/>
                    </a:lnTo>
                    <a:lnTo>
                      <a:pt x="30" y="72"/>
                    </a:lnTo>
                    <a:lnTo>
                      <a:pt x="30" y="48"/>
                    </a:lnTo>
                    <a:lnTo>
                      <a:pt x="30" y="66"/>
                    </a:lnTo>
                    <a:lnTo>
                      <a:pt x="30" y="48"/>
                    </a:lnTo>
                    <a:lnTo>
                      <a:pt x="30" y="84"/>
                    </a:lnTo>
                    <a:lnTo>
                      <a:pt x="30" y="42"/>
                    </a:lnTo>
                    <a:lnTo>
                      <a:pt x="30" y="36"/>
                    </a:lnTo>
                    <a:lnTo>
                      <a:pt x="30" y="42"/>
                    </a:lnTo>
                    <a:lnTo>
                      <a:pt x="30" y="84"/>
                    </a:lnTo>
                    <a:lnTo>
                      <a:pt x="30" y="54"/>
                    </a:lnTo>
                    <a:lnTo>
                      <a:pt x="30" y="90"/>
                    </a:lnTo>
                    <a:lnTo>
                      <a:pt x="30" y="42"/>
                    </a:lnTo>
                    <a:lnTo>
                      <a:pt x="30" y="90"/>
                    </a:lnTo>
                    <a:lnTo>
                      <a:pt x="30" y="72"/>
                    </a:lnTo>
                    <a:lnTo>
                      <a:pt x="30" y="78"/>
                    </a:lnTo>
                    <a:lnTo>
                      <a:pt x="30" y="84"/>
                    </a:lnTo>
                    <a:lnTo>
                      <a:pt x="36" y="54"/>
                    </a:lnTo>
                    <a:lnTo>
                      <a:pt x="36" y="84"/>
                    </a:lnTo>
                    <a:lnTo>
                      <a:pt x="36" y="60"/>
                    </a:lnTo>
                    <a:lnTo>
                      <a:pt x="36" y="54"/>
                    </a:lnTo>
                    <a:lnTo>
                      <a:pt x="36" y="78"/>
                    </a:lnTo>
                    <a:lnTo>
                      <a:pt x="36" y="90"/>
                    </a:lnTo>
                    <a:lnTo>
                      <a:pt x="36" y="84"/>
                    </a:lnTo>
                    <a:lnTo>
                      <a:pt x="36" y="66"/>
                    </a:lnTo>
                    <a:lnTo>
                      <a:pt x="36" y="36"/>
                    </a:lnTo>
                    <a:lnTo>
                      <a:pt x="36" y="78"/>
                    </a:lnTo>
                    <a:lnTo>
                      <a:pt x="36" y="84"/>
                    </a:lnTo>
                    <a:lnTo>
                      <a:pt x="36" y="78"/>
                    </a:lnTo>
                    <a:lnTo>
                      <a:pt x="36" y="60"/>
                    </a:lnTo>
                    <a:lnTo>
                      <a:pt x="36" y="96"/>
                    </a:lnTo>
                    <a:lnTo>
                      <a:pt x="36" y="90"/>
                    </a:lnTo>
                    <a:lnTo>
                      <a:pt x="36" y="54"/>
                    </a:lnTo>
                    <a:lnTo>
                      <a:pt x="36" y="72"/>
                    </a:lnTo>
                    <a:lnTo>
                      <a:pt x="36" y="84"/>
                    </a:lnTo>
                    <a:lnTo>
                      <a:pt x="36" y="96"/>
                    </a:lnTo>
                    <a:lnTo>
                      <a:pt x="36" y="96"/>
                    </a:lnTo>
                    <a:lnTo>
                      <a:pt x="36" y="66"/>
                    </a:lnTo>
                    <a:lnTo>
                      <a:pt x="36" y="48"/>
                    </a:lnTo>
                    <a:lnTo>
                      <a:pt x="36" y="78"/>
                    </a:lnTo>
                    <a:lnTo>
                      <a:pt x="36" y="66"/>
                    </a:lnTo>
                    <a:lnTo>
                      <a:pt x="36" y="66"/>
                    </a:lnTo>
                    <a:lnTo>
                      <a:pt x="36" y="78"/>
                    </a:lnTo>
                    <a:lnTo>
                      <a:pt x="36" y="48"/>
                    </a:lnTo>
                    <a:lnTo>
                      <a:pt x="36" y="72"/>
                    </a:lnTo>
                    <a:lnTo>
                      <a:pt x="36" y="60"/>
                    </a:lnTo>
                    <a:lnTo>
                      <a:pt x="36" y="84"/>
                    </a:lnTo>
                    <a:lnTo>
                      <a:pt x="36" y="84"/>
                    </a:lnTo>
                    <a:lnTo>
                      <a:pt x="36" y="48"/>
                    </a:lnTo>
                    <a:lnTo>
                      <a:pt x="36" y="60"/>
                    </a:lnTo>
                    <a:lnTo>
                      <a:pt x="36" y="18"/>
                    </a:lnTo>
                    <a:lnTo>
                      <a:pt x="36" y="90"/>
                    </a:lnTo>
                    <a:lnTo>
                      <a:pt x="36" y="72"/>
                    </a:lnTo>
                    <a:lnTo>
                      <a:pt x="36" y="48"/>
                    </a:lnTo>
                    <a:lnTo>
                      <a:pt x="36" y="102"/>
                    </a:lnTo>
                    <a:lnTo>
                      <a:pt x="36" y="60"/>
                    </a:lnTo>
                    <a:lnTo>
                      <a:pt x="36" y="60"/>
                    </a:lnTo>
                    <a:lnTo>
                      <a:pt x="36" y="72"/>
                    </a:lnTo>
                    <a:lnTo>
                      <a:pt x="36" y="108"/>
                    </a:lnTo>
                    <a:lnTo>
                      <a:pt x="36" y="72"/>
                    </a:lnTo>
                    <a:lnTo>
                      <a:pt x="36" y="78"/>
                    </a:lnTo>
                    <a:lnTo>
                      <a:pt x="36" y="120"/>
                    </a:lnTo>
                    <a:lnTo>
                      <a:pt x="36" y="36"/>
                    </a:lnTo>
                    <a:lnTo>
                      <a:pt x="36" y="48"/>
                    </a:lnTo>
                    <a:lnTo>
                      <a:pt x="36" y="96"/>
                    </a:lnTo>
                    <a:lnTo>
                      <a:pt x="36" y="54"/>
                    </a:lnTo>
                    <a:lnTo>
                      <a:pt x="36" y="24"/>
                    </a:lnTo>
                    <a:lnTo>
                      <a:pt x="36" y="48"/>
                    </a:lnTo>
                    <a:lnTo>
                      <a:pt x="36" y="54"/>
                    </a:lnTo>
                    <a:lnTo>
                      <a:pt x="36" y="78"/>
                    </a:lnTo>
                    <a:lnTo>
                      <a:pt x="36" y="60"/>
                    </a:lnTo>
                    <a:lnTo>
                      <a:pt x="36" y="54"/>
                    </a:lnTo>
                    <a:lnTo>
                      <a:pt x="36" y="42"/>
                    </a:lnTo>
                    <a:lnTo>
                      <a:pt x="36" y="54"/>
                    </a:lnTo>
                    <a:lnTo>
                      <a:pt x="36" y="48"/>
                    </a:lnTo>
                    <a:lnTo>
                      <a:pt x="36" y="54"/>
                    </a:lnTo>
                    <a:lnTo>
                      <a:pt x="36" y="72"/>
                    </a:lnTo>
                    <a:lnTo>
                      <a:pt x="36" y="90"/>
                    </a:lnTo>
                    <a:lnTo>
                      <a:pt x="36" y="72"/>
                    </a:lnTo>
                    <a:lnTo>
                      <a:pt x="36" y="78"/>
                    </a:lnTo>
                    <a:lnTo>
                      <a:pt x="36" y="36"/>
                    </a:lnTo>
                    <a:lnTo>
                      <a:pt x="36" y="66"/>
                    </a:lnTo>
                    <a:lnTo>
                      <a:pt x="36" y="60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36" y="24"/>
                    </a:lnTo>
                    <a:lnTo>
                      <a:pt x="36" y="78"/>
                    </a:lnTo>
                    <a:lnTo>
                      <a:pt x="36" y="60"/>
                    </a:lnTo>
                    <a:lnTo>
                      <a:pt x="36" y="60"/>
                    </a:lnTo>
                    <a:lnTo>
                      <a:pt x="36" y="60"/>
                    </a:lnTo>
                    <a:lnTo>
                      <a:pt x="36" y="66"/>
                    </a:lnTo>
                    <a:lnTo>
                      <a:pt x="36" y="66"/>
                    </a:lnTo>
                    <a:lnTo>
                      <a:pt x="36" y="90"/>
                    </a:lnTo>
                    <a:lnTo>
                      <a:pt x="36" y="90"/>
                    </a:lnTo>
                    <a:lnTo>
                      <a:pt x="36" y="36"/>
                    </a:lnTo>
                    <a:lnTo>
                      <a:pt x="36" y="66"/>
                    </a:lnTo>
                    <a:lnTo>
                      <a:pt x="36" y="42"/>
                    </a:lnTo>
                    <a:lnTo>
                      <a:pt x="36" y="90"/>
                    </a:lnTo>
                    <a:lnTo>
                      <a:pt x="36" y="84"/>
                    </a:lnTo>
                    <a:lnTo>
                      <a:pt x="36" y="96"/>
                    </a:lnTo>
                    <a:lnTo>
                      <a:pt x="36" y="84"/>
                    </a:lnTo>
                    <a:lnTo>
                      <a:pt x="36" y="84"/>
                    </a:lnTo>
                    <a:lnTo>
                      <a:pt x="36" y="84"/>
                    </a:lnTo>
                    <a:lnTo>
                      <a:pt x="36" y="60"/>
                    </a:lnTo>
                    <a:lnTo>
                      <a:pt x="36" y="84"/>
                    </a:lnTo>
                    <a:lnTo>
                      <a:pt x="36" y="66"/>
                    </a:lnTo>
                    <a:lnTo>
                      <a:pt x="36" y="42"/>
                    </a:lnTo>
                    <a:lnTo>
                      <a:pt x="36" y="18"/>
                    </a:lnTo>
                    <a:lnTo>
                      <a:pt x="36" y="48"/>
                    </a:lnTo>
                    <a:lnTo>
                      <a:pt x="36" y="84"/>
                    </a:lnTo>
                    <a:lnTo>
                      <a:pt x="36" y="54"/>
                    </a:lnTo>
                    <a:lnTo>
                      <a:pt x="36" y="66"/>
                    </a:lnTo>
                    <a:lnTo>
                      <a:pt x="36" y="66"/>
                    </a:lnTo>
                    <a:lnTo>
                      <a:pt x="36" y="54"/>
                    </a:lnTo>
                    <a:lnTo>
                      <a:pt x="36" y="48"/>
                    </a:lnTo>
                    <a:lnTo>
                      <a:pt x="36" y="60"/>
                    </a:lnTo>
                    <a:lnTo>
                      <a:pt x="36" y="54"/>
                    </a:lnTo>
                    <a:lnTo>
                      <a:pt x="36" y="66"/>
                    </a:lnTo>
                    <a:lnTo>
                      <a:pt x="36" y="30"/>
                    </a:lnTo>
                    <a:lnTo>
                      <a:pt x="42" y="54"/>
                    </a:lnTo>
                    <a:lnTo>
                      <a:pt x="42" y="78"/>
                    </a:lnTo>
                    <a:lnTo>
                      <a:pt x="42" y="54"/>
                    </a:lnTo>
                    <a:lnTo>
                      <a:pt x="42" y="54"/>
                    </a:lnTo>
                    <a:lnTo>
                      <a:pt x="42" y="48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2" y="42"/>
                    </a:lnTo>
                    <a:lnTo>
                      <a:pt x="42" y="72"/>
                    </a:lnTo>
                    <a:lnTo>
                      <a:pt x="42" y="102"/>
                    </a:lnTo>
                    <a:lnTo>
                      <a:pt x="42" y="30"/>
                    </a:lnTo>
                    <a:lnTo>
                      <a:pt x="42" y="78"/>
                    </a:lnTo>
                    <a:lnTo>
                      <a:pt x="42" y="84"/>
                    </a:lnTo>
                    <a:lnTo>
                      <a:pt x="42" y="60"/>
                    </a:lnTo>
                    <a:lnTo>
                      <a:pt x="42" y="72"/>
                    </a:lnTo>
                    <a:lnTo>
                      <a:pt x="42" y="66"/>
                    </a:lnTo>
                    <a:lnTo>
                      <a:pt x="42" y="54"/>
                    </a:lnTo>
                    <a:lnTo>
                      <a:pt x="42" y="72"/>
                    </a:lnTo>
                    <a:lnTo>
                      <a:pt x="42" y="78"/>
                    </a:lnTo>
                    <a:lnTo>
                      <a:pt x="42" y="42"/>
                    </a:lnTo>
                    <a:lnTo>
                      <a:pt x="42" y="84"/>
                    </a:lnTo>
                    <a:lnTo>
                      <a:pt x="42" y="36"/>
                    </a:lnTo>
                    <a:lnTo>
                      <a:pt x="42" y="30"/>
                    </a:lnTo>
                    <a:lnTo>
                      <a:pt x="42" y="30"/>
                    </a:lnTo>
                    <a:lnTo>
                      <a:pt x="42" y="90"/>
                    </a:lnTo>
                    <a:lnTo>
                      <a:pt x="42" y="54"/>
                    </a:lnTo>
                    <a:lnTo>
                      <a:pt x="42" y="30"/>
                    </a:lnTo>
                    <a:lnTo>
                      <a:pt x="42" y="72"/>
                    </a:lnTo>
                    <a:lnTo>
                      <a:pt x="42" y="66"/>
                    </a:lnTo>
                    <a:lnTo>
                      <a:pt x="42" y="54"/>
                    </a:lnTo>
                    <a:lnTo>
                      <a:pt x="42" y="42"/>
                    </a:lnTo>
                    <a:lnTo>
                      <a:pt x="42" y="42"/>
                    </a:lnTo>
                    <a:lnTo>
                      <a:pt x="42" y="60"/>
                    </a:lnTo>
                    <a:lnTo>
                      <a:pt x="42" y="12"/>
                    </a:lnTo>
                    <a:lnTo>
                      <a:pt x="42" y="60"/>
                    </a:lnTo>
                    <a:lnTo>
                      <a:pt x="42" y="84"/>
                    </a:lnTo>
                    <a:lnTo>
                      <a:pt x="42" y="42"/>
                    </a:lnTo>
                    <a:lnTo>
                      <a:pt x="42" y="54"/>
                    </a:lnTo>
                    <a:lnTo>
                      <a:pt x="42" y="36"/>
                    </a:lnTo>
                    <a:lnTo>
                      <a:pt x="42" y="48"/>
                    </a:lnTo>
                    <a:lnTo>
                      <a:pt x="42" y="24"/>
                    </a:lnTo>
                    <a:lnTo>
                      <a:pt x="42" y="90"/>
                    </a:lnTo>
                    <a:lnTo>
                      <a:pt x="42" y="102"/>
                    </a:lnTo>
                    <a:lnTo>
                      <a:pt x="42" y="84"/>
                    </a:lnTo>
                    <a:lnTo>
                      <a:pt x="42" y="66"/>
                    </a:lnTo>
                    <a:lnTo>
                      <a:pt x="42" y="48"/>
                    </a:lnTo>
                    <a:lnTo>
                      <a:pt x="42" y="72"/>
                    </a:lnTo>
                    <a:lnTo>
                      <a:pt x="42" y="60"/>
                    </a:lnTo>
                    <a:lnTo>
                      <a:pt x="42" y="66"/>
                    </a:lnTo>
                    <a:lnTo>
                      <a:pt x="42" y="54"/>
                    </a:lnTo>
                    <a:lnTo>
                      <a:pt x="42" y="48"/>
                    </a:lnTo>
                    <a:lnTo>
                      <a:pt x="42" y="54"/>
                    </a:lnTo>
                    <a:lnTo>
                      <a:pt x="42" y="60"/>
                    </a:lnTo>
                    <a:lnTo>
                      <a:pt x="42" y="42"/>
                    </a:lnTo>
                    <a:lnTo>
                      <a:pt x="42" y="72"/>
                    </a:lnTo>
                    <a:lnTo>
                      <a:pt x="42" y="66"/>
                    </a:lnTo>
                    <a:lnTo>
                      <a:pt x="42" y="102"/>
                    </a:lnTo>
                    <a:lnTo>
                      <a:pt x="42" y="72"/>
                    </a:lnTo>
                    <a:lnTo>
                      <a:pt x="42" y="54"/>
                    </a:lnTo>
                    <a:lnTo>
                      <a:pt x="42" y="84"/>
                    </a:lnTo>
                    <a:lnTo>
                      <a:pt x="42" y="54"/>
                    </a:lnTo>
                    <a:lnTo>
                      <a:pt x="42" y="66"/>
                    </a:lnTo>
                    <a:lnTo>
                      <a:pt x="42" y="42"/>
                    </a:lnTo>
                    <a:lnTo>
                      <a:pt x="42" y="72"/>
                    </a:lnTo>
                    <a:lnTo>
                      <a:pt x="42" y="54"/>
                    </a:lnTo>
                    <a:lnTo>
                      <a:pt x="42" y="66"/>
                    </a:lnTo>
                    <a:lnTo>
                      <a:pt x="42" y="90"/>
                    </a:lnTo>
                    <a:lnTo>
                      <a:pt x="42" y="60"/>
                    </a:lnTo>
                    <a:lnTo>
                      <a:pt x="42" y="84"/>
                    </a:lnTo>
                    <a:lnTo>
                      <a:pt x="42" y="78"/>
                    </a:lnTo>
                    <a:lnTo>
                      <a:pt x="42" y="48"/>
                    </a:lnTo>
                    <a:lnTo>
                      <a:pt x="42" y="84"/>
                    </a:lnTo>
                    <a:lnTo>
                      <a:pt x="42" y="102"/>
                    </a:lnTo>
                    <a:lnTo>
                      <a:pt x="42" y="78"/>
                    </a:lnTo>
                    <a:lnTo>
                      <a:pt x="42" y="36"/>
                    </a:lnTo>
                    <a:lnTo>
                      <a:pt x="42" y="72"/>
                    </a:lnTo>
                    <a:lnTo>
                      <a:pt x="42" y="60"/>
                    </a:lnTo>
                    <a:lnTo>
                      <a:pt x="42" y="66"/>
                    </a:lnTo>
                    <a:lnTo>
                      <a:pt x="42" y="54"/>
                    </a:lnTo>
                    <a:lnTo>
                      <a:pt x="42" y="66"/>
                    </a:lnTo>
                    <a:lnTo>
                      <a:pt x="42" y="24"/>
                    </a:lnTo>
                    <a:lnTo>
                      <a:pt x="42" y="72"/>
                    </a:lnTo>
                    <a:lnTo>
                      <a:pt x="42" y="114"/>
                    </a:lnTo>
                    <a:lnTo>
                      <a:pt x="42" y="54"/>
                    </a:lnTo>
                    <a:lnTo>
                      <a:pt x="42" y="36"/>
                    </a:lnTo>
                    <a:lnTo>
                      <a:pt x="42" y="84"/>
                    </a:lnTo>
                    <a:lnTo>
                      <a:pt x="42" y="84"/>
                    </a:lnTo>
                    <a:lnTo>
                      <a:pt x="42" y="60"/>
                    </a:lnTo>
                    <a:lnTo>
                      <a:pt x="42" y="48"/>
                    </a:lnTo>
                    <a:lnTo>
                      <a:pt x="42" y="66"/>
                    </a:lnTo>
                    <a:lnTo>
                      <a:pt x="42" y="60"/>
                    </a:lnTo>
                    <a:lnTo>
                      <a:pt x="42" y="72"/>
                    </a:lnTo>
                    <a:lnTo>
                      <a:pt x="42" y="84"/>
                    </a:lnTo>
                    <a:lnTo>
                      <a:pt x="42" y="48"/>
                    </a:lnTo>
                    <a:lnTo>
                      <a:pt x="42" y="84"/>
                    </a:lnTo>
                    <a:lnTo>
                      <a:pt x="42" y="54"/>
                    </a:lnTo>
                    <a:lnTo>
                      <a:pt x="42" y="102"/>
                    </a:lnTo>
                    <a:lnTo>
                      <a:pt x="42" y="78"/>
                    </a:lnTo>
                    <a:lnTo>
                      <a:pt x="42" y="66"/>
                    </a:lnTo>
                    <a:lnTo>
                      <a:pt x="42" y="60"/>
                    </a:lnTo>
                    <a:lnTo>
                      <a:pt x="42" y="60"/>
                    </a:lnTo>
                    <a:lnTo>
                      <a:pt x="42" y="102"/>
                    </a:lnTo>
                    <a:lnTo>
                      <a:pt x="48" y="102"/>
                    </a:lnTo>
                    <a:lnTo>
                      <a:pt x="48" y="24"/>
                    </a:lnTo>
                    <a:lnTo>
                      <a:pt x="48" y="66"/>
                    </a:lnTo>
                    <a:lnTo>
                      <a:pt x="48" y="66"/>
                    </a:lnTo>
                    <a:lnTo>
                      <a:pt x="48" y="36"/>
                    </a:lnTo>
                    <a:lnTo>
                      <a:pt x="48" y="72"/>
                    </a:lnTo>
                    <a:lnTo>
                      <a:pt x="48" y="66"/>
                    </a:lnTo>
                    <a:lnTo>
                      <a:pt x="48" y="84"/>
                    </a:lnTo>
                    <a:lnTo>
                      <a:pt x="48" y="72"/>
                    </a:lnTo>
                    <a:lnTo>
                      <a:pt x="48" y="90"/>
                    </a:lnTo>
                    <a:lnTo>
                      <a:pt x="48" y="84"/>
                    </a:lnTo>
                    <a:lnTo>
                      <a:pt x="48" y="60"/>
                    </a:lnTo>
                    <a:lnTo>
                      <a:pt x="48" y="72"/>
                    </a:lnTo>
                    <a:lnTo>
                      <a:pt x="48" y="66"/>
                    </a:lnTo>
                    <a:lnTo>
                      <a:pt x="48" y="42"/>
                    </a:lnTo>
                    <a:lnTo>
                      <a:pt x="48" y="84"/>
                    </a:lnTo>
                    <a:lnTo>
                      <a:pt x="48" y="42"/>
                    </a:lnTo>
                    <a:lnTo>
                      <a:pt x="48" y="36"/>
                    </a:lnTo>
                    <a:lnTo>
                      <a:pt x="48" y="48"/>
                    </a:lnTo>
                    <a:lnTo>
                      <a:pt x="48" y="54"/>
                    </a:lnTo>
                    <a:lnTo>
                      <a:pt x="48" y="42"/>
                    </a:lnTo>
                    <a:lnTo>
                      <a:pt x="48" y="48"/>
                    </a:lnTo>
                    <a:lnTo>
                      <a:pt x="48" y="72"/>
                    </a:lnTo>
                    <a:lnTo>
                      <a:pt x="48" y="78"/>
                    </a:lnTo>
                    <a:lnTo>
                      <a:pt x="48" y="66"/>
                    </a:lnTo>
                    <a:lnTo>
                      <a:pt x="48" y="48"/>
                    </a:lnTo>
                    <a:lnTo>
                      <a:pt x="48" y="60"/>
                    </a:lnTo>
                    <a:lnTo>
                      <a:pt x="48" y="30"/>
                    </a:lnTo>
                    <a:lnTo>
                      <a:pt x="48" y="48"/>
                    </a:lnTo>
                    <a:lnTo>
                      <a:pt x="48" y="54"/>
                    </a:lnTo>
                    <a:lnTo>
                      <a:pt x="48" y="36"/>
                    </a:lnTo>
                    <a:lnTo>
                      <a:pt x="48" y="90"/>
                    </a:lnTo>
                    <a:lnTo>
                      <a:pt x="48" y="42"/>
                    </a:lnTo>
                    <a:lnTo>
                      <a:pt x="48" y="78"/>
                    </a:lnTo>
                    <a:lnTo>
                      <a:pt x="48" y="102"/>
                    </a:lnTo>
                    <a:lnTo>
                      <a:pt x="48" y="72"/>
                    </a:lnTo>
                    <a:lnTo>
                      <a:pt x="48" y="72"/>
                    </a:lnTo>
                    <a:lnTo>
                      <a:pt x="48" y="54"/>
                    </a:lnTo>
                    <a:lnTo>
                      <a:pt x="48" y="60"/>
                    </a:lnTo>
                    <a:lnTo>
                      <a:pt x="48" y="60"/>
                    </a:lnTo>
                    <a:lnTo>
                      <a:pt x="48" y="78"/>
                    </a:lnTo>
                    <a:lnTo>
                      <a:pt x="48" y="60"/>
                    </a:lnTo>
                    <a:lnTo>
                      <a:pt x="48" y="60"/>
                    </a:lnTo>
                    <a:lnTo>
                      <a:pt x="48" y="78"/>
                    </a:lnTo>
                    <a:lnTo>
                      <a:pt x="48" y="78"/>
                    </a:lnTo>
                    <a:lnTo>
                      <a:pt x="48" y="90"/>
                    </a:lnTo>
                    <a:lnTo>
                      <a:pt x="48" y="54"/>
                    </a:lnTo>
                    <a:lnTo>
                      <a:pt x="48" y="48"/>
                    </a:lnTo>
                    <a:lnTo>
                      <a:pt x="48" y="84"/>
                    </a:lnTo>
                    <a:lnTo>
                      <a:pt x="48" y="84"/>
                    </a:lnTo>
                    <a:lnTo>
                      <a:pt x="48" y="54"/>
                    </a:lnTo>
                    <a:lnTo>
                      <a:pt x="48" y="102"/>
                    </a:lnTo>
                    <a:lnTo>
                      <a:pt x="48" y="66"/>
                    </a:lnTo>
                    <a:lnTo>
                      <a:pt x="48" y="42"/>
                    </a:lnTo>
                    <a:lnTo>
                      <a:pt x="48" y="78"/>
                    </a:lnTo>
                    <a:lnTo>
                      <a:pt x="48" y="66"/>
                    </a:lnTo>
                    <a:lnTo>
                      <a:pt x="48" y="78"/>
                    </a:lnTo>
                    <a:lnTo>
                      <a:pt x="48" y="54"/>
                    </a:lnTo>
                    <a:lnTo>
                      <a:pt x="48" y="48"/>
                    </a:lnTo>
                    <a:lnTo>
                      <a:pt x="48" y="60"/>
                    </a:lnTo>
                    <a:lnTo>
                      <a:pt x="48" y="60"/>
                    </a:lnTo>
                    <a:lnTo>
                      <a:pt x="48" y="42"/>
                    </a:lnTo>
                    <a:lnTo>
                      <a:pt x="48" y="84"/>
                    </a:lnTo>
                    <a:lnTo>
                      <a:pt x="48" y="66"/>
                    </a:lnTo>
                    <a:lnTo>
                      <a:pt x="48" y="96"/>
                    </a:lnTo>
                    <a:lnTo>
                      <a:pt x="48" y="78"/>
                    </a:lnTo>
                    <a:lnTo>
                      <a:pt x="48" y="60"/>
                    </a:lnTo>
                    <a:lnTo>
                      <a:pt x="48" y="60"/>
                    </a:lnTo>
                    <a:lnTo>
                      <a:pt x="48" y="60"/>
                    </a:lnTo>
                    <a:lnTo>
                      <a:pt x="48" y="114"/>
                    </a:lnTo>
                    <a:lnTo>
                      <a:pt x="48" y="90"/>
                    </a:lnTo>
                    <a:lnTo>
                      <a:pt x="48" y="42"/>
                    </a:lnTo>
                    <a:lnTo>
                      <a:pt x="48" y="36"/>
                    </a:lnTo>
                    <a:lnTo>
                      <a:pt x="48" y="84"/>
                    </a:lnTo>
                    <a:lnTo>
                      <a:pt x="48" y="54"/>
                    </a:lnTo>
                    <a:lnTo>
                      <a:pt x="48" y="90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48" y="72"/>
                    </a:lnTo>
                    <a:lnTo>
                      <a:pt x="48" y="90"/>
                    </a:lnTo>
                    <a:lnTo>
                      <a:pt x="48" y="54"/>
                    </a:lnTo>
                    <a:lnTo>
                      <a:pt x="48" y="48"/>
                    </a:lnTo>
                    <a:lnTo>
                      <a:pt x="48" y="60"/>
                    </a:lnTo>
                    <a:lnTo>
                      <a:pt x="48" y="36"/>
                    </a:lnTo>
                    <a:lnTo>
                      <a:pt x="48" y="24"/>
                    </a:lnTo>
                    <a:lnTo>
                      <a:pt x="48" y="96"/>
                    </a:lnTo>
                    <a:lnTo>
                      <a:pt x="48" y="18"/>
                    </a:lnTo>
                    <a:lnTo>
                      <a:pt x="48" y="66"/>
                    </a:lnTo>
                    <a:lnTo>
                      <a:pt x="48" y="60"/>
                    </a:lnTo>
                    <a:lnTo>
                      <a:pt x="48" y="60"/>
                    </a:lnTo>
                    <a:lnTo>
                      <a:pt x="48" y="60"/>
                    </a:lnTo>
                    <a:lnTo>
                      <a:pt x="48" y="66"/>
                    </a:lnTo>
                    <a:lnTo>
                      <a:pt x="48" y="66"/>
                    </a:lnTo>
                    <a:lnTo>
                      <a:pt x="48" y="78"/>
                    </a:lnTo>
                    <a:lnTo>
                      <a:pt x="48" y="30"/>
                    </a:lnTo>
                    <a:lnTo>
                      <a:pt x="48" y="66"/>
                    </a:lnTo>
                    <a:lnTo>
                      <a:pt x="48" y="48"/>
                    </a:lnTo>
                    <a:lnTo>
                      <a:pt x="48" y="54"/>
                    </a:lnTo>
                    <a:lnTo>
                      <a:pt x="48" y="84"/>
                    </a:lnTo>
                    <a:lnTo>
                      <a:pt x="48" y="72"/>
                    </a:lnTo>
                    <a:lnTo>
                      <a:pt x="48" y="42"/>
                    </a:lnTo>
                    <a:lnTo>
                      <a:pt x="48" y="66"/>
                    </a:lnTo>
                    <a:lnTo>
                      <a:pt x="48" y="66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54" y="90"/>
                    </a:lnTo>
                    <a:lnTo>
                      <a:pt x="54" y="84"/>
                    </a:lnTo>
                    <a:lnTo>
                      <a:pt x="54" y="48"/>
                    </a:lnTo>
                    <a:lnTo>
                      <a:pt x="54" y="90"/>
                    </a:lnTo>
                    <a:lnTo>
                      <a:pt x="54" y="54"/>
                    </a:lnTo>
                    <a:lnTo>
                      <a:pt x="54" y="102"/>
                    </a:lnTo>
                    <a:lnTo>
                      <a:pt x="54" y="90"/>
                    </a:lnTo>
                    <a:lnTo>
                      <a:pt x="54" y="66"/>
                    </a:lnTo>
                    <a:lnTo>
                      <a:pt x="54" y="66"/>
                    </a:lnTo>
                    <a:lnTo>
                      <a:pt x="54" y="72"/>
                    </a:lnTo>
                    <a:lnTo>
                      <a:pt x="54" y="78"/>
                    </a:lnTo>
                    <a:lnTo>
                      <a:pt x="54" y="36"/>
                    </a:lnTo>
                    <a:lnTo>
                      <a:pt x="54" y="66"/>
                    </a:lnTo>
                    <a:lnTo>
                      <a:pt x="54" y="72"/>
                    </a:lnTo>
                    <a:lnTo>
                      <a:pt x="54" y="60"/>
                    </a:lnTo>
                    <a:lnTo>
                      <a:pt x="54" y="72"/>
                    </a:lnTo>
                    <a:lnTo>
                      <a:pt x="54" y="72"/>
                    </a:lnTo>
                    <a:lnTo>
                      <a:pt x="54" y="72"/>
                    </a:lnTo>
                    <a:lnTo>
                      <a:pt x="54" y="60"/>
                    </a:lnTo>
                    <a:lnTo>
                      <a:pt x="54" y="54"/>
                    </a:lnTo>
                    <a:lnTo>
                      <a:pt x="54" y="54"/>
                    </a:lnTo>
                    <a:lnTo>
                      <a:pt x="54" y="66"/>
                    </a:lnTo>
                    <a:lnTo>
                      <a:pt x="54" y="42"/>
                    </a:lnTo>
                    <a:lnTo>
                      <a:pt x="54" y="60"/>
                    </a:lnTo>
                    <a:lnTo>
                      <a:pt x="54" y="84"/>
                    </a:lnTo>
                    <a:lnTo>
                      <a:pt x="54" y="78"/>
                    </a:lnTo>
                    <a:lnTo>
                      <a:pt x="54" y="18"/>
                    </a:lnTo>
                    <a:lnTo>
                      <a:pt x="54" y="126"/>
                    </a:lnTo>
                    <a:lnTo>
                      <a:pt x="54" y="12"/>
                    </a:lnTo>
                    <a:lnTo>
                      <a:pt x="54" y="54"/>
                    </a:lnTo>
                    <a:lnTo>
                      <a:pt x="54" y="30"/>
                    </a:lnTo>
                    <a:lnTo>
                      <a:pt x="54" y="54"/>
                    </a:lnTo>
                    <a:lnTo>
                      <a:pt x="54" y="42"/>
                    </a:lnTo>
                    <a:lnTo>
                      <a:pt x="54" y="48"/>
                    </a:lnTo>
                    <a:lnTo>
                      <a:pt x="54" y="66"/>
                    </a:lnTo>
                    <a:lnTo>
                      <a:pt x="54" y="102"/>
                    </a:lnTo>
                    <a:lnTo>
                      <a:pt x="54" y="48"/>
                    </a:lnTo>
                    <a:lnTo>
                      <a:pt x="54" y="72"/>
                    </a:lnTo>
                    <a:lnTo>
                      <a:pt x="54" y="90"/>
                    </a:lnTo>
                    <a:lnTo>
                      <a:pt x="54" y="78"/>
                    </a:lnTo>
                    <a:lnTo>
                      <a:pt x="54" y="90"/>
                    </a:lnTo>
                    <a:lnTo>
                      <a:pt x="54" y="60"/>
                    </a:lnTo>
                    <a:lnTo>
                      <a:pt x="54" y="78"/>
                    </a:lnTo>
                    <a:lnTo>
                      <a:pt x="54" y="72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54" y="84"/>
                    </a:lnTo>
                    <a:lnTo>
                      <a:pt x="54" y="54"/>
                    </a:lnTo>
                    <a:lnTo>
                      <a:pt x="54" y="96"/>
                    </a:lnTo>
                    <a:lnTo>
                      <a:pt x="54" y="66"/>
                    </a:lnTo>
                    <a:lnTo>
                      <a:pt x="54" y="72"/>
                    </a:lnTo>
                    <a:lnTo>
                      <a:pt x="54" y="48"/>
                    </a:lnTo>
                    <a:lnTo>
                      <a:pt x="54" y="54"/>
                    </a:lnTo>
                    <a:lnTo>
                      <a:pt x="54" y="96"/>
                    </a:lnTo>
                    <a:lnTo>
                      <a:pt x="54" y="54"/>
                    </a:lnTo>
                    <a:lnTo>
                      <a:pt x="54" y="48"/>
                    </a:lnTo>
                    <a:lnTo>
                      <a:pt x="54" y="42"/>
                    </a:lnTo>
                    <a:lnTo>
                      <a:pt x="54" y="60"/>
                    </a:lnTo>
                    <a:lnTo>
                      <a:pt x="54" y="48"/>
                    </a:lnTo>
                    <a:lnTo>
                      <a:pt x="54" y="42"/>
                    </a:lnTo>
                    <a:lnTo>
                      <a:pt x="54" y="84"/>
                    </a:lnTo>
                    <a:lnTo>
                      <a:pt x="54" y="78"/>
                    </a:lnTo>
                    <a:lnTo>
                      <a:pt x="54" y="78"/>
                    </a:lnTo>
                    <a:lnTo>
                      <a:pt x="54" y="36"/>
                    </a:lnTo>
                    <a:lnTo>
                      <a:pt x="54" y="42"/>
                    </a:lnTo>
                    <a:lnTo>
                      <a:pt x="54" y="66"/>
                    </a:lnTo>
                    <a:lnTo>
                      <a:pt x="54" y="66"/>
                    </a:lnTo>
                    <a:lnTo>
                      <a:pt x="54" y="78"/>
                    </a:lnTo>
                    <a:lnTo>
                      <a:pt x="54" y="78"/>
                    </a:lnTo>
                    <a:lnTo>
                      <a:pt x="54" y="54"/>
                    </a:lnTo>
                    <a:lnTo>
                      <a:pt x="54" y="42"/>
                    </a:lnTo>
                    <a:lnTo>
                      <a:pt x="54" y="72"/>
                    </a:lnTo>
                    <a:lnTo>
                      <a:pt x="54" y="60"/>
                    </a:lnTo>
                    <a:lnTo>
                      <a:pt x="54" y="54"/>
                    </a:lnTo>
                    <a:lnTo>
                      <a:pt x="54" y="72"/>
                    </a:lnTo>
                    <a:lnTo>
                      <a:pt x="54" y="78"/>
                    </a:lnTo>
                    <a:lnTo>
                      <a:pt x="54" y="108"/>
                    </a:lnTo>
                    <a:lnTo>
                      <a:pt x="54" y="60"/>
                    </a:lnTo>
                    <a:lnTo>
                      <a:pt x="54" y="96"/>
                    </a:lnTo>
                    <a:lnTo>
                      <a:pt x="54" y="54"/>
                    </a:lnTo>
                    <a:lnTo>
                      <a:pt x="54" y="90"/>
                    </a:lnTo>
                    <a:lnTo>
                      <a:pt x="54" y="54"/>
                    </a:lnTo>
                    <a:lnTo>
                      <a:pt x="54" y="54"/>
                    </a:lnTo>
                    <a:lnTo>
                      <a:pt x="54" y="96"/>
                    </a:lnTo>
                    <a:lnTo>
                      <a:pt x="54" y="36"/>
                    </a:lnTo>
                    <a:lnTo>
                      <a:pt x="54" y="48"/>
                    </a:lnTo>
                    <a:lnTo>
                      <a:pt x="54" y="24"/>
                    </a:lnTo>
                    <a:lnTo>
                      <a:pt x="54" y="66"/>
                    </a:lnTo>
                    <a:lnTo>
                      <a:pt x="54" y="78"/>
                    </a:lnTo>
                    <a:lnTo>
                      <a:pt x="54" y="72"/>
                    </a:lnTo>
                    <a:lnTo>
                      <a:pt x="54" y="54"/>
                    </a:lnTo>
                    <a:lnTo>
                      <a:pt x="54" y="66"/>
                    </a:lnTo>
                    <a:lnTo>
                      <a:pt x="54" y="60"/>
                    </a:lnTo>
                    <a:lnTo>
                      <a:pt x="54" y="72"/>
                    </a:lnTo>
                    <a:lnTo>
                      <a:pt x="54" y="60"/>
                    </a:lnTo>
                    <a:lnTo>
                      <a:pt x="54" y="42"/>
                    </a:lnTo>
                    <a:lnTo>
                      <a:pt x="54" y="54"/>
                    </a:lnTo>
                    <a:lnTo>
                      <a:pt x="54" y="42"/>
                    </a:lnTo>
                    <a:lnTo>
                      <a:pt x="54" y="54"/>
                    </a:lnTo>
                    <a:lnTo>
                      <a:pt x="54" y="60"/>
                    </a:lnTo>
                    <a:lnTo>
                      <a:pt x="60" y="54"/>
                    </a:lnTo>
                    <a:lnTo>
                      <a:pt x="60" y="24"/>
                    </a:lnTo>
                    <a:lnTo>
                      <a:pt x="60" y="96"/>
                    </a:lnTo>
                    <a:lnTo>
                      <a:pt x="60" y="66"/>
                    </a:lnTo>
                    <a:lnTo>
                      <a:pt x="60" y="60"/>
                    </a:lnTo>
                    <a:lnTo>
                      <a:pt x="60" y="18"/>
                    </a:lnTo>
                    <a:lnTo>
                      <a:pt x="60" y="84"/>
                    </a:lnTo>
                    <a:lnTo>
                      <a:pt x="60" y="54"/>
                    </a:lnTo>
                    <a:lnTo>
                      <a:pt x="60" y="78"/>
                    </a:lnTo>
                    <a:lnTo>
                      <a:pt x="60" y="54"/>
                    </a:lnTo>
                    <a:lnTo>
                      <a:pt x="60" y="18"/>
                    </a:lnTo>
                    <a:lnTo>
                      <a:pt x="60" y="30"/>
                    </a:lnTo>
                    <a:lnTo>
                      <a:pt x="60" y="66"/>
                    </a:lnTo>
                    <a:lnTo>
                      <a:pt x="60" y="90"/>
                    </a:lnTo>
                    <a:lnTo>
                      <a:pt x="60" y="30"/>
                    </a:lnTo>
                    <a:lnTo>
                      <a:pt x="60" y="48"/>
                    </a:lnTo>
                    <a:lnTo>
                      <a:pt x="60" y="66"/>
                    </a:lnTo>
                    <a:lnTo>
                      <a:pt x="60" y="42"/>
                    </a:lnTo>
                    <a:lnTo>
                      <a:pt x="60" y="90"/>
                    </a:lnTo>
                    <a:lnTo>
                      <a:pt x="60" y="36"/>
                    </a:lnTo>
                    <a:lnTo>
                      <a:pt x="60" y="66"/>
                    </a:lnTo>
                    <a:lnTo>
                      <a:pt x="60" y="66"/>
                    </a:lnTo>
                    <a:lnTo>
                      <a:pt x="60" y="66"/>
                    </a:lnTo>
                    <a:lnTo>
                      <a:pt x="60" y="60"/>
                    </a:lnTo>
                    <a:lnTo>
                      <a:pt x="60" y="42"/>
                    </a:lnTo>
                    <a:lnTo>
                      <a:pt x="60" y="54"/>
                    </a:lnTo>
                    <a:lnTo>
                      <a:pt x="60" y="60"/>
                    </a:lnTo>
                    <a:lnTo>
                      <a:pt x="60" y="78"/>
                    </a:lnTo>
                    <a:lnTo>
                      <a:pt x="60" y="84"/>
                    </a:lnTo>
                    <a:lnTo>
                      <a:pt x="60" y="36"/>
                    </a:lnTo>
                    <a:lnTo>
                      <a:pt x="60" y="96"/>
                    </a:lnTo>
                    <a:lnTo>
                      <a:pt x="60" y="84"/>
                    </a:lnTo>
                    <a:lnTo>
                      <a:pt x="60" y="42"/>
                    </a:lnTo>
                    <a:lnTo>
                      <a:pt x="60" y="54"/>
                    </a:lnTo>
                    <a:lnTo>
                      <a:pt x="60" y="66"/>
                    </a:lnTo>
                    <a:lnTo>
                      <a:pt x="60" y="66"/>
                    </a:lnTo>
                    <a:lnTo>
                      <a:pt x="60" y="54"/>
                    </a:lnTo>
                    <a:lnTo>
                      <a:pt x="60" y="60"/>
                    </a:lnTo>
                    <a:lnTo>
                      <a:pt x="60" y="36"/>
                    </a:lnTo>
                    <a:lnTo>
                      <a:pt x="60" y="66"/>
                    </a:lnTo>
                    <a:lnTo>
                      <a:pt x="60" y="60"/>
                    </a:lnTo>
                    <a:lnTo>
                      <a:pt x="60" y="24"/>
                    </a:lnTo>
                    <a:lnTo>
                      <a:pt x="60" y="90"/>
                    </a:lnTo>
                    <a:lnTo>
                      <a:pt x="60" y="60"/>
                    </a:lnTo>
                    <a:lnTo>
                      <a:pt x="60" y="36"/>
                    </a:lnTo>
                    <a:lnTo>
                      <a:pt x="60" y="54"/>
                    </a:lnTo>
                    <a:lnTo>
                      <a:pt x="60" y="72"/>
                    </a:lnTo>
                    <a:lnTo>
                      <a:pt x="60" y="66"/>
                    </a:lnTo>
                    <a:lnTo>
                      <a:pt x="60" y="60"/>
                    </a:lnTo>
                    <a:lnTo>
                      <a:pt x="60" y="42"/>
                    </a:lnTo>
                    <a:lnTo>
                      <a:pt x="60" y="48"/>
                    </a:lnTo>
                    <a:lnTo>
                      <a:pt x="60" y="54"/>
                    </a:lnTo>
                    <a:lnTo>
                      <a:pt x="60" y="66"/>
                    </a:lnTo>
                    <a:lnTo>
                      <a:pt x="60" y="90"/>
                    </a:lnTo>
                    <a:lnTo>
                      <a:pt x="60" y="84"/>
                    </a:lnTo>
                    <a:lnTo>
                      <a:pt x="60" y="84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46"/>
              <p:cNvSpPr>
                <a:spLocks/>
              </p:cNvSpPr>
              <p:nvPr/>
            </p:nvSpPr>
            <p:spPr bwMode="auto">
              <a:xfrm>
                <a:off x="4498975" y="7964488"/>
                <a:ext cx="95250" cy="200025"/>
              </a:xfrm>
              <a:custGeom>
                <a:avLst/>
                <a:gdLst>
                  <a:gd name="T0" fmla="*/ 0 w 60"/>
                  <a:gd name="T1" fmla="*/ 84 h 126"/>
                  <a:gd name="T2" fmla="*/ 0 w 60"/>
                  <a:gd name="T3" fmla="*/ 66 h 126"/>
                  <a:gd name="T4" fmla="*/ 6 w 60"/>
                  <a:gd name="T5" fmla="*/ 48 h 126"/>
                  <a:gd name="T6" fmla="*/ 6 w 60"/>
                  <a:gd name="T7" fmla="*/ 96 h 126"/>
                  <a:gd name="T8" fmla="*/ 6 w 60"/>
                  <a:gd name="T9" fmla="*/ 66 h 126"/>
                  <a:gd name="T10" fmla="*/ 6 w 60"/>
                  <a:gd name="T11" fmla="*/ 60 h 126"/>
                  <a:gd name="T12" fmla="*/ 6 w 60"/>
                  <a:gd name="T13" fmla="*/ 60 h 126"/>
                  <a:gd name="T14" fmla="*/ 6 w 60"/>
                  <a:gd name="T15" fmla="*/ 84 h 126"/>
                  <a:gd name="T16" fmla="*/ 6 w 60"/>
                  <a:gd name="T17" fmla="*/ 60 h 126"/>
                  <a:gd name="T18" fmla="*/ 12 w 60"/>
                  <a:gd name="T19" fmla="*/ 78 h 126"/>
                  <a:gd name="T20" fmla="*/ 12 w 60"/>
                  <a:gd name="T21" fmla="*/ 102 h 126"/>
                  <a:gd name="T22" fmla="*/ 12 w 60"/>
                  <a:gd name="T23" fmla="*/ 60 h 126"/>
                  <a:gd name="T24" fmla="*/ 12 w 60"/>
                  <a:gd name="T25" fmla="*/ 54 h 126"/>
                  <a:gd name="T26" fmla="*/ 12 w 60"/>
                  <a:gd name="T27" fmla="*/ 42 h 126"/>
                  <a:gd name="T28" fmla="*/ 12 w 60"/>
                  <a:gd name="T29" fmla="*/ 66 h 126"/>
                  <a:gd name="T30" fmla="*/ 18 w 60"/>
                  <a:gd name="T31" fmla="*/ 66 h 126"/>
                  <a:gd name="T32" fmla="*/ 18 w 60"/>
                  <a:gd name="T33" fmla="*/ 84 h 126"/>
                  <a:gd name="T34" fmla="*/ 18 w 60"/>
                  <a:gd name="T35" fmla="*/ 48 h 126"/>
                  <a:gd name="T36" fmla="*/ 18 w 60"/>
                  <a:gd name="T37" fmla="*/ 90 h 126"/>
                  <a:gd name="T38" fmla="*/ 18 w 60"/>
                  <a:gd name="T39" fmla="*/ 120 h 126"/>
                  <a:gd name="T40" fmla="*/ 18 w 60"/>
                  <a:gd name="T41" fmla="*/ 84 h 126"/>
                  <a:gd name="T42" fmla="*/ 18 w 60"/>
                  <a:gd name="T43" fmla="*/ 66 h 126"/>
                  <a:gd name="T44" fmla="*/ 24 w 60"/>
                  <a:gd name="T45" fmla="*/ 66 h 126"/>
                  <a:gd name="T46" fmla="*/ 24 w 60"/>
                  <a:gd name="T47" fmla="*/ 18 h 126"/>
                  <a:gd name="T48" fmla="*/ 24 w 60"/>
                  <a:gd name="T49" fmla="*/ 42 h 126"/>
                  <a:gd name="T50" fmla="*/ 24 w 60"/>
                  <a:gd name="T51" fmla="*/ 90 h 126"/>
                  <a:gd name="T52" fmla="*/ 24 w 60"/>
                  <a:gd name="T53" fmla="*/ 66 h 126"/>
                  <a:gd name="T54" fmla="*/ 24 w 60"/>
                  <a:gd name="T55" fmla="*/ 60 h 126"/>
                  <a:gd name="T56" fmla="*/ 30 w 60"/>
                  <a:gd name="T57" fmla="*/ 84 h 126"/>
                  <a:gd name="T58" fmla="*/ 30 w 60"/>
                  <a:gd name="T59" fmla="*/ 48 h 126"/>
                  <a:gd name="T60" fmla="*/ 30 w 60"/>
                  <a:gd name="T61" fmla="*/ 72 h 126"/>
                  <a:gd name="T62" fmla="*/ 30 w 60"/>
                  <a:gd name="T63" fmla="*/ 54 h 126"/>
                  <a:gd name="T64" fmla="*/ 30 w 60"/>
                  <a:gd name="T65" fmla="*/ 66 h 126"/>
                  <a:gd name="T66" fmla="*/ 30 w 60"/>
                  <a:gd name="T67" fmla="*/ 48 h 126"/>
                  <a:gd name="T68" fmla="*/ 36 w 60"/>
                  <a:gd name="T69" fmla="*/ 66 h 126"/>
                  <a:gd name="T70" fmla="*/ 36 w 60"/>
                  <a:gd name="T71" fmla="*/ 78 h 126"/>
                  <a:gd name="T72" fmla="*/ 36 w 60"/>
                  <a:gd name="T73" fmla="*/ 78 h 126"/>
                  <a:gd name="T74" fmla="*/ 36 w 60"/>
                  <a:gd name="T75" fmla="*/ 54 h 126"/>
                  <a:gd name="T76" fmla="*/ 36 w 60"/>
                  <a:gd name="T77" fmla="*/ 78 h 126"/>
                  <a:gd name="T78" fmla="*/ 36 w 60"/>
                  <a:gd name="T79" fmla="*/ 48 h 126"/>
                  <a:gd name="T80" fmla="*/ 36 w 60"/>
                  <a:gd name="T81" fmla="*/ 66 h 126"/>
                  <a:gd name="T82" fmla="*/ 42 w 60"/>
                  <a:gd name="T83" fmla="*/ 36 h 126"/>
                  <a:gd name="T84" fmla="*/ 42 w 60"/>
                  <a:gd name="T85" fmla="*/ 60 h 126"/>
                  <a:gd name="T86" fmla="*/ 42 w 60"/>
                  <a:gd name="T87" fmla="*/ 84 h 126"/>
                  <a:gd name="T88" fmla="*/ 42 w 60"/>
                  <a:gd name="T89" fmla="*/ 72 h 126"/>
                  <a:gd name="T90" fmla="*/ 42 w 60"/>
                  <a:gd name="T91" fmla="*/ 60 h 126"/>
                  <a:gd name="T92" fmla="*/ 42 w 60"/>
                  <a:gd name="T93" fmla="*/ 48 h 126"/>
                  <a:gd name="T94" fmla="*/ 48 w 60"/>
                  <a:gd name="T95" fmla="*/ 72 h 126"/>
                  <a:gd name="T96" fmla="*/ 48 w 60"/>
                  <a:gd name="T97" fmla="*/ 96 h 126"/>
                  <a:gd name="T98" fmla="*/ 48 w 60"/>
                  <a:gd name="T99" fmla="*/ 72 h 126"/>
                  <a:gd name="T100" fmla="*/ 48 w 60"/>
                  <a:gd name="T101" fmla="*/ 54 h 126"/>
                  <a:gd name="T102" fmla="*/ 48 w 60"/>
                  <a:gd name="T103" fmla="*/ 102 h 126"/>
                  <a:gd name="T104" fmla="*/ 48 w 60"/>
                  <a:gd name="T105" fmla="*/ 72 h 126"/>
                  <a:gd name="T106" fmla="*/ 48 w 60"/>
                  <a:gd name="T107" fmla="*/ 78 h 126"/>
                  <a:gd name="T108" fmla="*/ 54 w 60"/>
                  <a:gd name="T109" fmla="*/ 102 h 126"/>
                  <a:gd name="T110" fmla="*/ 54 w 60"/>
                  <a:gd name="T111" fmla="*/ 42 h 126"/>
                  <a:gd name="T112" fmla="*/ 54 w 60"/>
                  <a:gd name="T113" fmla="*/ 42 h 126"/>
                  <a:gd name="T114" fmla="*/ 54 w 60"/>
                  <a:gd name="T115" fmla="*/ 78 h 126"/>
                  <a:gd name="T116" fmla="*/ 54 w 60"/>
                  <a:gd name="T117" fmla="*/ 66 h 126"/>
                  <a:gd name="T118" fmla="*/ 54 w 60"/>
                  <a:gd name="T119" fmla="*/ 48 h 126"/>
                  <a:gd name="T120" fmla="*/ 60 w 60"/>
                  <a:gd name="T121" fmla="*/ 90 h 126"/>
                  <a:gd name="T122" fmla="*/ 60 w 60"/>
                  <a:gd name="T123" fmla="*/ 54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0" h="126">
                    <a:moveTo>
                      <a:pt x="0" y="84"/>
                    </a:moveTo>
                    <a:lnTo>
                      <a:pt x="0" y="30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0" y="48"/>
                    </a:lnTo>
                    <a:lnTo>
                      <a:pt x="0" y="30"/>
                    </a:lnTo>
                    <a:lnTo>
                      <a:pt x="0" y="54"/>
                    </a:lnTo>
                    <a:lnTo>
                      <a:pt x="0" y="66"/>
                    </a:lnTo>
                    <a:lnTo>
                      <a:pt x="0" y="36"/>
                    </a:lnTo>
                    <a:lnTo>
                      <a:pt x="0" y="54"/>
                    </a:lnTo>
                    <a:lnTo>
                      <a:pt x="0" y="72"/>
                    </a:lnTo>
                    <a:lnTo>
                      <a:pt x="0" y="66"/>
                    </a:lnTo>
                    <a:lnTo>
                      <a:pt x="0" y="42"/>
                    </a:lnTo>
                    <a:lnTo>
                      <a:pt x="0" y="78"/>
                    </a:lnTo>
                    <a:lnTo>
                      <a:pt x="0" y="84"/>
                    </a:lnTo>
                    <a:lnTo>
                      <a:pt x="0" y="54"/>
                    </a:lnTo>
                    <a:lnTo>
                      <a:pt x="0" y="60"/>
                    </a:lnTo>
                    <a:lnTo>
                      <a:pt x="0" y="72"/>
                    </a:lnTo>
                    <a:lnTo>
                      <a:pt x="0" y="42"/>
                    </a:lnTo>
                    <a:lnTo>
                      <a:pt x="0" y="30"/>
                    </a:lnTo>
                    <a:lnTo>
                      <a:pt x="0" y="60"/>
                    </a:lnTo>
                    <a:lnTo>
                      <a:pt x="0" y="72"/>
                    </a:lnTo>
                    <a:lnTo>
                      <a:pt x="0" y="54"/>
                    </a:lnTo>
                    <a:lnTo>
                      <a:pt x="0" y="114"/>
                    </a:lnTo>
                    <a:lnTo>
                      <a:pt x="0" y="54"/>
                    </a:lnTo>
                    <a:lnTo>
                      <a:pt x="0" y="18"/>
                    </a:lnTo>
                    <a:lnTo>
                      <a:pt x="0" y="54"/>
                    </a:lnTo>
                    <a:lnTo>
                      <a:pt x="0" y="66"/>
                    </a:lnTo>
                    <a:lnTo>
                      <a:pt x="0" y="96"/>
                    </a:lnTo>
                    <a:lnTo>
                      <a:pt x="0" y="6"/>
                    </a:lnTo>
                    <a:lnTo>
                      <a:pt x="0" y="66"/>
                    </a:lnTo>
                    <a:lnTo>
                      <a:pt x="0" y="54"/>
                    </a:lnTo>
                    <a:lnTo>
                      <a:pt x="0" y="7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0" y="72"/>
                    </a:lnTo>
                    <a:lnTo>
                      <a:pt x="0" y="84"/>
                    </a:lnTo>
                    <a:lnTo>
                      <a:pt x="0" y="114"/>
                    </a:lnTo>
                    <a:lnTo>
                      <a:pt x="0" y="72"/>
                    </a:lnTo>
                    <a:lnTo>
                      <a:pt x="0" y="72"/>
                    </a:lnTo>
                    <a:lnTo>
                      <a:pt x="0" y="60"/>
                    </a:lnTo>
                    <a:lnTo>
                      <a:pt x="0" y="90"/>
                    </a:lnTo>
                    <a:lnTo>
                      <a:pt x="0" y="60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0" y="72"/>
                    </a:lnTo>
                    <a:lnTo>
                      <a:pt x="6" y="48"/>
                    </a:lnTo>
                    <a:lnTo>
                      <a:pt x="6" y="72"/>
                    </a:lnTo>
                    <a:lnTo>
                      <a:pt x="6" y="84"/>
                    </a:lnTo>
                    <a:lnTo>
                      <a:pt x="6" y="72"/>
                    </a:lnTo>
                    <a:lnTo>
                      <a:pt x="6" y="66"/>
                    </a:lnTo>
                    <a:lnTo>
                      <a:pt x="6" y="90"/>
                    </a:lnTo>
                    <a:lnTo>
                      <a:pt x="6" y="54"/>
                    </a:lnTo>
                    <a:lnTo>
                      <a:pt x="6" y="72"/>
                    </a:lnTo>
                    <a:lnTo>
                      <a:pt x="6" y="84"/>
                    </a:lnTo>
                    <a:lnTo>
                      <a:pt x="6" y="66"/>
                    </a:lnTo>
                    <a:lnTo>
                      <a:pt x="6" y="42"/>
                    </a:lnTo>
                    <a:lnTo>
                      <a:pt x="6" y="60"/>
                    </a:lnTo>
                    <a:lnTo>
                      <a:pt x="6" y="48"/>
                    </a:lnTo>
                    <a:lnTo>
                      <a:pt x="6" y="66"/>
                    </a:lnTo>
                    <a:lnTo>
                      <a:pt x="6" y="84"/>
                    </a:lnTo>
                    <a:lnTo>
                      <a:pt x="6" y="78"/>
                    </a:lnTo>
                    <a:lnTo>
                      <a:pt x="6" y="96"/>
                    </a:lnTo>
                    <a:lnTo>
                      <a:pt x="6" y="48"/>
                    </a:lnTo>
                    <a:lnTo>
                      <a:pt x="6" y="84"/>
                    </a:lnTo>
                    <a:lnTo>
                      <a:pt x="6" y="48"/>
                    </a:lnTo>
                    <a:lnTo>
                      <a:pt x="6" y="72"/>
                    </a:lnTo>
                    <a:lnTo>
                      <a:pt x="6" y="72"/>
                    </a:lnTo>
                    <a:lnTo>
                      <a:pt x="6" y="84"/>
                    </a:lnTo>
                    <a:lnTo>
                      <a:pt x="6" y="72"/>
                    </a:lnTo>
                    <a:lnTo>
                      <a:pt x="6" y="48"/>
                    </a:lnTo>
                    <a:lnTo>
                      <a:pt x="6" y="66"/>
                    </a:lnTo>
                    <a:lnTo>
                      <a:pt x="6" y="72"/>
                    </a:lnTo>
                    <a:lnTo>
                      <a:pt x="6" y="42"/>
                    </a:lnTo>
                    <a:lnTo>
                      <a:pt x="6" y="72"/>
                    </a:lnTo>
                    <a:lnTo>
                      <a:pt x="6" y="66"/>
                    </a:lnTo>
                    <a:lnTo>
                      <a:pt x="6" y="78"/>
                    </a:lnTo>
                    <a:lnTo>
                      <a:pt x="6" y="42"/>
                    </a:lnTo>
                    <a:lnTo>
                      <a:pt x="6" y="66"/>
                    </a:lnTo>
                    <a:lnTo>
                      <a:pt x="6" y="48"/>
                    </a:lnTo>
                    <a:lnTo>
                      <a:pt x="6" y="96"/>
                    </a:lnTo>
                    <a:lnTo>
                      <a:pt x="6" y="54"/>
                    </a:lnTo>
                    <a:lnTo>
                      <a:pt x="6" y="84"/>
                    </a:lnTo>
                    <a:lnTo>
                      <a:pt x="6" y="48"/>
                    </a:lnTo>
                    <a:lnTo>
                      <a:pt x="6" y="66"/>
                    </a:lnTo>
                    <a:lnTo>
                      <a:pt x="6" y="84"/>
                    </a:lnTo>
                    <a:lnTo>
                      <a:pt x="6" y="42"/>
                    </a:lnTo>
                    <a:lnTo>
                      <a:pt x="6" y="78"/>
                    </a:lnTo>
                    <a:lnTo>
                      <a:pt x="6" y="66"/>
                    </a:lnTo>
                    <a:lnTo>
                      <a:pt x="6" y="108"/>
                    </a:lnTo>
                    <a:lnTo>
                      <a:pt x="6" y="48"/>
                    </a:lnTo>
                    <a:lnTo>
                      <a:pt x="6" y="66"/>
                    </a:lnTo>
                    <a:lnTo>
                      <a:pt x="6" y="84"/>
                    </a:lnTo>
                    <a:lnTo>
                      <a:pt x="6" y="42"/>
                    </a:lnTo>
                    <a:lnTo>
                      <a:pt x="6" y="60"/>
                    </a:lnTo>
                    <a:lnTo>
                      <a:pt x="6" y="60"/>
                    </a:lnTo>
                    <a:lnTo>
                      <a:pt x="6" y="84"/>
                    </a:lnTo>
                    <a:lnTo>
                      <a:pt x="6" y="48"/>
                    </a:lnTo>
                    <a:lnTo>
                      <a:pt x="6" y="72"/>
                    </a:lnTo>
                    <a:lnTo>
                      <a:pt x="6" y="78"/>
                    </a:lnTo>
                    <a:lnTo>
                      <a:pt x="6" y="48"/>
                    </a:lnTo>
                    <a:lnTo>
                      <a:pt x="6" y="48"/>
                    </a:lnTo>
                    <a:lnTo>
                      <a:pt x="6" y="42"/>
                    </a:lnTo>
                    <a:lnTo>
                      <a:pt x="6" y="84"/>
                    </a:lnTo>
                    <a:lnTo>
                      <a:pt x="6" y="72"/>
                    </a:lnTo>
                    <a:lnTo>
                      <a:pt x="6" y="66"/>
                    </a:lnTo>
                    <a:lnTo>
                      <a:pt x="6" y="72"/>
                    </a:lnTo>
                    <a:lnTo>
                      <a:pt x="6" y="72"/>
                    </a:lnTo>
                    <a:lnTo>
                      <a:pt x="6" y="36"/>
                    </a:lnTo>
                    <a:lnTo>
                      <a:pt x="6" y="18"/>
                    </a:lnTo>
                    <a:lnTo>
                      <a:pt x="6" y="60"/>
                    </a:lnTo>
                    <a:lnTo>
                      <a:pt x="6" y="72"/>
                    </a:lnTo>
                    <a:lnTo>
                      <a:pt x="6" y="66"/>
                    </a:lnTo>
                    <a:lnTo>
                      <a:pt x="6" y="66"/>
                    </a:lnTo>
                    <a:lnTo>
                      <a:pt x="6" y="90"/>
                    </a:lnTo>
                    <a:lnTo>
                      <a:pt x="6" y="30"/>
                    </a:lnTo>
                    <a:lnTo>
                      <a:pt x="6" y="60"/>
                    </a:lnTo>
                    <a:lnTo>
                      <a:pt x="6" y="48"/>
                    </a:lnTo>
                    <a:lnTo>
                      <a:pt x="6" y="66"/>
                    </a:lnTo>
                    <a:lnTo>
                      <a:pt x="6" y="60"/>
                    </a:lnTo>
                    <a:lnTo>
                      <a:pt x="6" y="84"/>
                    </a:lnTo>
                    <a:lnTo>
                      <a:pt x="6" y="48"/>
                    </a:lnTo>
                    <a:lnTo>
                      <a:pt x="6" y="36"/>
                    </a:lnTo>
                    <a:lnTo>
                      <a:pt x="6" y="30"/>
                    </a:lnTo>
                    <a:lnTo>
                      <a:pt x="6" y="78"/>
                    </a:lnTo>
                    <a:lnTo>
                      <a:pt x="6" y="60"/>
                    </a:lnTo>
                    <a:lnTo>
                      <a:pt x="6" y="84"/>
                    </a:lnTo>
                    <a:lnTo>
                      <a:pt x="6" y="84"/>
                    </a:lnTo>
                    <a:lnTo>
                      <a:pt x="6" y="42"/>
                    </a:lnTo>
                    <a:lnTo>
                      <a:pt x="6" y="84"/>
                    </a:lnTo>
                    <a:lnTo>
                      <a:pt x="6" y="72"/>
                    </a:lnTo>
                    <a:lnTo>
                      <a:pt x="6" y="72"/>
                    </a:lnTo>
                    <a:lnTo>
                      <a:pt x="6" y="60"/>
                    </a:lnTo>
                    <a:lnTo>
                      <a:pt x="6" y="78"/>
                    </a:lnTo>
                    <a:lnTo>
                      <a:pt x="6" y="42"/>
                    </a:lnTo>
                    <a:lnTo>
                      <a:pt x="6" y="48"/>
                    </a:lnTo>
                    <a:lnTo>
                      <a:pt x="6" y="54"/>
                    </a:lnTo>
                    <a:lnTo>
                      <a:pt x="6" y="90"/>
                    </a:lnTo>
                    <a:lnTo>
                      <a:pt x="6" y="84"/>
                    </a:lnTo>
                    <a:lnTo>
                      <a:pt x="6" y="48"/>
                    </a:lnTo>
                    <a:lnTo>
                      <a:pt x="6" y="72"/>
                    </a:lnTo>
                    <a:lnTo>
                      <a:pt x="6" y="48"/>
                    </a:lnTo>
                    <a:lnTo>
                      <a:pt x="6" y="60"/>
                    </a:lnTo>
                    <a:lnTo>
                      <a:pt x="6" y="54"/>
                    </a:lnTo>
                    <a:lnTo>
                      <a:pt x="6" y="66"/>
                    </a:lnTo>
                    <a:lnTo>
                      <a:pt x="6" y="114"/>
                    </a:lnTo>
                    <a:lnTo>
                      <a:pt x="6" y="60"/>
                    </a:lnTo>
                    <a:lnTo>
                      <a:pt x="6" y="72"/>
                    </a:lnTo>
                    <a:lnTo>
                      <a:pt x="12" y="66"/>
                    </a:lnTo>
                    <a:lnTo>
                      <a:pt x="12" y="72"/>
                    </a:lnTo>
                    <a:lnTo>
                      <a:pt x="12" y="36"/>
                    </a:lnTo>
                    <a:lnTo>
                      <a:pt x="12" y="84"/>
                    </a:lnTo>
                    <a:lnTo>
                      <a:pt x="12" y="96"/>
                    </a:lnTo>
                    <a:lnTo>
                      <a:pt x="12" y="72"/>
                    </a:lnTo>
                    <a:lnTo>
                      <a:pt x="12" y="72"/>
                    </a:lnTo>
                    <a:lnTo>
                      <a:pt x="12" y="66"/>
                    </a:lnTo>
                    <a:lnTo>
                      <a:pt x="12" y="42"/>
                    </a:lnTo>
                    <a:lnTo>
                      <a:pt x="12" y="78"/>
                    </a:lnTo>
                    <a:lnTo>
                      <a:pt x="12" y="78"/>
                    </a:lnTo>
                    <a:lnTo>
                      <a:pt x="12" y="60"/>
                    </a:lnTo>
                    <a:lnTo>
                      <a:pt x="12" y="36"/>
                    </a:lnTo>
                    <a:lnTo>
                      <a:pt x="12" y="36"/>
                    </a:lnTo>
                    <a:lnTo>
                      <a:pt x="12" y="42"/>
                    </a:lnTo>
                    <a:lnTo>
                      <a:pt x="12" y="90"/>
                    </a:lnTo>
                    <a:lnTo>
                      <a:pt x="12" y="54"/>
                    </a:lnTo>
                    <a:lnTo>
                      <a:pt x="12" y="78"/>
                    </a:lnTo>
                    <a:lnTo>
                      <a:pt x="12" y="84"/>
                    </a:lnTo>
                    <a:lnTo>
                      <a:pt x="12" y="60"/>
                    </a:lnTo>
                    <a:lnTo>
                      <a:pt x="12" y="78"/>
                    </a:lnTo>
                    <a:lnTo>
                      <a:pt x="12" y="60"/>
                    </a:lnTo>
                    <a:lnTo>
                      <a:pt x="12" y="78"/>
                    </a:lnTo>
                    <a:lnTo>
                      <a:pt x="12" y="48"/>
                    </a:lnTo>
                    <a:lnTo>
                      <a:pt x="12" y="84"/>
                    </a:lnTo>
                    <a:lnTo>
                      <a:pt x="12" y="72"/>
                    </a:lnTo>
                    <a:lnTo>
                      <a:pt x="12" y="102"/>
                    </a:lnTo>
                    <a:lnTo>
                      <a:pt x="12" y="60"/>
                    </a:lnTo>
                    <a:lnTo>
                      <a:pt x="12" y="54"/>
                    </a:lnTo>
                    <a:lnTo>
                      <a:pt x="12" y="36"/>
                    </a:lnTo>
                    <a:lnTo>
                      <a:pt x="12" y="90"/>
                    </a:lnTo>
                    <a:lnTo>
                      <a:pt x="12" y="66"/>
                    </a:lnTo>
                    <a:lnTo>
                      <a:pt x="12" y="66"/>
                    </a:lnTo>
                    <a:lnTo>
                      <a:pt x="12" y="78"/>
                    </a:lnTo>
                    <a:lnTo>
                      <a:pt x="12" y="60"/>
                    </a:lnTo>
                    <a:lnTo>
                      <a:pt x="12" y="54"/>
                    </a:lnTo>
                    <a:lnTo>
                      <a:pt x="12" y="60"/>
                    </a:lnTo>
                    <a:lnTo>
                      <a:pt x="12" y="60"/>
                    </a:lnTo>
                    <a:lnTo>
                      <a:pt x="12" y="42"/>
                    </a:lnTo>
                    <a:lnTo>
                      <a:pt x="12" y="54"/>
                    </a:lnTo>
                    <a:lnTo>
                      <a:pt x="12" y="60"/>
                    </a:lnTo>
                    <a:lnTo>
                      <a:pt x="12" y="54"/>
                    </a:lnTo>
                    <a:lnTo>
                      <a:pt x="12" y="60"/>
                    </a:lnTo>
                    <a:lnTo>
                      <a:pt x="12" y="72"/>
                    </a:lnTo>
                    <a:lnTo>
                      <a:pt x="12" y="78"/>
                    </a:lnTo>
                    <a:lnTo>
                      <a:pt x="12" y="36"/>
                    </a:lnTo>
                    <a:lnTo>
                      <a:pt x="12" y="24"/>
                    </a:lnTo>
                    <a:lnTo>
                      <a:pt x="12" y="66"/>
                    </a:lnTo>
                    <a:lnTo>
                      <a:pt x="12" y="102"/>
                    </a:lnTo>
                    <a:lnTo>
                      <a:pt x="12" y="66"/>
                    </a:lnTo>
                    <a:lnTo>
                      <a:pt x="12" y="72"/>
                    </a:lnTo>
                    <a:lnTo>
                      <a:pt x="12" y="36"/>
                    </a:lnTo>
                    <a:lnTo>
                      <a:pt x="12" y="48"/>
                    </a:lnTo>
                    <a:lnTo>
                      <a:pt x="12" y="96"/>
                    </a:lnTo>
                    <a:lnTo>
                      <a:pt x="12" y="78"/>
                    </a:lnTo>
                    <a:lnTo>
                      <a:pt x="12" y="24"/>
                    </a:lnTo>
                    <a:lnTo>
                      <a:pt x="12" y="54"/>
                    </a:lnTo>
                    <a:lnTo>
                      <a:pt x="12" y="54"/>
                    </a:lnTo>
                    <a:lnTo>
                      <a:pt x="12" y="54"/>
                    </a:lnTo>
                    <a:lnTo>
                      <a:pt x="12" y="60"/>
                    </a:lnTo>
                    <a:lnTo>
                      <a:pt x="12" y="42"/>
                    </a:lnTo>
                    <a:lnTo>
                      <a:pt x="12" y="60"/>
                    </a:lnTo>
                    <a:lnTo>
                      <a:pt x="12" y="84"/>
                    </a:lnTo>
                    <a:lnTo>
                      <a:pt x="12" y="66"/>
                    </a:lnTo>
                    <a:lnTo>
                      <a:pt x="12" y="24"/>
                    </a:lnTo>
                    <a:lnTo>
                      <a:pt x="12" y="54"/>
                    </a:lnTo>
                    <a:lnTo>
                      <a:pt x="12" y="66"/>
                    </a:lnTo>
                    <a:lnTo>
                      <a:pt x="12" y="78"/>
                    </a:lnTo>
                    <a:lnTo>
                      <a:pt x="12" y="36"/>
                    </a:lnTo>
                    <a:lnTo>
                      <a:pt x="12" y="78"/>
                    </a:lnTo>
                    <a:lnTo>
                      <a:pt x="12" y="84"/>
                    </a:lnTo>
                    <a:lnTo>
                      <a:pt x="12" y="78"/>
                    </a:lnTo>
                    <a:lnTo>
                      <a:pt x="12" y="66"/>
                    </a:lnTo>
                    <a:lnTo>
                      <a:pt x="12" y="48"/>
                    </a:lnTo>
                    <a:lnTo>
                      <a:pt x="12" y="42"/>
                    </a:lnTo>
                    <a:lnTo>
                      <a:pt x="12" y="84"/>
                    </a:lnTo>
                    <a:lnTo>
                      <a:pt x="12" y="42"/>
                    </a:lnTo>
                    <a:lnTo>
                      <a:pt x="12" y="78"/>
                    </a:lnTo>
                    <a:lnTo>
                      <a:pt x="12" y="66"/>
                    </a:lnTo>
                    <a:lnTo>
                      <a:pt x="12" y="36"/>
                    </a:lnTo>
                    <a:lnTo>
                      <a:pt x="12" y="60"/>
                    </a:lnTo>
                    <a:lnTo>
                      <a:pt x="12" y="72"/>
                    </a:lnTo>
                    <a:lnTo>
                      <a:pt x="12" y="96"/>
                    </a:lnTo>
                    <a:lnTo>
                      <a:pt x="12" y="54"/>
                    </a:lnTo>
                    <a:lnTo>
                      <a:pt x="12" y="84"/>
                    </a:lnTo>
                    <a:lnTo>
                      <a:pt x="12" y="78"/>
                    </a:lnTo>
                    <a:lnTo>
                      <a:pt x="12" y="48"/>
                    </a:lnTo>
                    <a:lnTo>
                      <a:pt x="12" y="54"/>
                    </a:lnTo>
                    <a:lnTo>
                      <a:pt x="12" y="66"/>
                    </a:lnTo>
                    <a:lnTo>
                      <a:pt x="12" y="78"/>
                    </a:lnTo>
                    <a:lnTo>
                      <a:pt x="12" y="66"/>
                    </a:lnTo>
                    <a:lnTo>
                      <a:pt x="12" y="102"/>
                    </a:lnTo>
                    <a:lnTo>
                      <a:pt x="12" y="54"/>
                    </a:lnTo>
                    <a:lnTo>
                      <a:pt x="12" y="60"/>
                    </a:lnTo>
                    <a:lnTo>
                      <a:pt x="12" y="36"/>
                    </a:lnTo>
                    <a:lnTo>
                      <a:pt x="12" y="96"/>
                    </a:lnTo>
                    <a:lnTo>
                      <a:pt x="12" y="66"/>
                    </a:lnTo>
                    <a:lnTo>
                      <a:pt x="12" y="60"/>
                    </a:lnTo>
                    <a:lnTo>
                      <a:pt x="12" y="24"/>
                    </a:lnTo>
                    <a:lnTo>
                      <a:pt x="12" y="78"/>
                    </a:lnTo>
                    <a:lnTo>
                      <a:pt x="12" y="30"/>
                    </a:lnTo>
                    <a:lnTo>
                      <a:pt x="12" y="54"/>
                    </a:lnTo>
                    <a:lnTo>
                      <a:pt x="12" y="36"/>
                    </a:lnTo>
                    <a:lnTo>
                      <a:pt x="18" y="72"/>
                    </a:lnTo>
                    <a:lnTo>
                      <a:pt x="18" y="36"/>
                    </a:lnTo>
                    <a:lnTo>
                      <a:pt x="18" y="60"/>
                    </a:lnTo>
                    <a:lnTo>
                      <a:pt x="18" y="66"/>
                    </a:lnTo>
                    <a:lnTo>
                      <a:pt x="18" y="36"/>
                    </a:lnTo>
                    <a:lnTo>
                      <a:pt x="18" y="54"/>
                    </a:lnTo>
                    <a:lnTo>
                      <a:pt x="18" y="36"/>
                    </a:lnTo>
                    <a:lnTo>
                      <a:pt x="18" y="78"/>
                    </a:lnTo>
                    <a:lnTo>
                      <a:pt x="18" y="66"/>
                    </a:lnTo>
                    <a:lnTo>
                      <a:pt x="18" y="96"/>
                    </a:lnTo>
                    <a:lnTo>
                      <a:pt x="18" y="42"/>
                    </a:lnTo>
                    <a:lnTo>
                      <a:pt x="18" y="72"/>
                    </a:lnTo>
                    <a:lnTo>
                      <a:pt x="18" y="30"/>
                    </a:lnTo>
                    <a:lnTo>
                      <a:pt x="18" y="54"/>
                    </a:lnTo>
                    <a:lnTo>
                      <a:pt x="18" y="72"/>
                    </a:lnTo>
                    <a:lnTo>
                      <a:pt x="18" y="72"/>
                    </a:lnTo>
                    <a:lnTo>
                      <a:pt x="18" y="72"/>
                    </a:lnTo>
                    <a:lnTo>
                      <a:pt x="18" y="36"/>
                    </a:lnTo>
                    <a:lnTo>
                      <a:pt x="18" y="60"/>
                    </a:lnTo>
                    <a:lnTo>
                      <a:pt x="18" y="84"/>
                    </a:lnTo>
                    <a:lnTo>
                      <a:pt x="18" y="30"/>
                    </a:lnTo>
                    <a:lnTo>
                      <a:pt x="18" y="54"/>
                    </a:lnTo>
                    <a:lnTo>
                      <a:pt x="18" y="48"/>
                    </a:lnTo>
                    <a:lnTo>
                      <a:pt x="18" y="66"/>
                    </a:lnTo>
                    <a:lnTo>
                      <a:pt x="18" y="84"/>
                    </a:lnTo>
                    <a:lnTo>
                      <a:pt x="18" y="72"/>
                    </a:lnTo>
                    <a:lnTo>
                      <a:pt x="18" y="90"/>
                    </a:lnTo>
                    <a:lnTo>
                      <a:pt x="18" y="78"/>
                    </a:lnTo>
                    <a:lnTo>
                      <a:pt x="18" y="24"/>
                    </a:lnTo>
                    <a:lnTo>
                      <a:pt x="18" y="78"/>
                    </a:lnTo>
                    <a:lnTo>
                      <a:pt x="18" y="60"/>
                    </a:lnTo>
                    <a:lnTo>
                      <a:pt x="18" y="30"/>
                    </a:lnTo>
                    <a:lnTo>
                      <a:pt x="18" y="54"/>
                    </a:lnTo>
                    <a:lnTo>
                      <a:pt x="18" y="96"/>
                    </a:lnTo>
                    <a:lnTo>
                      <a:pt x="18" y="66"/>
                    </a:lnTo>
                    <a:lnTo>
                      <a:pt x="18" y="48"/>
                    </a:lnTo>
                    <a:lnTo>
                      <a:pt x="18" y="54"/>
                    </a:lnTo>
                    <a:lnTo>
                      <a:pt x="18" y="54"/>
                    </a:lnTo>
                    <a:lnTo>
                      <a:pt x="18" y="54"/>
                    </a:lnTo>
                    <a:lnTo>
                      <a:pt x="18" y="24"/>
                    </a:lnTo>
                    <a:lnTo>
                      <a:pt x="18" y="48"/>
                    </a:lnTo>
                    <a:lnTo>
                      <a:pt x="18" y="42"/>
                    </a:lnTo>
                    <a:lnTo>
                      <a:pt x="18" y="36"/>
                    </a:lnTo>
                    <a:lnTo>
                      <a:pt x="18" y="42"/>
                    </a:lnTo>
                    <a:lnTo>
                      <a:pt x="18" y="48"/>
                    </a:lnTo>
                    <a:lnTo>
                      <a:pt x="18" y="60"/>
                    </a:lnTo>
                    <a:lnTo>
                      <a:pt x="18" y="66"/>
                    </a:lnTo>
                    <a:lnTo>
                      <a:pt x="18" y="66"/>
                    </a:lnTo>
                    <a:lnTo>
                      <a:pt x="18" y="42"/>
                    </a:lnTo>
                    <a:lnTo>
                      <a:pt x="18" y="54"/>
                    </a:lnTo>
                    <a:lnTo>
                      <a:pt x="18" y="54"/>
                    </a:lnTo>
                    <a:lnTo>
                      <a:pt x="18" y="90"/>
                    </a:lnTo>
                    <a:lnTo>
                      <a:pt x="18" y="54"/>
                    </a:lnTo>
                    <a:lnTo>
                      <a:pt x="18" y="54"/>
                    </a:lnTo>
                    <a:lnTo>
                      <a:pt x="18" y="42"/>
                    </a:lnTo>
                    <a:lnTo>
                      <a:pt x="18" y="60"/>
                    </a:lnTo>
                    <a:lnTo>
                      <a:pt x="18" y="90"/>
                    </a:lnTo>
                    <a:lnTo>
                      <a:pt x="18" y="36"/>
                    </a:lnTo>
                    <a:lnTo>
                      <a:pt x="18" y="42"/>
                    </a:lnTo>
                    <a:lnTo>
                      <a:pt x="18" y="72"/>
                    </a:lnTo>
                    <a:lnTo>
                      <a:pt x="18" y="48"/>
                    </a:lnTo>
                    <a:lnTo>
                      <a:pt x="18" y="78"/>
                    </a:lnTo>
                    <a:lnTo>
                      <a:pt x="18" y="54"/>
                    </a:lnTo>
                    <a:lnTo>
                      <a:pt x="18" y="54"/>
                    </a:lnTo>
                    <a:lnTo>
                      <a:pt x="18" y="84"/>
                    </a:lnTo>
                    <a:lnTo>
                      <a:pt x="18" y="42"/>
                    </a:lnTo>
                    <a:lnTo>
                      <a:pt x="18" y="84"/>
                    </a:lnTo>
                    <a:lnTo>
                      <a:pt x="18" y="120"/>
                    </a:lnTo>
                    <a:lnTo>
                      <a:pt x="18" y="78"/>
                    </a:lnTo>
                    <a:lnTo>
                      <a:pt x="18" y="54"/>
                    </a:lnTo>
                    <a:lnTo>
                      <a:pt x="18" y="54"/>
                    </a:lnTo>
                    <a:lnTo>
                      <a:pt x="18" y="84"/>
                    </a:lnTo>
                    <a:lnTo>
                      <a:pt x="18" y="102"/>
                    </a:lnTo>
                    <a:lnTo>
                      <a:pt x="18" y="102"/>
                    </a:lnTo>
                    <a:lnTo>
                      <a:pt x="18" y="66"/>
                    </a:lnTo>
                    <a:lnTo>
                      <a:pt x="18" y="30"/>
                    </a:lnTo>
                    <a:lnTo>
                      <a:pt x="18" y="72"/>
                    </a:lnTo>
                    <a:lnTo>
                      <a:pt x="18" y="42"/>
                    </a:lnTo>
                    <a:lnTo>
                      <a:pt x="18" y="90"/>
                    </a:lnTo>
                    <a:lnTo>
                      <a:pt x="18" y="72"/>
                    </a:lnTo>
                    <a:lnTo>
                      <a:pt x="18" y="78"/>
                    </a:lnTo>
                    <a:lnTo>
                      <a:pt x="18" y="78"/>
                    </a:lnTo>
                    <a:lnTo>
                      <a:pt x="18" y="60"/>
                    </a:lnTo>
                    <a:lnTo>
                      <a:pt x="18" y="84"/>
                    </a:lnTo>
                    <a:lnTo>
                      <a:pt x="18" y="78"/>
                    </a:lnTo>
                    <a:lnTo>
                      <a:pt x="18" y="72"/>
                    </a:lnTo>
                    <a:lnTo>
                      <a:pt x="18" y="42"/>
                    </a:lnTo>
                    <a:lnTo>
                      <a:pt x="18" y="60"/>
                    </a:lnTo>
                    <a:lnTo>
                      <a:pt x="18" y="66"/>
                    </a:lnTo>
                    <a:lnTo>
                      <a:pt x="18" y="66"/>
                    </a:lnTo>
                    <a:lnTo>
                      <a:pt x="18" y="78"/>
                    </a:lnTo>
                    <a:lnTo>
                      <a:pt x="18" y="78"/>
                    </a:lnTo>
                    <a:lnTo>
                      <a:pt x="18" y="72"/>
                    </a:lnTo>
                    <a:lnTo>
                      <a:pt x="18" y="84"/>
                    </a:lnTo>
                    <a:lnTo>
                      <a:pt x="18" y="54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18" y="120"/>
                    </a:lnTo>
                    <a:lnTo>
                      <a:pt x="18" y="96"/>
                    </a:lnTo>
                    <a:lnTo>
                      <a:pt x="18" y="66"/>
                    </a:lnTo>
                    <a:lnTo>
                      <a:pt x="18" y="54"/>
                    </a:lnTo>
                    <a:lnTo>
                      <a:pt x="18" y="60"/>
                    </a:lnTo>
                    <a:lnTo>
                      <a:pt x="24" y="102"/>
                    </a:lnTo>
                    <a:lnTo>
                      <a:pt x="24" y="30"/>
                    </a:lnTo>
                    <a:lnTo>
                      <a:pt x="24" y="102"/>
                    </a:lnTo>
                    <a:lnTo>
                      <a:pt x="24" y="48"/>
                    </a:lnTo>
                    <a:lnTo>
                      <a:pt x="24" y="66"/>
                    </a:lnTo>
                    <a:lnTo>
                      <a:pt x="24" y="48"/>
                    </a:lnTo>
                    <a:lnTo>
                      <a:pt x="24" y="108"/>
                    </a:lnTo>
                    <a:lnTo>
                      <a:pt x="24" y="42"/>
                    </a:lnTo>
                    <a:lnTo>
                      <a:pt x="24" y="72"/>
                    </a:lnTo>
                    <a:lnTo>
                      <a:pt x="24" y="78"/>
                    </a:lnTo>
                    <a:lnTo>
                      <a:pt x="24" y="84"/>
                    </a:lnTo>
                    <a:lnTo>
                      <a:pt x="24" y="78"/>
                    </a:lnTo>
                    <a:lnTo>
                      <a:pt x="24" y="48"/>
                    </a:lnTo>
                    <a:lnTo>
                      <a:pt x="24" y="66"/>
                    </a:lnTo>
                    <a:lnTo>
                      <a:pt x="24" y="84"/>
                    </a:lnTo>
                    <a:lnTo>
                      <a:pt x="24" y="66"/>
                    </a:lnTo>
                    <a:lnTo>
                      <a:pt x="24" y="78"/>
                    </a:lnTo>
                    <a:lnTo>
                      <a:pt x="24" y="54"/>
                    </a:lnTo>
                    <a:lnTo>
                      <a:pt x="24" y="84"/>
                    </a:lnTo>
                    <a:lnTo>
                      <a:pt x="24" y="66"/>
                    </a:lnTo>
                    <a:lnTo>
                      <a:pt x="24" y="78"/>
                    </a:lnTo>
                    <a:lnTo>
                      <a:pt x="24" y="60"/>
                    </a:lnTo>
                    <a:lnTo>
                      <a:pt x="24" y="48"/>
                    </a:lnTo>
                    <a:lnTo>
                      <a:pt x="24" y="108"/>
                    </a:lnTo>
                    <a:lnTo>
                      <a:pt x="24" y="96"/>
                    </a:lnTo>
                    <a:lnTo>
                      <a:pt x="24" y="54"/>
                    </a:lnTo>
                    <a:lnTo>
                      <a:pt x="24" y="72"/>
                    </a:lnTo>
                    <a:lnTo>
                      <a:pt x="24" y="48"/>
                    </a:lnTo>
                    <a:lnTo>
                      <a:pt x="24" y="114"/>
                    </a:lnTo>
                    <a:lnTo>
                      <a:pt x="24" y="18"/>
                    </a:lnTo>
                    <a:lnTo>
                      <a:pt x="24" y="72"/>
                    </a:lnTo>
                    <a:lnTo>
                      <a:pt x="24" y="54"/>
                    </a:lnTo>
                    <a:lnTo>
                      <a:pt x="24" y="42"/>
                    </a:lnTo>
                    <a:lnTo>
                      <a:pt x="24" y="72"/>
                    </a:lnTo>
                    <a:lnTo>
                      <a:pt x="24" y="60"/>
                    </a:lnTo>
                    <a:lnTo>
                      <a:pt x="24" y="78"/>
                    </a:lnTo>
                    <a:lnTo>
                      <a:pt x="24" y="78"/>
                    </a:lnTo>
                    <a:lnTo>
                      <a:pt x="24" y="84"/>
                    </a:lnTo>
                    <a:lnTo>
                      <a:pt x="24" y="72"/>
                    </a:lnTo>
                    <a:lnTo>
                      <a:pt x="24" y="72"/>
                    </a:lnTo>
                    <a:lnTo>
                      <a:pt x="24" y="60"/>
                    </a:lnTo>
                    <a:lnTo>
                      <a:pt x="24" y="90"/>
                    </a:lnTo>
                    <a:lnTo>
                      <a:pt x="24" y="48"/>
                    </a:lnTo>
                    <a:lnTo>
                      <a:pt x="24" y="72"/>
                    </a:lnTo>
                    <a:lnTo>
                      <a:pt x="24" y="60"/>
                    </a:lnTo>
                    <a:lnTo>
                      <a:pt x="24" y="42"/>
                    </a:lnTo>
                    <a:lnTo>
                      <a:pt x="24" y="96"/>
                    </a:lnTo>
                    <a:lnTo>
                      <a:pt x="24" y="66"/>
                    </a:lnTo>
                    <a:lnTo>
                      <a:pt x="24" y="78"/>
                    </a:lnTo>
                    <a:lnTo>
                      <a:pt x="24" y="60"/>
                    </a:lnTo>
                    <a:lnTo>
                      <a:pt x="24" y="60"/>
                    </a:lnTo>
                    <a:lnTo>
                      <a:pt x="24" y="54"/>
                    </a:lnTo>
                    <a:lnTo>
                      <a:pt x="24" y="66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24" y="60"/>
                    </a:lnTo>
                    <a:lnTo>
                      <a:pt x="24" y="78"/>
                    </a:lnTo>
                    <a:lnTo>
                      <a:pt x="24" y="84"/>
                    </a:lnTo>
                    <a:lnTo>
                      <a:pt x="24" y="66"/>
                    </a:lnTo>
                    <a:lnTo>
                      <a:pt x="24" y="72"/>
                    </a:lnTo>
                    <a:lnTo>
                      <a:pt x="24" y="24"/>
                    </a:lnTo>
                    <a:lnTo>
                      <a:pt x="24" y="90"/>
                    </a:lnTo>
                    <a:lnTo>
                      <a:pt x="24" y="60"/>
                    </a:lnTo>
                    <a:lnTo>
                      <a:pt x="24" y="72"/>
                    </a:lnTo>
                    <a:lnTo>
                      <a:pt x="24" y="54"/>
                    </a:lnTo>
                    <a:lnTo>
                      <a:pt x="24" y="48"/>
                    </a:lnTo>
                    <a:lnTo>
                      <a:pt x="24" y="78"/>
                    </a:lnTo>
                    <a:lnTo>
                      <a:pt x="24" y="48"/>
                    </a:lnTo>
                    <a:lnTo>
                      <a:pt x="24" y="84"/>
                    </a:lnTo>
                    <a:lnTo>
                      <a:pt x="24" y="78"/>
                    </a:lnTo>
                    <a:lnTo>
                      <a:pt x="24" y="72"/>
                    </a:lnTo>
                    <a:lnTo>
                      <a:pt x="24" y="60"/>
                    </a:lnTo>
                    <a:lnTo>
                      <a:pt x="24" y="60"/>
                    </a:lnTo>
                    <a:lnTo>
                      <a:pt x="24" y="96"/>
                    </a:lnTo>
                    <a:lnTo>
                      <a:pt x="24" y="30"/>
                    </a:lnTo>
                    <a:lnTo>
                      <a:pt x="24" y="78"/>
                    </a:lnTo>
                    <a:lnTo>
                      <a:pt x="24" y="54"/>
                    </a:lnTo>
                    <a:lnTo>
                      <a:pt x="24" y="66"/>
                    </a:lnTo>
                    <a:lnTo>
                      <a:pt x="24" y="78"/>
                    </a:lnTo>
                    <a:lnTo>
                      <a:pt x="24" y="90"/>
                    </a:lnTo>
                    <a:lnTo>
                      <a:pt x="24" y="96"/>
                    </a:lnTo>
                    <a:lnTo>
                      <a:pt x="24" y="96"/>
                    </a:lnTo>
                    <a:lnTo>
                      <a:pt x="24" y="66"/>
                    </a:lnTo>
                    <a:lnTo>
                      <a:pt x="24" y="42"/>
                    </a:lnTo>
                    <a:lnTo>
                      <a:pt x="24" y="78"/>
                    </a:lnTo>
                    <a:lnTo>
                      <a:pt x="24" y="42"/>
                    </a:lnTo>
                    <a:lnTo>
                      <a:pt x="24" y="48"/>
                    </a:lnTo>
                    <a:lnTo>
                      <a:pt x="24" y="30"/>
                    </a:lnTo>
                    <a:lnTo>
                      <a:pt x="24" y="66"/>
                    </a:lnTo>
                    <a:lnTo>
                      <a:pt x="24" y="36"/>
                    </a:lnTo>
                    <a:lnTo>
                      <a:pt x="24" y="54"/>
                    </a:lnTo>
                    <a:lnTo>
                      <a:pt x="24" y="30"/>
                    </a:lnTo>
                    <a:lnTo>
                      <a:pt x="24" y="66"/>
                    </a:lnTo>
                    <a:lnTo>
                      <a:pt x="24" y="60"/>
                    </a:lnTo>
                    <a:lnTo>
                      <a:pt x="24" y="24"/>
                    </a:lnTo>
                    <a:lnTo>
                      <a:pt x="24" y="42"/>
                    </a:lnTo>
                    <a:lnTo>
                      <a:pt x="24" y="66"/>
                    </a:lnTo>
                    <a:lnTo>
                      <a:pt x="24" y="54"/>
                    </a:lnTo>
                    <a:lnTo>
                      <a:pt x="24" y="36"/>
                    </a:lnTo>
                    <a:lnTo>
                      <a:pt x="24" y="78"/>
                    </a:lnTo>
                    <a:lnTo>
                      <a:pt x="24" y="78"/>
                    </a:lnTo>
                    <a:lnTo>
                      <a:pt x="24" y="30"/>
                    </a:lnTo>
                    <a:lnTo>
                      <a:pt x="30" y="42"/>
                    </a:lnTo>
                    <a:lnTo>
                      <a:pt x="30" y="72"/>
                    </a:lnTo>
                    <a:lnTo>
                      <a:pt x="30" y="36"/>
                    </a:lnTo>
                    <a:lnTo>
                      <a:pt x="30" y="42"/>
                    </a:lnTo>
                    <a:lnTo>
                      <a:pt x="30" y="84"/>
                    </a:lnTo>
                    <a:lnTo>
                      <a:pt x="30" y="72"/>
                    </a:lnTo>
                    <a:lnTo>
                      <a:pt x="30" y="90"/>
                    </a:lnTo>
                    <a:lnTo>
                      <a:pt x="30" y="84"/>
                    </a:lnTo>
                    <a:lnTo>
                      <a:pt x="30" y="36"/>
                    </a:lnTo>
                    <a:lnTo>
                      <a:pt x="30" y="72"/>
                    </a:lnTo>
                    <a:lnTo>
                      <a:pt x="30" y="72"/>
                    </a:lnTo>
                    <a:lnTo>
                      <a:pt x="30" y="36"/>
                    </a:lnTo>
                    <a:lnTo>
                      <a:pt x="30" y="66"/>
                    </a:lnTo>
                    <a:lnTo>
                      <a:pt x="30" y="72"/>
                    </a:lnTo>
                    <a:lnTo>
                      <a:pt x="30" y="78"/>
                    </a:lnTo>
                    <a:lnTo>
                      <a:pt x="30" y="54"/>
                    </a:lnTo>
                    <a:lnTo>
                      <a:pt x="30" y="48"/>
                    </a:lnTo>
                    <a:lnTo>
                      <a:pt x="30" y="60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54"/>
                    </a:lnTo>
                    <a:lnTo>
                      <a:pt x="30" y="48"/>
                    </a:lnTo>
                    <a:lnTo>
                      <a:pt x="30" y="72"/>
                    </a:lnTo>
                    <a:lnTo>
                      <a:pt x="30" y="72"/>
                    </a:lnTo>
                    <a:lnTo>
                      <a:pt x="30" y="66"/>
                    </a:lnTo>
                    <a:lnTo>
                      <a:pt x="30" y="48"/>
                    </a:lnTo>
                    <a:lnTo>
                      <a:pt x="30" y="120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30" y="78"/>
                    </a:lnTo>
                    <a:lnTo>
                      <a:pt x="30" y="60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30" y="96"/>
                    </a:lnTo>
                    <a:lnTo>
                      <a:pt x="30" y="48"/>
                    </a:lnTo>
                    <a:lnTo>
                      <a:pt x="30" y="42"/>
                    </a:lnTo>
                    <a:lnTo>
                      <a:pt x="30" y="60"/>
                    </a:lnTo>
                    <a:lnTo>
                      <a:pt x="30" y="72"/>
                    </a:lnTo>
                    <a:lnTo>
                      <a:pt x="30" y="42"/>
                    </a:lnTo>
                    <a:lnTo>
                      <a:pt x="30" y="90"/>
                    </a:lnTo>
                    <a:lnTo>
                      <a:pt x="30" y="72"/>
                    </a:lnTo>
                    <a:lnTo>
                      <a:pt x="30" y="90"/>
                    </a:lnTo>
                    <a:lnTo>
                      <a:pt x="30" y="90"/>
                    </a:lnTo>
                    <a:lnTo>
                      <a:pt x="30" y="60"/>
                    </a:lnTo>
                    <a:lnTo>
                      <a:pt x="30" y="96"/>
                    </a:lnTo>
                    <a:lnTo>
                      <a:pt x="30" y="66"/>
                    </a:lnTo>
                    <a:lnTo>
                      <a:pt x="30" y="54"/>
                    </a:lnTo>
                    <a:lnTo>
                      <a:pt x="30" y="90"/>
                    </a:lnTo>
                    <a:lnTo>
                      <a:pt x="30" y="60"/>
                    </a:lnTo>
                    <a:lnTo>
                      <a:pt x="30" y="48"/>
                    </a:lnTo>
                    <a:lnTo>
                      <a:pt x="30" y="72"/>
                    </a:lnTo>
                    <a:lnTo>
                      <a:pt x="30" y="78"/>
                    </a:lnTo>
                    <a:lnTo>
                      <a:pt x="30" y="102"/>
                    </a:lnTo>
                    <a:lnTo>
                      <a:pt x="30" y="54"/>
                    </a:lnTo>
                    <a:lnTo>
                      <a:pt x="30" y="36"/>
                    </a:lnTo>
                    <a:lnTo>
                      <a:pt x="30" y="60"/>
                    </a:lnTo>
                    <a:lnTo>
                      <a:pt x="30" y="108"/>
                    </a:lnTo>
                    <a:lnTo>
                      <a:pt x="30" y="108"/>
                    </a:lnTo>
                    <a:lnTo>
                      <a:pt x="30" y="60"/>
                    </a:lnTo>
                    <a:lnTo>
                      <a:pt x="30" y="72"/>
                    </a:lnTo>
                    <a:lnTo>
                      <a:pt x="30" y="36"/>
                    </a:lnTo>
                    <a:lnTo>
                      <a:pt x="30" y="54"/>
                    </a:lnTo>
                    <a:lnTo>
                      <a:pt x="30" y="42"/>
                    </a:lnTo>
                    <a:lnTo>
                      <a:pt x="30" y="36"/>
                    </a:lnTo>
                    <a:lnTo>
                      <a:pt x="30" y="66"/>
                    </a:lnTo>
                    <a:lnTo>
                      <a:pt x="30" y="72"/>
                    </a:lnTo>
                    <a:lnTo>
                      <a:pt x="30" y="72"/>
                    </a:lnTo>
                    <a:lnTo>
                      <a:pt x="30" y="42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60"/>
                    </a:lnTo>
                    <a:lnTo>
                      <a:pt x="30" y="78"/>
                    </a:lnTo>
                    <a:lnTo>
                      <a:pt x="30" y="66"/>
                    </a:lnTo>
                    <a:lnTo>
                      <a:pt x="30" y="42"/>
                    </a:lnTo>
                    <a:lnTo>
                      <a:pt x="30" y="102"/>
                    </a:lnTo>
                    <a:lnTo>
                      <a:pt x="30" y="48"/>
                    </a:lnTo>
                    <a:lnTo>
                      <a:pt x="30" y="78"/>
                    </a:lnTo>
                    <a:lnTo>
                      <a:pt x="30" y="78"/>
                    </a:lnTo>
                    <a:lnTo>
                      <a:pt x="30" y="60"/>
                    </a:lnTo>
                    <a:lnTo>
                      <a:pt x="30" y="84"/>
                    </a:lnTo>
                    <a:lnTo>
                      <a:pt x="30" y="66"/>
                    </a:lnTo>
                    <a:lnTo>
                      <a:pt x="30" y="54"/>
                    </a:lnTo>
                    <a:lnTo>
                      <a:pt x="30" y="36"/>
                    </a:lnTo>
                    <a:lnTo>
                      <a:pt x="30" y="48"/>
                    </a:lnTo>
                    <a:lnTo>
                      <a:pt x="30" y="54"/>
                    </a:lnTo>
                    <a:lnTo>
                      <a:pt x="30" y="48"/>
                    </a:lnTo>
                    <a:lnTo>
                      <a:pt x="30" y="60"/>
                    </a:lnTo>
                    <a:lnTo>
                      <a:pt x="30" y="54"/>
                    </a:lnTo>
                    <a:lnTo>
                      <a:pt x="30" y="72"/>
                    </a:lnTo>
                    <a:lnTo>
                      <a:pt x="30" y="66"/>
                    </a:lnTo>
                    <a:lnTo>
                      <a:pt x="30" y="54"/>
                    </a:lnTo>
                    <a:lnTo>
                      <a:pt x="30" y="66"/>
                    </a:lnTo>
                    <a:lnTo>
                      <a:pt x="30" y="0"/>
                    </a:lnTo>
                    <a:lnTo>
                      <a:pt x="30" y="66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30" y="36"/>
                    </a:lnTo>
                    <a:lnTo>
                      <a:pt x="30" y="42"/>
                    </a:lnTo>
                    <a:lnTo>
                      <a:pt x="30" y="30"/>
                    </a:lnTo>
                    <a:lnTo>
                      <a:pt x="30" y="66"/>
                    </a:lnTo>
                    <a:lnTo>
                      <a:pt x="36" y="18"/>
                    </a:lnTo>
                    <a:lnTo>
                      <a:pt x="36" y="66"/>
                    </a:lnTo>
                    <a:lnTo>
                      <a:pt x="36" y="66"/>
                    </a:lnTo>
                    <a:lnTo>
                      <a:pt x="36" y="78"/>
                    </a:lnTo>
                    <a:lnTo>
                      <a:pt x="36" y="60"/>
                    </a:lnTo>
                    <a:lnTo>
                      <a:pt x="36" y="60"/>
                    </a:lnTo>
                    <a:lnTo>
                      <a:pt x="36" y="36"/>
                    </a:lnTo>
                    <a:lnTo>
                      <a:pt x="36" y="54"/>
                    </a:lnTo>
                    <a:lnTo>
                      <a:pt x="36" y="78"/>
                    </a:lnTo>
                    <a:lnTo>
                      <a:pt x="36" y="54"/>
                    </a:lnTo>
                    <a:lnTo>
                      <a:pt x="36" y="60"/>
                    </a:lnTo>
                    <a:lnTo>
                      <a:pt x="36" y="72"/>
                    </a:lnTo>
                    <a:lnTo>
                      <a:pt x="36" y="54"/>
                    </a:lnTo>
                    <a:lnTo>
                      <a:pt x="36" y="66"/>
                    </a:lnTo>
                    <a:lnTo>
                      <a:pt x="36" y="60"/>
                    </a:lnTo>
                    <a:lnTo>
                      <a:pt x="36" y="48"/>
                    </a:lnTo>
                    <a:lnTo>
                      <a:pt x="36" y="60"/>
                    </a:lnTo>
                    <a:lnTo>
                      <a:pt x="36" y="78"/>
                    </a:lnTo>
                    <a:lnTo>
                      <a:pt x="36" y="42"/>
                    </a:lnTo>
                    <a:lnTo>
                      <a:pt x="36" y="24"/>
                    </a:lnTo>
                    <a:lnTo>
                      <a:pt x="36" y="78"/>
                    </a:lnTo>
                    <a:lnTo>
                      <a:pt x="36" y="60"/>
                    </a:lnTo>
                    <a:lnTo>
                      <a:pt x="36" y="60"/>
                    </a:lnTo>
                    <a:lnTo>
                      <a:pt x="36" y="66"/>
                    </a:lnTo>
                    <a:lnTo>
                      <a:pt x="36" y="84"/>
                    </a:lnTo>
                    <a:lnTo>
                      <a:pt x="36" y="24"/>
                    </a:lnTo>
                    <a:lnTo>
                      <a:pt x="36" y="66"/>
                    </a:lnTo>
                    <a:lnTo>
                      <a:pt x="36" y="84"/>
                    </a:lnTo>
                    <a:lnTo>
                      <a:pt x="36" y="72"/>
                    </a:lnTo>
                    <a:lnTo>
                      <a:pt x="36" y="66"/>
                    </a:lnTo>
                    <a:lnTo>
                      <a:pt x="36" y="24"/>
                    </a:lnTo>
                    <a:lnTo>
                      <a:pt x="36" y="54"/>
                    </a:lnTo>
                    <a:lnTo>
                      <a:pt x="36" y="72"/>
                    </a:lnTo>
                    <a:lnTo>
                      <a:pt x="36" y="78"/>
                    </a:lnTo>
                    <a:lnTo>
                      <a:pt x="36" y="54"/>
                    </a:lnTo>
                    <a:lnTo>
                      <a:pt x="36" y="54"/>
                    </a:lnTo>
                    <a:lnTo>
                      <a:pt x="36" y="84"/>
                    </a:lnTo>
                    <a:lnTo>
                      <a:pt x="36" y="72"/>
                    </a:lnTo>
                    <a:lnTo>
                      <a:pt x="36" y="66"/>
                    </a:lnTo>
                    <a:lnTo>
                      <a:pt x="36" y="42"/>
                    </a:lnTo>
                    <a:lnTo>
                      <a:pt x="36" y="96"/>
                    </a:lnTo>
                    <a:lnTo>
                      <a:pt x="36" y="66"/>
                    </a:lnTo>
                    <a:lnTo>
                      <a:pt x="36" y="84"/>
                    </a:lnTo>
                    <a:lnTo>
                      <a:pt x="36" y="60"/>
                    </a:lnTo>
                    <a:lnTo>
                      <a:pt x="36" y="48"/>
                    </a:lnTo>
                    <a:lnTo>
                      <a:pt x="36" y="72"/>
                    </a:lnTo>
                    <a:lnTo>
                      <a:pt x="36" y="96"/>
                    </a:lnTo>
                    <a:lnTo>
                      <a:pt x="36" y="60"/>
                    </a:lnTo>
                    <a:lnTo>
                      <a:pt x="36" y="54"/>
                    </a:lnTo>
                    <a:lnTo>
                      <a:pt x="36" y="54"/>
                    </a:lnTo>
                    <a:lnTo>
                      <a:pt x="36" y="42"/>
                    </a:lnTo>
                    <a:lnTo>
                      <a:pt x="36" y="84"/>
                    </a:lnTo>
                    <a:lnTo>
                      <a:pt x="36" y="36"/>
                    </a:lnTo>
                    <a:lnTo>
                      <a:pt x="36" y="36"/>
                    </a:lnTo>
                    <a:lnTo>
                      <a:pt x="36" y="48"/>
                    </a:lnTo>
                    <a:lnTo>
                      <a:pt x="36" y="60"/>
                    </a:lnTo>
                    <a:lnTo>
                      <a:pt x="36" y="60"/>
                    </a:lnTo>
                    <a:lnTo>
                      <a:pt x="36" y="60"/>
                    </a:lnTo>
                    <a:lnTo>
                      <a:pt x="36" y="42"/>
                    </a:lnTo>
                    <a:lnTo>
                      <a:pt x="36" y="84"/>
                    </a:lnTo>
                    <a:lnTo>
                      <a:pt x="36" y="102"/>
                    </a:lnTo>
                    <a:lnTo>
                      <a:pt x="36" y="66"/>
                    </a:lnTo>
                    <a:lnTo>
                      <a:pt x="36" y="90"/>
                    </a:lnTo>
                    <a:lnTo>
                      <a:pt x="36" y="42"/>
                    </a:lnTo>
                    <a:lnTo>
                      <a:pt x="36" y="36"/>
                    </a:lnTo>
                    <a:lnTo>
                      <a:pt x="36" y="78"/>
                    </a:lnTo>
                    <a:lnTo>
                      <a:pt x="36" y="48"/>
                    </a:lnTo>
                    <a:lnTo>
                      <a:pt x="36" y="30"/>
                    </a:lnTo>
                    <a:lnTo>
                      <a:pt x="36" y="24"/>
                    </a:lnTo>
                    <a:lnTo>
                      <a:pt x="36" y="78"/>
                    </a:lnTo>
                    <a:lnTo>
                      <a:pt x="36" y="90"/>
                    </a:lnTo>
                    <a:lnTo>
                      <a:pt x="36" y="54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6" y="102"/>
                    </a:lnTo>
                    <a:lnTo>
                      <a:pt x="36" y="54"/>
                    </a:lnTo>
                    <a:lnTo>
                      <a:pt x="36" y="66"/>
                    </a:lnTo>
                    <a:lnTo>
                      <a:pt x="36" y="102"/>
                    </a:lnTo>
                    <a:lnTo>
                      <a:pt x="36" y="78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36" y="48"/>
                    </a:lnTo>
                    <a:lnTo>
                      <a:pt x="36" y="72"/>
                    </a:lnTo>
                    <a:lnTo>
                      <a:pt x="36" y="54"/>
                    </a:lnTo>
                    <a:lnTo>
                      <a:pt x="36" y="60"/>
                    </a:lnTo>
                    <a:lnTo>
                      <a:pt x="36" y="48"/>
                    </a:lnTo>
                    <a:lnTo>
                      <a:pt x="36" y="60"/>
                    </a:lnTo>
                    <a:lnTo>
                      <a:pt x="36" y="66"/>
                    </a:lnTo>
                    <a:lnTo>
                      <a:pt x="36" y="72"/>
                    </a:lnTo>
                    <a:lnTo>
                      <a:pt x="36" y="66"/>
                    </a:lnTo>
                    <a:lnTo>
                      <a:pt x="36" y="54"/>
                    </a:lnTo>
                    <a:lnTo>
                      <a:pt x="36" y="90"/>
                    </a:lnTo>
                    <a:lnTo>
                      <a:pt x="36" y="54"/>
                    </a:lnTo>
                    <a:lnTo>
                      <a:pt x="36" y="30"/>
                    </a:lnTo>
                    <a:lnTo>
                      <a:pt x="36" y="54"/>
                    </a:lnTo>
                    <a:lnTo>
                      <a:pt x="36" y="66"/>
                    </a:lnTo>
                    <a:lnTo>
                      <a:pt x="36" y="60"/>
                    </a:lnTo>
                    <a:lnTo>
                      <a:pt x="36" y="66"/>
                    </a:lnTo>
                    <a:lnTo>
                      <a:pt x="36" y="84"/>
                    </a:lnTo>
                    <a:lnTo>
                      <a:pt x="36" y="48"/>
                    </a:lnTo>
                    <a:lnTo>
                      <a:pt x="36" y="102"/>
                    </a:lnTo>
                    <a:lnTo>
                      <a:pt x="36" y="72"/>
                    </a:lnTo>
                    <a:lnTo>
                      <a:pt x="36" y="24"/>
                    </a:lnTo>
                    <a:lnTo>
                      <a:pt x="42" y="84"/>
                    </a:lnTo>
                    <a:lnTo>
                      <a:pt x="42" y="54"/>
                    </a:lnTo>
                    <a:lnTo>
                      <a:pt x="42" y="114"/>
                    </a:lnTo>
                    <a:lnTo>
                      <a:pt x="42" y="36"/>
                    </a:lnTo>
                    <a:lnTo>
                      <a:pt x="42" y="60"/>
                    </a:lnTo>
                    <a:lnTo>
                      <a:pt x="42" y="84"/>
                    </a:lnTo>
                    <a:lnTo>
                      <a:pt x="42" y="48"/>
                    </a:lnTo>
                    <a:lnTo>
                      <a:pt x="42" y="48"/>
                    </a:lnTo>
                    <a:lnTo>
                      <a:pt x="42" y="84"/>
                    </a:lnTo>
                    <a:lnTo>
                      <a:pt x="42" y="42"/>
                    </a:lnTo>
                    <a:lnTo>
                      <a:pt x="42" y="36"/>
                    </a:lnTo>
                    <a:lnTo>
                      <a:pt x="42" y="30"/>
                    </a:lnTo>
                    <a:lnTo>
                      <a:pt x="42" y="66"/>
                    </a:lnTo>
                    <a:lnTo>
                      <a:pt x="42" y="78"/>
                    </a:lnTo>
                    <a:lnTo>
                      <a:pt x="42" y="72"/>
                    </a:lnTo>
                    <a:lnTo>
                      <a:pt x="42" y="60"/>
                    </a:lnTo>
                    <a:lnTo>
                      <a:pt x="42" y="60"/>
                    </a:lnTo>
                    <a:lnTo>
                      <a:pt x="42" y="42"/>
                    </a:lnTo>
                    <a:lnTo>
                      <a:pt x="42" y="84"/>
                    </a:lnTo>
                    <a:lnTo>
                      <a:pt x="42" y="72"/>
                    </a:lnTo>
                    <a:lnTo>
                      <a:pt x="42" y="84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2" y="54"/>
                    </a:lnTo>
                    <a:lnTo>
                      <a:pt x="42" y="102"/>
                    </a:lnTo>
                    <a:lnTo>
                      <a:pt x="42" y="66"/>
                    </a:lnTo>
                    <a:lnTo>
                      <a:pt x="42" y="60"/>
                    </a:lnTo>
                    <a:lnTo>
                      <a:pt x="42" y="96"/>
                    </a:lnTo>
                    <a:lnTo>
                      <a:pt x="42" y="72"/>
                    </a:lnTo>
                    <a:lnTo>
                      <a:pt x="42" y="48"/>
                    </a:lnTo>
                    <a:lnTo>
                      <a:pt x="42" y="66"/>
                    </a:lnTo>
                    <a:lnTo>
                      <a:pt x="42" y="42"/>
                    </a:lnTo>
                    <a:lnTo>
                      <a:pt x="42" y="54"/>
                    </a:lnTo>
                    <a:lnTo>
                      <a:pt x="42" y="66"/>
                    </a:lnTo>
                    <a:lnTo>
                      <a:pt x="42" y="30"/>
                    </a:lnTo>
                    <a:lnTo>
                      <a:pt x="42" y="102"/>
                    </a:lnTo>
                    <a:lnTo>
                      <a:pt x="42" y="72"/>
                    </a:lnTo>
                    <a:lnTo>
                      <a:pt x="42" y="48"/>
                    </a:lnTo>
                    <a:lnTo>
                      <a:pt x="42" y="60"/>
                    </a:lnTo>
                    <a:lnTo>
                      <a:pt x="42" y="66"/>
                    </a:lnTo>
                    <a:lnTo>
                      <a:pt x="42" y="36"/>
                    </a:lnTo>
                    <a:lnTo>
                      <a:pt x="42" y="12"/>
                    </a:lnTo>
                    <a:lnTo>
                      <a:pt x="42" y="84"/>
                    </a:lnTo>
                    <a:lnTo>
                      <a:pt x="42" y="24"/>
                    </a:lnTo>
                    <a:lnTo>
                      <a:pt x="42" y="54"/>
                    </a:lnTo>
                    <a:lnTo>
                      <a:pt x="42" y="72"/>
                    </a:lnTo>
                    <a:lnTo>
                      <a:pt x="42" y="36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2" y="48"/>
                    </a:lnTo>
                    <a:lnTo>
                      <a:pt x="42" y="84"/>
                    </a:lnTo>
                    <a:lnTo>
                      <a:pt x="42" y="102"/>
                    </a:lnTo>
                    <a:lnTo>
                      <a:pt x="42" y="18"/>
                    </a:lnTo>
                    <a:lnTo>
                      <a:pt x="42" y="48"/>
                    </a:lnTo>
                    <a:lnTo>
                      <a:pt x="42" y="36"/>
                    </a:lnTo>
                    <a:lnTo>
                      <a:pt x="42" y="42"/>
                    </a:lnTo>
                    <a:lnTo>
                      <a:pt x="42" y="48"/>
                    </a:lnTo>
                    <a:lnTo>
                      <a:pt x="42" y="78"/>
                    </a:lnTo>
                    <a:lnTo>
                      <a:pt x="42" y="72"/>
                    </a:lnTo>
                    <a:lnTo>
                      <a:pt x="42" y="48"/>
                    </a:lnTo>
                    <a:lnTo>
                      <a:pt x="42" y="78"/>
                    </a:lnTo>
                    <a:lnTo>
                      <a:pt x="42" y="54"/>
                    </a:lnTo>
                    <a:lnTo>
                      <a:pt x="42" y="54"/>
                    </a:lnTo>
                    <a:lnTo>
                      <a:pt x="42" y="30"/>
                    </a:lnTo>
                    <a:lnTo>
                      <a:pt x="42" y="48"/>
                    </a:lnTo>
                    <a:lnTo>
                      <a:pt x="42" y="42"/>
                    </a:lnTo>
                    <a:lnTo>
                      <a:pt x="42" y="42"/>
                    </a:lnTo>
                    <a:lnTo>
                      <a:pt x="42" y="18"/>
                    </a:lnTo>
                    <a:lnTo>
                      <a:pt x="42" y="54"/>
                    </a:lnTo>
                    <a:lnTo>
                      <a:pt x="42" y="66"/>
                    </a:lnTo>
                    <a:lnTo>
                      <a:pt x="42" y="54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2" y="30"/>
                    </a:lnTo>
                    <a:lnTo>
                      <a:pt x="42" y="60"/>
                    </a:lnTo>
                    <a:lnTo>
                      <a:pt x="42" y="54"/>
                    </a:lnTo>
                    <a:lnTo>
                      <a:pt x="42" y="54"/>
                    </a:lnTo>
                    <a:lnTo>
                      <a:pt x="42" y="78"/>
                    </a:lnTo>
                    <a:lnTo>
                      <a:pt x="42" y="84"/>
                    </a:lnTo>
                    <a:lnTo>
                      <a:pt x="42" y="90"/>
                    </a:lnTo>
                    <a:lnTo>
                      <a:pt x="42" y="90"/>
                    </a:lnTo>
                    <a:lnTo>
                      <a:pt x="42" y="72"/>
                    </a:lnTo>
                    <a:lnTo>
                      <a:pt x="42" y="42"/>
                    </a:lnTo>
                    <a:lnTo>
                      <a:pt x="42" y="72"/>
                    </a:lnTo>
                    <a:lnTo>
                      <a:pt x="42" y="60"/>
                    </a:lnTo>
                    <a:lnTo>
                      <a:pt x="42" y="66"/>
                    </a:lnTo>
                    <a:lnTo>
                      <a:pt x="42" y="54"/>
                    </a:lnTo>
                    <a:lnTo>
                      <a:pt x="42" y="78"/>
                    </a:lnTo>
                    <a:lnTo>
                      <a:pt x="42" y="48"/>
                    </a:lnTo>
                    <a:lnTo>
                      <a:pt x="42" y="72"/>
                    </a:lnTo>
                    <a:lnTo>
                      <a:pt x="42" y="48"/>
                    </a:lnTo>
                    <a:lnTo>
                      <a:pt x="42" y="96"/>
                    </a:lnTo>
                    <a:lnTo>
                      <a:pt x="42" y="72"/>
                    </a:lnTo>
                    <a:lnTo>
                      <a:pt x="42" y="66"/>
                    </a:lnTo>
                    <a:lnTo>
                      <a:pt x="42" y="84"/>
                    </a:lnTo>
                    <a:lnTo>
                      <a:pt x="42" y="60"/>
                    </a:lnTo>
                    <a:lnTo>
                      <a:pt x="42" y="54"/>
                    </a:lnTo>
                    <a:lnTo>
                      <a:pt x="42" y="66"/>
                    </a:lnTo>
                    <a:lnTo>
                      <a:pt x="42" y="36"/>
                    </a:lnTo>
                    <a:lnTo>
                      <a:pt x="42" y="48"/>
                    </a:lnTo>
                    <a:lnTo>
                      <a:pt x="42" y="54"/>
                    </a:lnTo>
                    <a:lnTo>
                      <a:pt x="42" y="78"/>
                    </a:lnTo>
                    <a:lnTo>
                      <a:pt x="48" y="66"/>
                    </a:lnTo>
                    <a:lnTo>
                      <a:pt x="48" y="90"/>
                    </a:lnTo>
                    <a:lnTo>
                      <a:pt x="48" y="72"/>
                    </a:lnTo>
                    <a:lnTo>
                      <a:pt x="48" y="72"/>
                    </a:lnTo>
                    <a:lnTo>
                      <a:pt x="48" y="72"/>
                    </a:lnTo>
                    <a:lnTo>
                      <a:pt x="48" y="66"/>
                    </a:lnTo>
                    <a:lnTo>
                      <a:pt x="48" y="78"/>
                    </a:lnTo>
                    <a:lnTo>
                      <a:pt x="48" y="36"/>
                    </a:lnTo>
                    <a:lnTo>
                      <a:pt x="48" y="78"/>
                    </a:lnTo>
                    <a:lnTo>
                      <a:pt x="48" y="48"/>
                    </a:lnTo>
                    <a:lnTo>
                      <a:pt x="48" y="66"/>
                    </a:lnTo>
                    <a:lnTo>
                      <a:pt x="48" y="54"/>
                    </a:lnTo>
                    <a:lnTo>
                      <a:pt x="48" y="42"/>
                    </a:lnTo>
                    <a:lnTo>
                      <a:pt x="48" y="54"/>
                    </a:lnTo>
                    <a:lnTo>
                      <a:pt x="48" y="48"/>
                    </a:lnTo>
                    <a:lnTo>
                      <a:pt x="48" y="48"/>
                    </a:lnTo>
                    <a:lnTo>
                      <a:pt x="48" y="72"/>
                    </a:lnTo>
                    <a:lnTo>
                      <a:pt x="48" y="48"/>
                    </a:lnTo>
                    <a:lnTo>
                      <a:pt x="48" y="24"/>
                    </a:lnTo>
                    <a:lnTo>
                      <a:pt x="48" y="48"/>
                    </a:lnTo>
                    <a:lnTo>
                      <a:pt x="48" y="96"/>
                    </a:lnTo>
                    <a:lnTo>
                      <a:pt x="48" y="84"/>
                    </a:lnTo>
                    <a:lnTo>
                      <a:pt x="48" y="72"/>
                    </a:lnTo>
                    <a:lnTo>
                      <a:pt x="48" y="78"/>
                    </a:lnTo>
                    <a:lnTo>
                      <a:pt x="48" y="78"/>
                    </a:lnTo>
                    <a:lnTo>
                      <a:pt x="48" y="54"/>
                    </a:lnTo>
                    <a:lnTo>
                      <a:pt x="48" y="84"/>
                    </a:lnTo>
                    <a:lnTo>
                      <a:pt x="48" y="66"/>
                    </a:lnTo>
                    <a:lnTo>
                      <a:pt x="48" y="42"/>
                    </a:lnTo>
                    <a:lnTo>
                      <a:pt x="48" y="78"/>
                    </a:lnTo>
                    <a:lnTo>
                      <a:pt x="48" y="66"/>
                    </a:lnTo>
                    <a:lnTo>
                      <a:pt x="48" y="48"/>
                    </a:lnTo>
                    <a:lnTo>
                      <a:pt x="48" y="24"/>
                    </a:lnTo>
                    <a:lnTo>
                      <a:pt x="48" y="90"/>
                    </a:lnTo>
                    <a:lnTo>
                      <a:pt x="48" y="72"/>
                    </a:lnTo>
                    <a:lnTo>
                      <a:pt x="48" y="18"/>
                    </a:lnTo>
                    <a:lnTo>
                      <a:pt x="48" y="72"/>
                    </a:lnTo>
                    <a:lnTo>
                      <a:pt x="48" y="66"/>
                    </a:lnTo>
                    <a:lnTo>
                      <a:pt x="48" y="102"/>
                    </a:lnTo>
                    <a:lnTo>
                      <a:pt x="48" y="60"/>
                    </a:lnTo>
                    <a:lnTo>
                      <a:pt x="48" y="36"/>
                    </a:lnTo>
                    <a:lnTo>
                      <a:pt x="48" y="78"/>
                    </a:lnTo>
                    <a:lnTo>
                      <a:pt x="48" y="96"/>
                    </a:lnTo>
                    <a:lnTo>
                      <a:pt x="48" y="90"/>
                    </a:lnTo>
                    <a:lnTo>
                      <a:pt x="48" y="72"/>
                    </a:lnTo>
                    <a:lnTo>
                      <a:pt x="48" y="60"/>
                    </a:lnTo>
                    <a:lnTo>
                      <a:pt x="48" y="54"/>
                    </a:lnTo>
                    <a:lnTo>
                      <a:pt x="48" y="30"/>
                    </a:lnTo>
                    <a:lnTo>
                      <a:pt x="48" y="72"/>
                    </a:lnTo>
                    <a:lnTo>
                      <a:pt x="48" y="42"/>
                    </a:lnTo>
                    <a:lnTo>
                      <a:pt x="48" y="72"/>
                    </a:lnTo>
                    <a:lnTo>
                      <a:pt x="48" y="72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48" y="78"/>
                    </a:lnTo>
                    <a:lnTo>
                      <a:pt x="48" y="36"/>
                    </a:lnTo>
                    <a:lnTo>
                      <a:pt x="48" y="42"/>
                    </a:lnTo>
                    <a:lnTo>
                      <a:pt x="48" y="78"/>
                    </a:lnTo>
                    <a:lnTo>
                      <a:pt x="48" y="78"/>
                    </a:lnTo>
                    <a:lnTo>
                      <a:pt x="48" y="72"/>
                    </a:lnTo>
                    <a:lnTo>
                      <a:pt x="48" y="48"/>
                    </a:lnTo>
                    <a:lnTo>
                      <a:pt x="48" y="42"/>
                    </a:lnTo>
                    <a:lnTo>
                      <a:pt x="48" y="54"/>
                    </a:lnTo>
                    <a:lnTo>
                      <a:pt x="48" y="60"/>
                    </a:lnTo>
                    <a:lnTo>
                      <a:pt x="48" y="6"/>
                    </a:lnTo>
                    <a:lnTo>
                      <a:pt x="48" y="78"/>
                    </a:lnTo>
                    <a:lnTo>
                      <a:pt x="48" y="54"/>
                    </a:lnTo>
                    <a:lnTo>
                      <a:pt x="48" y="48"/>
                    </a:lnTo>
                    <a:lnTo>
                      <a:pt x="48" y="102"/>
                    </a:lnTo>
                    <a:lnTo>
                      <a:pt x="48" y="72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48" y="84"/>
                    </a:lnTo>
                    <a:lnTo>
                      <a:pt x="48" y="60"/>
                    </a:lnTo>
                    <a:lnTo>
                      <a:pt x="48" y="42"/>
                    </a:lnTo>
                    <a:lnTo>
                      <a:pt x="48" y="72"/>
                    </a:lnTo>
                    <a:lnTo>
                      <a:pt x="48" y="48"/>
                    </a:lnTo>
                    <a:lnTo>
                      <a:pt x="48" y="36"/>
                    </a:lnTo>
                    <a:lnTo>
                      <a:pt x="48" y="48"/>
                    </a:lnTo>
                    <a:lnTo>
                      <a:pt x="48" y="48"/>
                    </a:lnTo>
                    <a:lnTo>
                      <a:pt x="48" y="12"/>
                    </a:lnTo>
                    <a:lnTo>
                      <a:pt x="48" y="66"/>
                    </a:lnTo>
                    <a:lnTo>
                      <a:pt x="48" y="90"/>
                    </a:lnTo>
                    <a:lnTo>
                      <a:pt x="48" y="78"/>
                    </a:lnTo>
                    <a:lnTo>
                      <a:pt x="48" y="72"/>
                    </a:lnTo>
                    <a:lnTo>
                      <a:pt x="48" y="96"/>
                    </a:lnTo>
                    <a:lnTo>
                      <a:pt x="48" y="66"/>
                    </a:lnTo>
                    <a:lnTo>
                      <a:pt x="48" y="30"/>
                    </a:lnTo>
                    <a:lnTo>
                      <a:pt x="48" y="66"/>
                    </a:lnTo>
                    <a:lnTo>
                      <a:pt x="48" y="66"/>
                    </a:lnTo>
                    <a:lnTo>
                      <a:pt x="48" y="84"/>
                    </a:lnTo>
                    <a:lnTo>
                      <a:pt x="48" y="54"/>
                    </a:lnTo>
                    <a:lnTo>
                      <a:pt x="48" y="72"/>
                    </a:lnTo>
                    <a:lnTo>
                      <a:pt x="48" y="54"/>
                    </a:lnTo>
                    <a:lnTo>
                      <a:pt x="48" y="90"/>
                    </a:lnTo>
                    <a:lnTo>
                      <a:pt x="48" y="54"/>
                    </a:lnTo>
                    <a:lnTo>
                      <a:pt x="48" y="12"/>
                    </a:lnTo>
                    <a:lnTo>
                      <a:pt x="48" y="60"/>
                    </a:lnTo>
                    <a:lnTo>
                      <a:pt x="48" y="30"/>
                    </a:lnTo>
                    <a:lnTo>
                      <a:pt x="48" y="48"/>
                    </a:lnTo>
                    <a:lnTo>
                      <a:pt x="48" y="78"/>
                    </a:lnTo>
                    <a:lnTo>
                      <a:pt x="48" y="72"/>
                    </a:lnTo>
                    <a:lnTo>
                      <a:pt x="54" y="66"/>
                    </a:lnTo>
                    <a:lnTo>
                      <a:pt x="54" y="84"/>
                    </a:lnTo>
                    <a:lnTo>
                      <a:pt x="54" y="24"/>
                    </a:lnTo>
                    <a:lnTo>
                      <a:pt x="54" y="54"/>
                    </a:lnTo>
                    <a:lnTo>
                      <a:pt x="54" y="72"/>
                    </a:lnTo>
                    <a:lnTo>
                      <a:pt x="54" y="66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54" y="66"/>
                    </a:lnTo>
                    <a:lnTo>
                      <a:pt x="54" y="84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54" y="54"/>
                    </a:lnTo>
                    <a:lnTo>
                      <a:pt x="54" y="72"/>
                    </a:lnTo>
                    <a:lnTo>
                      <a:pt x="54" y="102"/>
                    </a:lnTo>
                    <a:lnTo>
                      <a:pt x="54" y="84"/>
                    </a:lnTo>
                    <a:lnTo>
                      <a:pt x="54" y="60"/>
                    </a:lnTo>
                    <a:lnTo>
                      <a:pt x="54" y="84"/>
                    </a:lnTo>
                    <a:lnTo>
                      <a:pt x="54" y="36"/>
                    </a:lnTo>
                    <a:lnTo>
                      <a:pt x="54" y="72"/>
                    </a:lnTo>
                    <a:lnTo>
                      <a:pt x="54" y="72"/>
                    </a:lnTo>
                    <a:lnTo>
                      <a:pt x="54" y="60"/>
                    </a:lnTo>
                    <a:lnTo>
                      <a:pt x="54" y="114"/>
                    </a:lnTo>
                    <a:lnTo>
                      <a:pt x="54" y="36"/>
                    </a:lnTo>
                    <a:lnTo>
                      <a:pt x="54" y="78"/>
                    </a:lnTo>
                    <a:lnTo>
                      <a:pt x="54" y="72"/>
                    </a:lnTo>
                    <a:lnTo>
                      <a:pt x="54" y="84"/>
                    </a:lnTo>
                    <a:lnTo>
                      <a:pt x="54" y="54"/>
                    </a:lnTo>
                    <a:lnTo>
                      <a:pt x="54" y="84"/>
                    </a:lnTo>
                    <a:lnTo>
                      <a:pt x="54" y="48"/>
                    </a:lnTo>
                    <a:lnTo>
                      <a:pt x="54" y="42"/>
                    </a:lnTo>
                    <a:lnTo>
                      <a:pt x="54" y="54"/>
                    </a:lnTo>
                    <a:lnTo>
                      <a:pt x="54" y="42"/>
                    </a:lnTo>
                    <a:lnTo>
                      <a:pt x="54" y="54"/>
                    </a:lnTo>
                    <a:lnTo>
                      <a:pt x="54" y="30"/>
                    </a:lnTo>
                    <a:lnTo>
                      <a:pt x="54" y="60"/>
                    </a:lnTo>
                    <a:lnTo>
                      <a:pt x="54" y="90"/>
                    </a:lnTo>
                    <a:lnTo>
                      <a:pt x="54" y="96"/>
                    </a:lnTo>
                    <a:lnTo>
                      <a:pt x="54" y="72"/>
                    </a:lnTo>
                    <a:lnTo>
                      <a:pt x="54" y="78"/>
                    </a:lnTo>
                    <a:lnTo>
                      <a:pt x="54" y="66"/>
                    </a:lnTo>
                    <a:lnTo>
                      <a:pt x="54" y="48"/>
                    </a:lnTo>
                    <a:lnTo>
                      <a:pt x="54" y="42"/>
                    </a:lnTo>
                    <a:lnTo>
                      <a:pt x="54" y="78"/>
                    </a:lnTo>
                    <a:lnTo>
                      <a:pt x="54" y="78"/>
                    </a:lnTo>
                    <a:lnTo>
                      <a:pt x="54" y="72"/>
                    </a:lnTo>
                    <a:lnTo>
                      <a:pt x="54" y="42"/>
                    </a:lnTo>
                    <a:lnTo>
                      <a:pt x="54" y="84"/>
                    </a:lnTo>
                    <a:lnTo>
                      <a:pt x="54" y="66"/>
                    </a:lnTo>
                    <a:lnTo>
                      <a:pt x="54" y="54"/>
                    </a:lnTo>
                    <a:lnTo>
                      <a:pt x="54" y="42"/>
                    </a:lnTo>
                    <a:lnTo>
                      <a:pt x="54" y="36"/>
                    </a:lnTo>
                    <a:lnTo>
                      <a:pt x="54" y="48"/>
                    </a:lnTo>
                    <a:lnTo>
                      <a:pt x="54" y="102"/>
                    </a:lnTo>
                    <a:lnTo>
                      <a:pt x="54" y="48"/>
                    </a:lnTo>
                    <a:lnTo>
                      <a:pt x="54" y="60"/>
                    </a:lnTo>
                    <a:lnTo>
                      <a:pt x="54" y="30"/>
                    </a:lnTo>
                    <a:lnTo>
                      <a:pt x="54" y="54"/>
                    </a:lnTo>
                    <a:lnTo>
                      <a:pt x="54" y="60"/>
                    </a:lnTo>
                    <a:lnTo>
                      <a:pt x="54" y="42"/>
                    </a:lnTo>
                    <a:lnTo>
                      <a:pt x="54" y="54"/>
                    </a:lnTo>
                    <a:lnTo>
                      <a:pt x="54" y="60"/>
                    </a:lnTo>
                    <a:lnTo>
                      <a:pt x="54" y="78"/>
                    </a:lnTo>
                    <a:lnTo>
                      <a:pt x="54" y="60"/>
                    </a:lnTo>
                    <a:lnTo>
                      <a:pt x="54" y="36"/>
                    </a:lnTo>
                    <a:lnTo>
                      <a:pt x="54" y="72"/>
                    </a:lnTo>
                    <a:lnTo>
                      <a:pt x="54" y="96"/>
                    </a:lnTo>
                    <a:lnTo>
                      <a:pt x="54" y="42"/>
                    </a:lnTo>
                    <a:lnTo>
                      <a:pt x="54" y="30"/>
                    </a:lnTo>
                    <a:lnTo>
                      <a:pt x="54" y="78"/>
                    </a:lnTo>
                    <a:lnTo>
                      <a:pt x="54" y="66"/>
                    </a:lnTo>
                    <a:lnTo>
                      <a:pt x="54" y="66"/>
                    </a:lnTo>
                    <a:lnTo>
                      <a:pt x="54" y="54"/>
                    </a:lnTo>
                    <a:lnTo>
                      <a:pt x="54" y="54"/>
                    </a:lnTo>
                    <a:lnTo>
                      <a:pt x="54" y="66"/>
                    </a:lnTo>
                    <a:lnTo>
                      <a:pt x="54" y="30"/>
                    </a:lnTo>
                    <a:lnTo>
                      <a:pt x="54" y="84"/>
                    </a:lnTo>
                    <a:lnTo>
                      <a:pt x="54" y="84"/>
                    </a:lnTo>
                    <a:lnTo>
                      <a:pt x="54" y="66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54" y="126"/>
                    </a:lnTo>
                    <a:lnTo>
                      <a:pt x="54" y="48"/>
                    </a:lnTo>
                    <a:lnTo>
                      <a:pt x="54" y="84"/>
                    </a:lnTo>
                    <a:lnTo>
                      <a:pt x="54" y="90"/>
                    </a:lnTo>
                    <a:lnTo>
                      <a:pt x="54" y="78"/>
                    </a:lnTo>
                    <a:lnTo>
                      <a:pt x="54" y="36"/>
                    </a:lnTo>
                    <a:lnTo>
                      <a:pt x="54" y="60"/>
                    </a:lnTo>
                    <a:lnTo>
                      <a:pt x="54" y="30"/>
                    </a:lnTo>
                    <a:lnTo>
                      <a:pt x="54" y="66"/>
                    </a:lnTo>
                    <a:lnTo>
                      <a:pt x="54" y="54"/>
                    </a:lnTo>
                    <a:lnTo>
                      <a:pt x="54" y="54"/>
                    </a:lnTo>
                    <a:lnTo>
                      <a:pt x="54" y="90"/>
                    </a:lnTo>
                    <a:lnTo>
                      <a:pt x="54" y="72"/>
                    </a:lnTo>
                    <a:lnTo>
                      <a:pt x="54" y="48"/>
                    </a:lnTo>
                    <a:lnTo>
                      <a:pt x="54" y="18"/>
                    </a:lnTo>
                    <a:lnTo>
                      <a:pt x="54" y="78"/>
                    </a:lnTo>
                    <a:lnTo>
                      <a:pt x="54" y="78"/>
                    </a:lnTo>
                    <a:lnTo>
                      <a:pt x="54" y="66"/>
                    </a:lnTo>
                    <a:lnTo>
                      <a:pt x="54" y="42"/>
                    </a:lnTo>
                    <a:lnTo>
                      <a:pt x="54" y="66"/>
                    </a:lnTo>
                    <a:lnTo>
                      <a:pt x="54" y="60"/>
                    </a:lnTo>
                    <a:lnTo>
                      <a:pt x="60" y="72"/>
                    </a:lnTo>
                    <a:lnTo>
                      <a:pt x="60" y="54"/>
                    </a:lnTo>
                    <a:lnTo>
                      <a:pt x="60" y="66"/>
                    </a:lnTo>
                    <a:lnTo>
                      <a:pt x="60" y="24"/>
                    </a:lnTo>
                    <a:lnTo>
                      <a:pt x="60" y="60"/>
                    </a:lnTo>
                    <a:lnTo>
                      <a:pt x="60" y="108"/>
                    </a:lnTo>
                    <a:lnTo>
                      <a:pt x="60" y="96"/>
                    </a:lnTo>
                    <a:lnTo>
                      <a:pt x="60" y="84"/>
                    </a:lnTo>
                    <a:lnTo>
                      <a:pt x="60" y="90"/>
                    </a:lnTo>
                    <a:lnTo>
                      <a:pt x="60" y="54"/>
                    </a:lnTo>
                    <a:lnTo>
                      <a:pt x="60" y="96"/>
                    </a:lnTo>
                    <a:lnTo>
                      <a:pt x="60" y="96"/>
                    </a:lnTo>
                    <a:lnTo>
                      <a:pt x="60" y="48"/>
                    </a:lnTo>
                    <a:lnTo>
                      <a:pt x="60" y="42"/>
                    </a:lnTo>
                    <a:lnTo>
                      <a:pt x="60" y="54"/>
                    </a:lnTo>
                    <a:lnTo>
                      <a:pt x="60" y="96"/>
                    </a:lnTo>
                    <a:lnTo>
                      <a:pt x="60" y="42"/>
                    </a:lnTo>
                    <a:lnTo>
                      <a:pt x="60" y="48"/>
                    </a:lnTo>
                    <a:lnTo>
                      <a:pt x="60" y="48"/>
                    </a:lnTo>
                    <a:lnTo>
                      <a:pt x="60" y="54"/>
                    </a:lnTo>
                    <a:lnTo>
                      <a:pt x="60" y="78"/>
                    </a:lnTo>
                    <a:lnTo>
                      <a:pt x="60" y="84"/>
                    </a:lnTo>
                    <a:lnTo>
                      <a:pt x="60" y="72"/>
                    </a:lnTo>
                    <a:lnTo>
                      <a:pt x="60" y="24"/>
                    </a:lnTo>
                    <a:lnTo>
                      <a:pt x="60" y="54"/>
                    </a:lnTo>
                    <a:lnTo>
                      <a:pt x="60" y="42"/>
                    </a:lnTo>
                    <a:lnTo>
                      <a:pt x="60" y="84"/>
                    </a:lnTo>
                    <a:lnTo>
                      <a:pt x="60" y="78"/>
                    </a:lnTo>
                    <a:lnTo>
                      <a:pt x="60" y="48"/>
                    </a:lnTo>
                    <a:lnTo>
                      <a:pt x="60" y="60"/>
                    </a:lnTo>
                    <a:lnTo>
                      <a:pt x="60" y="54"/>
                    </a:lnTo>
                    <a:lnTo>
                      <a:pt x="60" y="90"/>
                    </a:lnTo>
                    <a:lnTo>
                      <a:pt x="60" y="36"/>
                    </a:lnTo>
                    <a:lnTo>
                      <a:pt x="60" y="66"/>
                    </a:lnTo>
                    <a:lnTo>
                      <a:pt x="60" y="4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47"/>
              <p:cNvSpPr>
                <a:spLocks/>
              </p:cNvSpPr>
              <p:nvPr/>
            </p:nvSpPr>
            <p:spPr bwMode="auto">
              <a:xfrm>
                <a:off x="4594225" y="7954963"/>
                <a:ext cx="95250" cy="209550"/>
              </a:xfrm>
              <a:custGeom>
                <a:avLst/>
                <a:gdLst>
                  <a:gd name="T0" fmla="*/ 0 w 60"/>
                  <a:gd name="T1" fmla="*/ 42 h 132"/>
                  <a:gd name="T2" fmla="*/ 0 w 60"/>
                  <a:gd name="T3" fmla="*/ 78 h 132"/>
                  <a:gd name="T4" fmla="*/ 0 w 60"/>
                  <a:gd name="T5" fmla="*/ 72 h 132"/>
                  <a:gd name="T6" fmla="*/ 0 w 60"/>
                  <a:gd name="T7" fmla="*/ 90 h 132"/>
                  <a:gd name="T8" fmla="*/ 6 w 60"/>
                  <a:gd name="T9" fmla="*/ 90 h 132"/>
                  <a:gd name="T10" fmla="*/ 6 w 60"/>
                  <a:gd name="T11" fmla="*/ 42 h 132"/>
                  <a:gd name="T12" fmla="*/ 6 w 60"/>
                  <a:gd name="T13" fmla="*/ 60 h 132"/>
                  <a:gd name="T14" fmla="*/ 6 w 60"/>
                  <a:gd name="T15" fmla="*/ 72 h 132"/>
                  <a:gd name="T16" fmla="*/ 6 w 60"/>
                  <a:gd name="T17" fmla="*/ 90 h 132"/>
                  <a:gd name="T18" fmla="*/ 6 w 60"/>
                  <a:gd name="T19" fmla="*/ 72 h 132"/>
                  <a:gd name="T20" fmla="*/ 12 w 60"/>
                  <a:gd name="T21" fmla="*/ 78 h 132"/>
                  <a:gd name="T22" fmla="*/ 12 w 60"/>
                  <a:gd name="T23" fmla="*/ 54 h 132"/>
                  <a:gd name="T24" fmla="*/ 12 w 60"/>
                  <a:gd name="T25" fmla="*/ 42 h 132"/>
                  <a:gd name="T26" fmla="*/ 12 w 60"/>
                  <a:gd name="T27" fmla="*/ 72 h 132"/>
                  <a:gd name="T28" fmla="*/ 12 w 60"/>
                  <a:gd name="T29" fmla="*/ 54 h 132"/>
                  <a:gd name="T30" fmla="*/ 12 w 60"/>
                  <a:gd name="T31" fmla="*/ 72 h 132"/>
                  <a:gd name="T32" fmla="*/ 12 w 60"/>
                  <a:gd name="T33" fmla="*/ 60 h 132"/>
                  <a:gd name="T34" fmla="*/ 18 w 60"/>
                  <a:gd name="T35" fmla="*/ 72 h 132"/>
                  <a:gd name="T36" fmla="*/ 18 w 60"/>
                  <a:gd name="T37" fmla="*/ 60 h 132"/>
                  <a:gd name="T38" fmla="*/ 18 w 60"/>
                  <a:gd name="T39" fmla="*/ 72 h 132"/>
                  <a:gd name="T40" fmla="*/ 18 w 60"/>
                  <a:gd name="T41" fmla="*/ 72 h 132"/>
                  <a:gd name="T42" fmla="*/ 18 w 60"/>
                  <a:gd name="T43" fmla="*/ 54 h 132"/>
                  <a:gd name="T44" fmla="*/ 18 w 60"/>
                  <a:gd name="T45" fmla="*/ 78 h 132"/>
                  <a:gd name="T46" fmla="*/ 24 w 60"/>
                  <a:gd name="T47" fmla="*/ 54 h 132"/>
                  <a:gd name="T48" fmla="*/ 24 w 60"/>
                  <a:gd name="T49" fmla="*/ 60 h 132"/>
                  <a:gd name="T50" fmla="*/ 24 w 60"/>
                  <a:gd name="T51" fmla="*/ 66 h 132"/>
                  <a:gd name="T52" fmla="*/ 24 w 60"/>
                  <a:gd name="T53" fmla="*/ 66 h 132"/>
                  <a:gd name="T54" fmla="*/ 24 w 60"/>
                  <a:gd name="T55" fmla="*/ 24 h 132"/>
                  <a:gd name="T56" fmla="*/ 24 w 60"/>
                  <a:gd name="T57" fmla="*/ 72 h 132"/>
                  <a:gd name="T58" fmla="*/ 30 w 60"/>
                  <a:gd name="T59" fmla="*/ 54 h 132"/>
                  <a:gd name="T60" fmla="*/ 30 w 60"/>
                  <a:gd name="T61" fmla="*/ 48 h 132"/>
                  <a:gd name="T62" fmla="*/ 30 w 60"/>
                  <a:gd name="T63" fmla="*/ 102 h 132"/>
                  <a:gd name="T64" fmla="*/ 30 w 60"/>
                  <a:gd name="T65" fmla="*/ 96 h 132"/>
                  <a:gd name="T66" fmla="*/ 30 w 60"/>
                  <a:gd name="T67" fmla="*/ 72 h 132"/>
                  <a:gd name="T68" fmla="*/ 30 w 60"/>
                  <a:gd name="T69" fmla="*/ 60 h 132"/>
                  <a:gd name="T70" fmla="*/ 30 w 60"/>
                  <a:gd name="T71" fmla="*/ 66 h 132"/>
                  <a:gd name="T72" fmla="*/ 36 w 60"/>
                  <a:gd name="T73" fmla="*/ 60 h 132"/>
                  <a:gd name="T74" fmla="*/ 36 w 60"/>
                  <a:gd name="T75" fmla="*/ 78 h 132"/>
                  <a:gd name="T76" fmla="*/ 36 w 60"/>
                  <a:gd name="T77" fmla="*/ 60 h 132"/>
                  <a:gd name="T78" fmla="*/ 36 w 60"/>
                  <a:gd name="T79" fmla="*/ 60 h 132"/>
                  <a:gd name="T80" fmla="*/ 36 w 60"/>
                  <a:gd name="T81" fmla="*/ 72 h 132"/>
                  <a:gd name="T82" fmla="*/ 36 w 60"/>
                  <a:gd name="T83" fmla="*/ 90 h 132"/>
                  <a:gd name="T84" fmla="*/ 42 w 60"/>
                  <a:gd name="T85" fmla="*/ 42 h 132"/>
                  <a:gd name="T86" fmla="*/ 42 w 60"/>
                  <a:gd name="T87" fmla="*/ 78 h 132"/>
                  <a:gd name="T88" fmla="*/ 42 w 60"/>
                  <a:gd name="T89" fmla="*/ 66 h 132"/>
                  <a:gd name="T90" fmla="*/ 42 w 60"/>
                  <a:gd name="T91" fmla="*/ 42 h 132"/>
                  <a:gd name="T92" fmla="*/ 42 w 60"/>
                  <a:gd name="T93" fmla="*/ 96 h 132"/>
                  <a:gd name="T94" fmla="*/ 42 w 60"/>
                  <a:gd name="T95" fmla="*/ 66 h 132"/>
                  <a:gd name="T96" fmla="*/ 42 w 60"/>
                  <a:gd name="T97" fmla="*/ 84 h 132"/>
                  <a:gd name="T98" fmla="*/ 48 w 60"/>
                  <a:gd name="T99" fmla="*/ 96 h 132"/>
                  <a:gd name="T100" fmla="*/ 48 w 60"/>
                  <a:gd name="T101" fmla="*/ 66 h 132"/>
                  <a:gd name="T102" fmla="*/ 48 w 60"/>
                  <a:gd name="T103" fmla="*/ 90 h 132"/>
                  <a:gd name="T104" fmla="*/ 48 w 60"/>
                  <a:gd name="T105" fmla="*/ 66 h 132"/>
                  <a:gd name="T106" fmla="*/ 48 w 60"/>
                  <a:gd name="T107" fmla="*/ 78 h 132"/>
                  <a:gd name="T108" fmla="*/ 48 w 60"/>
                  <a:gd name="T109" fmla="*/ 72 h 132"/>
                  <a:gd name="T110" fmla="*/ 54 w 60"/>
                  <a:gd name="T111" fmla="*/ 60 h 132"/>
                  <a:gd name="T112" fmla="*/ 54 w 60"/>
                  <a:gd name="T113" fmla="*/ 24 h 132"/>
                  <a:gd name="T114" fmla="*/ 54 w 60"/>
                  <a:gd name="T115" fmla="*/ 54 h 132"/>
                  <a:gd name="T116" fmla="*/ 54 w 60"/>
                  <a:gd name="T117" fmla="*/ 84 h 132"/>
                  <a:gd name="T118" fmla="*/ 54 w 60"/>
                  <a:gd name="T119" fmla="*/ 90 h 132"/>
                  <a:gd name="T120" fmla="*/ 54 w 60"/>
                  <a:gd name="T121" fmla="*/ 42 h 132"/>
                  <a:gd name="T122" fmla="*/ 60 w 60"/>
                  <a:gd name="T123" fmla="*/ 54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0" h="132">
                    <a:moveTo>
                      <a:pt x="0" y="54"/>
                    </a:moveTo>
                    <a:lnTo>
                      <a:pt x="0" y="72"/>
                    </a:lnTo>
                    <a:lnTo>
                      <a:pt x="0" y="78"/>
                    </a:lnTo>
                    <a:lnTo>
                      <a:pt x="0" y="60"/>
                    </a:lnTo>
                    <a:lnTo>
                      <a:pt x="0" y="30"/>
                    </a:lnTo>
                    <a:lnTo>
                      <a:pt x="0" y="90"/>
                    </a:lnTo>
                    <a:lnTo>
                      <a:pt x="0" y="60"/>
                    </a:lnTo>
                    <a:lnTo>
                      <a:pt x="0" y="66"/>
                    </a:lnTo>
                    <a:lnTo>
                      <a:pt x="0" y="54"/>
                    </a:lnTo>
                    <a:lnTo>
                      <a:pt x="0" y="78"/>
                    </a:lnTo>
                    <a:lnTo>
                      <a:pt x="0" y="18"/>
                    </a:lnTo>
                    <a:lnTo>
                      <a:pt x="0" y="54"/>
                    </a:lnTo>
                    <a:lnTo>
                      <a:pt x="0" y="90"/>
                    </a:lnTo>
                    <a:lnTo>
                      <a:pt x="0" y="108"/>
                    </a:lnTo>
                    <a:lnTo>
                      <a:pt x="0" y="78"/>
                    </a:lnTo>
                    <a:lnTo>
                      <a:pt x="0" y="42"/>
                    </a:lnTo>
                    <a:lnTo>
                      <a:pt x="0" y="36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0" y="108"/>
                    </a:lnTo>
                    <a:lnTo>
                      <a:pt x="0" y="84"/>
                    </a:lnTo>
                    <a:lnTo>
                      <a:pt x="0" y="36"/>
                    </a:lnTo>
                    <a:lnTo>
                      <a:pt x="0" y="72"/>
                    </a:lnTo>
                    <a:lnTo>
                      <a:pt x="0" y="42"/>
                    </a:lnTo>
                    <a:lnTo>
                      <a:pt x="0" y="54"/>
                    </a:lnTo>
                    <a:lnTo>
                      <a:pt x="0" y="48"/>
                    </a:lnTo>
                    <a:lnTo>
                      <a:pt x="0" y="72"/>
                    </a:lnTo>
                    <a:lnTo>
                      <a:pt x="0" y="72"/>
                    </a:lnTo>
                    <a:lnTo>
                      <a:pt x="0" y="42"/>
                    </a:lnTo>
                    <a:lnTo>
                      <a:pt x="0" y="30"/>
                    </a:lnTo>
                    <a:lnTo>
                      <a:pt x="0" y="72"/>
                    </a:lnTo>
                    <a:lnTo>
                      <a:pt x="0" y="78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0" y="108"/>
                    </a:lnTo>
                    <a:lnTo>
                      <a:pt x="0" y="102"/>
                    </a:lnTo>
                    <a:lnTo>
                      <a:pt x="0" y="72"/>
                    </a:lnTo>
                    <a:lnTo>
                      <a:pt x="0" y="60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0" y="120"/>
                    </a:lnTo>
                    <a:lnTo>
                      <a:pt x="0" y="60"/>
                    </a:lnTo>
                    <a:lnTo>
                      <a:pt x="0" y="54"/>
                    </a:lnTo>
                    <a:lnTo>
                      <a:pt x="0" y="42"/>
                    </a:lnTo>
                    <a:lnTo>
                      <a:pt x="0" y="48"/>
                    </a:lnTo>
                    <a:lnTo>
                      <a:pt x="0" y="36"/>
                    </a:lnTo>
                    <a:lnTo>
                      <a:pt x="0" y="96"/>
                    </a:lnTo>
                    <a:lnTo>
                      <a:pt x="0" y="72"/>
                    </a:lnTo>
                    <a:lnTo>
                      <a:pt x="0" y="78"/>
                    </a:lnTo>
                    <a:lnTo>
                      <a:pt x="0" y="42"/>
                    </a:lnTo>
                    <a:lnTo>
                      <a:pt x="0" y="60"/>
                    </a:lnTo>
                    <a:lnTo>
                      <a:pt x="0" y="54"/>
                    </a:lnTo>
                    <a:lnTo>
                      <a:pt x="0" y="90"/>
                    </a:lnTo>
                    <a:lnTo>
                      <a:pt x="0" y="54"/>
                    </a:lnTo>
                    <a:lnTo>
                      <a:pt x="0" y="18"/>
                    </a:lnTo>
                    <a:lnTo>
                      <a:pt x="0" y="48"/>
                    </a:lnTo>
                    <a:lnTo>
                      <a:pt x="0" y="102"/>
                    </a:lnTo>
                    <a:lnTo>
                      <a:pt x="0" y="72"/>
                    </a:lnTo>
                    <a:lnTo>
                      <a:pt x="0" y="42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0" y="90"/>
                    </a:lnTo>
                    <a:lnTo>
                      <a:pt x="0" y="42"/>
                    </a:lnTo>
                    <a:lnTo>
                      <a:pt x="0" y="54"/>
                    </a:lnTo>
                    <a:lnTo>
                      <a:pt x="0" y="84"/>
                    </a:lnTo>
                    <a:lnTo>
                      <a:pt x="0" y="96"/>
                    </a:lnTo>
                    <a:lnTo>
                      <a:pt x="0" y="60"/>
                    </a:lnTo>
                    <a:lnTo>
                      <a:pt x="6" y="60"/>
                    </a:lnTo>
                    <a:lnTo>
                      <a:pt x="6" y="84"/>
                    </a:lnTo>
                    <a:lnTo>
                      <a:pt x="6" y="54"/>
                    </a:lnTo>
                    <a:lnTo>
                      <a:pt x="6" y="42"/>
                    </a:lnTo>
                    <a:lnTo>
                      <a:pt x="6" y="54"/>
                    </a:lnTo>
                    <a:lnTo>
                      <a:pt x="6" y="36"/>
                    </a:lnTo>
                    <a:lnTo>
                      <a:pt x="6" y="42"/>
                    </a:lnTo>
                    <a:lnTo>
                      <a:pt x="6" y="36"/>
                    </a:lnTo>
                    <a:lnTo>
                      <a:pt x="6" y="108"/>
                    </a:lnTo>
                    <a:lnTo>
                      <a:pt x="6" y="54"/>
                    </a:lnTo>
                    <a:lnTo>
                      <a:pt x="6" y="90"/>
                    </a:lnTo>
                    <a:lnTo>
                      <a:pt x="6" y="78"/>
                    </a:lnTo>
                    <a:lnTo>
                      <a:pt x="6" y="54"/>
                    </a:lnTo>
                    <a:lnTo>
                      <a:pt x="6" y="102"/>
                    </a:lnTo>
                    <a:lnTo>
                      <a:pt x="6" y="72"/>
                    </a:lnTo>
                    <a:lnTo>
                      <a:pt x="6" y="36"/>
                    </a:lnTo>
                    <a:lnTo>
                      <a:pt x="6" y="54"/>
                    </a:lnTo>
                    <a:lnTo>
                      <a:pt x="6" y="108"/>
                    </a:lnTo>
                    <a:lnTo>
                      <a:pt x="6" y="30"/>
                    </a:lnTo>
                    <a:lnTo>
                      <a:pt x="6" y="72"/>
                    </a:lnTo>
                    <a:lnTo>
                      <a:pt x="6" y="48"/>
                    </a:lnTo>
                    <a:lnTo>
                      <a:pt x="6" y="72"/>
                    </a:lnTo>
                    <a:lnTo>
                      <a:pt x="6" y="84"/>
                    </a:lnTo>
                    <a:lnTo>
                      <a:pt x="6" y="90"/>
                    </a:lnTo>
                    <a:lnTo>
                      <a:pt x="6" y="90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6" y="78"/>
                    </a:lnTo>
                    <a:lnTo>
                      <a:pt x="6" y="84"/>
                    </a:lnTo>
                    <a:lnTo>
                      <a:pt x="6" y="96"/>
                    </a:lnTo>
                    <a:lnTo>
                      <a:pt x="6" y="48"/>
                    </a:lnTo>
                    <a:lnTo>
                      <a:pt x="6" y="66"/>
                    </a:lnTo>
                    <a:lnTo>
                      <a:pt x="6" y="84"/>
                    </a:lnTo>
                    <a:lnTo>
                      <a:pt x="6" y="66"/>
                    </a:lnTo>
                    <a:lnTo>
                      <a:pt x="6" y="102"/>
                    </a:lnTo>
                    <a:lnTo>
                      <a:pt x="6" y="102"/>
                    </a:lnTo>
                    <a:lnTo>
                      <a:pt x="6" y="72"/>
                    </a:lnTo>
                    <a:lnTo>
                      <a:pt x="6" y="72"/>
                    </a:lnTo>
                    <a:lnTo>
                      <a:pt x="6" y="78"/>
                    </a:lnTo>
                    <a:lnTo>
                      <a:pt x="6" y="78"/>
                    </a:lnTo>
                    <a:lnTo>
                      <a:pt x="6" y="96"/>
                    </a:lnTo>
                    <a:lnTo>
                      <a:pt x="6" y="60"/>
                    </a:lnTo>
                    <a:lnTo>
                      <a:pt x="6" y="60"/>
                    </a:lnTo>
                    <a:lnTo>
                      <a:pt x="6" y="66"/>
                    </a:lnTo>
                    <a:lnTo>
                      <a:pt x="6" y="78"/>
                    </a:lnTo>
                    <a:lnTo>
                      <a:pt x="6" y="102"/>
                    </a:lnTo>
                    <a:lnTo>
                      <a:pt x="6" y="66"/>
                    </a:lnTo>
                    <a:lnTo>
                      <a:pt x="6" y="72"/>
                    </a:lnTo>
                    <a:lnTo>
                      <a:pt x="6" y="84"/>
                    </a:lnTo>
                    <a:lnTo>
                      <a:pt x="6" y="36"/>
                    </a:lnTo>
                    <a:lnTo>
                      <a:pt x="6" y="72"/>
                    </a:lnTo>
                    <a:lnTo>
                      <a:pt x="6" y="66"/>
                    </a:lnTo>
                    <a:lnTo>
                      <a:pt x="6" y="66"/>
                    </a:lnTo>
                    <a:lnTo>
                      <a:pt x="6" y="72"/>
                    </a:lnTo>
                    <a:lnTo>
                      <a:pt x="6" y="84"/>
                    </a:lnTo>
                    <a:lnTo>
                      <a:pt x="6" y="72"/>
                    </a:lnTo>
                    <a:lnTo>
                      <a:pt x="6" y="48"/>
                    </a:lnTo>
                    <a:lnTo>
                      <a:pt x="6" y="48"/>
                    </a:lnTo>
                    <a:lnTo>
                      <a:pt x="6" y="72"/>
                    </a:lnTo>
                    <a:lnTo>
                      <a:pt x="6" y="54"/>
                    </a:lnTo>
                    <a:lnTo>
                      <a:pt x="6" y="66"/>
                    </a:lnTo>
                    <a:lnTo>
                      <a:pt x="6" y="84"/>
                    </a:lnTo>
                    <a:lnTo>
                      <a:pt x="6" y="132"/>
                    </a:lnTo>
                    <a:lnTo>
                      <a:pt x="6" y="48"/>
                    </a:lnTo>
                    <a:lnTo>
                      <a:pt x="6" y="66"/>
                    </a:lnTo>
                    <a:lnTo>
                      <a:pt x="6" y="60"/>
                    </a:lnTo>
                    <a:lnTo>
                      <a:pt x="6" y="36"/>
                    </a:lnTo>
                    <a:lnTo>
                      <a:pt x="6" y="96"/>
                    </a:lnTo>
                    <a:lnTo>
                      <a:pt x="6" y="72"/>
                    </a:lnTo>
                    <a:lnTo>
                      <a:pt x="6" y="54"/>
                    </a:lnTo>
                    <a:lnTo>
                      <a:pt x="6" y="60"/>
                    </a:lnTo>
                    <a:lnTo>
                      <a:pt x="6" y="0"/>
                    </a:lnTo>
                    <a:lnTo>
                      <a:pt x="6" y="78"/>
                    </a:lnTo>
                    <a:lnTo>
                      <a:pt x="6" y="60"/>
                    </a:lnTo>
                    <a:lnTo>
                      <a:pt x="6" y="90"/>
                    </a:lnTo>
                    <a:lnTo>
                      <a:pt x="6" y="78"/>
                    </a:lnTo>
                    <a:lnTo>
                      <a:pt x="6" y="54"/>
                    </a:lnTo>
                    <a:lnTo>
                      <a:pt x="6" y="90"/>
                    </a:lnTo>
                    <a:lnTo>
                      <a:pt x="6" y="78"/>
                    </a:lnTo>
                    <a:lnTo>
                      <a:pt x="6" y="78"/>
                    </a:lnTo>
                    <a:lnTo>
                      <a:pt x="6" y="66"/>
                    </a:lnTo>
                    <a:lnTo>
                      <a:pt x="6" y="72"/>
                    </a:lnTo>
                    <a:lnTo>
                      <a:pt x="6" y="48"/>
                    </a:lnTo>
                    <a:lnTo>
                      <a:pt x="6" y="84"/>
                    </a:lnTo>
                    <a:lnTo>
                      <a:pt x="6" y="90"/>
                    </a:lnTo>
                    <a:lnTo>
                      <a:pt x="6" y="78"/>
                    </a:lnTo>
                    <a:lnTo>
                      <a:pt x="6" y="48"/>
                    </a:lnTo>
                    <a:lnTo>
                      <a:pt x="6" y="72"/>
                    </a:lnTo>
                    <a:lnTo>
                      <a:pt x="6" y="60"/>
                    </a:lnTo>
                    <a:lnTo>
                      <a:pt x="6" y="36"/>
                    </a:lnTo>
                    <a:lnTo>
                      <a:pt x="6" y="72"/>
                    </a:lnTo>
                    <a:lnTo>
                      <a:pt x="6" y="72"/>
                    </a:lnTo>
                    <a:lnTo>
                      <a:pt x="6" y="66"/>
                    </a:lnTo>
                    <a:lnTo>
                      <a:pt x="6" y="60"/>
                    </a:lnTo>
                    <a:lnTo>
                      <a:pt x="6" y="84"/>
                    </a:lnTo>
                    <a:lnTo>
                      <a:pt x="6" y="78"/>
                    </a:lnTo>
                    <a:lnTo>
                      <a:pt x="6" y="84"/>
                    </a:lnTo>
                    <a:lnTo>
                      <a:pt x="6" y="102"/>
                    </a:lnTo>
                    <a:lnTo>
                      <a:pt x="6" y="48"/>
                    </a:lnTo>
                    <a:lnTo>
                      <a:pt x="6" y="72"/>
                    </a:lnTo>
                    <a:lnTo>
                      <a:pt x="6" y="66"/>
                    </a:lnTo>
                    <a:lnTo>
                      <a:pt x="6" y="48"/>
                    </a:lnTo>
                    <a:lnTo>
                      <a:pt x="12" y="66"/>
                    </a:lnTo>
                    <a:lnTo>
                      <a:pt x="12" y="78"/>
                    </a:lnTo>
                    <a:lnTo>
                      <a:pt x="12" y="54"/>
                    </a:lnTo>
                    <a:lnTo>
                      <a:pt x="12" y="66"/>
                    </a:lnTo>
                    <a:lnTo>
                      <a:pt x="12" y="78"/>
                    </a:lnTo>
                    <a:lnTo>
                      <a:pt x="12" y="66"/>
                    </a:lnTo>
                    <a:lnTo>
                      <a:pt x="12" y="60"/>
                    </a:lnTo>
                    <a:lnTo>
                      <a:pt x="12" y="60"/>
                    </a:lnTo>
                    <a:lnTo>
                      <a:pt x="12" y="30"/>
                    </a:lnTo>
                    <a:lnTo>
                      <a:pt x="12" y="60"/>
                    </a:lnTo>
                    <a:lnTo>
                      <a:pt x="12" y="72"/>
                    </a:lnTo>
                    <a:lnTo>
                      <a:pt x="12" y="72"/>
                    </a:lnTo>
                    <a:lnTo>
                      <a:pt x="12" y="72"/>
                    </a:lnTo>
                    <a:lnTo>
                      <a:pt x="12" y="60"/>
                    </a:lnTo>
                    <a:lnTo>
                      <a:pt x="12" y="42"/>
                    </a:lnTo>
                    <a:lnTo>
                      <a:pt x="12" y="60"/>
                    </a:lnTo>
                    <a:lnTo>
                      <a:pt x="12" y="66"/>
                    </a:lnTo>
                    <a:lnTo>
                      <a:pt x="12" y="84"/>
                    </a:lnTo>
                    <a:lnTo>
                      <a:pt x="12" y="66"/>
                    </a:lnTo>
                    <a:lnTo>
                      <a:pt x="12" y="54"/>
                    </a:lnTo>
                    <a:lnTo>
                      <a:pt x="12" y="54"/>
                    </a:lnTo>
                    <a:lnTo>
                      <a:pt x="12" y="54"/>
                    </a:lnTo>
                    <a:lnTo>
                      <a:pt x="12" y="54"/>
                    </a:lnTo>
                    <a:lnTo>
                      <a:pt x="12" y="78"/>
                    </a:lnTo>
                    <a:lnTo>
                      <a:pt x="12" y="66"/>
                    </a:lnTo>
                    <a:lnTo>
                      <a:pt x="12" y="66"/>
                    </a:lnTo>
                    <a:lnTo>
                      <a:pt x="12" y="90"/>
                    </a:lnTo>
                    <a:lnTo>
                      <a:pt x="12" y="36"/>
                    </a:lnTo>
                    <a:lnTo>
                      <a:pt x="12" y="66"/>
                    </a:lnTo>
                    <a:lnTo>
                      <a:pt x="12" y="60"/>
                    </a:lnTo>
                    <a:lnTo>
                      <a:pt x="12" y="78"/>
                    </a:lnTo>
                    <a:lnTo>
                      <a:pt x="12" y="66"/>
                    </a:lnTo>
                    <a:lnTo>
                      <a:pt x="12" y="54"/>
                    </a:lnTo>
                    <a:lnTo>
                      <a:pt x="12" y="66"/>
                    </a:lnTo>
                    <a:lnTo>
                      <a:pt x="12" y="102"/>
                    </a:lnTo>
                    <a:lnTo>
                      <a:pt x="12" y="72"/>
                    </a:lnTo>
                    <a:lnTo>
                      <a:pt x="12" y="42"/>
                    </a:lnTo>
                    <a:lnTo>
                      <a:pt x="12" y="90"/>
                    </a:lnTo>
                    <a:lnTo>
                      <a:pt x="12" y="72"/>
                    </a:lnTo>
                    <a:lnTo>
                      <a:pt x="12" y="72"/>
                    </a:lnTo>
                    <a:lnTo>
                      <a:pt x="12" y="36"/>
                    </a:lnTo>
                    <a:lnTo>
                      <a:pt x="12" y="48"/>
                    </a:lnTo>
                    <a:lnTo>
                      <a:pt x="12" y="90"/>
                    </a:lnTo>
                    <a:lnTo>
                      <a:pt x="12" y="60"/>
                    </a:lnTo>
                    <a:lnTo>
                      <a:pt x="12" y="18"/>
                    </a:lnTo>
                    <a:lnTo>
                      <a:pt x="12" y="96"/>
                    </a:lnTo>
                    <a:lnTo>
                      <a:pt x="12" y="48"/>
                    </a:lnTo>
                    <a:lnTo>
                      <a:pt x="12" y="54"/>
                    </a:lnTo>
                    <a:lnTo>
                      <a:pt x="12" y="48"/>
                    </a:lnTo>
                    <a:lnTo>
                      <a:pt x="12" y="72"/>
                    </a:lnTo>
                    <a:lnTo>
                      <a:pt x="12" y="114"/>
                    </a:lnTo>
                    <a:lnTo>
                      <a:pt x="12" y="54"/>
                    </a:lnTo>
                    <a:lnTo>
                      <a:pt x="12" y="72"/>
                    </a:lnTo>
                    <a:lnTo>
                      <a:pt x="12" y="60"/>
                    </a:lnTo>
                    <a:lnTo>
                      <a:pt x="12" y="78"/>
                    </a:lnTo>
                    <a:lnTo>
                      <a:pt x="12" y="90"/>
                    </a:lnTo>
                    <a:lnTo>
                      <a:pt x="12" y="84"/>
                    </a:lnTo>
                    <a:lnTo>
                      <a:pt x="12" y="54"/>
                    </a:lnTo>
                    <a:lnTo>
                      <a:pt x="12" y="66"/>
                    </a:lnTo>
                    <a:lnTo>
                      <a:pt x="12" y="48"/>
                    </a:lnTo>
                    <a:lnTo>
                      <a:pt x="12" y="90"/>
                    </a:lnTo>
                    <a:lnTo>
                      <a:pt x="12" y="42"/>
                    </a:lnTo>
                    <a:lnTo>
                      <a:pt x="12" y="78"/>
                    </a:lnTo>
                    <a:lnTo>
                      <a:pt x="12" y="78"/>
                    </a:lnTo>
                    <a:lnTo>
                      <a:pt x="12" y="66"/>
                    </a:lnTo>
                    <a:lnTo>
                      <a:pt x="12" y="72"/>
                    </a:lnTo>
                    <a:lnTo>
                      <a:pt x="12" y="102"/>
                    </a:lnTo>
                    <a:lnTo>
                      <a:pt x="12" y="60"/>
                    </a:lnTo>
                    <a:lnTo>
                      <a:pt x="12" y="54"/>
                    </a:lnTo>
                    <a:lnTo>
                      <a:pt x="12" y="60"/>
                    </a:lnTo>
                    <a:lnTo>
                      <a:pt x="12" y="78"/>
                    </a:lnTo>
                    <a:lnTo>
                      <a:pt x="12" y="84"/>
                    </a:lnTo>
                    <a:lnTo>
                      <a:pt x="12" y="66"/>
                    </a:lnTo>
                    <a:lnTo>
                      <a:pt x="12" y="78"/>
                    </a:lnTo>
                    <a:lnTo>
                      <a:pt x="12" y="72"/>
                    </a:lnTo>
                    <a:lnTo>
                      <a:pt x="12" y="42"/>
                    </a:lnTo>
                    <a:lnTo>
                      <a:pt x="12" y="42"/>
                    </a:lnTo>
                    <a:lnTo>
                      <a:pt x="12" y="54"/>
                    </a:lnTo>
                    <a:lnTo>
                      <a:pt x="12" y="48"/>
                    </a:lnTo>
                    <a:lnTo>
                      <a:pt x="12" y="90"/>
                    </a:lnTo>
                    <a:lnTo>
                      <a:pt x="12" y="72"/>
                    </a:lnTo>
                    <a:lnTo>
                      <a:pt x="12" y="60"/>
                    </a:lnTo>
                    <a:lnTo>
                      <a:pt x="12" y="78"/>
                    </a:lnTo>
                    <a:lnTo>
                      <a:pt x="12" y="72"/>
                    </a:lnTo>
                    <a:lnTo>
                      <a:pt x="12" y="72"/>
                    </a:lnTo>
                    <a:lnTo>
                      <a:pt x="12" y="42"/>
                    </a:lnTo>
                    <a:lnTo>
                      <a:pt x="12" y="72"/>
                    </a:lnTo>
                    <a:lnTo>
                      <a:pt x="12" y="60"/>
                    </a:lnTo>
                    <a:lnTo>
                      <a:pt x="12" y="72"/>
                    </a:lnTo>
                    <a:lnTo>
                      <a:pt x="12" y="72"/>
                    </a:lnTo>
                    <a:lnTo>
                      <a:pt x="12" y="78"/>
                    </a:lnTo>
                    <a:lnTo>
                      <a:pt x="12" y="48"/>
                    </a:lnTo>
                    <a:lnTo>
                      <a:pt x="12" y="66"/>
                    </a:lnTo>
                    <a:lnTo>
                      <a:pt x="12" y="108"/>
                    </a:lnTo>
                    <a:lnTo>
                      <a:pt x="12" y="84"/>
                    </a:lnTo>
                    <a:lnTo>
                      <a:pt x="12" y="72"/>
                    </a:lnTo>
                    <a:lnTo>
                      <a:pt x="12" y="66"/>
                    </a:lnTo>
                    <a:lnTo>
                      <a:pt x="12" y="60"/>
                    </a:lnTo>
                    <a:lnTo>
                      <a:pt x="12" y="78"/>
                    </a:lnTo>
                    <a:lnTo>
                      <a:pt x="12" y="48"/>
                    </a:lnTo>
                    <a:lnTo>
                      <a:pt x="12" y="60"/>
                    </a:lnTo>
                    <a:lnTo>
                      <a:pt x="12" y="90"/>
                    </a:lnTo>
                    <a:lnTo>
                      <a:pt x="18" y="84"/>
                    </a:lnTo>
                    <a:lnTo>
                      <a:pt x="18" y="60"/>
                    </a:lnTo>
                    <a:lnTo>
                      <a:pt x="18" y="18"/>
                    </a:lnTo>
                    <a:lnTo>
                      <a:pt x="18" y="108"/>
                    </a:lnTo>
                    <a:lnTo>
                      <a:pt x="18" y="72"/>
                    </a:lnTo>
                    <a:lnTo>
                      <a:pt x="18" y="60"/>
                    </a:lnTo>
                    <a:lnTo>
                      <a:pt x="18" y="96"/>
                    </a:lnTo>
                    <a:lnTo>
                      <a:pt x="18" y="60"/>
                    </a:lnTo>
                    <a:lnTo>
                      <a:pt x="18" y="42"/>
                    </a:lnTo>
                    <a:lnTo>
                      <a:pt x="18" y="90"/>
                    </a:lnTo>
                    <a:lnTo>
                      <a:pt x="18" y="54"/>
                    </a:lnTo>
                    <a:lnTo>
                      <a:pt x="18" y="30"/>
                    </a:lnTo>
                    <a:lnTo>
                      <a:pt x="18" y="96"/>
                    </a:lnTo>
                    <a:lnTo>
                      <a:pt x="18" y="72"/>
                    </a:lnTo>
                    <a:lnTo>
                      <a:pt x="18" y="72"/>
                    </a:lnTo>
                    <a:lnTo>
                      <a:pt x="18" y="54"/>
                    </a:lnTo>
                    <a:lnTo>
                      <a:pt x="18" y="66"/>
                    </a:lnTo>
                    <a:lnTo>
                      <a:pt x="18" y="72"/>
                    </a:lnTo>
                    <a:lnTo>
                      <a:pt x="18" y="72"/>
                    </a:lnTo>
                    <a:lnTo>
                      <a:pt x="18" y="102"/>
                    </a:lnTo>
                    <a:lnTo>
                      <a:pt x="18" y="36"/>
                    </a:lnTo>
                    <a:lnTo>
                      <a:pt x="18" y="54"/>
                    </a:lnTo>
                    <a:lnTo>
                      <a:pt x="18" y="42"/>
                    </a:lnTo>
                    <a:lnTo>
                      <a:pt x="18" y="66"/>
                    </a:lnTo>
                    <a:lnTo>
                      <a:pt x="18" y="48"/>
                    </a:lnTo>
                    <a:lnTo>
                      <a:pt x="18" y="36"/>
                    </a:lnTo>
                    <a:lnTo>
                      <a:pt x="18" y="96"/>
                    </a:lnTo>
                    <a:lnTo>
                      <a:pt x="18" y="96"/>
                    </a:lnTo>
                    <a:lnTo>
                      <a:pt x="18" y="66"/>
                    </a:lnTo>
                    <a:lnTo>
                      <a:pt x="18" y="66"/>
                    </a:lnTo>
                    <a:lnTo>
                      <a:pt x="18" y="60"/>
                    </a:lnTo>
                    <a:lnTo>
                      <a:pt x="18" y="72"/>
                    </a:lnTo>
                    <a:lnTo>
                      <a:pt x="18" y="48"/>
                    </a:lnTo>
                    <a:lnTo>
                      <a:pt x="18" y="60"/>
                    </a:lnTo>
                    <a:lnTo>
                      <a:pt x="18" y="90"/>
                    </a:lnTo>
                    <a:lnTo>
                      <a:pt x="18" y="60"/>
                    </a:lnTo>
                    <a:lnTo>
                      <a:pt x="18" y="108"/>
                    </a:lnTo>
                    <a:lnTo>
                      <a:pt x="18" y="84"/>
                    </a:lnTo>
                    <a:lnTo>
                      <a:pt x="18" y="66"/>
                    </a:lnTo>
                    <a:lnTo>
                      <a:pt x="18" y="54"/>
                    </a:lnTo>
                    <a:lnTo>
                      <a:pt x="18" y="48"/>
                    </a:lnTo>
                    <a:lnTo>
                      <a:pt x="18" y="48"/>
                    </a:lnTo>
                    <a:lnTo>
                      <a:pt x="18" y="72"/>
                    </a:lnTo>
                    <a:lnTo>
                      <a:pt x="18" y="84"/>
                    </a:lnTo>
                    <a:lnTo>
                      <a:pt x="18" y="78"/>
                    </a:lnTo>
                    <a:lnTo>
                      <a:pt x="18" y="84"/>
                    </a:lnTo>
                    <a:lnTo>
                      <a:pt x="18" y="72"/>
                    </a:lnTo>
                    <a:lnTo>
                      <a:pt x="18" y="30"/>
                    </a:lnTo>
                    <a:lnTo>
                      <a:pt x="18" y="72"/>
                    </a:lnTo>
                    <a:lnTo>
                      <a:pt x="18" y="114"/>
                    </a:lnTo>
                    <a:lnTo>
                      <a:pt x="18" y="66"/>
                    </a:lnTo>
                    <a:lnTo>
                      <a:pt x="18" y="54"/>
                    </a:lnTo>
                    <a:lnTo>
                      <a:pt x="18" y="66"/>
                    </a:lnTo>
                    <a:lnTo>
                      <a:pt x="18" y="36"/>
                    </a:lnTo>
                    <a:lnTo>
                      <a:pt x="18" y="72"/>
                    </a:lnTo>
                    <a:lnTo>
                      <a:pt x="18" y="42"/>
                    </a:lnTo>
                    <a:lnTo>
                      <a:pt x="18" y="48"/>
                    </a:lnTo>
                    <a:lnTo>
                      <a:pt x="18" y="84"/>
                    </a:lnTo>
                    <a:lnTo>
                      <a:pt x="18" y="90"/>
                    </a:lnTo>
                    <a:lnTo>
                      <a:pt x="18" y="60"/>
                    </a:lnTo>
                    <a:lnTo>
                      <a:pt x="18" y="78"/>
                    </a:lnTo>
                    <a:lnTo>
                      <a:pt x="18" y="66"/>
                    </a:lnTo>
                    <a:lnTo>
                      <a:pt x="18" y="72"/>
                    </a:lnTo>
                    <a:lnTo>
                      <a:pt x="18" y="60"/>
                    </a:lnTo>
                    <a:lnTo>
                      <a:pt x="18" y="96"/>
                    </a:lnTo>
                    <a:lnTo>
                      <a:pt x="18" y="66"/>
                    </a:lnTo>
                    <a:lnTo>
                      <a:pt x="18" y="42"/>
                    </a:lnTo>
                    <a:lnTo>
                      <a:pt x="18" y="78"/>
                    </a:lnTo>
                    <a:lnTo>
                      <a:pt x="18" y="90"/>
                    </a:lnTo>
                    <a:lnTo>
                      <a:pt x="18" y="60"/>
                    </a:lnTo>
                    <a:lnTo>
                      <a:pt x="18" y="54"/>
                    </a:lnTo>
                    <a:lnTo>
                      <a:pt x="18" y="30"/>
                    </a:lnTo>
                    <a:lnTo>
                      <a:pt x="18" y="54"/>
                    </a:lnTo>
                    <a:lnTo>
                      <a:pt x="18" y="66"/>
                    </a:lnTo>
                    <a:lnTo>
                      <a:pt x="18" y="108"/>
                    </a:lnTo>
                    <a:lnTo>
                      <a:pt x="18" y="96"/>
                    </a:lnTo>
                    <a:lnTo>
                      <a:pt x="18" y="30"/>
                    </a:lnTo>
                    <a:lnTo>
                      <a:pt x="18" y="102"/>
                    </a:lnTo>
                    <a:lnTo>
                      <a:pt x="18" y="54"/>
                    </a:lnTo>
                    <a:lnTo>
                      <a:pt x="18" y="66"/>
                    </a:lnTo>
                    <a:lnTo>
                      <a:pt x="18" y="90"/>
                    </a:lnTo>
                    <a:lnTo>
                      <a:pt x="18" y="72"/>
                    </a:lnTo>
                    <a:lnTo>
                      <a:pt x="18" y="66"/>
                    </a:lnTo>
                    <a:lnTo>
                      <a:pt x="18" y="60"/>
                    </a:lnTo>
                    <a:lnTo>
                      <a:pt x="18" y="66"/>
                    </a:lnTo>
                    <a:lnTo>
                      <a:pt x="18" y="114"/>
                    </a:lnTo>
                    <a:lnTo>
                      <a:pt x="18" y="84"/>
                    </a:lnTo>
                    <a:lnTo>
                      <a:pt x="18" y="108"/>
                    </a:lnTo>
                    <a:lnTo>
                      <a:pt x="18" y="84"/>
                    </a:lnTo>
                    <a:lnTo>
                      <a:pt x="18" y="66"/>
                    </a:lnTo>
                    <a:lnTo>
                      <a:pt x="18" y="108"/>
                    </a:lnTo>
                    <a:lnTo>
                      <a:pt x="18" y="84"/>
                    </a:lnTo>
                    <a:lnTo>
                      <a:pt x="18" y="72"/>
                    </a:lnTo>
                    <a:lnTo>
                      <a:pt x="18" y="78"/>
                    </a:lnTo>
                    <a:lnTo>
                      <a:pt x="18" y="78"/>
                    </a:lnTo>
                    <a:lnTo>
                      <a:pt x="18" y="72"/>
                    </a:lnTo>
                    <a:lnTo>
                      <a:pt x="18" y="54"/>
                    </a:lnTo>
                    <a:lnTo>
                      <a:pt x="18" y="60"/>
                    </a:lnTo>
                    <a:lnTo>
                      <a:pt x="18" y="54"/>
                    </a:lnTo>
                    <a:lnTo>
                      <a:pt x="18" y="72"/>
                    </a:lnTo>
                    <a:lnTo>
                      <a:pt x="18" y="66"/>
                    </a:lnTo>
                    <a:lnTo>
                      <a:pt x="18" y="60"/>
                    </a:lnTo>
                    <a:lnTo>
                      <a:pt x="24" y="54"/>
                    </a:lnTo>
                    <a:lnTo>
                      <a:pt x="24" y="60"/>
                    </a:lnTo>
                    <a:lnTo>
                      <a:pt x="24" y="42"/>
                    </a:lnTo>
                    <a:lnTo>
                      <a:pt x="24" y="72"/>
                    </a:lnTo>
                    <a:lnTo>
                      <a:pt x="24" y="66"/>
                    </a:lnTo>
                    <a:lnTo>
                      <a:pt x="24" y="84"/>
                    </a:lnTo>
                    <a:lnTo>
                      <a:pt x="24" y="78"/>
                    </a:lnTo>
                    <a:lnTo>
                      <a:pt x="24" y="66"/>
                    </a:lnTo>
                    <a:lnTo>
                      <a:pt x="24" y="54"/>
                    </a:lnTo>
                    <a:lnTo>
                      <a:pt x="24" y="120"/>
                    </a:lnTo>
                    <a:lnTo>
                      <a:pt x="24" y="72"/>
                    </a:lnTo>
                    <a:lnTo>
                      <a:pt x="24" y="84"/>
                    </a:lnTo>
                    <a:lnTo>
                      <a:pt x="24" y="60"/>
                    </a:lnTo>
                    <a:lnTo>
                      <a:pt x="24" y="72"/>
                    </a:lnTo>
                    <a:lnTo>
                      <a:pt x="24" y="48"/>
                    </a:lnTo>
                    <a:lnTo>
                      <a:pt x="24" y="78"/>
                    </a:lnTo>
                    <a:lnTo>
                      <a:pt x="24" y="78"/>
                    </a:lnTo>
                    <a:lnTo>
                      <a:pt x="24" y="54"/>
                    </a:lnTo>
                    <a:lnTo>
                      <a:pt x="24" y="72"/>
                    </a:lnTo>
                    <a:lnTo>
                      <a:pt x="24" y="48"/>
                    </a:lnTo>
                    <a:lnTo>
                      <a:pt x="24" y="84"/>
                    </a:lnTo>
                    <a:lnTo>
                      <a:pt x="24" y="84"/>
                    </a:lnTo>
                    <a:lnTo>
                      <a:pt x="24" y="60"/>
                    </a:lnTo>
                    <a:lnTo>
                      <a:pt x="24" y="108"/>
                    </a:lnTo>
                    <a:lnTo>
                      <a:pt x="24" y="60"/>
                    </a:lnTo>
                    <a:lnTo>
                      <a:pt x="24" y="54"/>
                    </a:lnTo>
                    <a:lnTo>
                      <a:pt x="24" y="90"/>
                    </a:lnTo>
                    <a:lnTo>
                      <a:pt x="24" y="102"/>
                    </a:lnTo>
                    <a:lnTo>
                      <a:pt x="24" y="66"/>
                    </a:lnTo>
                    <a:lnTo>
                      <a:pt x="24" y="78"/>
                    </a:lnTo>
                    <a:lnTo>
                      <a:pt x="24" y="72"/>
                    </a:lnTo>
                    <a:lnTo>
                      <a:pt x="24" y="90"/>
                    </a:lnTo>
                    <a:lnTo>
                      <a:pt x="24" y="30"/>
                    </a:lnTo>
                    <a:lnTo>
                      <a:pt x="24" y="48"/>
                    </a:lnTo>
                    <a:lnTo>
                      <a:pt x="24" y="54"/>
                    </a:lnTo>
                    <a:lnTo>
                      <a:pt x="24" y="48"/>
                    </a:lnTo>
                    <a:lnTo>
                      <a:pt x="24" y="66"/>
                    </a:lnTo>
                    <a:lnTo>
                      <a:pt x="24" y="72"/>
                    </a:lnTo>
                    <a:lnTo>
                      <a:pt x="24" y="90"/>
                    </a:lnTo>
                    <a:lnTo>
                      <a:pt x="24" y="66"/>
                    </a:lnTo>
                    <a:lnTo>
                      <a:pt x="24" y="66"/>
                    </a:lnTo>
                    <a:lnTo>
                      <a:pt x="24" y="30"/>
                    </a:lnTo>
                    <a:lnTo>
                      <a:pt x="24" y="96"/>
                    </a:lnTo>
                    <a:lnTo>
                      <a:pt x="24" y="72"/>
                    </a:lnTo>
                    <a:lnTo>
                      <a:pt x="24" y="72"/>
                    </a:lnTo>
                    <a:lnTo>
                      <a:pt x="24" y="90"/>
                    </a:lnTo>
                    <a:lnTo>
                      <a:pt x="24" y="48"/>
                    </a:lnTo>
                    <a:lnTo>
                      <a:pt x="24" y="78"/>
                    </a:lnTo>
                    <a:lnTo>
                      <a:pt x="24" y="78"/>
                    </a:lnTo>
                    <a:lnTo>
                      <a:pt x="24" y="54"/>
                    </a:lnTo>
                    <a:lnTo>
                      <a:pt x="24" y="66"/>
                    </a:lnTo>
                    <a:lnTo>
                      <a:pt x="24" y="42"/>
                    </a:lnTo>
                    <a:lnTo>
                      <a:pt x="24" y="108"/>
                    </a:lnTo>
                    <a:lnTo>
                      <a:pt x="24" y="60"/>
                    </a:lnTo>
                    <a:lnTo>
                      <a:pt x="24" y="60"/>
                    </a:lnTo>
                    <a:lnTo>
                      <a:pt x="24" y="114"/>
                    </a:lnTo>
                    <a:lnTo>
                      <a:pt x="24" y="66"/>
                    </a:lnTo>
                    <a:lnTo>
                      <a:pt x="24" y="66"/>
                    </a:lnTo>
                    <a:lnTo>
                      <a:pt x="24" y="84"/>
                    </a:lnTo>
                    <a:lnTo>
                      <a:pt x="24" y="90"/>
                    </a:lnTo>
                    <a:lnTo>
                      <a:pt x="24" y="72"/>
                    </a:lnTo>
                    <a:lnTo>
                      <a:pt x="24" y="90"/>
                    </a:lnTo>
                    <a:lnTo>
                      <a:pt x="24" y="132"/>
                    </a:lnTo>
                    <a:lnTo>
                      <a:pt x="24" y="48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24" y="60"/>
                    </a:lnTo>
                    <a:lnTo>
                      <a:pt x="24" y="66"/>
                    </a:lnTo>
                    <a:lnTo>
                      <a:pt x="24" y="84"/>
                    </a:lnTo>
                    <a:lnTo>
                      <a:pt x="24" y="42"/>
                    </a:lnTo>
                    <a:lnTo>
                      <a:pt x="24" y="24"/>
                    </a:lnTo>
                    <a:lnTo>
                      <a:pt x="24" y="78"/>
                    </a:lnTo>
                    <a:lnTo>
                      <a:pt x="24" y="36"/>
                    </a:lnTo>
                    <a:lnTo>
                      <a:pt x="24" y="36"/>
                    </a:lnTo>
                    <a:lnTo>
                      <a:pt x="24" y="42"/>
                    </a:lnTo>
                    <a:lnTo>
                      <a:pt x="24" y="54"/>
                    </a:lnTo>
                    <a:lnTo>
                      <a:pt x="24" y="72"/>
                    </a:lnTo>
                    <a:lnTo>
                      <a:pt x="24" y="66"/>
                    </a:lnTo>
                    <a:lnTo>
                      <a:pt x="24" y="66"/>
                    </a:lnTo>
                    <a:lnTo>
                      <a:pt x="24" y="78"/>
                    </a:lnTo>
                    <a:lnTo>
                      <a:pt x="24" y="96"/>
                    </a:lnTo>
                    <a:lnTo>
                      <a:pt x="24" y="72"/>
                    </a:lnTo>
                    <a:lnTo>
                      <a:pt x="24" y="96"/>
                    </a:lnTo>
                    <a:lnTo>
                      <a:pt x="24" y="60"/>
                    </a:lnTo>
                    <a:lnTo>
                      <a:pt x="24" y="60"/>
                    </a:lnTo>
                    <a:lnTo>
                      <a:pt x="24" y="18"/>
                    </a:lnTo>
                    <a:lnTo>
                      <a:pt x="24" y="72"/>
                    </a:lnTo>
                    <a:lnTo>
                      <a:pt x="24" y="78"/>
                    </a:lnTo>
                    <a:lnTo>
                      <a:pt x="24" y="78"/>
                    </a:lnTo>
                    <a:lnTo>
                      <a:pt x="24" y="24"/>
                    </a:lnTo>
                    <a:lnTo>
                      <a:pt x="24" y="78"/>
                    </a:lnTo>
                    <a:lnTo>
                      <a:pt x="24" y="96"/>
                    </a:lnTo>
                    <a:lnTo>
                      <a:pt x="24" y="90"/>
                    </a:lnTo>
                    <a:lnTo>
                      <a:pt x="24" y="114"/>
                    </a:lnTo>
                    <a:lnTo>
                      <a:pt x="24" y="90"/>
                    </a:lnTo>
                    <a:lnTo>
                      <a:pt x="24" y="90"/>
                    </a:lnTo>
                    <a:lnTo>
                      <a:pt x="24" y="84"/>
                    </a:lnTo>
                    <a:lnTo>
                      <a:pt x="24" y="102"/>
                    </a:lnTo>
                    <a:lnTo>
                      <a:pt x="24" y="54"/>
                    </a:lnTo>
                    <a:lnTo>
                      <a:pt x="24" y="66"/>
                    </a:lnTo>
                    <a:lnTo>
                      <a:pt x="24" y="90"/>
                    </a:lnTo>
                    <a:lnTo>
                      <a:pt x="30" y="72"/>
                    </a:lnTo>
                    <a:lnTo>
                      <a:pt x="30" y="54"/>
                    </a:lnTo>
                    <a:lnTo>
                      <a:pt x="30" y="48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60"/>
                    </a:lnTo>
                    <a:lnTo>
                      <a:pt x="30" y="72"/>
                    </a:lnTo>
                    <a:lnTo>
                      <a:pt x="30" y="48"/>
                    </a:lnTo>
                    <a:lnTo>
                      <a:pt x="30" y="30"/>
                    </a:lnTo>
                    <a:lnTo>
                      <a:pt x="30" y="66"/>
                    </a:lnTo>
                    <a:lnTo>
                      <a:pt x="30" y="60"/>
                    </a:lnTo>
                    <a:lnTo>
                      <a:pt x="30" y="78"/>
                    </a:lnTo>
                    <a:lnTo>
                      <a:pt x="30" y="78"/>
                    </a:lnTo>
                    <a:lnTo>
                      <a:pt x="30" y="66"/>
                    </a:lnTo>
                    <a:lnTo>
                      <a:pt x="30" y="102"/>
                    </a:lnTo>
                    <a:lnTo>
                      <a:pt x="30" y="114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30" y="84"/>
                    </a:lnTo>
                    <a:lnTo>
                      <a:pt x="30" y="96"/>
                    </a:lnTo>
                    <a:lnTo>
                      <a:pt x="30" y="90"/>
                    </a:lnTo>
                    <a:lnTo>
                      <a:pt x="30" y="48"/>
                    </a:lnTo>
                    <a:lnTo>
                      <a:pt x="30" y="84"/>
                    </a:lnTo>
                    <a:lnTo>
                      <a:pt x="30" y="90"/>
                    </a:lnTo>
                    <a:lnTo>
                      <a:pt x="30" y="84"/>
                    </a:lnTo>
                    <a:lnTo>
                      <a:pt x="30" y="90"/>
                    </a:lnTo>
                    <a:lnTo>
                      <a:pt x="30" y="78"/>
                    </a:lnTo>
                    <a:lnTo>
                      <a:pt x="30" y="72"/>
                    </a:lnTo>
                    <a:lnTo>
                      <a:pt x="30" y="78"/>
                    </a:lnTo>
                    <a:lnTo>
                      <a:pt x="30" y="84"/>
                    </a:lnTo>
                    <a:lnTo>
                      <a:pt x="30" y="84"/>
                    </a:lnTo>
                    <a:lnTo>
                      <a:pt x="30" y="48"/>
                    </a:lnTo>
                    <a:lnTo>
                      <a:pt x="30" y="72"/>
                    </a:lnTo>
                    <a:lnTo>
                      <a:pt x="30" y="102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30" y="60"/>
                    </a:lnTo>
                    <a:lnTo>
                      <a:pt x="30" y="48"/>
                    </a:lnTo>
                    <a:lnTo>
                      <a:pt x="30" y="54"/>
                    </a:lnTo>
                    <a:lnTo>
                      <a:pt x="30" y="84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30" y="90"/>
                    </a:lnTo>
                    <a:lnTo>
                      <a:pt x="30" y="48"/>
                    </a:lnTo>
                    <a:lnTo>
                      <a:pt x="30" y="60"/>
                    </a:lnTo>
                    <a:lnTo>
                      <a:pt x="30" y="66"/>
                    </a:lnTo>
                    <a:lnTo>
                      <a:pt x="30" y="96"/>
                    </a:lnTo>
                    <a:lnTo>
                      <a:pt x="30" y="66"/>
                    </a:lnTo>
                    <a:lnTo>
                      <a:pt x="30" y="42"/>
                    </a:lnTo>
                    <a:lnTo>
                      <a:pt x="30" y="96"/>
                    </a:lnTo>
                    <a:lnTo>
                      <a:pt x="30" y="102"/>
                    </a:lnTo>
                    <a:lnTo>
                      <a:pt x="30" y="90"/>
                    </a:lnTo>
                    <a:lnTo>
                      <a:pt x="30" y="18"/>
                    </a:lnTo>
                    <a:lnTo>
                      <a:pt x="30" y="78"/>
                    </a:lnTo>
                    <a:lnTo>
                      <a:pt x="30" y="60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114"/>
                    </a:lnTo>
                    <a:lnTo>
                      <a:pt x="30" y="84"/>
                    </a:lnTo>
                    <a:lnTo>
                      <a:pt x="30" y="108"/>
                    </a:lnTo>
                    <a:lnTo>
                      <a:pt x="30" y="60"/>
                    </a:lnTo>
                    <a:lnTo>
                      <a:pt x="30" y="78"/>
                    </a:lnTo>
                    <a:lnTo>
                      <a:pt x="30" y="84"/>
                    </a:lnTo>
                    <a:lnTo>
                      <a:pt x="30" y="84"/>
                    </a:lnTo>
                    <a:lnTo>
                      <a:pt x="30" y="90"/>
                    </a:lnTo>
                    <a:lnTo>
                      <a:pt x="30" y="72"/>
                    </a:lnTo>
                    <a:lnTo>
                      <a:pt x="30" y="78"/>
                    </a:lnTo>
                    <a:lnTo>
                      <a:pt x="30" y="60"/>
                    </a:lnTo>
                    <a:lnTo>
                      <a:pt x="30" y="96"/>
                    </a:lnTo>
                    <a:lnTo>
                      <a:pt x="30" y="96"/>
                    </a:lnTo>
                    <a:lnTo>
                      <a:pt x="30" y="66"/>
                    </a:lnTo>
                    <a:lnTo>
                      <a:pt x="30" y="42"/>
                    </a:lnTo>
                    <a:lnTo>
                      <a:pt x="30" y="84"/>
                    </a:lnTo>
                    <a:lnTo>
                      <a:pt x="30" y="90"/>
                    </a:lnTo>
                    <a:lnTo>
                      <a:pt x="30" y="60"/>
                    </a:lnTo>
                    <a:lnTo>
                      <a:pt x="30" y="54"/>
                    </a:lnTo>
                    <a:lnTo>
                      <a:pt x="30" y="108"/>
                    </a:lnTo>
                    <a:lnTo>
                      <a:pt x="30" y="84"/>
                    </a:lnTo>
                    <a:lnTo>
                      <a:pt x="30" y="72"/>
                    </a:lnTo>
                    <a:lnTo>
                      <a:pt x="30" y="84"/>
                    </a:lnTo>
                    <a:lnTo>
                      <a:pt x="30" y="48"/>
                    </a:lnTo>
                    <a:lnTo>
                      <a:pt x="30" y="60"/>
                    </a:lnTo>
                    <a:lnTo>
                      <a:pt x="30" y="96"/>
                    </a:lnTo>
                    <a:lnTo>
                      <a:pt x="30" y="72"/>
                    </a:lnTo>
                    <a:lnTo>
                      <a:pt x="30" y="78"/>
                    </a:lnTo>
                    <a:lnTo>
                      <a:pt x="30" y="90"/>
                    </a:lnTo>
                    <a:lnTo>
                      <a:pt x="30" y="72"/>
                    </a:lnTo>
                    <a:lnTo>
                      <a:pt x="30" y="78"/>
                    </a:lnTo>
                    <a:lnTo>
                      <a:pt x="30" y="42"/>
                    </a:lnTo>
                    <a:lnTo>
                      <a:pt x="30" y="84"/>
                    </a:lnTo>
                    <a:lnTo>
                      <a:pt x="30" y="54"/>
                    </a:lnTo>
                    <a:lnTo>
                      <a:pt x="30" y="102"/>
                    </a:lnTo>
                    <a:lnTo>
                      <a:pt x="30" y="48"/>
                    </a:lnTo>
                    <a:lnTo>
                      <a:pt x="30" y="114"/>
                    </a:lnTo>
                    <a:lnTo>
                      <a:pt x="30" y="54"/>
                    </a:lnTo>
                    <a:lnTo>
                      <a:pt x="30" y="36"/>
                    </a:lnTo>
                    <a:lnTo>
                      <a:pt x="30" y="96"/>
                    </a:lnTo>
                    <a:lnTo>
                      <a:pt x="30" y="66"/>
                    </a:lnTo>
                    <a:lnTo>
                      <a:pt x="30" y="84"/>
                    </a:lnTo>
                    <a:lnTo>
                      <a:pt x="30" y="72"/>
                    </a:lnTo>
                    <a:lnTo>
                      <a:pt x="30" y="84"/>
                    </a:lnTo>
                    <a:lnTo>
                      <a:pt x="30" y="90"/>
                    </a:lnTo>
                    <a:lnTo>
                      <a:pt x="36" y="36"/>
                    </a:lnTo>
                    <a:lnTo>
                      <a:pt x="36" y="54"/>
                    </a:lnTo>
                    <a:lnTo>
                      <a:pt x="36" y="60"/>
                    </a:lnTo>
                    <a:lnTo>
                      <a:pt x="36" y="60"/>
                    </a:lnTo>
                    <a:lnTo>
                      <a:pt x="36" y="54"/>
                    </a:lnTo>
                    <a:lnTo>
                      <a:pt x="36" y="84"/>
                    </a:lnTo>
                    <a:lnTo>
                      <a:pt x="36" y="36"/>
                    </a:lnTo>
                    <a:lnTo>
                      <a:pt x="36" y="108"/>
                    </a:lnTo>
                    <a:lnTo>
                      <a:pt x="36" y="60"/>
                    </a:lnTo>
                    <a:lnTo>
                      <a:pt x="36" y="54"/>
                    </a:lnTo>
                    <a:lnTo>
                      <a:pt x="36" y="66"/>
                    </a:lnTo>
                    <a:lnTo>
                      <a:pt x="36" y="60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6" y="78"/>
                    </a:lnTo>
                    <a:lnTo>
                      <a:pt x="36" y="66"/>
                    </a:lnTo>
                    <a:lnTo>
                      <a:pt x="36" y="60"/>
                    </a:lnTo>
                    <a:lnTo>
                      <a:pt x="36" y="78"/>
                    </a:lnTo>
                    <a:lnTo>
                      <a:pt x="36" y="54"/>
                    </a:lnTo>
                    <a:lnTo>
                      <a:pt x="36" y="66"/>
                    </a:lnTo>
                    <a:lnTo>
                      <a:pt x="36" y="72"/>
                    </a:lnTo>
                    <a:lnTo>
                      <a:pt x="36" y="48"/>
                    </a:lnTo>
                    <a:lnTo>
                      <a:pt x="36" y="84"/>
                    </a:lnTo>
                    <a:lnTo>
                      <a:pt x="36" y="78"/>
                    </a:lnTo>
                    <a:lnTo>
                      <a:pt x="36" y="36"/>
                    </a:lnTo>
                    <a:lnTo>
                      <a:pt x="36" y="36"/>
                    </a:lnTo>
                    <a:lnTo>
                      <a:pt x="36" y="84"/>
                    </a:lnTo>
                    <a:lnTo>
                      <a:pt x="36" y="78"/>
                    </a:lnTo>
                    <a:lnTo>
                      <a:pt x="36" y="54"/>
                    </a:lnTo>
                    <a:lnTo>
                      <a:pt x="36" y="66"/>
                    </a:lnTo>
                    <a:lnTo>
                      <a:pt x="36" y="72"/>
                    </a:lnTo>
                    <a:lnTo>
                      <a:pt x="36" y="84"/>
                    </a:lnTo>
                    <a:lnTo>
                      <a:pt x="36" y="84"/>
                    </a:lnTo>
                    <a:lnTo>
                      <a:pt x="36" y="60"/>
                    </a:lnTo>
                    <a:lnTo>
                      <a:pt x="36" y="66"/>
                    </a:lnTo>
                    <a:lnTo>
                      <a:pt x="36" y="72"/>
                    </a:lnTo>
                    <a:lnTo>
                      <a:pt x="36" y="36"/>
                    </a:lnTo>
                    <a:lnTo>
                      <a:pt x="36" y="72"/>
                    </a:lnTo>
                    <a:lnTo>
                      <a:pt x="36" y="30"/>
                    </a:lnTo>
                    <a:lnTo>
                      <a:pt x="36" y="36"/>
                    </a:lnTo>
                    <a:lnTo>
                      <a:pt x="36" y="78"/>
                    </a:lnTo>
                    <a:lnTo>
                      <a:pt x="36" y="78"/>
                    </a:lnTo>
                    <a:lnTo>
                      <a:pt x="36" y="90"/>
                    </a:lnTo>
                    <a:lnTo>
                      <a:pt x="36" y="60"/>
                    </a:lnTo>
                    <a:lnTo>
                      <a:pt x="36" y="84"/>
                    </a:lnTo>
                    <a:lnTo>
                      <a:pt x="36" y="60"/>
                    </a:lnTo>
                    <a:lnTo>
                      <a:pt x="36" y="66"/>
                    </a:lnTo>
                    <a:lnTo>
                      <a:pt x="36" y="60"/>
                    </a:lnTo>
                    <a:lnTo>
                      <a:pt x="36" y="54"/>
                    </a:lnTo>
                    <a:lnTo>
                      <a:pt x="36" y="36"/>
                    </a:lnTo>
                    <a:lnTo>
                      <a:pt x="36" y="90"/>
                    </a:lnTo>
                    <a:lnTo>
                      <a:pt x="36" y="108"/>
                    </a:lnTo>
                    <a:lnTo>
                      <a:pt x="36" y="84"/>
                    </a:lnTo>
                    <a:lnTo>
                      <a:pt x="36" y="36"/>
                    </a:lnTo>
                    <a:lnTo>
                      <a:pt x="36" y="24"/>
                    </a:lnTo>
                    <a:lnTo>
                      <a:pt x="36" y="54"/>
                    </a:lnTo>
                    <a:lnTo>
                      <a:pt x="36" y="90"/>
                    </a:lnTo>
                    <a:lnTo>
                      <a:pt x="36" y="90"/>
                    </a:lnTo>
                    <a:lnTo>
                      <a:pt x="36" y="54"/>
                    </a:lnTo>
                    <a:lnTo>
                      <a:pt x="36" y="60"/>
                    </a:lnTo>
                    <a:lnTo>
                      <a:pt x="36" y="84"/>
                    </a:lnTo>
                    <a:lnTo>
                      <a:pt x="36" y="84"/>
                    </a:lnTo>
                    <a:lnTo>
                      <a:pt x="36" y="66"/>
                    </a:lnTo>
                    <a:lnTo>
                      <a:pt x="36" y="90"/>
                    </a:lnTo>
                    <a:lnTo>
                      <a:pt x="36" y="108"/>
                    </a:lnTo>
                    <a:lnTo>
                      <a:pt x="36" y="66"/>
                    </a:lnTo>
                    <a:lnTo>
                      <a:pt x="36" y="42"/>
                    </a:lnTo>
                    <a:lnTo>
                      <a:pt x="36" y="90"/>
                    </a:lnTo>
                    <a:lnTo>
                      <a:pt x="36" y="36"/>
                    </a:lnTo>
                    <a:lnTo>
                      <a:pt x="36" y="114"/>
                    </a:lnTo>
                    <a:lnTo>
                      <a:pt x="36" y="30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36" y="66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36" y="42"/>
                    </a:lnTo>
                    <a:lnTo>
                      <a:pt x="36" y="66"/>
                    </a:lnTo>
                    <a:lnTo>
                      <a:pt x="36" y="72"/>
                    </a:lnTo>
                    <a:lnTo>
                      <a:pt x="36" y="84"/>
                    </a:lnTo>
                    <a:lnTo>
                      <a:pt x="36" y="24"/>
                    </a:lnTo>
                    <a:lnTo>
                      <a:pt x="36" y="72"/>
                    </a:lnTo>
                    <a:lnTo>
                      <a:pt x="36" y="42"/>
                    </a:lnTo>
                    <a:lnTo>
                      <a:pt x="36" y="96"/>
                    </a:lnTo>
                    <a:lnTo>
                      <a:pt x="36" y="66"/>
                    </a:lnTo>
                    <a:lnTo>
                      <a:pt x="36" y="48"/>
                    </a:lnTo>
                    <a:lnTo>
                      <a:pt x="36" y="78"/>
                    </a:lnTo>
                    <a:lnTo>
                      <a:pt x="36" y="78"/>
                    </a:lnTo>
                    <a:lnTo>
                      <a:pt x="36" y="84"/>
                    </a:lnTo>
                    <a:lnTo>
                      <a:pt x="36" y="72"/>
                    </a:lnTo>
                    <a:lnTo>
                      <a:pt x="36" y="84"/>
                    </a:lnTo>
                    <a:lnTo>
                      <a:pt x="36" y="90"/>
                    </a:lnTo>
                    <a:lnTo>
                      <a:pt x="36" y="42"/>
                    </a:lnTo>
                    <a:lnTo>
                      <a:pt x="36" y="60"/>
                    </a:lnTo>
                    <a:lnTo>
                      <a:pt x="36" y="54"/>
                    </a:lnTo>
                    <a:lnTo>
                      <a:pt x="36" y="102"/>
                    </a:lnTo>
                    <a:lnTo>
                      <a:pt x="36" y="24"/>
                    </a:lnTo>
                    <a:lnTo>
                      <a:pt x="36" y="90"/>
                    </a:lnTo>
                    <a:lnTo>
                      <a:pt x="36" y="66"/>
                    </a:lnTo>
                    <a:lnTo>
                      <a:pt x="36" y="78"/>
                    </a:lnTo>
                    <a:lnTo>
                      <a:pt x="36" y="30"/>
                    </a:lnTo>
                    <a:lnTo>
                      <a:pt x="36" y="90"/>
                    </a:lnTo>
                    <a:lnTo>
                      <a:pt x="42" y="66"/>
                    </a:lnTo>
                    <a:lnTo>
                      <a:pt x="42" y="36"/>
                    </a:lnTo>
                    <a:lnTo>
                      <a:pt x="42" y="54"/>
                    </a:lnTo>
                    <a:lnTo>
                      <a:pt x="42" y="90"/>
                    </a:lnTo>
                    <a:lnTo>
                      <a:pt x="42" y="90"/>
                    </a:lnTo>
                    <a:lnTo>
                      <a:pt x="42" y="42"/>
                    </a:lnTo>
                    <a:lnTo>
                      <a:pt x="42" y="54"/>
                    </a:lnTo>
                    <a:lnTo>
                      <a:pt x="42" y="48"/>
                    </a:lnTo>
                    <a:lnTo>
                      <a:pt x="42" y="54"/>
                    </a:lnTo>
                    <a:lnTo>
                      <a:pt x="42" y="36"/>
                    </a:lnTo>
                    <a:lnTo>
                      <a:pt x="42" y="36"/>
                    </a:lnTo>
                    <a:lnTo>
                      <a:pt x="42" y="114"/>
                    </a:lnTo>
                    <a:lnTo>
                      <a:pt x="42" y="120"/>
                    </a:lnTo>
                    <a:lnTo>
                      <a:pt x="42" y="72"/>
                    </a:lnTo>
                    <a:lnTo>
                      <a:pt x="42" y="108"/>
                    </a:lnTo>
                    <a:lnTo>
                      <a:pt x="42" y="54"/>
                    </a:lnTo>
                    <a:lnTo>
                      <a:pt x="42" y="78"/>
                    </a:lnTo>
                    <a:lnTo>
                      <a:pt x="42" y="54"/>
                    </a:lnTo>
                    <a:lnTo>
                      <a:pt x="42" y="72"/>
                    </a:lnTo>
                    <a:lnTo>
                      <a:pt x="42" y="42"/>
                    </a:lnTo>
                    <a:lnTo>
                      <a:pt x="42" y="78"/>
                    </a:lnTo>
                    <a:lnTo>
                      <a:pt x="42" y="78"/>
                    </a:lnTo>
                    <a:lnTo>
                      <a:pt x="42" y="78"/>
                    </a:lnTo>
                    <a:lnTo>
                      <a:pt x="42" y="84"/>
                    </a:lnTo>
                    <a:lnTo>
                      <a:pt x="42" y="72"/>
                    </a:lnTo>
                    <a:lnTo>
                      <a:pt x="42" y="78"/>
                    </a:lnTo>
                    <a:lnTo>
                      <a:pt x="42" y="72"/>
                    </a:lnTo>
                    <a:lnTo>
                      <a:pt x="42" y="96"/>
                    </a:lnTo>
                    <a:lnTo>
                      <a:pt x="42" y="78"/>
                    </a:lnTo>
                    <a:lnTo>
                      <a:pt x="42" y="96"/>
                    </a:lnTo>
                    <a:lnTo>
                      <a:pt x="42" y="114"/>
                    </a:lnTo>
                    <a:lnTo>
                      <a:pt x="42" y="78"/>
                    </a:lnTo>
                    <a:lnTo>
                      <a:pt x="42" y="72"/>
                    </a:lnTo>
                    <a:lnTo>
                      <a:pt x="42" y="66"/>
                    </a:lnTo>
                    <a:lnTo>
                      <a:pt x="42" y="78"/>
                    </a:lnTo>
                    <a:lnTo>
                      <a:pt x="42" y="108"/>
                    </a:lnTo>
                    <a:lnTo>
                      <a:pt x="42" y="96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2" y="78"/>
                    </a:lnTo>
                    <a:lnTo>
                      <a:pt x="42" y="78"/>
                    </a:lnTo>
                    <a:lnTo>
                      <a:pt x="42" y="48"/>
                    </a:lnTo>
                    <a:lnTo>
                      <a:pt x="42" y="66"/>
                    </a:lnTo>
                    <a:lnTo>
                      <a:pt x="42" y="60"/>
                    </a:lnTo>
                    <a:lnTo>
                      <a:pt x="42" y="78"/>
                    </a:lnTo>
                    <a:lnTo>
                      <a:pt x="42" y="42"/>
                    </a:lnTo>
                    <a:lnTo>
                      <a:pt x="42" y="72"/>
                    </a:lnTo>
                    <a:lnTo>
                      <a:pt x="42" y="54"/>
                    </a:lnTo>
                    <a:lnTo>
                      <a:pt x="42" y="66"/>
                    </a:lnTo>
                    <a:lnTo>
                      <a:pt x="42" y="96"/>
                    </a:lnTo>
                    <a:lnTo>
                      <a:pt x="42" y="96"/>
                    </a:lnTo>
                    <a:lnTo>
                      <a:pt x="42" y="48"/>
                    </a:lnTo>
                    <a:lnTo>
                      <a:pt x="42" y="54"/>
                    </a:lnTo>
                    <a:lnTo>
                      <a:pt x="42" y="42"/>
                    </a:lnTo>
                    <a:lnTo>
                      <a:pt x="42" y="84"/>
                    </a:lnTo>
                    <a:lnTo>
                      <a:pt x="42" y="66"/>
                    </a:lnTo>
                    <a:lnTo>
                      <a:pt x="42" y="60"/>
                    </a:lnTo>
                    <a:lnTo>
                      <a:pt x="42" y="60"/>
                    </a:lnTo>
                    <a:lnTo>
                      <a:pt x="42" y="96"/>
                    </a:lnTo>
                    <a:lnTo>
                      <a:pt x="42" y="66"/>
                    </a:lnTo>
                    <a:lnTo>
                      <a:pt x="42" y="84"/>
                    </a:lnTo>
                    <a:lnTo>
                      <a:pt x="42" y="54"/>
                    </a:lnTo>
                    <a:lnTo>
                      <a:pt x="42" y="60"/>
                    </a:lnTo>
                    <a:lnTo>
                      <a:pt x="42" y="114"/>
                    </a:lnTo>
                    <a:lnTo>
                      <a:pt x="42" y="24"/>
                    </a:lnTo>
                    <a:lnTo>
                      <a:pt x="42" y="78"/>
                    </a:lnTo>
                    <a:lnTo>
                      <a:pt x="42" y="60"/>
                    </a:lnTo>
                    <a:lnTo>
                      <a:pt x="42" y="78"/>
                    </a:lnTo>
                    <a:lnTo>
                      <a:pt x="42" y="84"/>
                    </a:lnTo>
                    <a:lnTo>
                      <a:pt x="42" y="96"/>
                    </a:lnTo>
                    <a:lnTo>
                      <a:pt x="42" y="84"/>
                    </a:lnTo>
                    <a:lnTo>
                      <a:pt x="42" y="108"/>
                    </a:lnTo>
                    <a:lnTo>
                      <a:pt x="42" y="78"/>
                    </a:lnTo>
                    <a:lnTo>
                      <a:pt x="42" y="66"/>
                    </a:lnTo>
                    <a:lnTo>
                      <a:pt x="42" y="48"/>
                    </a:lnTo>
                    <a:lnTo>
                      <a:pt x="42" y="84"/>
                    </a:lnTo>
                    <a:lnTo>
                      <a:pt x="42" y="90"/>
                    </a:lnTo>
                    <a:lnTo>
                      <a:pt x="42" y="72"/>
                    </a:lnTo>
                    <a:lnTo>
                      <a:pt x="42" y="42"/>
                    </a:lnTo>
                    <a:lnTo>
                      <a:pt x="42" y="42"/>
                    </a:lnTo>
                    <a:lnTo>
                      <a:pt x="42" y="48"/>
                    </a:lnTo>
                    <a:lnTo>
                      <a:pt x="42" y="48"/>
                    </a:lnTo>
                    <a:lnTo>
                      <a:pt x="42" y="72"/>
                    </a:lnTo>
                    <a:lnTo>
                      <a:pt x="42" y="120"/>
                    </a:lnTo>
                    <a:lnTo>
                      <a:pt x="42" y="48"/>
                    </a:lnTo>
                    <a:lnTo>
                      <a:pt x="42" y="66"/>
                    </a:lnTo>
                    <a:lnTo>
                      <a:pt x="42" y="54"/>
                    </a:lnTo>
                    <a:lnTo>
                      <a:pt x="42" y="108"/>
                    </a:lnTo>
                    <a:lnTo>
                      <a:pt x="42" y="48"/>
                    </a:lnTo>
                    <a:lnTo>
                      <a:pt x="42" y="36"/>
                    </a:lnTo>
                    <a:lnTo>
                      <a:pt x="42" y="72"/>
                    </a:lnTo>
                    <a:lnTo>
                      <a:pt x="42" y="90"/>
                    </a:lnTo>
                    <a:lnTo>
                      <a:pt x="42" y="48"/>
                    </a:lnTo>
                    <a:lnTo>
                      <a:pt x="42" y="60"/>
                    </a:lnTo>
                    <a:lnTo>
                      <a:pt x="42" y="72"/>
                    </a:lnTo>
                    <a:lnTo>
                      <a:pt x="42" y="78"/>
                    </a:lnTo>
                    <a:lnTo>
                      <a:pt x="42" y="54"/>
                    </a:lnTo>
                    <a:lnTo>
                      <a:pt x="42" y="66"/>
                    </a:lnTo>
                    <a:lnTo>
                      <a:pt x="42" y="96"/>
                    </a:lnTo>
                    <a:lnTo>
                      <a:pt x="42" y="72"/>
                    </a:lnTo>
                    <a:lnTo>
                      <a:pt x="42" y="90"/>
                    </a:lnTo>
                    <a:lnTo>
                      <a:pt x="42" y="84"/>
                    </a:lnTo>
                    <a:lnTo>
                      <a:pt x="48" y="108"/>
                    </a:lnTo>
                    <a:lnTo>
                      <a:pt x="48" y="72"/>
                    </a:lnTo>
                    <a:lnTo>
                      <a:pt x="48" y="72"/>
                    </a:lnTo>
                    <a:lnTo>
                      <a:pt x="48" y="90"/>
                    </a:lnTo>
                    <a:lnTo>
                      <a:pt x="48" y="84"/>
                    </a:lnTo>
                    <a:lnTo>
                      <a:pt x="48" y="78"/>
                    </a:lnTo>
                    <a:lnTo>
                      <a:pt x="48" y="96"/>
                    </a:lnTo>
                    <a:lnTo>
                      <a:pt x="48" y="66"/>
                    </a:lnTo>
                    <a:lnTo>
                      <a:pt x="48" y="66"/>
                    </a:lnTo>
                    <a:lnTo>
                      <a:pt x="48" y="60"/>
                    </a:lnTo>
                    <a:lnTo>
                      <a:pt x="48" y="84"/>
                    </a:lnTo>
                    <a:lnTo>
                      <a:pt x="48" y="72"/>
                    </a:lnTo>
                    <a:lnTo>
                      <a:pt x="48" y="66"/>
                    </a:lnTo>
                    <a:lnTo>
                      <a:pt x="48" y="36"/>
                    </a:lnTo>
                    <a:lnTo>
                      <a:pt x="48" y="78"/>
                    </a:lnTo>
                    <a:lnTo>
                      <a:pt x="48" y="96"/>
                    </a:lnTo>
                    <a:lnTo>
                      <a:pt x="48" y="60"/>
                    </a:lnTo>
                    <a:lnTo>
                      <a:pt x="48" y="60"/>
                    </a:lnTo>
                    <a:lnTo>
                      <a:pt x="48" y="90"/>
                    </a:lnTo>
                    <a:lnTo>
                      <a:pt x="48" y="54"/>
                    </a:lnTo>
                    <a:lnTo>
                      <a:pt x="48" y="42"/>
                    </a:lnTo>
                    <a:lnTo>
                      <a:pt x="48" y="102"/>
                    </a:lnTo>
                    <a:lnTo>
                      <a:pt x="48" y="48"/>
                    </a:lnTo>
                    <a:lnTo>
                      <a:pt x="48" y="84"/>
                    </a:lnTo>
                    <a:lnTo>
                      <a:pt x="48" y="96"/>
                    </a:lnTo>
                    <a:lnTo>
                      <a:pt x="48" y="72"/>
                    </a:lnTo>
                    <a:lnTo>
                      <a:pt x="48" y="42"/>
                    </a:lnTo>
                    <a:lnTo>
                      <a:pt x="48" y="96"/>
                    </a:lnTo>
                    <a:lnTo>
                      <a:pt x="48" y="78"/>
                    </a:lnTo>
                    <a:lnTo>
                      <a:pt x="48" y="84"/>
                    </a:lnTo>
                    <a:lnTo>
                      <a:pt x="48" y="84"/>
                    </a:lnTo>
                    <a:lnTo>
                      <a:pt x="48" y="66"/>
                    </a:lnTo>
                    <a:lnTo>
                      <a:pt x="48" y="84"/>
                    </a:lnTo>
                    <a:lnTo>
                      <a:pt x="48" y="54"/>
                    </a:lnTo>
                    <a:lnTo>
                      <a:pt x="48" y="72"/>
                    </a:lnTo>
                    <a:lnTo>
                      <a:pt x="48" y="30"/>
                    </a:lnTo>
                    <a:lnTo>
                      <a:pt x="48" y="72"/>
                    </a:lnTo>
                    <a:lnTo>
                      <a:pt x="48" y="90"/>
                    </a:lnTo>
                    <a:lnTo>
                      <a:pt x="48" y="84"/>
                    </a:lnTo>
                    <a:lnTo>
                      <a:pt x="48" y="48"/>
                    </a:lnTo>
                    <a:lnTo>
                      <a:pt x="48" y="72"/>
                    </a:lnTo>
                    <a:lnTo>
                      <a:pt x="48" y="66"/>
                    </a:lnTo>
                    <a:lnTo>
                      <a:pt x="48" y="42"/>
                    </a:lnTo>
                    <a:lnTo>
                      <a:pt x="48" y="60"/>
                    </a:lnTo>
                    <a:lnTo>
                      <a:pt x="48" y="66"/>
                    </a:lnTo>
                    <a:lnTo>
                      <a:pt x="48" y="84"/>
                    </a:lnTo>
                    <a:lnTo>
                      <a:pt x="48" y="60"/>
                    </a:lnTo>
                    <a:lnTo>
                      <a:pt x="48" y="90"/>
                    </a:lnTo>
                    <a:lnTo>
                      <a:pt x="48" y="42"/>
                    </a:lnTo>
                    <a:lnTo>
                      <a:pt x="48" y="72"/>
                    </a:lnTo>
                    <a:lnTo>
                      <a:pt x="48" y="78"/>
                    </a:lnTo>
                    <a:lnTo>
                      <a:pt x="48" y="96"/>
                    </a:lnTo>
                    <a:lnTo>
                      <a:pt x="48" y="60"/>
                    </a:lnTo>
                    <a:lnTo>
                      <a:pt x="48" y="66"/>
                    </a:lnTo>
                    <a:lnTo>
                      <a:pt x="48" y="60"/>
                    </a:lnTo>
                    <a:lnTo>
                      <a:pt x="48" y="30"/>
                    </a:lnTo>
                    <a:lnTo>
                      <a:pt x="48" y="36"/>
                    </a:lnTo>
                    <a:lnTo>
                      <a:pt x="48" y="54"/>
                    </a:lnTo>
                    <a:lnTo>
                      <a:pt x="48" y="66"/>
                    </a:lnTo>
                    <a:lnTo>
                      <a:pt x="48" y="108"/>
                    </a:lnTo>
                    <a:lnTo>
                      <a:pt x="48" y="90"/>
                    </a:lnTo>
                    <a:lnTo>
                      <a:pt x="48" y="78"/>
                    </a:lnTo>
                    <a:lnTo>
                      <a:pt x="48" y="72"/>
                    </a:lnTo>
                    <a:lnTo>
                      <a:pt x="48" y="66"/>
                    </a:lnTo>
                    <a:lnTo>
                      <a:pt x="48" y="48"/>
                    </a:lnTo>
                    <a:lnTo>
                      <a:pt x="48" y="54"/>
                    </a:lnTo>
                    <a:lnTo>
                      <a:pt x="48" y="108"/>
                    </a:lnTo>
                    <a:lnTo>
                      <a:pt x="48" y="96"/>
                    </a:lnTo>
                    <a:lnTo>
                      <a:pt x="48" y="66"/>
                    </a:lnTo>
                    <a:lnTo>
                      <a:pt x="48" y="108"/>
                    </a:lnTo>
                    <a:lnTo>
                      <a:pt x="48" y="48"/>
                    </a:lnTo>
                    <a:lnTo>
                      <a:pt x="48" y="96"/>
                    </a:lnTo>
                    <a:lnTo>
                      <a:pt x="48" y="42"/>
                    </a:lnTo>
                    <a:lnTo>
                      <a:pt x="48" y="48"/>
                    </a:lnTo>
                    <a:lnTo>
                      <a:pt x="48" y="66"/>
                    </a:lnTo>
                    <a:lnTo>
                      <a:pt x="48" y="60"/>
                    </a:lnTo>
                    <a:lnTo>
                      <a:pt x="48" y="60"/>
                    </a:lnTo>
                    <a:lnTo>
                      <a:pt x="48" y="102"/>
                    </a:lnTo>
                    <a:lnTo>
                      <a:pt x="48" y="48"/>
                    </a:lnTo>
                    <a:lnTo>
                      <a:pt x="48" y="78"/>
                    </a:lnTo>
                    <a:lnTo>
                      <a:pt x="48" y="72"/>
                    </a:lnTo>
                    <a:lnTo>
                      <a:pt x="48" y="24"/>
                    </a:lnTo>
                    <a:lnTo>
                      <a:pt x="48" y="24"/>
                    </a:lnTo>
                    <a:lnTo>
                      <a:pt x="48" y="66"/>
                    </a:lnTo>
                    <a:lnTo>
                      <a:pt x="48" y="72"/>
                    </a:lnTo>
                    <a:lnTo>
                      <a:pt x="48" y="72"/>
                    </a:lnTo>
                    <a:lnTo>
                      <a:pt x="48" y="42"/>
                    </a:lnTo>
                    <a:lnTo>
                      <a:pt x="48" y="60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48" y="78"/>
                    </a:lnTo>
                    <a:lnTo>
                      <a:pt x="48" y="60"/>
                    </a:lnTo>
                    <a:lnTo>
                      <a:pt x="48" y="42"/>
                    </a:lnTo>
                    <a:lnTo>
                      <a:pt x="48" y="66"/>
                    </a:lnTo>
                    <a:lnTo>
                      <a:pt x="48" y="90"/>
                    </a:lnTo>
                    <a:lnTo>
                      <a:pt x="48" y="72"/>
                    </a:lnTo>
                    <a:lnTo>
                      <a:pt x="48" y="66"/>
                    </a:lnTo>
                    <a:lnTo>
                      <a:pt x="48" y="66"/>
                    </a:lnTo>
                    <a:lnTo>
                      <a:pt x="48" y="78"/>
                    </a:lnTo>
                    <a:lnTo>
                      <a:pt x="48" y="72"/>
                    </a:lnTo>
                    <a:lnTo>
                      <a:pt x="48" y="72"/>
                    </a:lnTo>
                    <a:lnTo>
                      <a:pt x="48" y="84"/>
                    </a:lnTo>
                    <a:lnTo>
                      <a:pt x="48" y="84"/>
                    </a:lnTo>
                    <a:lnTo>
                      <a:pt x="54" y="84"/>
                    </a:lnTo>
                    <a:lnTo>
                      <a:pt x="54" y="78"/>
                    </a:lnTo>
                    <a:lnTo>
                      <a:pt x="54" y="90"/>
                    </a:lnTo>
                    <a:lnTo>
                      <a:pt x="54" y="54"/>
                    </a:lnTo>
                    <a:lnTo>
                      <a:pt x="54" y="84"/>
                    </a:lnTo>
                    <a:lnTo>
                      <a:pt x="54" y="72"/>
                    </a:lnTo>
                    <a:lnTo>
                      <a:pt x="54" y="36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54" y="42"/>
                    </a:lnTo>
                    <a:lnTo>
                      <a:pt x="54" y="120"/>
                    </a:lnTo>
                    <a:lnTo>
                      <a:pt x="54" y="66"/>
                    </a:lnTo>
                    <a:lnTo>
                      <a:pt x="54" y="132"/>
                    </a:lnTo>
                    <a:lnTo>
                      <a:pt x="54" y="72"/>
                    </a:lnTo>
                    <a:lnTo>
                      <a:pt x="54" y="78"/>
                    </a:lnTo>
                    <a:lnTo>
                      <a:pt x="54" y="54"/>
                    </a:lnTo>
                    <a:lnTo>
                      <a:pt x="54" y="84"/>
                    </a:lnTo>
                    <a:lnTo>
                      <a:pt x="54" y="30"/>
                    </a:lnTo>
                    <a:lnTo>
                      <a:pt x="54" y="60"/>
                    </a:lnTo>
                    <a:lnTo>
                      <a:pt x="54" y="78"/>
                    </a:lnTo>
                    <a:lnTo>
                      <a:pt x="54" y="84"/>
                    </a:lnTo>
                    <a:lnTo>
                      <a:pt x="54" y="42"/>
                    </a:lnTo>
                    <a:lnTo>
                      <a:pt x="54" y="42"/>
                    </a:lnTo>
                    <a:lnTo>
                      <a:pt x="54" y="24"/>
                    </a:lnTo>
                    <a:lnTo>
                      <a:pt x="54" y="60"/>
                    </a:lnTo>
                    <a:lnTo>
                      <a:pt x="54" y="72"/>
                    </a:lnTo>
                    <a:lnTo>
                      <a:pt x="54" y="60"/>
                    </a:lnTo>
                    <a:lnTo>
                      <a:pt x="54" y="54"/>
                    </a:lnTo>
                    <a:lnTo>
                      <a:pt x="54" y="90"/>
                    </a:lnTo>
                    <a:lnTo>
                      <a:pt x="54" y="78"/>
                    </a:lnTo>
                    <a:lnTo>
                      <a:pt x="54" y="42"/>
                    </a:lnTo>
                    <a:lnTo>
                      <a:pt x="54" y="72"/>
                    </a:lnTo>
                    <a:lnTo>
                      <a:pt x="54" y="60"/>
                    </a:lnTo>
                    <a:lnTo>
                      <a:pt x="54" y="42"/>
                    </a:lnTo>
                    <a:lnTo>
                      <a:pt x="54" y="90"/>
                    </a:lnTo>
                    <a:lnTo>
                      <a:pt x="54" y="78"/>
                    </a:lnTo>
                    <a:lnTo>
                      <a:pt x="54" y="66"/>
                    </a:lnTo>
                    <a:lnTo>
                      <a:pt x="54" y="60"/>
                    </a:lnTo>
                    <a:lnTo>
                      <a:pt x="54" y="54"/>
                    </a:lnTo>
                    <a:lnTo>
                      <a:pt x="54" y="54"/>
                    </a:lnTo>
                    <a:lnTo>
                      <a:pt x="54" y="90"/>
                    </a:lnTo>
                    <a:lnTo>
                      <a:pt x="54" y="48"/>
                    </a:lnTo>
                    <a:lnTo>
                      <a:pt x="54" y="108"/>
                    </a:lnTo>
                    <a:lnTo>
                      <a:pt x="54" y="90"/>
                    </a:lnTo>
                    <a:lnTo>
                      <a:pt x="54" y="96"/>
                    </a:lnTo>
                    <a:lnTo>
                      <a:pt x="54" y="66"/>
                    </a:lnTo>
                    <a:lnTo>
                      <a:pt x="54" y="84"/>
                    </a:lnTo>
                    <a:lnTo>
                      <a:pt x="54" y="60"/>
                    </a:lnTo>
                    <a:lnTo>
                      <a:pt x="54" y="72"/>
                    </a:lnTo>
                    <a:lnTo>
                      <a:pt x="54" y="84"/>
                    </a:lnTo>
                    <a:lnTo>
                      <a:pt x="54" y="78"/>
                    </a:lnTo>
                    <a:lnTo>
                      <a:pt x="54" y="42"/>
                    </a:lnTo>
                    <a:lnTo>
                      <a:pt x="54" y="120"/>
                    </a:lnTo>
                    <a:lnTo>
                      <a:pt x="54" y="42"/>
                    </a:lnTo>
                    <a:lnTo>
                      <a:pt x="54" y="66"/>
                    </a:lnTo>
                    <a:lnTo>
                      <a:pt x="54" y="84"/>
                    </a:lnTo>
                    <a:lnTo>
                      <a:pt x="54" y="66"/>
                    </a:lnTo>
                    <a:lnTo>
                      <a:pt x="54" y="48"/>
                    </a:lnTo>
                    <a:lnTo>
                      <a:pt x="54" y="36"/>
                    </a:lnTo>
                    <a:lnTo>
                      <a:pt x="54" y="84"/>
                    </a:lnTo>
                    <a:lnTo>
                      <a:pt x="54" y="54"/>
                    </a:lnTo>
                    <a:lnTo>
                      <a:pt x="54" y="78"/>
                    </a:lnTo>
                    <a:lnTo>
                      <a:pt x="54" y="54"/>
                    </a:lnTo>
                    <a:lnTo>
                      <a:pt x="54" y="72"/>
                    </a:lnTo>
                    <a:lnTo>
                      <a:pt x="54" y="108"/>
                    </a:lnTo>
                    <a:lnTo>
                      <a:pt x="54" y="66"/>
                    </a:lnTo>
                    <a:lnTo>
                      <a:pt x="54" y="78"/>
                    </a:lnTo>
                    <a:lnTo>
                      <a:pt x="54" y="78"/>
                    </a:lnTo>
                    <a:lnTo>
                      <a:pt x="54" y="36"/>
                    </a:lnTo>
                    <a:lnTo>
                      <a:pt x="54" y="54"/>
                    </a:lnTo>
                    <a:lnTo>
                      <a:pt x="54" y="96"/>
                    </a:lnTo>
                    <a:lnTo>
                      <a:pt x="54" y="90"/>
                    </a:lnTo>
                    <a:lnTo>
                      <a:pt x="54" y="78"/>
                    </a:lnTo>
                    <a:lnTo>
                      <a:pt x="54" y="60"/>
                    </a:lnTo>
                    <a:lnTo>
                      <a:pt x="54" y="78"/>
                    </a:lnTo>
                    <a:lnTo>
                      <a:pt x="54" y="66"/>
                    </a:lnTo>
                    <a:lnTo>
                      <a:pt x="54" y="108"/>
                    </a:lnTo>
                    <a:lnTo>
                      <a:pt x="54" y="42"/>
                    </a:lnTo>
                    <a:lnTo>
                      <a:pt x="54" y="84"/>
                    </a:lnTo>
                    <a:lnTo>
                      <a:pt x="54" y="60"/>
                    </a:lnTo>
                    <a:lnTo>
                      <a:pt x="54" y="78"/>
                    </a:lnTo>
                    <a:lnTo>
                      <a:pt x="54" y="54"/>
                    </a:lnTo>
                    <a:lnTo>
                      <a:pt x="54" y="66"/>
                    </a:lnTo>
                    <a:lnTo>
                      <a:pt x="54" y="78"/>
                    </a:lnTo>
                    <a:lnTo>
                      <a:pt x="54" y="42"/>
                    </a:lnTo>
                    <a:lnTo>
                      <a:pt x="54" y="66"/>
                    </a:lnTo>
                    <a:lnTo>
                      <a:pt x="54" y="66"/>
                    </a:lnTo>
                    <a:lnTo>
                      <a:pt x="54" y="42"/>
                    </a:lnTo>
                    <a:lnTo>
                      <a:pt x="54" y="48"/>
                    </a:lnTo>
                    <a:lnTo>
                      <a:pt x="54" y="42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54" y="90"/>
                    </a:lnTo>
                    <a:lnTo>
                      <a:pt x="54" y="48"/>
                    </a:lnTo>
                    <a:lnTo>
                      <a:pt x="54" y="54"/>
                    </a:lnTo>
                    <a:lnTo>
                      <a:pt x="54" y="66"/>
                    </a:lnTo>
                    <a:lnTo>
                      <a:pt x="54" y="36"/>
                    </a:lnTo>
                    <a:lnTo>
                      <a:pt x="54" y="60"/>
                    </a:lnTo>
                    <a:lnTo>
                      <a:pt x="54" y="78"/>
                    </a:lnTo>
                    <a:lnTo>
                      <a:pt x="54" y="72"/>
                    </a:lnTo>
                    <a:lnTo>
                      <a:pt x="54" y="48"/>
                    </a:lnTo>
                    <a:lnTo>
                      <a:pt x="60" y="78"/>
                    </a:lnTo>
                    <a:lnTo>
                      <a:pt x="60" y="78"/>
                    </a:lnTo>
                    <a:lnTo>
                      <a:pt x="60" y="54"/>
                    </a:lnTo>
                    <a:lnTo>
                      <a:pt x="60" y="78"/>
                    </a:lnTo>
                    <a:lnTo>
                      <a:pt x="60" y="78"/>
                    </a:lnTo>
                    <a:lnTo>
                      <a:pt x="60" y="78"/>
                    </a:lnTo>
                    <a:lnTo>
                      <a:pt x="60" y="84"/>
                    </a:lnTo>
                    <a:lnTo>
                      <a:pt x="60" y="42"/>
                    </a:lnTo>
                    <a:lnTo>
                      <a:pt x="60" y="66"/>
                    </a:lnTo>
                    <a:lnTo>
                      <a:pt x="60" y="84"/>
                    </a:lnTo>
                    <a:lnTo>
                      <a:pt x="60" y="72"/>
                    </a:lnTo>
                    <a:lnTo>
                      <a:pt x="60" y="78"/>
                    </a:lnTo>
                    <a:lnTo>
                      <a:pt x="60" y="6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48"/>
              <p:cNvSpPr>
                <a:spLocks/>
              </p:cNvSpPr>
              <p:nvPr/>
            </p:nvSpPr>
            <p:spPr bwMode="auto">
              <a:xfrm>
                <a:off x="4689475" y="7974013"/>
                <a:ext cx="85725" cy="190500"/>
              </a:xfrm>
              <a:custGeom>
                <a:avLst/>
                <a:gdLst>
                  <a:gd name="T0" fmla="*/ 0 w 54"/>
                  <a:gd name="T1" fmla="*/ 24 h 120"/>
                  <a:gd name="T2" fmla="*/ 0 w 54"/>
                  <a:gd name="T3" fmla="*/ 72 h 120"/>
                  <a:gd name="T4" fmla="*/ 0 w 54"/>
                  <a:gd name="T5" fmla="*/ 66 h 120"/>
                  <a:gd name="T6" fmla="*/ 0 w 54"/>
                  <a:gd name="T7" fmla="*/ 54 h 120"/>
                  <a:gd name="T8" fmla="*/ 0 w 54"/>
                  <a:gd name="T9" fmla="*/ 114 h 120"/>
                  <a:gd name="T10" fmla="*/ 6 w 54"/>
                  <a:gd name="T11" fmla="*/ 78 h 120"/>
                  <a:gd name="T12" fmla="*/ 6 w 54"/>
                  <a:gd name="T13" fmla="*/ 48 h 120"/>
                  <a:gd name="T14" fmla="*/ 6 w 54"/>
                  <a:gd name="T15" fmla="*/ 78 h 120"/>
                  <a:gd name="T16" fmla="*/ 6 w 54"/>
                  <a:gd name="T17" fmla="*/ 30 h 120"/>
                  <a:gd name="T18" fmla="*/ 6 w 54"/>
                  <a:gd name="T19" fmla="*/ 66 h 120"/>
                  <a:gd name="T20" fmla="*/ 6 w 54"/>
                  <a:gd name="T21" fmla="*/ 30 h 120"/>
                  <a:gd name="T22" fmla="*/ 6 w 54"/>
                  <a:gd name="T23" fmla="*/ 12 h 120"/>
                  <a:gd name="T24" fmla="*/ 12 w 54"/>
                  <a:gd name="T25" fmla="*/ 48 h 120"/>
                  <a:gd name="T26" fmla="*/ 12 w 54"/>
                  <a:gd name="T27" fmla="*/ 84 h 120"/>
                  <a:gd name="T28" fmla="*/ 12 w 54"/>
                  <a:gd name="T29" fmla="*/ 12 h 120"/>
                  <a:gd name="T30" fmla="*/ 12 w 54"/>
                  <a:gd name="T31" fmla="*/ 24 h 120"/>
                  <a:gd name="T32" fmla="*/ 12 w 54"/>
                  <a:gd name="T33" fmla="*/ 48 h 120"/>
                  <a:gd name="T34" fmla="*/ 12 w 54"/>
                  <a:gd name="T35" fmla="*/ 78 h 120"/>
                  <a:gd name="T36" fmla="*/ 18 w 54"/>
                  <a:gd name="T37" fmla="*/ 36 h 120"/>
                  <a:gd name="T38" fmla="*/ 18 w 54"/>
                  <a:gd name="T39" fmla="*/ 42 h 120"/>
                  <a:gd name="T40" fmla="*/ 18 w 54"/>
                  <a:gd name="T41" fmla="*/ 24 h 120"/>
                  <a:gd name="T42" fmla="*/ 18 w 54"/>
                  <a:gd name="T43" fmla="*/ 78 h 120"/>
                  <a:gd name="T44" fmla="*/ 18 w 54"/>
                  <a:gd name="T45" fmla="*/ 72 h 120"/>
                  <a:gd name="T46" fmla="*/ 18 w 54"/>
                  <a:gd name="T47" fmla="*/ 42 h 120"/>
                  <a:gd name="T48" fmla="*/ 24 w 54"/>
                  <a:gd name="T49" fmla="*/ 78 h 120"/>
                  <a:gd name="T50" fmla="*/ 24 w 54"/>
                  <a:gd name="T51" fmla="*/ 54 h 120"/>
                  <a:gd name="T52" fmla="*/ 24 w 54"/>
                  <a:gd name="T53" fmla="*/ 78 h 120"/>
                  <a:gd name="T54" fmla="*/ 24 w 54"/>
                  <a:gd name="T55" fmla="*/ 72 h 120"/>
                  <a:gd name="T56" fmla="*/ 24 w 54"/>
                  <a:gd name="T57" fmla="*/ 96 h 120"/>
                  <a:gd name="T58" fmla="*/ 24 w 54"/>
                  <a:gd name="T59" fmla="*/ 108 h 120"/>
                  <a:gd name="T60" fmla="*/ 24 w 54"/>
                  <a:gd name="T61" fmla="*/ 48 h 120"/>
                  <a:gd name="T62" fmla="*/ 30 w 54"/>
                  <a:gd name="T63" fmla="*/ 36 h 120"/>
                  <a:gd name="T64" fmla="*/ 30 w 54"/>
                  <a:gd name="T65" fmla="*/ 72 h 120"/>
                  <a:gd name="T66" fmla="*/ 30 w 54"/>
                  <a:gd name="T67" fmla="*/ 18 h 120"/>
                  <a:gd name="T68" fmla="*/ 30 w 54"/>
                  <a:gd name="T69" fmla="*/ 78 h 120"/>
                  <a:gd name="T70" fmla="*/ 30 w 54"/>
                  <a:gd name="T71" fmla="*/ 84 h 120"/>
                  <a:gd name="T72" fmla="*/ 30 w 54"/>
                  <a:gd name="T73" fmla="*/ 60 h 120"/>
                  <a:gd name="T74" fmla="*/ 36 w 54"/>
                  <a:gd name="T75" fmla="*/ 60 h 120"/>
                  <a:gd name="T76" fmla="*/ 36 w 54"/>
                  <a:gd name="T77" fmla="*/ 60 h 120"/>
                  <a:gd name="T78" fmla="*/ 36 w 54"/>
                  <a:gd name="T79" fmla="*/ 42 h 120"/>
                  <a:gd name="T80" fmla="*/ 36 w 54"/>
                  <a:gd name="T81" fmla="*/ 36 h 120"/>
                  <a:gd name="T82" fmla="*/ 36 w 54"/>
                  <a:gd name="T83" fmla="*/ 78 h 120"/>
                  <a:gd name="T84" fmla="*/ 36 w 54"/>
                  <a:gd name="T85" fmla="*/ 48 h 120"/>
                  <a:gd name="T86" fmla="*/ 36 w 54"/>
                  <a:gd name="T87" fmla="*/ 78 h 120"/>
                  <a:gd name="T88" fmla="*/ 42 w 54"/>
                  <a:gd name="T89" fmla="*/ 60 h 120"/>
                  <a:gd name="T90" fmla="*/ 42 w 54"/>
                  <a:gd name="T91" fmla="*/ 72 h 120"/>
                  <a:gd name="T92" fmla="*/ 42 w 54"/>
                  <a:gd name="T93" fmla="*/ 66 h 120"/>
                  <a:gd name="T94" fmla="*/ 42 w 54"/>
                  <a:gd name="T95" fmla="*/ 36 h 120"/>
                  <a:gd name="T96" fmla="*/ 42 w 54"/>
                  <a:gd name="T97" fmla="*/ 48 h 120"/>
                  <a:gd name="T98" fmla="*/ 42 w 54"/>
                  <a:gd name="T99" fmla="*/ 48 h 120"/>
                  <a:gd name="T100" fmla="*/ 48 w 54"/>
                  <a:gd name="T101" fmla="*/ 84 h 120"/>
                  <a:gd name="T102" fmla="*/ 48 w 54"/>
                  <a:gd name="T103" fmla="*/ 42 h 120"/>
                  <a:gd name="T104" fmla="*/ 48 w 54"/>
                  <a:gd name="T105" fmla="*/ 78 h 120"/>
                  <a:gd name="T106" fmla="*/ 48 w 54"/>
                  <a:gd name="T107" fmla="*/ 36 h 120"/>
                  <a:gd name="T108" fmla="*/ 48 w 54"/>
                  <a:gd name="T109" fmla="*/ 48 h 120"/>
                  <a:gd name="T110" fmla="*/ 48 w 54"/>
                  <a:gd name="T111" fmla="*/ 36 h 120"/>
                  <a:gd name="T112" fmla="*/ 54 w 54"/>
                  <a:gd name="T113" fmla="*/ 60 h 120"/>
                  <a:gd name="T114" fmla="*/ 54 w 54"/>
                  <a:gd name="T115" fmla="*/ 78 h 120"/>
                  <a:gd name="T116" fmla="*/ 54 w 54"/>
                  <a:gd name="T117" fmla="*/ 78 h 120"/>
                  <a:gd name="T118" fmla="*/ 54 w 54"/>
                  <a:gd name="T119" fmla="*/ 48 h 120"/>
                  <a:gd name="T120" fmla="*/ 54 w 54"/>
                  <a:gd name="T121" fmla="*/ 72 h 120"/>
                  <a:gd name="T122" fmla="*/ 54 w 54"/>
                  <a:gd name="T123" fmla="*/ 4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4" h="120">
                    <a:moveTo>
                      <a:pt x="0" y="54"/>
                    </a:moveTo>
                    <a:lnTo>
                      <a:pt x="0" y="24"/>
                    </a:lnTo>
                    <a:lnTo>
                      <a:pt x="0" y="30"/>
                    </a:lnTo>
                    <a:lnTo>
                      <a:pt x="0" y="42"/>
                    </a:lnTo>
                    <a:lnTo>
                      <a:pt x="0" y="84"/>
                    </a:lnTo>
                    <a:lnTo>
                      <a:pt x="0" y="42"/>
                    </a:lnTo>
                    <a:lnTo>
                      <a:pt x="0" y="24"/>
                    </a:lnTo>
                    <a:lnTo>
                      <a:pt x="0" y="48"/>
                    </a:lnTo>
                    <a:lnTo>
                      <a:pt x="0" y="78"/>
                    </a:lnTo>
                    <a:lnTo>
                      <a:pt x="0" y="84"/>
                    </a:lnTo>
                    <a:lnTo>
                      <a:pt x="0" y="78"/>
                    </a:lnTo>
                    <a:lnTo>
                      <a:pt x="0" y="54"/>
                    </a:lnTo>
                    <a:lnTo>
                      <a:pt x="0" y="48"/>
                    </a:lnTo>
                    <a:lnTo>
                      <a:pt x="0" y="42"/>
                    </a:lnTo>
                    <a:lnTo>
                      <a:pt x="0" y="36"/>
                    </a:lnTo>
                    <a:lnTo>
                      <a:pt x="0" y="24"/>
                    </a:lnTo>
                    <a:lnTo>
                      <a:pt x="0" y="12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0" y="60"/>
                    </a:lnTo>
                    <a:lnTo>
                      <a:pt x="0" y="102"/>
                    </a:lnTo>
                    <a:lnTo>
                      <a:pt x="0" y="66"/>
                    </a:lnTo>
                    <a:lnTo>
                      <a:pt x="0" y="78"/>
                    </a:lnTo>
                    <a:lnTo>
                      <a:pt x="0" y="54"/>
                    </a:lnTo>
                    <a:lnTo>
                      <a:pt x="0" y="36"/>
                    </a:lnTo>
                    <a:lnTo>
                      <a:pt x="0" y="18"/>
                    </a:lnTo>
                    <a:lnTo>
                      <a:pt x="0" y="66"/>
                    </a:lnTo>
                    <a:lnTo>
                      <a:pt x="0" y="78"/>
                    </a:lnTo>
                    <a:lnTo>
                      <a:pt x="0" y="54"/>
                    </a:lnTo>
                    <a:lnTo>
                      <a:pt x="0" y="60"/>
                    </a:lnTo>
                    <a:lnTo>
                      <a:pt x="0" y="78"/>
                    </a:lnTo>
                    <a:lnTo>
                      <a:pt x="0" y="72"/>
                    </a:lnTo>
                    <a:lnTo>
                      <a:pt x="0" y="36"/>
                    </a:lnTo>
                    <a:lnTo>
                      <a:pt x="0" y="42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0" y="36"/>
                    </a:lnTo>
                    <a:lnTo>
                      <a:pt x="0" y="60"/>
                    </a:lnTo>
                    <a:lnTo>
                      <a:pt x="0" y="54"/>
                    </a:lnTo>
                    <a:lnTo>
                      <a:pt x="0" y="60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0" y="72"/>
                    </a:lnTo>
                    <a:lnTo>
                      <a:pt x="0" y="60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0" y="72"/>
                    </a:lnTo>
                    <a:lnTo>
                      <a:pt x="0" y="48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0" y="78"/>
                    </a:lnTo>
                    <a:lnTo>
                      <a:pt x="0" y="42"/>
                    </a:lnTo>
                    <a:lnTo>
                      <a:pt x="0" y="36"/>
                    </a:lnTo>
                    <a:lnTo>
                      <a:pt x="0" y="84"/>
                    </a:lnTo>
                    <a:lnTo>
                      <a:pt x="0" y="90"/>
                    </a:lnTo>
                    <a:lnTo>
                      <a:pt x="0" y="48"/>
                    </a:lnTo>
                    <a:lnTo>
                      <a:pt x="0" y="54"/>
                    </a:lnTo>
                    <a:lnTo>
                      <a:pt x="0" y="24"/>
                    </a:lnTo>
                    <a:lnTo>
                      <a:pt x="0" y="48"/>
                    </a:lnTo>
                    <a:lnTo>
                      <a:pt x="0" y="36"/>
                    </a:lnTo>
                    <a:lnTo>
                      <a:pt x="0" y="48"/>
                    </a:lnTo>
                    <a:lnTo>
                      <a:pt x="0" y="54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0" y="48"/>
                    </a:lnTo>
                    <a:lnTo>
                      <a:pt x="0" y="84"/>
                    </a:lnTo>
                    <a:lnTo>
                      <a:pt x="0" y="90"/>
                    </a:lnTo>
                    <a:lnTo>
                      <a:pt x="0" y="60"/>
                    </a:lnTo>
                    <a:lnTo>
                      <a:pt x="0" y="54"/>
                    </a:lnTo>
                    <a:lnTo>
                      <a:pt x="0" y="60"/>
                    </a:lnTo>
                    <a:lnTo>
                      <a:pt x="0" y="42"/>
                    </a:lnTo>
                    <a:lnTo>
                      <a:pt x="0" y="72"/>
                    </a:lnTo>
                    <a:lnTo>
                      <a:pt x="0" y="60"/>
                    </a:lnTo>
                    <a:lnTo>
                      <a:pt x="0" y="66"/>
                    </a:lnTo>
                    <a:lnTo>
                      <a:pt x="0" y="48"/>
                    </a:lnTo>
                    <a:lnTo>
                      <a:pt x="0" y="30"/>
                    </a:lnTo>
                    <a:lnTo>
                      <a:pt x="0" y="42"/>
                    </a:lnTo>
                    <a:lnTo>
                      <a:pt x="0" y="114"/>
                    </a:lnTo>
                    <a:lnTo>
                      <a:pt x="0" y="48"/>
                    </a:lnTo>
                    <a:lnTo>
                      <a:pt x="0" y="36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0" y="72"/>
                    </a:lnTo>
                    <a:lnTo>
                      <a:pt x="0" y="48"/>
                    </a:lnTo>
                    <a:lnTo>
                      <a:pt x="0" y="60"/>
                    </a:lnTo>
                    <a:lnTo>
                      <a:pt x="0" y="66"/>
                    </a:lnTo>
                    <a:lnTo>
                      <a:pt x="0" y="54"/>
                    </a:lnTo>
                    <a:lnTo>
                      <a:pt x="0" y="60"/>
                    </a:lnTo>
                    <a:lnTo>
                      <a:pt x="6" y="72"/>
                    </a:lnTo>
                    <a:lnTo>
                      <a:pt x="6" y="90"/>
                    </a:lnTo>
                    <a:lnTo>
                      <a:pt x="6" y="36"/>
                    </a:lnTo>
                    <a:lnTo>
                      <a:pt x="6" y="78"/>
                    </a:lnTo>
                    <a:lnTo>
                      <a:pt x="6" y="66"/>
                    </a:lnTo>
                    <a:lnTo>
                      <a:pt x="6" y="78"/>
                    </a:lnTo>
                    <a:lnTo>
                      <a:pt x="6" y="24"/>
                    </a:lnTo>
                    <a:lnTo>
                      <a:pt x="6" y="60"/>
                    </a:lnTo>
                    <a:lnTo>
                      <a:pt x="6" y="42"/>
                    </a:lnTo>
                    <a:lnTo>
                      <a:pt x="6" y="30"/>
                    </a:lnTo>
                    <a:lnTo>
                      <a:pt x="6" y="72"/>
                    </a:lnTo>
                    <a:lnTo>
                      <a:pt x="6" y="72"/>
                    </a:lnTo>
                    <a:lnTo>
                      <a:pt x="6" y="66"/>
                    </a:lnTo>
                    <a:lnTo>
                      <a:pt x="6" y="60"/>
                    </a:lnTo>
                    <a:lnTo>
                      <a:pt x="6" y="78"/>
                    </a:lnTo>
                    <a:lnTo>
                      <a:pt x="6" y="78"/>
                    </a:lnTo>
                    <a:lnTo>
                      <a:pt x="6" y="72"/>
                    </a:lnTo>
                    <a:lnTo>
                      <a:pt x="6" y="78"/>
                    </a:lnTo>
                    <a:lnTo>
                      <a:pt x="6" y="54"/>
                    </a:lnTo>
                    <a:lnTo>
                      <a:pt x="6" y="66"/>
                    </a:lnTo>
                    <a:lnTo>
                      <a:pt x="6" y="66"/>
                    </a:lnTo>
                    <a:lnTo>
                      <a:pt x="6" y="48"/>
                    </a:lnTo>
                    <a:lnTo>
                      <a:pt x="6" y="60"/>
                    </a:lnTo>
                    <a:lnTo>
                      <a:pt x="6" y="90"/>
                    </a:lnTo>
                    <a:lnTo>
                      <a:pt x="6" y="54"/>
                    </a:lnTo>
                    <a:lnTo>
                      <a:pt x="6" y="36"/>
                    </a:lnTo>
                    <a:lnTo>
                      <a:pt x="6" y="72"/>
                    </a:lnTo>
                    <a:lnTo>
                      <a:pt x="6" y="90"/>
                    </a:lnTo>
                    <a:lnTo>
                      <a:pt x="6" y="66"/>
                    </a:lnTo>
                    <a:lnTo>
                      <a:pt x="6" y="54"/>
                    </a:lnTo>
                    <a:lnTo>
                      <a:pt x="6" y="36"/>
                    </a:lnTo>
                    <a:lnTo>
                      <a:pt x="6" y="18"/>
                    </a:lnTo>
                    <a:lnTo>
                      <a:pt x="6" y="66"/>
                    </a:lnTo>
                    <a:lnTo>
                      <a:pt x="6" y="54"/>
                    </a:lnTo>
                    <a:lnTo>
                      <a:pt x="6" y="42"/>
                    </a:lnTo>
                    <a:lnTo>
                      <a:pt x="6" y="54"/>
                    </a:lnTo>
                    <a:lnTo>
                      <a:pt x="6" y="18"/>
                    </a:lnTo>
                    <a:lnTo>
                      <a:pt x="6" y="78"/>
                    </a:lnTo>
                    <a:lnTo>
                      <a:pt x="6" y="66"/>
                    </a:lnTo>
                    <a:lnTo>
                      <a:pt x="6" y="66"/>
                    </a:lnTo>
                    <a:lnTo>
                      <a:pt x="6" y="36"/>
                    </a:lnTo>
                    <a:lnTo>
                      <a:pt x="6" y="42"/>
                    </a:lnTo>
                    <a:lnTo>
                      <a:pt x="6" y="36"/>
                    </a:lnTo>
                    <a:lnTo>
                      <a:pt x="6" y="54"/>
                    </a:lnTo>
                    <a:lnTo>
                      <a:pt x="6" y="72"/>
                    </a:lnTo>
                    <a:lnTo>
                      <a:pt x="6" y="72"/>
                    </a:lnTo>
                    <a:lnTo>
                      <a:pt x="6" y="48"/>
                    </a:lnTo>
                    <a:lnTo>
                      <a:pt x="6" y="72"/>
                    </a:lnTo>
                    <a:lnTo>
                      <a:pt x="6" y="66"/>
                    </a:lnTo>
                    <a:lnTo>
                      <a:pt x="6" y="66"/>
                    </a:lnTo>
                    <a:lnTo>
                      <a:pt x="6" y="42"/>
                    </a:lnTo>
                    <a:lnTo>
                      <a:pt x="6" y="66"/>
                    </a:lnTo>
                    <a:lnTo>
                      <a:pt x="6" y="48"/>
                    </a:lnTo>
                    <a:lnTo>
                      <a:pt x="6" y="30"/>
                    </a:lnTo>
                    <a:lnTo>
                      <a:pt x="6" y="66"/>
                    </a:lnTo>
                    <a:lnTo>
                      <a:pt x="6" y="42"/>
                    </a:lnTo>
                    <a:lnTo>
                      <a:pt x="6" y="48"/>
                    </a:lnTo>
                    <a:lnTo>
                      <a:pt x="6" y="66"/>
                    </a:lnTo>
                    <a:lnTo>
                      <a:pt x="6" y="42"/>
                    </a:lnTo>
                    <a:lnTo>
                      <a:pt x="6" y="84"/>
                    </a:lnTo>
                    <a:lnTo>
                      <a:pt x="6" y="30"/>
                    </a:lnTo>
                    <a:lnTo>
                      <a:pt x="6" y="48"/>
                    </a:lnTo>
                    <a:lnTo>
                      <a:pt x="6" y="30"/>
                    </a:lnTo>
                    <a:lnTo>
                      <a:pt x="6" y="78"/>
                    </a:lnTo>
                    <a:lnTo>
                      <a:pt x="6" y="24"/>
                    </a:lnTo>
                    <a:lnTo>
                      <a:pt x="6" y="42"/>
                    </a:lnTo>
                    <a:lnTo>
                      <a:pt x="6" y="54"/>
                    </a:lnTo>
                    <a:lnTo>
                      <a:pt x="6" y="66"/>
                    </a:lnTo>
                    <a:lnTo>
                      <a:pt x="6" y="78"/>
                    </a:lnTo>
                    <a:lnTo>
                      <a:pt x="6" y="66"/>
                    </a:lnTo>
                    <a:lnTo>
                      <a:pt x="6" y="78"/>
                    </a:lnTo>
                    <a:lnTo>
                      <a:pt x="6" y="96"/>
                    </a:lnTo>
                    <a:lnTo>
                      <a:pt x="6" y="48"/>
                    </a:lnTo>
                    <a:lnTo>
                      <a:pt x="6" y="66"/>
                    </a:lnTo>
                    <a:lnTo>
                      <a:pt x="6" y="72"/>
                    </a:lnTo>
                    <a:lnTo>
                      <a:pt x="6" y="54"/>
                    </a:lnTo>
                    <a:lnTo>
                      <a:pt x="6" y="36"/>
                    </a:lnTo>
                    <a:lnTo>
                      <a:pt x="6" y="48"/>
                    </a:lnTo>
                    <a:lnTo>
                      <a:pt x="6" y="42"/>
                    </a:lnTo>
                    <a:lnTo>
                      <a:pt x="6" y="78"/>
                    </a:lnTo>
                    <a:lnTo>
                      <a:pt x="6" y="72"/>
                    </a:lnTo>
                    <a:lnTo>
                      <a:pt x="6" y="54"/>
                    </a:lnTo>
                    <a:lnTo>
                      <a:pt x="6" y="54"/>
                    </a:lnTo>
                    <a:lnTo>
                      <a:pt x="6" y="36"/>
                    </a:lnTo>
                    <a:lnTo>
                      <a:pt x="6" y="36"/>
                    </a:lnTo>
                    <a:lnTo>
                      <a:pt x="6" y="30"/>
                    </a:lnTo>
                    <a:lnTo>
                      <a:pt x="6" y="42"/>
                    </a:lnTo>
                    <a:lnTo>
                      <a:pt x="6" y="24"/>
                    </a:lnTo>
                    <a:lnTo>
                      <a:pt x="6" y="84"/>
                    </a:lnTo>
                    <a:lnTo>
                      <a:pt x="6" y="36"/>
                    </a:lnTo>
                    <a:lnTo>
                      <a:pt x="6" y="66"/>
                    </a:lnTo>
                    <a:lnTo>
                      <a:pt x="6" y="42"/>
                    </a:lnTo>
                    <a:lnTo>
                      <a:pt x="6" y="78"/>
                    </a:lnTo>
                    <a:lnTo>
                      <a:pt x="6" y="48"/>
                    </a:lnTo>
                    <a:lnTo>
                      <a:pt x="6" y="84"/>
                    </a:lnTo>
                    <a:lnTo>
                      <a:pt x="6" y="72"/>
                    </a:lnTo>
                    <a:lnTo>
                      <a:pt x="6" y="72"/>
                    </a:lnTo>
                    <a:lnTo>
                      <a:pt x="6" y="84"/>
                    </a:lnTo>
                    <a:lnTo>
                      <a:pt x="6" y="66"/>
                    </a:lnTo>
                    <a:lnTo>
                      <a:pt x="6" y="36"/>
                    </a:lnTo>
                    <a:lnTo>
                      <a:pt x="6" y="42"/>
                    </a:lnTo>
                    <a:lnTo>
                      <a:pt x="6" y="12"/>
                    </a:lnTo>
                    <a:lnTo>
                      <a:pt x="12" y="60"/>
                    </a:lnTo>
                    <a:lnTo>
                      <a:pt x="12" y="78"/>
                    </a:lnTo>
                    <a:lnTo>
                      <a:pt x="12" y="66"/>
                    </a:lnTo>
                    <a:lnTo>
                      <a:pt x="12" y="54"/>
                    </a:lnTo>
                    <a:lnTo>
                      <a:pt x="12" y="66"/>
                    </a:lnTo>
                    <a:lnTo>
                      <a:pt x="12" y="66"/>
                    </a:lnTo>
                    <a:lnTo>
                      <a:pt x="12" y="90"/>
                    </a:lnTo>
                    <a:lnTo>
                      <a:pt x="12" y="60"/>
                    </a:lnTo>
                    <a:lnTo>
                      <a:pt x="12" y="36"/>
                    </a:lnTo>
                    <a:lnTo>
                      <a:pt x="12" y="78"/>
                    </a:lnTo>
                    <a:lnTo>
                      <a:pt x="12" y="60"/>
                    </a:lnTo>
                    <a:lnTo>
                      <a:pt x="12" y="48"/>
                    </a:lnTo>
                    <a:lnTo>
                      <a:pt x="12" y="54"/>
                    </a:lnTo>
                    <a:lnTo>
                      <a:pt x="12" y="6"/>
                    </a:lnTo>
                    <a:lnTo>
                      <a:pt x="12" y="48"/>
                    </a:lnTo>
                    <a:lnTo>
                      <a:pt x="12" y="48"/>
                    </a:lnTo>
                    <a:lnTo>
                      <a:pt x="12" y="54"/>
                    </a:lnTo>
                    <a:lnTo>
                      <a:pt x="12" y="72"/>
                    </a:lnTo>
                    <a:lnTo>
                      <a:pt x="12" y="54"/>
                    </a:lnTo>
                    <a:lnTo>
                      <a:pt x="12" y="54"/>
                    </a:lnTo>
                    <a:lnTo>
                      <a:pt x="12" y="48"/>
                    </a:lnTo>
                    <a:lnTo>
                      <a:pt x="12" y="96"/>
                    </a:lnTo>
                    <a:lnTo>
                      <a:pt x="12" y="48"/>
                    </a:lnTo>
                    <a:lnTo>
                      <a:pt x="12" y="102"/>
                    </a:lnTo>
                    <a:lnTo>
                      <a:pt x="12" y="36"/>
                    </a:lnTo>
                    <a:lnTo>
                      <a:pt x="12" y="54"/>
                    </a:lnTo>
                    <a:lnTo>
                      <a:pt x="12" y="60"/>
                    </a:lnTo>
                    <a:lnTo>
                      <a:pt x="12" y="24"/>
                    </a:lnTo>
                    <a:lnTo>
                      <a:pt x="12" y="78"/>
                    </a:lnTo>
                    <a:lnTo>
                      <a:pt x="12" y="60"/>
                    </a:lnTo>
                    <a:lnTo>
                      <a:pt x="12" y="0"/>
                    </a:lnTo>
                    <a:lnTo>
                      <a:pt x="12" y="84"/>
                    </a:lnTo>
                    <a:lnTo>
                      <a:pt x="12" y="78"/>
                    </a:lnTo>
                    <a:lnTo>
                      <a:pt x="12" y="48"/>
                    </a:lnTo>
                    <a:lnTo>
                      <a:pt x="12" y="72"/>
                    </a:lnTo>
                    <a:lnTo>
                      <a:pt x="12" y="78"/>
                    </a:lnTo>
                    <a:lnTo>
                      <a:pt x="12" y="66"/>
                    </a:lnTo>
                    <a:lnTo>
                      <a:pt x="12" y="60"/>
                    </a:lnTo>
                    <a:lnTo>
                      <a:pt x="12" y="60"/>
                    </a:lnTo>
                    <a:lnTo>
                      <a:pt x="12" y="48"/>
                    </a:lnTo>
                    <a:lnTo>
                      <a:pt x="12" y="90"/>
                    </a:lnTo>
                    <a:lnTo>
                      <a:pt x="12" y="60"/>
                    </a:lnTo>
                    <a:lnTo>
                      <a:pt x="12" y="18"/>
                    </a:lnTo>
                    <a:lnTo>
                      <a:pt x="12" y="54"/>
                    </a:lnTo>
                    <a:lnTo>
                      <a:pt x="12" y="30"/>
                    </a:lnTo>
                    <a:lnTo>
                      <a:pt x="12" y="60"/>
                    </a:lnTo>
                    <a:lnTo>
                      <a:pt x="12" y="30"/>
                    </a:lnTo>
                    <a:lnTo>
                      <a:pt x="12" y="12"/>
                    </a:lnTo>
                    <a:lnTo>
                      <a:pt x="12" y="72"/>
                    </a:lnTo>
                    <a:lnTo>
                      <a:pt x="12" y="48"/>
                    </a:lnTo>
                    <a:lnTo>
                      <a:pt x="12" y="60"/>
                    </a:lnTo>
                    <a:lnTo>
                      <a:pt x="12" y="78"/>
                    </a:lnTo>
                    <a:lnTo>
                      <a:pt x="12" y="42"/>
                    </a:lnTo>
                    <a:lnTo>
                      <a:pt x="12" y="30"/>
                    </a:lnTo>
                    <a:lnTo>
                      <a:pt x="12" y="60"/>
                    </a:lnTo>
                    <a:lnTo>
                      <a:pt x="12" y="72"/>
                    </a:lnTo>
                    <a:lnTo>
                      <a:pt x="12" y="42"/>
                    </a:lnTo>
                    <a:lnTo>
                      <a:pt x="12" y="72"/>
                    </a:lnTo>
                    <a:lnTo>
                      <a:pt x="12" y="66"/>
                    </a:lnTo>
                    <a:lnTo>
                      <a:pt x="12" y="60"/>
                    </a:lnTo>
                    <a:lnTo>
                      <a:pt x="12" y="48"/>
                    </a:lnTo>
                    <a:lnTo>
                      <a:pt x="12" y="72"/>
                    </a:lnTo>
                    <a:lnTo>
                      <a:pt x="12" y="66"/>
                    </a:lnTo>
                    <a:lnTo>
                      <a:pt x="12" y="24"/>
                    </a:lnTo>
                    <a:lnTo>
                      <a:pt x="12" y="48"/>
                    </a:lnTo>
                    <a:lnTo>
                      <a:pt x="12" y="96"/>
                    </a:lnTo>
                    <a:lnTo>
                      <a:pt x="12" y="42"/>
                    </a:lnTo>
                    <a:lnTo>
                      <a:pt x="12" y="66"/>
                    </a:lnTo>
                    <a:lnTo>
                      <a:pt x="12" y="78"/>
                    </a:lnTo>
                    <a:lnTo>
                      <a:pt x="12" y="30"/>
                    </a:lnTo>
                    <a:lnTo>
                      <a:pt x="12" y="66"/>
                    </a:lnTo>
                    <a:lnTo>
                      <a:pt x="12" y="60"/>
                    </a:lnTo>
                    <a:lnTo>
                      <a:pt x="12" y="48"/>
                    </a:lnTo>
                    <a:lnTo>
                      <a:pt x="12" y="54"/>
                    </a:lnTo>
                    <a:lnTo>
                      <a:pt x="12" y="102"/>
                    </a:lnTo>
                    <a:lnTo>
                      <a:pt x="12" y="60"/>
                    </a:lnTo>
                    <a:lnTo>
                      <a:pt x="12" y="36"/>
                    </a:lnTo>
                    <a:lnTo>
                      <a:pt x="12" y="36"/>
                    </a:lnTo>
                    <a:lnTo>
                      <a:pt x="12" y="78"/>
                    </a:lnTo>
                    <a:lnTo>
                      <a:pt x="12" y="48"/>
                    </a:lnTo>
                    <a:lnTo>
                      <a:pt x="12" y="84"/>
                    </a:lnTo>
                    <a:lnTo>
                      <a:pt x="12" y="48"/>
                    </a:lnTo>
                    <a:lnTo>
                      <a:pt x="12" y="36"/>
                    </a:lnTo>
                    <a:lnTo>
                      <a:pt x="12" y="84"/>
                    </a:lnTo>
                    <a:lnTo>
                      <a:pt x="12" y="60"/>
                    </a:lnTo>
                    <a:lnTo>
                      <a:pt x="12" y="42"/>
                    </a:lnTo>
                    <a:lnTo>
                      <a:pt x="12" y="66"/>
                    </a:lnTo>
                    <a:lnTo>
                      <a:pt x="12" y="48"/>
                    </a:lnTo>
                    <a:lnTo>
                      <a:pt x="12" y="54"/>
                    </a:lnTo>
                    <a:lnTo>
                      <a:pt x="12" y="102"/>
                    </a:lnTo>
                    <a:lnTo>
                      <a:pt x="12" y="48"/>
                    </a:lnTo>
                    <a:lnTo>
                      <a:pt x="12" y="24"/>
                    </a:lnTo>
                    <a:lnTo>
                      <a:pt x="12" y="66"/>
                    </a:lnTo>
                    <a:lnTo>
                      <a:pt x="12" y="54"/>
                    </a:lnTo>
                    <a:lnTo>
                      <a:pt x="12" y="66"/>
                    </a:lnTo>
                    <a:lnTo>
                      <a:pt x="12" y="78"/>
                    </a:lnTo>
                    <a:lnTo>
                      <a:pt x="12" y="72"/>
                    </a:lnTo>
                    <a:lnTo>
                      <a:pt x="12" y="42"/>
                    </a:lnTo>
                    <a:lnTo>
                      <a:pt x="12" y="66"/>
                    </a:lnTo>
                    <a:lnTo>
                      <a:pt x="12" y="84"/>
                    </a:lnTo>
                    <a:lnTo>
                      <a:pt x="12" y="72"/>
                    </a:lnTo>
                    <a:lnTo>
                      <a:pt x="12" y="42"/>
                    </a:lnTo>
                    <a:lnTo>
                      <a:pt x="12" y="78"/>
                    </a:lnTo>
                    <a:lnTo>
                      <a:pt x="18" y="60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18" y="54"/>
                    </a:lnTo>
                    <a:lnTo>
                      <a:pt x="18" y="24"/>
                    </a:lnTo>
                    <a:lnTo>
                      <a:pt x="18" y="84"/>
                    </a:lnTo>
                    <a:lnTo>
                      <a:pt x="18" y="48"/>
                    </a:lnTo>
                    <a:lnTo>
                      <a:pt x="18" y="48"/>
                    </a:lnTo>
                    <a:lnTo>
                      <a:pt x="18" y="36"/>
                    </a:lnTo>
                    <a:lnTo>
                      <a:pt x="18" y="54"/>
                    </a:lnTo>
                    <a:lnTo>
                      <a:pt x="18" y="54"/>
                    </a:lnTo>
                    <a:lnTo>
                      <a:pt x="18" y="42"/>
                    </a:lnTo>
                    <a:lnTo>
                      <a:pt x="18" y="54"/>
                    </a:lnTo>
                    <a:lnTo>
                      <a:pt x="18" y="78"/>
                    </a:lnTo>
                    <a:lnTo>
                      <a:pt x="18" y="84"/>
                    </a:lnTo>
                    <a:lnTo>
                      <a:pt x="18" y="72"/>
                    </a:lnTo>
                    <a:lnTo>
                      <a:pt x="18" y="48"/>
                    </a:lnTo>
                    <a:lnTo>
                      <a:pt x="18" y="54"/>
                    </a:lnTo>
                    <a:lnTo>
                      <a:pt x="18" y="42"/>
                    </a:lnTo>
                    <a:lnTo>
                      <a:pt x="18" y="66"/>
                    </a:lnTo>
                    <a:lnTo>
                      <a:pt x="18" y="60"/>
                    </a:lnTo>
                    <a:lnTo>
                      <a:pt x="18" y="78"/>
                    </a:lnTo>
                    <a:lnTo>
                      <a:pt x="18" y="24"/>
                    </a:lnTo>
                    <a:lnTo>
                      <a:pt x="18" y="60"/>
                    </a:lnTo>
                    <a:lnTo>
                      <a:pt x="18" y="42"/>
                    </a:lnTo>
                    <a:lnTo>
                      <a:pt x="18" y="66"/>
                    </a:lnTo>
                    <a:lnTo>
                      <a:pt x="18" y="54"/>
                    </a:lnTo>
                    <a:lnTo>
                      <a:pt x="18" y="42"/>
                    </a:lnTo>
                    <a:lnTo>
                      <a:pt x="18" y="30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18" y="72"/>
                    </a:lnTo>
                    <a:lnTo>
                      <a:pt x="18" y="42"/>
                    </a:lnTo>
                    <a:lnTo>
                      <a:pt x="18" y="66"/>
                    </a:lnTo>
                    <a:lnTo>
                      <a:pt x="18" y="90"/>
                    </a:lnTo>
                    <a:lnTo>
                      <a:pt x="18" y="54"/>
                    </a:lnTo>
                    <a:lnTo>
                      <a:pt x="18" y="36"/>
                    </a:lnTo>
                    <a:lnTo>
                      <a:pt x="18" y="90"/>
                    </a:lnTo>
                    <a:lnTo>
                      <a:pt x="18" y="42"/>
                    </a:lnTo>
                    <a:lnTo>
                      <a:pt x="18" y="72"/>
                    </a:lnTo>
                    <a:lnTo>
                      <a:pt x="18" y="24"/>
                    </a:lnTo>
                    <a:lnTo>
                      <a:pt x="18" y="72"/>
                    </a:lnTo>
                    <a:lnTo>
                      <a:pt x="18" y="60"/>
                    </a:lnTo>
                    <a:lnTo>
                      <a:pt x="18" y="48"/>
                    </a:lnTo>
                    <a:lnTo>
                      <a:pt x="18" y="78"/>
                    </a:lnTo>
                    <a:lnTo>
                      <a:pt x="18" y="78"/>
                    </a:lnTo>
                    <a:lnTo>
                      <a:pt x="18" y="102"/>
                    </a:lnTo>
                    <a:lnTo>
                      <a:pt x="18" y="48"/>
                    </a:lnTo>
                    <a:lnTo>
                      <a:pt x="18" y="66"/>
                    </a:lnTo>
                    <a:lnTo>
                      <a:pt x="18" y="90"/>
                    </a:lnTo>
                    <a:lnTo>
                      <a:pt x="18" y="48"/>
                    </a:lnTo>
                    <a:lnTo>
                      <a:pt x="18" y="54"/>
                    </a:lnTo>
                    <a:lnTo>
                      <a:pt x="18" y="90"/>
                    </a:lnTo>
                    <a:lnTo>
                      <a:pt x="18" y="48"/>
                    </a:lnTo>
                    <a:lnTo>
                      <a:pt x="18" y="84"/>
                    </a:lnTo>
                    <a:lnTo>
                      <a:pt x="18" y="84"/>
                    </a:lnTo>
                    <a:lnTo>
                      <a:pt x="18" y="78"/>
                    </a:lnTo>
                    <a:lnTo>
                      <a:pt x="18" y="72"/>
                    </a:lnTo>
                    <a:lnTo>
                      <a:pt x="18" y="48"/>
                    </a:lnTo>
                    <a:lnTo>
                      <a:pt x="18" y="78"/>
                    </a:lnTo>
                    <a:lnTo>
                      <a:pt x="18" y="54"/>
                    </a:lnTo>
                    <a:lnTo>
                      <a:pt x="18" y="30"/>
                    </a:lnTo>
                    <a:lnTo>
                      <a:pt x="18" y="60"/>
                    </a:lnTo>
                    <a:lnTo>
                      <a:pt x="18" y="54"/>
                    </a:lnTo>
                    <a:lnTo>
                      <a:pt x="18" y="60"/>
                    </a:lnTo>
                    <a:lnTo>
                      <a:pt x="18" y="84"/>
                    </a:lnTo>
                    <a:lnTo>
                      <a:pt x="18" y="72"/>
                    </a:lnTo>
                    <a:lnTo>
                      <a:pt x="18" y="96"/>
                    </a:lnTo>
                    <a:lnTo>
                      <a:pt x="18" y="48"/>
                    </a:lnTo>
                    <a:lnTo>
                      <a:pt x="18" y="84"/>
                    </a:lnTo>
                    <a:lnTo>
                      <a:pt x="18" y="36"/>
                    </a:lnTo>
                    <a:lnTo>
                      <a:pt x="18" y="72"/>
                    </a:lnTo>
                    <a:lnTo>
                      <a:pt x="18" y="72"/>
                    </a:lnTo>
                    <a:lnTo>
                      <a:pt x="18" y="66"/>
                    </a:lnTo>
                    <a:lnTo>
                      <a:pt x="18" y="96"/>
                    </a:lnTo>
                    <a:lnTo>
                      <a:pt x="18" y="96"/>
                    </a:lnTo>
                    <a:lnTo>
                      <a:pt x="18" y="36"/>
                    </a:lnTo>
                    <a:lnTo>
                      <a:pt x="18" y="78"/>
                    </a:lnTo>
                    <a:lnTo>
                      <a:pt x="18" y="66"/>
                    </a:lnTo>
                    <a:lnTo>
                      <a:pt x="18" y="12"/>
                    </a:lnTo>
                    <a:lnTo>
                      <a:pt x="18" y="66"/>
                    </a:lnTo>
                    <a:lnTo>
                      <a:pt x="18" y="78"/>
                    </a:lnTo>
                    <a:lnTo>
                      <a:pt x="18" y="18"/>
                    </a:lnTo>
                    <a:lnTo>
                      <a:pt x="18" y="72"/>
                    </a:lnTo>
                    <a:lnTo>
                      <a:pt x="18" y="66"/>
                    </a:lnTo>
                    <a:lnTo>
                      <a:pt x="18" y="54"/>
                    </a:lnTo>
                    <a:lnTo>
                      <a:pt x="18" y="48"/>
                    </a:lnTo>
                    <a:lnTo>
                      <a:pt x="18" y="48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18" y="66"/>
                    </a:lnTo>
                    <a:lnTo>
                      <a:pt x="18" y="66"/>
                    </a:lnTo>
                    <a:lnTo>
                      <a:pt x="18" y="30"/>
                    </a:lnTo>
                    <a:lnTo>
                      <a:pt x="18" y="36"/>
                    </a:lnTo>
                    <a:lnTo>
                      <a:pt x="18" y="72"/>
                    </a:lnTo>
                    <a:lnTo>
                      <a:pt x="18" y="36"/>
                    </a:lnTo>
                    <a:lnTo>
                      <a:pt x="18" y="72"/>
                    </a:lnTo>
                    <a:lnTo>
                      <a:pt x="18" y="42"/>
                    </a:lnTo>
                    <a:lnTo>
                      <a:pt x="18" y="60"/>
                    </a:lnTo>
                    <a:lnTo>
                      <a:pt x="18" y="36"/>
                    </a:lnTo>
                    <a:lnTo>
                      <a:pt x="18" y="72"/>
                    </a:lnTo>
                    <a:lnTo>
                      <a:pt x="18" y="24"/>
                    </a:lnTo>
                    <a:lnTo>
                      <a:pt x="24" y="90"/>
                    </a:lnTo>
                    <a:lnTo>
                      <a:pt x="24" y="54"/>
                    </a:lnTo>
                    <a:lnTo>
                      <a:pt x="24" y="78"/>
                    </a:lnTo>
                    <a:lnTo>
                      <a:pt x="24" y="54"/>
                    </a:lnTo>
                    <a:lnTo>
                      <a:pt x="24" y="108"/>
                    </a:lnTo>
                    <a:lnTo>
                      <a:pt x="24" y="48"/>
                    </a:lnTo>
                    <a:lnTo>
                      <a:pt x="24" y="42"/>
                    </a:lnTo>
                    <a:lnTo>
                      <a:pt x="24" y="54"/>
                    </a:lnTo>
                    <a:lnTo>
                      <a:pt x="24" y="66"/>
                    </a:lnTo>
                    <a:lnTo>
                      <a:pt x="24" y="84"/>
                    </a:lnTo>
                    <a:lnTo>
                      <a:pt x="24" y="42"/>
                    </a:lnTo>
                    <a:lnTo>
                      <a:pt x="24" y="72"/>
                    </a:lnTo>
                    <a:lnTo>
                      <a:pt x="24" y="66"/>
                    </a:lnTo>
                    <a:lnTo>
                      <a:pt x="24" y="24"/>
                    </a:lnTo>
                    <a:lnTo>
                      <a:pt x="24" y="66"/>
                    </a:lnTo>
                    <a:lnTo>
                      <a:pt x="24" y="84"/>
                    </a:lnTo>
                    <a:lnTo>
                      <a:pt x="24" y="60"/>
                    </a:lnTo>
                    <a:lnTo>
                      <a:pt x="24" y="66"/>
                    </a:lnTo>
                    <a:lnTo>
                      <a:pt x="24" y="54"/>
                    </a:lnTo>
                    <a:lnTo>
                      <a:pt x="24" y="30"/>
                    </a:lnTo>
                    <a:lnTo>
                      <a:pt x="24" y="72"/>
                    </a:lnTo>
                    <a:lnTo>
                      <a:pt x="24" y="66"/>
                    </a:lnTo>
                    <a:lnTo>
                      <a:pt x="24" y="48"/>
                    </a:lnTo>
                    <a:lnTo>
                      <a:pt x="24" y="60"/>
                    </a:lnTo>
                    <a:lnTo>
                      <a:pt x="24" y="66"/>
                    </a:lnTo>
                    <a:lnTo>
                      <a:pt x="24" y="42"/>
                    </a:lnTo>
                    <a:lnTo>
                      <a:pt x="24" y="90"/>
                    </a:lnTo>
                    <a:lnTo>
                      <a:pt x="24" y="42"/>
                    </a:lnTo>
                    <a:lnTo>
                      <a:pt x="24" y="78"/>
                    </a:lnTo>
                    <a:lnTo>
                      <a:pt x="24" y="36"/>
                    </a:lnTo>
                    <a:lnTo>
                      <a:pt x="24" y="60"/>
                    </a:lnTo>
                    <a:lnTo>
                      <a:pt x="24" y="48"/>
                    </a:lnTo>
                    <a:lnTo>
                      <a:pt x="24" y="66"/>
                    </a:lnTo>
                    <a:lnTo>
                      <a:pt x="24" y="36"/>
                    </a:lnTo>
                    <a:lnTo>
                      <a:pt x="24" y="78"/>
                    </a:lnTo>
                    <a:lnTo>
                      <a:pt x="24" y="66"/>
                    </a:lnTo>
                    <a:lnTo>
                      <a:pt x="24" y="24"/>
                    </a:lnTo>
                    <a:lnTo>
                      <a:pt x="24" y="66"/>
                    </a:lnTo>
                    <a:lnTo>
                      <a:pt x="24" y="78"/>
                    </a:lnTo>
                    <a:lnTo>
                      <a:pt x="24" y="54"/>
                    </a:lnTo>
                    <a:lnTo>
                      <a:pt x="24" y="42"/>
                    </a:lnTo>
                    <a:lnTo>
                      <a:pt x="24" y="78"/>
                    </a:lnTo>
                    <a:lnTo>
                      <a:pt x="24" y="66"/>
                    </a:lnTo>
                    <a:lnTo>
                      <a:pt x="24" y="60"/>
                    </a:lnTo>
                    <a:lnTo>
                      <a:pt x="24" y="42"/>
                    </a:lnTo>
                    <a:lnTo>
                      <a:pt x="24" y="30"/>
                    </a:lnTo>
                    <a:lnTo>
                      <a:pt x="24" y="66"/>
                    </a:lnTo>
                    <a:lnTo>
                      <a:pt x="24" y="48"/>
                    </a:lnTo>
                    <a:lnTo>
                      <a:pt x="24" y="78"/>
                    </a:lnTo>
                    <a:lnTo>
                      <a:pt x="24" y="84"/>
                    </a:lnTo>
                    <a:lnTo>
                      <a:pt x="24" y="72"/>
                    </a:lnTo>
                    <a:lnTo>
                      <a:pt x="24" y="36"/>
                    </a:lnTo>
                    <a:lnTo>
                      <a:pt x="24" y="60"/>
                    </a:lnTo>
                    <a:lnTo>
                      <a:pt x="24" y="78"/>
                    </a:lnTo>
                    <a:lnTo>
                      <a:pt x="24" y="72"/>
                    </a:lnTo>
                    <a:lnTo>
                      <a:pt x="24" y="36"/>
                    </a:lnTo>
                    <a:lnTo>
                      <a:pt x="24" y="48"/>
                    </a:lnTo>
                    <a:lnTo>
                      <a:pt x="24" y="72"/>
                    </a:lnTo>
                    <a:lnTo>
                      <a:pt x="24" y="60"/>
                    </a:lnTo>
                    <a:lnTo>
                      <a:pt x="24" y="78"/>
                    </a:lnTo>
                    <a:lnTo>
                      <a:pt x="24" y="54"/>
                    </a:lnTo>
                    <a:lnTo>
                      <a:pt x="24" y="24"/>
                    </a:lnTo>
                    <a:lnTo>
                      <a:pt x="24" y="90"/>
                    </a:lnTo>
                    <a:lnTo>
                      <a:pt x="24" y="102"/>
                    </a:lnTo>
                    <a:lnTo>
                      <a:pt x="24" y="30"/>
                    </a:lnTo>
                    <a:lnTo>
                      <a:pt x="24" y="54"/>
                    </a:lnTo>
                    <a:lnTo>
                      <a:pt x="24" y="96"/>
                    </a:lnTo>
                    <a:lnTo>
                      <a:pt x="24" y="84"/>
                    </a:lnTo>
                    <a:lnTo>
                      <a:pt x="24" y="0"/>
                    </a:lnTo>
                    <a:lnTo>
                      <a:pt x="24" y="54"/>
                    </a:lnTo>
                    <a:lnTo>
                      <a:pt x="24" y="72"/>
                    </a:lnTo>
                    <a:lnTo>
                      <a:pt x="24" y="48"/>
                    </a:lnTo>
                    <a:lnTo>
                      <a:pt x="24" y="54"/>
                    </a:lnTo>
                    <a:lnTo>
                      <a:pt x="24" y="30"/>
                    </a:lnTo>
                    <a:lnTo>
                      <a:pt x="24" y="42"/>
                    </a:lnTo>
                    <a:lnTo>
                      <a:pt x="24" y="48"/>
                    </a:lnTo>
                    <a:lnTo>
                      <a:pt x="24" y="36"/>
                    </a:lnTo>
                    <a:lnTo>
                      <a:pt x="24" y="66"/>
                    </a:lnTo>
                    <a:lnTo>
                      <a:pt x="24" y="48"/>
                    </a:lnTo>
                    <a:lnTo>
                      <a:pt x="24" y="36"/>
                    </a:lnTo>
                    <a:lnTo>
                      <a:pt x="24" y="42"/>
                    </a:lnTo>
                    <a:lnTo>
                      <a:pt x="24" y="54"/>
                    </a:lnTo>
                    <a:lnTo>
                      <a:pt x="24" y="108"/>
                    </a:lnTo>
                    <a:lnTo>
                      <a:pt x="24" y="54"/>
                    </a:lnTo>
                    <a:lnTo>
                      <a:pt x="24" y="42"/>
                    </a:lnTo>
                    <a:lnTo>
                      <a:pt x="24" y="54"/>
                    </a:lnTo>
                    <a:lnTo>
                      <a:pt x="24" y="24"/>
                    </a:lnTo>
                    <a:lnTo>
                      <a:pt x="24" y="54"/>
                    </a:lnTo>
                    <a:lnTo>
                      <a:pt x="24" y="24"/>
                    </a:lnTo>
                    <a:lnTo>
                      <a:pt x="24" y="60"/>
                    </a:lnTo>
                    <a:lnTo>
                      <a:pt x="24" y="78"/>
                    </a:lnTo>
                    <a:lnTo>
                      <a:pt x="24" y="42"/>
                    </a:lnTo>
                    <a:lnTo>
                      <a:pt x="24" y="48"/>
                    </a:lnTo>
                    <a:lnTo>
                      <a:pt x="24" y="84"/>
                    </a:lnTo>
                    <a:lnTo>
                      <a:pt x="24" y="60"/>
                    </a:lnTo>
                    <a:lnTo>
                      <a:pt x="24" y="66"/>
                    </a:lnTo>
                    <a:lnTo>
                      <a:pt x="24" y="48"/>
                    </a:lnTo>
                    <a:lnTo>
                      <a:pt x="24" y="30"/>
                    </a:lnTo>
                    <a:lnTo>
                      <a:pt x="24" y="48"/>
                    </a:lnTo>
                    <a:lnTo>
                      <a:pt x="24" y="54"/>
                    </a:lnTo>
                    <a:lnTo>
                      <a:pt x="24" y="78"/>
                    </a:lnTo>
                    <a:lnTo>
                      <a:pt x="24" y="108"/>
                    </a:lnTo>
                    <a:lnTo>
                      <a:pt x="30" y="24"/>
                    </a:lnTo>
                    <a:lnTo>
                      <a:pt x="30" y="36"/>
                    </a:lnTo>
                    <a:lnTo>
                      <a:pt x="30" y="96"/>
                    </a:lnTo>
                    <a:lnTo>
                      <a:pt x="30" y="48"/>
                    </a:lnTo>
                    <a:lnTo>
                      <a:pt x="30" y="90"/>
                    </a:lnTo>
                    <a:lnTo>
                      <a:pt x="30" y="72"/>
                    </a:lnTo>
                    <a:lnTo>
                      <a:pt x="30" y="84"/>
                    </a:lnTo>
                    <a:lnTo>
                      <a:pt x="30" y="60"/>
                    </a:lnTo>
                    <a:lnTo>
                      <a:pt x="30" y="48"/>
                    </a:lnTo>
                    <a:lnTo>
                      <a:pt x="30" y="36"/>
                    </a:lnTo>
                    <a:lnTo>
                      <a:pt x="30" y="42"/>
                    </a:lnTo>
                    <a:lnTo>
                      <a:pt x="30" y="36"/>
                    </a:lnTo>
                    <a:lnTo>
                      <a:pt x="30" y="36"/>
                    </a:lnTo>
                    <a:lnTo>
                      <a:pt x="30" y="78"/>
                    </a:lnTo>
                    <a:lnTo>
                      <a:pt x="30" y="42"/>
                    </a:lnTo>
                    <a:lnTo>
                      <a:pt x="30" y="48"/>
                    </a:lnTo>
                    <a:lnTo>
                      <a:pt x="30" y="84"/>
                    </a:lnTo>
                    <a:lnTo>
                      <a:pt x="30" y="42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30" y="60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12"/>
                    </a:lnTo>
                    <a:lnTo>
                      <a:pt x="30" y="42"/>
                    </a:lnTo>
                    <a:lnTo>
                      <a:pt x="30" y="30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72"/>
                    </a:lnTo>
                    <a:lnTo>
                      <a:pt x="30" y="36"/>
                    </a:lnTo>
                    <a:lnTo>
                      <a:pt x="30" y="54"/>
                    </a:lnTo>
                    <a:lnTo>
                      <a:pt x="30" y="60"/>
                    </a:lnTo>
                    <a:lnTo>
                      <a:pt x="30" y="84"/>
                    </a:lnTo>
                    <a:lnTo>
                      <a:pt x="30" y="54"/>
                    </a:lnTo>
                    <a:lnTo>
                      <a:pt x="30" y="60"/>
                    </a:lnTo>
                    <a:lnTo>
                      <a:pt x="30" y="0"/>
                    </a:lnTo>
                    <a:lnTo>
                      <a:pt x="30" y="60"/>
                    </a:lnTo>
                    <a:lnTo>
                      <a:pt x="30" y="36"/>
                    </a:lnTo>
                    <a:lnTo>
                      <a:pt x="30" y="66"/>
                    </a:lnTo>
                    <a:lnTo>
                      <a:pt x="30" y="24"/>
                    </a:lnTo>
                    <a:lnTo>
                      <a:pt x="30" y="48"/>
                    </a:lnTo>
                    <a:lnTo>
                      <a:pt x="30" y="54"/>
                    </a:lnTo>
                    <a:lnTo>
                      <a:pt x="30" y="42"/>
                    </a:lnTo>
                    <a:lnTo>
                      <a:pt x="30" y="54"/>
                    </a:lnTo>
                    <a:lnTo>
                      <a:pt x="30" y="18"/>
                    </a:lnTo>
                    <a:lnTo>
                      <a:pt x="30" y="108"/>
                    </a:lnTo>
                    <a:lnTo>
                      <a:pt x="30" y="54"/>
                    </a:lnTo>
                    <a:lnTo>
                      <a:pt x="30" y="60"/>
                    </a:lnTo>
                    <a:lnTo>
                      <a:pt x="30" y="66"/>
                    </a:lnTo>
                    <a:lnTo>
                      <a:pt x="30" y="48"/>
                    </a:lnTo>
                    <a:lnTo>
                      <a:pt x="30" y="54"/>
                    </a:lnTo>
                    <a:lnTo>
                      <a:pt x="30" y="36"/>
                    </a:lnTo>
                    <a:lnTo>
                      <a:pt x="30" y="48"/>
                    </a:lnTo>
                    <a:lnTo>
                      <a:pt x="30" y="42"/>
                    </a:lnTo>
                    <a:lnTo>
                      <a:pt x="30" y="66"/>
                    </a:lnTo>
                    <a:lnTo>
                      <a:pt x="30" y="42"/>
                    </a:lnTo>
                    <a:lnTo>
                      <a:pt x="30" y="72"/>
                    </a:lnTo>
                    <a:lnTo>
                      <a:pt x="30" y="48"/>
                    </a:lnTo>
                    <a:lnTo>
                      <a:pt x="30" y="60"/>
                    </a:lnTo>
                    <a:lnTo>
                      <a:pt x="30" y="66"/>
                    </a:lnTo>
                    <a:lnTo>
                      <a:pt x="30" y="78"/>
                    </a:lnTo>
                    <a:lnTo>
                      <a:pt x="30" y="42"/>
                    </a:lnTo>
                    <a:lnTo>
                      <a:pt x="30" y="60"/>
                    </a:lnTo>
                    <a:lnTo>
                      <a:pt x="30" y="84"/>
                    </a:lnTo>
                    <a:lnTo>
                      <a:pt x="30" y="66"/>
                    </a:lnTo>
                    <a:lnTo>
                      <a:pt x="30" y="60"/>
                    </a:lnTo>
                    <a:lnTo>
                      <a:pt x="30" y="72"/>
                    </a:lnTo>
                    <a:lnTo>
                      <a:pt x="30" y="48"/>
                    </a:lnTo>
                    <a:lnTo>
                      <a:pt x="30" y="42"/>
                    </a:lnTo>
                    <a:lnTo>
                      <a:pt x="30" y="54"/>
                    </a:lnTo>
                    <a:lnTo>
                      <a:pt x="30" y="90"/>
                    </a:lnTo>
                    <a:lnTo>
                      <a:pt x="30" y="66"/>
                    </a:lnTo>
                    <a:lnTo>
                      <a:pt x="30" y="72"/>
                    </a:lnTo>
                    <a:lnTo>
                      <a:pt x="30" y="18"/>
                    </a:lnTo>
                    <a:lnTo>
                      <a:pt x="30" y="60"/>
                    </a:lnTo>
                    <a:lnTo>
                      <a:pt x="30" y="54"/>
                    </a:lnTo>
                    <a:lnTo>
                      <a:pt x="30" y="84"/>
                    </a:lnTo>
                    <a:lnTo>
                      <a:pt x="30" y="66"/>
                    </a:lnTo>
                    <a:lnTo>
                      <a:pt x="30" y="60"/>
                    </a:lnTo>
                    <a:lnTo>
                      <a:pt x="30" y="54"/>
                    </a:lnTo>
                    <a:lnTo>
                      <a:pt x="30" y="48"/>
                    </a:lnTo>
                    <a:lnTo>
                      <a:pt x="30" y="42"/>
                    </a:lnTo>
                    <a:lnTo>
                      <a:pt x="30" y="66"/>
                    </a:lnTo>
                    <a:lnTo>
                      <a:pt x="30" y="48"/>
                    </a:lnTo>
                    <a:lnTo>
                      <a:pt x="30" y="18"/>
                    </a:lnTo>
                    <a:lnTo>
                      <a:pt x="30" y="60"/>
                    </a:lnTo>
                    <a:lnTo>
                      <a:pt x="30" y="54"/>
                    </a:lnTo>
                    <a:lnTo>
                      <a:pt x="30" y="72"/>
                    </a:lnTo>
                    <a:lnTo>
                      <a:pt x="30" y="60"/>
                    </a:lnTo>
                    <a:lnTo>
                      <a:pt x="30" y="78"/>
                    </a:lnTo>
                    <a:lnTo>
                      <a:pt x="30" y="72"/>
                    </a:lnTo>
                    <a:lnTo>
                      <a:pt x="30" y="30"/>
                    </a:lnTo>
                    <a:lnTo>
                      <a:pt x="30" y="60"/>
                    </a:lnTo>
                    <a:lnTo>
                      <a:pt x="30" y="36"/>
                    </a:lnTo>
                    <a:lnTo>
                      <a:pt x="30" y="48"/>
                    </a:lnTo>
                    <a:lnTo>
                      <a:pt x="30" y="36"/>
                    </a:lnTo>
                    <a:lnTo>
                      <a:pt x="30" y="60"/>
                    </a:lnTo>
                    <a:lnTo>
                      <a:pt x="30" y="78"/>
                    </a:lnTo>
                    <a:lnTo>
                      <a:pt x="30" y="60"/>
                    </a:lnTo>
                    <a:lnTo>
                      <a:pt x="30" y="90"/>
                    </a:lnTo>
                    <a:lnTo>
                      <a:pt x="30" y="72"/>
                    </a:lnTo>
                    <a:lnTo>
                      <a:pt x="30" y="54"/>
                    </a:lnTo>
                    <a:lnTo>
                      <a:pt x="36" y="72"/>
                    </a:lnTo>
                    <a:lnTo>
                      <a:pt x="36" y="54"/>
                    </a:lnTo>
                    <a:lnTo>
                      <a:pt x="36" y="42"/>
                    </a:lnTo>
                    <a:lnTo>
                      <a:pt x="36" y="72"/>
                    </a:lnTo>
                    <a:lnTo>
                      <a:pt x="36" y="54"/>
                    </a:lnTo>
                    <a:lnTo>
                      <a:pt x="36" y="96"/>
                    </a:lnTo>
                    <a:lnTo>
                      <a:pt x="36" y="60"/>
                    </a:lnTo>
                    <a:lnTo>
                      <a:pt x="36" y="54"/>
                    </a:lnTo>
                    <a:lnTo>
                      <a:pt x="36" y="54"/>
                    </a:lnTo>
                    <a:lnTo>
                      <a:pt x="36" y="66"/>
                    </a:lnTo>
                    <a:lnTo>
                      <a:pt x="36" y="66"/>
                    </a:lnTo>
                    <a:lnTo>
                      <a:pt x="36" y="48"/>
                    </a:lnTo>
                    <a:lnTo>
                      <a:pt x="36" y="54"/>
                    </a:lnTo>
                    <a:lnTo>
                      <a:pt x="36" y="18"/>
                    </a:lnTo>
                    <a:lnTo>
                      <a:pt x="36" y="42"/>
                    </a:lnTo>
                    <a:lnTo>
                      <a:pt x="36" y="66"/>
                    </a:lnTo>
                    <a:lnTo>
                      <a:pt x="36" y="60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6" y="54"/>
                    </a:lnTo>
                    <a:lnTo>
                      <a:pt x="36" y="72"/>
                    </a:lnTo>
                    <a:lnTo>
                      <a:pt x="36" y="84"/>
                    </a:lnTo>
                    <a:lnTo>
                      <a:pt x="36" y="60"/>
                    </a:lnTo>
                    <a:lnTo>
                      <a:pt x="36" y="54"/>
                    </a:lnTo>
                    <a:lnTo>
                      <a:pt x="36" y="66"/>
                    </a:lnTo>
                    <a:lnTo>
                      <a:pt x="36" y="48"/>
                    </a:lnTo>
                    <a:lnTo>
                      <a:pt x="36" y="78"/>
                    </a:lnTo>
                    <a:lnTo>
                      <a:pt x="36" y="60"/>
                    </a:lnTo>
                    <a:lnTo>
                      <a:pt x="36" y="12"/>
                    </a:lnTo>
                    <a:lnTo>
                      <a:pt x="36" y="54"/>
                    </a:lnTo>
                    <a:lnTo>
                      <a:pt x="36" y="48"/>
                    </a:lnTo>
                    <a:lnTo>
                      <a:pt x="36" y="30"/>
                    </a:lnTo>
                    <a:lnTo>
                      <a:pt x="36" y="60"/>
                    </a:lnTo>
                    <a:lnTo>
                      <a:pt x="36" y="48"/>
                    </a:lnTo>
                    <a:lnTo>
                      <a:pt x="36" y="66"/>
                    </a:lnTo>
                    <a:lnTo>
                      <a:pt x="36" y="66"/>
                    </a:lnTo>
                    <a:lnTo>
                      <a:pt x="36" y="84"/>
                    </a:lnTo>
                    <a:lnTo>
                      <a:pt x="36" y="30"/>
                    </a:lnTo>
                    <a:lnTo>
                      <a:pt x="36" y="42"/>
                    </a:lnTo>
                    <a:lnTo>
                      <a:pt x="36" y="30"/>
                    </a:lnTo>
                    <a:lnTo>
                      <a:pt x="36" y="30"/>
                    </a:lnTo>
                    <a:lnTo>
                      <a:pt x="36" y="66"/>
                    </a:lnTo>
                    <a:lnTo>
                      <a:pt x="36" y="72"/>
                    </a:lnTo>
                    <a:lnTo>
                      <a:pt x="36" y="66"/>
                    </a:lnTo>
                    <a:lnTo>
                      <a:pt x="36" y="48"/>
                    </a:lnTo>
                    <a:lnTo>
                      <a:pt x="36" y="42"/>
                    </a:lnTo>
                    <a:lnTo>
                      <a:pt x="36" y="36"/>
                    </a:lnTo>
                    <a:lnTo>
                      <a:pt x="36" y="12"/>
                    </a:lnTo>
                    <a:lnTo>
                      <a:pt x="36" y="48"/>
                    </a:lnTo>
                    <a:lnTo>
                      <a:pt x="36" y="36"/>
                    </a:lnTo>
                    <a:lnTo>
                      <a:pt x="36" y="78"/>
                    </a:lnTo>
                    <a:lnTo>
                      <a:pt x="36" y="54"/>
                    </a:lnTo>
                    <a:lnTo>
                      <a:pt x="36" y="54"/>
                    </a:lnTo>
                    <a:lnTo>
                      <a:pt x="36" y="72"/>
                    </a:lnTo>
                    <a:lnTo>
                      <a:pt x="36" y="36"/>
                    </a:lnTo>
                    <a:lnTo>
                      <a:pt x="36" y="54"/>
                    </a:lnTo>
                    <a:lnTo>
                      <a:pt x="36" y="42"/>
                    </a:lnTo>
                    <a:lnTo>
                      <a:pt x="36" y="48"/>
                    </a:lnTo>
                    <a:lnTo>
                      <a:pt x="36" y="30"/>
                    </a:lnTo>
                    <a:lnTo>
                      <a:pt x="36" y="72"/>
                    </a:lnTo>
                    <a:lnTo>
                      <a:pt x="36" y="36"/>
                    </a:lnTo>
                    <a:lnTo>
                      <a:pt x="36" y="72"/>
                    </a:lnTo>
                    <a:lnTo>
                      <a:pt x="36" y="54"/>
                    </a:lnTo>
                    <a:lnTo>
                      <a:pt x="36" y="78"/>
                    </a:lnTo>
                    <a:lnTo>
                      <a:pt x="36" y="42"/>
                    </a:lnTo>
                    <a:lnTo>
                      <a:pt x="36" y="24"/>
                    </a:lnTo>
                    <a:lnTo>
                      <a:pt x="36" y="60"/>
                    </a:lnTo>
                    <a:lnTo>
                      <a:pt x="36" y="42"/>
                    </a:lnTo>
                    <a:lnTo>
                      <a:pt x="36" y="42"/>
                    </a:lnTo>
                    <a:lnTo>
                      <a:pt x="36" y="48"/>
                    </a:lnTo>
                    <a:lnTo>
                      <a:pt x="36" y="78"/>
                    </a:lnTo>
                    <a:lnTo>
                      <a:pt x="36" y="42"/>
                    </a:lnTo>
                    <a:lnTo>
                      <a:pt x="36" y="96"/>
                    </a:lnTo>
                    <a:lnTo>
                      <a:pt x="36" y="60"/>
                    </a:lnTo>
                    <a:lnTo>
                      <a:pt x="36" y="12"/>
                    </a:lnTo>
                    <a:lnTo>
                      <a:pt x="36" y="78"/>
                    </a:lnTo>
                    <a:lnTo>
                      <a:pt x="36" y="78"/>
                    </a:lnTo>
                    <a:lnTo>
                      <a:pt x="36" y="54"/>
                    </a:lnTo>
                    <a:lnTo>
                      <a:pt x="36" y="48"/>
                    </a:lnTo>
                    <a:lnTo>
                      <a:pt x="36" y="36"/>
                    </a:lnTo>
                    <a:lnTo>
                      <a:pt x="36" y="66"/>
                    </a:lnTo>
                    <a:lnTo>
                      <a:pt x="36" y="78"/>
                    </a:lnTo>
                    <a:lnTo>
                      <a:pt x="36" y="66"/>
                    </a:lnTo>
                    <a:lnTo>
                      <a:pt x="36" y="66"/>
                    </a:lnTo>
                    <a:lnTo>
                      <a:pt x="36" y="42"/>
                    </a:lnTo>
                    <a:lnTo>
                      <a:pt x="36" y="60"/>
                    </a:lnTo>
                    <a:lnTo>
                      <a:pt x="36" y="48"/>
                    </a:lnTo>
                    <a:lnTo>
                      <a:pt x="36" y="90"/>
                    </a:lnTo>
                    <a:lnTo>
                      <a:pt x="36" y="36"/>
                    </a:lnTo>
                    <a:lnTo>
                      <a:pt x="36" y="78"/>
                    </a:lnTo>
                    <a:lnTo>
                      <a:pt x="36" y="54"/>
                    </a:lnTo>
                    <a:lnTo>
                      <a:pt x="36" y="78"/>
                    </a:lnTo>
                    <a:lnTo>
                      <a:pt x="36" y="48"/>
                    </a:lnTo>
                    <a:lnTo>
                      <a:pt x="36" y="36"/>
                    </a:lnTo>
                    <a:lnTo>
                      <a:pt x="36" y="66"/>
                    </a:lnTo>
                    <a:lnTo>
                      <a:pt x="36" y="42"/>
                    </a:lnTo>
                    <a:lnTo>
                      <a:pt x="36" y="60"/>
                    </a:lnTo>
                    <a:lnTo>
                      <a:pt x="36" y="48"/>
                    </a:lnTo>
                    <a:lnTo>
                      <a:pt x="36" y="30"/>
                    </a:lnTo>
                    <a:lnTo>
                      <a:pt x="36" y="60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36" y="78"/>
                    </a:lnTo>
                    <a:lnTo>
                      <a:pt x="42" y="66"/>
                    </a:lnTo>
                    <a:lnTo>
                      <a:pt x="42" y="42"/>
                    </a:lnTo>
                    <a:lnTo>
                      <a:pt x="42" y="54"/>
                    </a:lnTo>
                    <a:lnTo>
                      <a:pt x="42" y="30"/>
                    </a:lnTo>
                    <a:lnTo>
                      <a:pt x="42" y="60"/>
                    </a:lnTo>
                    <a:lnTo>
                      <a:pt x="42" y="36"/>
                    </a:lnTo>
                    <a:lnTo>
                      <a:pt x="42" y="54"/>
                    </a:lnTo>
                    <a:lnTo>
                      <a:pt x="42" y="48"/>
                    </a:lnTo>
                    <a:lnTo>
                      <a:pt x="42" y="60"/>
                    </a:lnTo>
                    <a:lnTo>
                      <a:pt x="42" y="66"/>
                    </a:lnTo>
                    <a:lnTo>
                      <a:pt x="42" y="84"/>
                    </a:lnTo>
                    <a:lnTo>
                      <a:pt x="42" y="84"/>
                    </a:lnTo>
                    <a:lnTo>
                      <a:pt x="42" y="42"/>
                    </a:lnTo>
                    <a:lnTo>
                      <a:pt x="42" y="60"/>
                    </a:lnTo>
                    <a:lnTo>
                      <a:pt x="42" y="66"/>
                    </a:lnTo>
                    <a:lnTo>
                      <a:pt x="42" y="60"/>
                    </a:lnTo>
                    <a:lnTo>
                      <a:pt x="42" y="60"/>
                    </a:lnTo>
                    <a:lnTo>
                      <a:pt x="42" y="24"/>
                    </a:lnTo>
                    <a:lnTo>
                      <a:pt x="42" y="42"/>
                    </a:lnTo>
                    <a:lnTo>
                      <a:pt x="42" y="54"/>
                    </a:lnTo>
                    <a:lnTo>
                      <a:pt x="42" y="66"/>
                    </a:lnTo>
                    <a:lnTo>
                      <a:pt x="42" y="36"/>
                    </a:lnTo>
                    <a:lnTo>
                      <a:pt x="42" y="48"/>
                    </a:lnTo>
                    <a:lnTo>
                      <a:pt x="42" y="36"/>
                    </a:lnTo>
                    <a:lnTo>
                      <a:pt x="42" y="84"/>
                    </a:lnTo>
                    <a:lnTo>
                      <a:pt x="42" y="36"/>
                    </a:lnTo>
                    <a:lnTo>
                      <a:pt x="42" y="66"/>
                    </a:lnTo>
                    <a:lnTo>
                      <a:pt x="42" y="48"/>
                    </a:lnTo>
                    <a:lnTo>
                      <a:pt x="42" y="60"/>
                    </a:lnTo>
                    <a:lnTo>
                      <a:pt x="42" y="36"/>
                    </a:lnTo>
                    <a:lnTo>
                      <a:pt x="42" y="42"/>
                    </a:lnTo>
                    <a:lnTo>
                      <a:pt x="42" y="72"/>
                    </a:lnTo>
                    <a:lnTo>
                      <a:pt x="42" y="96"/>
                    </a:lnTo>
                    <a:lnTo>
                      <a:pt x="42" y="42"/>
                    </a:lnTo>
                    <a:lnTo>
                      <a:pt x="42" y="42"/>
                    </a:lnTo>
                    <a:lnTo>
                      <a:pt x="42" y="42"/>
                    </a:lnTo>
                    <a:lnTo>
                      <a:pt x="42" y="60"/>
                    </a:lnTo>
                    <a:lnTo>
                      <a:pt x="42" y="66"/>
                    </a:lnTo>
                    <a:lnTo>
                      <a:pt x="42" y="54"/>
                    </a:lnTo>
                    <a:lnTo>
                      <a:pt x="42" y="90"/>
                    </a:lnTo>
                    <a:lnTo>
                      <a:pt x="42" y="36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2" y="84"/>
                    </a:lnTo>
                    <a:lnTo>
                      <a:pt x="42" y="48"/>
                    </a:lnTo>
                    <a:lnTo>
                      <a:pt x="42" y="42"/>
                    </a:lnTo>
                    <a:lnTo>
                      <a:pt x="42" y="48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2" y="78"/>
                    </a:lnTo>
                    <a:lnTo>
                      <a:pt x="42" y="72"/>
                    </a:lnTo>
                    <a:lnTo>
                      <a:pt x="42" y="72"/>
                    </a:lnTo>
                    <a:lnTo>
                      <a:pt x="42" y="48"/>
                    </a:lnTo>
                    <a:lnTo>
                      <a:pt x="42" y="36"/>
                    </a:lnTo>
                    <a:lnTo>
                      <a:pt x="42" y="42"/>
                    </a:lnTo>
                    <a:lnTo>
                      <a:pt x="42" y="78"/>
                    </a:lnTo>
                    <a:lnTo>
                      <a:pt x="42" y="60"/>
                    </a:lnTo>
                    <a:lnTo>
                      <a:pt x="42" y="48"/>
                    </a:lnTo>
                    <a:lnTo>
                      <a:pt x="42" y="60"/>
                    </a:lnTo>
                    <a:lnTo>
                      <a:pt x="42" y="42"/>
                    </a:lnTo>
                    <a:lnTo>
                      <a:pt x="42" y="66"/>
                    </a:lnTo>
                    <a:lnTo>
                      <a:pt x="42" y="60"/>
                    </a:lnTo>
                    <a:lnTo>
                      <a:pt x="42" y="72"/>
                    </a:lnTo>
                    <a:lnTo>
                      <a:pt x="42" y="36"/>
                    </a:lnTo>
                    <a:lnTo>
                      <a:pt x="42" y="60"/>
                    </a:lnTo>
                    <a:lnTo>
                      <a:pt x="42" y="66"/>
                    </a:lnTo>
                    <a:lnTo>
                      <a:pt x="42" y="48"/>
                    </a:lnTo>
                    <a:lnTo>
                      <a:pt x="42" y="90"/>
                    </a:lnTo>
                    <a:lnTo>
                      <a:pt x="42" y="90"/>
                    </a:lnTo>
                    <a:lnTo>
                      <a:pt x="42" y="66"/>
                    </a:lnTo>
                    <a:lnTo>
                      <a:pt x="42" y="72"/>
                    </a:lnTo>
                    <a:lnTo>
                      <a:pt x="42" y="66"/>
                    </a:lnTo>
                    <a:lnTo>
                      <a:pt x="42" y="102"/>
                    </a:lnTo>
                    <a:lnTo>
                      <a:pt x="42" y="36"/>
                    </a:lnTo>
                    <a:lnTo>
                      <a:pt x="42" y="84"/>
                    </a:lnTo>
                    <a:lnTo>
                      <a:pt x="42" y="90"/>
                    </a:lnTo>
                    <a:lnTo>
                      <a:pt x="42" y="72"/>
                    </a:lnTo>
                    <a:lnTo>
                      <a:pt x="42" y="48"/>
                    </a:lnTo>
                    <a:lnTo>
                      <a:pt x="42" y="78"/>
                    </a:lnTo>
                    <a:lnTo>
                      <a:pt x="42" y="48"/>
                    </a:lnTo>
                    <a:lnTo>
                      <a:pt x="42" y="42"/>
                    </a:lnTo>
                    <a:lnTo>
                      <a:pt x="42" y="84"/>
                    </a:lnTo>
                    <a:lnTo>
                      <a:pt x="42" y="66"/>
                    </a:lnTo>
                    <a:lnTo>
                      <a:pt x="42" y="42"/>
                    </a:lnTo>
                    <a:lnTo>
                      <a:pt x="42" y="36"/>
                    </a:lnTo>
                    <a:lnTo>
                      <a:pt x="42" y="42"/>
                    </a:lnTo>
                    <a:lnTo>
                      <a:pt x="42" y="54"/>
                    </a:lnTo>
                    <a:lnTo>
                      <a:pt x="42" y="60"/>
                    </a:lnTo>
                    <a:lnTo>
                      <a:pt x="42" y="48"/>
                    </a:lnTo>
                    <a:lnTo>
                      <a:pt x="42" y="54"/>
                    </a:lnTo>
                    <a:lnTo>
                      <a:pt x="42" y="48"/>
                    </a:lnTo>
                    <a:lnTo>
                      <a:pt x="42" y="60"/>
                    </a:lnTo>
                    <a:lnTo>
                      <a:pt x="42" y="54"/>
                    </a:lnTo>
                    <a:lnTo>
                      <a:pt x="42" y="72"/>
                    </a:lnTo>
                    <a:lnTo>
                      <a:pt x="42" y="66"/>
                    </a:lnTo>
                    <a:lnTo>
                      <a:pt x="42" y="48"/>
                    </a:lnTo>
                    <a:lnTo>
                      <a:pt x="42" y="48"/>
                    </a:lnTo>
                    <a:lnTo>
                      <a:pt x="42" y="72"/>
                    </a:lnTo>
                    <a:lnTo>
                      <a:pt x="42" y="72"/>
                    </a:lnTo>
                    <a:lnTo>
                      <a:pt x="42" y="90"/>
                    </a:lnTo>
                    <a:lnTo>
                      <a:pt x="42" y="72"/>
                    </a:lnTo>
                    <a:lnTo>
                      <a:pt x="42" y="48"/>
                    </a:lnTo>
                    <a:lnTo>
                      <a:pt x="48" y="72"/>
                    </a:lnTo>
                    <a:lnTo>
                      <a:pt x="48" y="84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48" y="90"/>
                    </a:lnTo>
                    <a:lnTo>
                      <a:pt x="48" y="66"/>
                    </a:lnTo>
                    <a:lnTo>
                      <a:pt x="48" y="90"/>
                    </a:lnTo>
                    <a:lnTo>
                      <a:pt x="48" y="84"/>
                    </a:lnTo>
                    <a:lnTo>
                      <a:pt x="48" y="84"/>
                    </a:lnTo>
                    <a:lnTo>
                      <a:pt x="48" y="84"/>
                    </a:lnTo>
                    <a:lnTo>
                      <a:pt x="48" y="42"/>
                    </a:lnTo>
                    <a:lnTo>
                      <a:pt x="48" y="54"/>
                    </a:lnTo>
                    <a:lnTo>
                      <a:pt x="48" y="78"/>
                    </a:lnTo>
                    <a:lnTo>
                      <a:pt x="48" y="78"/>
                    </a:lnTo>
                    <a:lnTo>
                      <a:pt x="48" y="54"/>
                    </a:lnTo>
                    <a:lnTo>
                      <a:pt x="48" y="66"/>
                    </a:lnTo>
                    <a:lnTo>
                      <a:pt x="48" y="54"/>
                    </a:lnTo>
                    <a:lnTo>
                      <a:pt x="48" y="96"/>
                    </a:lnTo>
                    <a:lnTo>
                      <a:pt x="48" y="78"/>
                    </a:lnTo>
                    <a:lnTo>
                      <a:pt x="48" y="72"/>
                    </a:lnTo>
                    <a:lnTo>
                      <a:pt x="48" y="66"/>
                    </a:lnTo>
                    <a:lnTo>
                      <a:pt x="48" y="36"/>
                    </a:lnTo>
                    <a:lnTo>
                      <a:pt x="48" y="48"/>
                    </a:lnTo>
                    <a:lnTo>
                      <a:pt x="48" y="42"/>
                    </a:lnTo>
                    <a:lnTo>
                      <a:pt x="48" y="60"/>
                    </a:lnTo>
                    <a:lnTo>
                      <a:pt x="48" y="42"/>
                    </a:lnTo>
                    <a:lnTo>
                      <a:pt x="48" y="66"/>
                    </a:lnTo>
                    <a:lnTo>
                      <a:pt x="48" y="42"/>
                    </a:lnTo>
                    <a:lnTo>
                      <a:pt x="48" y="120"/>
                    </a:lnTo>
                    <a:lnTo>
                      <a:pt x="48" y="36"/>
                    </a:lnTo>
                    <a:lnTo>
                      <a:pt x="48" y="54"/>
                    </a:lnTo>
                    <a:lnTo>
                      <a:pt x="48" y="96"/>
                    </a:lnTo>
                    <a:lnTo>
                      <a:pt x="48" y="36"/>
                    </a:lnTo>
                    <a:lnTo>
                      <a:pt x="48" y="48"/>
                    </a:lnTo>
                    <a:lnTo>
                      <a:pt x="48" y="36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48" y="48"/>
                    </a:lnTo>
                    <a:lnTo>
                      <a:pt x="48" y="66"/>
                    </a:lnTo>
                    <a:lnTo>
                      <a:pt x="48" y="78"/>
                    </a:lnTo>
                    <a:lnTo>
                      <a:pt x="48" y="60"/>
                    </a:lnTo>
                    <a:lnTo>
                      <a:pt x="48" y="78"/>
                    </a:lnTo>
                    <a:lnTo>
                      <a:pt x="48" y="66"/>
                    </a:lnTo>
                    <a:lnTo>
                      <a:pt x="48" y="78"/>
                    </a:lnTo>
                    <a:lnTo>
                      <a:pt x="48" y="84"/>
                    </a:lnTo>
                    <a:lnTo>
                      <a:pt x="48" y="42"/>
                    </a:lnTo>
                    <a:lnTo>
                      <a:pt x="48" y="72"/>
                    </a:lnTo>
                    <a:lnTo>
                      <a:pt x="48" y="60"/>
                    </a:lnTo>
                    <a:lnTo>
                      <a:pt x="48" y="78"/>
                    </a:lnTo>
                    <a:lnTo>
                      <a:pt x="48" y="36"/>
                    </a:lnTo>
                    <a:lnTo>
                      <a:pt x="48" y="36"/>
                    </a:lnTo>
                    <a:lnTo>
                      <a:pt x="48" y="48"/>
                    </a:lnTo>
                    <a:lnTo>
                      <a:pt x="48" y="90"/>
                    </a:lnTo>
                    <a:lnTo>
                      <a:pt x="48" y="78"/>
                    </a:lnTo>
                    <a:lnTo>
                      <a:pt x="48" y="48"/>
                    </a:lnTo>
                    <a:lnTo>
                      <a:pt x="48" y="90"/>
                    </a:lnTo>
                    <a:lnTo>
                      <a:pt x="48" y="42"/>
                    </a:lnTo>
                    <a:lnTo>
                      <a:pt x="48" y="36"/>
                    </a:lnTo>
                    <a:lnTo>
                      <a:pt x="48" y="54"/>
                    </a:lnTo>
                    <a:lnTo>
                      <a:pt x="48" y="66"/>
                    </a:lnTo>
                    <a:lnTo>
                      <a:pt x="48" y="78"/>
                    </a:lnTo>
                    <a:lnTo>
                      <a:pt x="48" y="30"/>
                    </a:lnTo>
                    <a:lnTo>
                      <a:pt x="48" y="6"/>
                    </a:lnTo>
                    <a:lnTo>
                      <a:pt x="48" y="36"/>
                    </a:lnTo>
                    <a:lnTo>
                      <a:pt x="48" y="60"/>
                    </a:lnTo>
                    <a:lnTo>
                      <a:pt x="48" y="54"/>
                    </a:lnTo>
                    <a:lnTo>
                      <a:pt x="48" y="78"/>
                    </a:lnTo>
                    <a:lnTo>
                      <a:pt x="48" y="84"/>
                    </a:lnTo>
                    <a:lnTo>
                      <a:pt x="48" y="66"/>
                    </a:lnTo>
                    <a:lnTo>
                      <a:pt x="48" y="54"/>
                    </a:lnTo>
                    <a:lnTo>
                      <a:pt x="48" y="60"/>
                    </a:lnTo>
                    <a:lnTo>
                      <a:pt x="48" y="54"/>
                    </a:lnTo>
                    <a:lnTo>
                      <a:pt x="48" y="72"/>
                    </a:lnTo>
                    <a:lnTo>
                      <a:pt x="48" y="48"/>
                    </a:lnTo>
                    <a:lnTo>
                      <a:pt x="48" y="30"/>
                    </a:lnTo>
                    <a:lnTo>
                      <a:pt x="48" y="84"/>
                    </a:lnTo>
                    <a:lnTo>
                      <a:pt x="48" y="72"/>
                    </a:lnTo>
                    <a:lnTo>
                      <a:pt x="48" y="60"/>
                    </a:lnTo>
                    <a:lnTo>
                      <a:pt x="48" y="66"/>
                    </a:lnTo>
                    <a:lnTo>
                      <a:pt x="48" y="78"/>
                    </a:lnTo>
                    <a:lnTo>
                      <a:pt x="48" y="48"/>
                    </a:lnTo>
                    <a:lnTo>
                      <a:pt x="48" y="42"/>
                    </a:lnTo>
                    <a:lnTo>
                      <a:pt x="48" y="48"/>
                    </a:lnTo>
                    <a:lnTo>
                      <a:pt x="48" y="90"/>
                    </a:lnTo>
                    <a:lnTo>
                      <a:pt x="48" y="54"/>
                    </a:lnTo>
                    <a:lnTo>
                      <a:pt x="48" y="60"/>
                    </a:lnTo>
                    <a:lnTo>
                      <a:pt x="48" y="60"/>
                    </a:lnTo>
                    <a:lnTo>
                      <a:pt x="48" y="48"/>
                    </a:lnTo>
                    <a:lnTo>
                      <a:pt x="48" y="96"/>
                    </a:lnTo>
                    <a:lnTo>
                      <a:pt x="48" y="36"/>
                    </a:lnTo>
                    <a:lnTo>
                      <a:pt x="48" y="96"/>
                    </a:lnTo>
                    <a:lnTo>
                      <a:pt x="48" y="48"/>
                    </a:lnTo>
                    <a:lnTo>
                      <a:pt x="48" y="66"/>
                    </a:lnTo>
                    <a:lnTo>
                      <a:pt x="48" y="54"/>
                    </a:lnTo>
                    <a:lnTo>
                      <a:pt x="48" y="42"/>
                    </a:lnTo>
                    <a:lnTo>
                      <a:pt x="48" y="24"/>
                    </a:lnTo>
                    <a:lnTo>
                      <a:pt x="48" y="48"/>
                    </a:lnTo>
                    <a:lnTo>
                      <a:pt x="48" y="96"/>
                    </a:lnTo>
                    <a:lnTo>
                      <a:pt x="48" y="84"/>
                    </a:lnTo>
                    <a:lnTo>
                      <a:pt x="48" y="36"/>
                    </a:lnTo>
                    <a:lnTo>
                      <a:pt x="48" y="24"/>
                    </a:lnTo>
                    <a:lnTo>
                      <a:pt x="48" y="90"/>
                    </a:lnTo>
                    <a:lnTo>
                      <a:pt x="54" y="54"/>
                    </a:lnTo>
                    <a:lnTo>
                      <a:pt x="54" y="66"/>
                    </a:lnTo>
                    <a:lnTo>
                      <a:pt x="54" y="84"/>
                    </a:lnTo>
                    <a:lnTo>
                      <a:pt x="54" y="60"/>
                    </a:lnTo>
                    <a:lnTo>
                      <a:pt x="54" y="42"/>
                    </a:lnTo>
                    <a:lnTo>
                      <a:pt x="54" y="90"/>
                    </a:lnTo>
                    <a:lnTo>
                      <a:pt x="54" y="54"/>
                    </a:lnTo>
                    <a:lnTo>
                      <a:pt x="54" y="78"/>
                    </a:lnTo>
                    <a:lnTo>
                      <a:pt x="54" y="48"/>
                    </a:lnTo>
                    <a:lnTo>
                      <a:pt x="54" y="48"/>
                    </a:lnTo>
                    <a:lnTo>
                      <a:pt x="54" y="30"/>
                    </a:lnTo>
                    <a:lnTo>
                      <a:pt x="54" y="42"/>
                    </a:lnTo>
                    <a:lnTo>
                      <a:pt x="54" y="36"/>
                    </a:lnTo>
                    <a:lnTo>
                      <a:pt x="54" y="90"/>
                    </a:lnTo>
                    <a:lnTo>
                      <a:pt x="54" y="66"/>
                    </a:lnTo>
                    <a:lnTo>
                      <a:pt x="54" y="36"/>
                    </a:lnTo>
                    <a:lnTo>
                      <a:pt x="54" y="78"/>
                    </a:lnTo>
                    <a:lnTo>
                      <a:pt x="54" y="48"/>
                    </a:lnTo>
                    <a:lnTo>
                      <a:pt x="54" y="36"/>
                    </a:lnTo>
                    <a:lnTo>
                      <a:pt x="54" y="78"/>
                    </a:lnTo>
                    <a:lnTo>
                      <a:pt x="54" y="72"/>
                    </a:lnTo>
                    <a:lnTo>
                      <a:pt x="54" y="48"/>
                    </a:lnTo>
                    <a:lnTo>
                      <a:pt x="54" y="54"/>
                    </a:lnTo>
                    <a:lnTo>
                      <a:pt x="54" y="66"/>
                    </a:lnTo>
                    <a:lnTo>
                      <a:pt x="54" y="24"/>
                    </a:lnTo>
                    <a:lnTo>
                      <a:pt x="54" y="48"/>
                    </a:lnTo>
                    <a:lnTo>
                      <a:pt x="54" y="66"/>
                    </a:lnTo>
                    <a:lnTo>
                      <a:pt x="54" y="48"/>
                    </a:lnTo>
                    <a:lnTo>
                      <a:pt x="54" y="90"/>
                    </a:lnTo>
                    <a:lnTo>
                      <a:pt x="54" y="66"/>
                    </a:lnTo>
                    <a:lnTo>
                      <a:pt x="54" y="102"/>
                    </a:lnTo>
                    <a:lnTo>
                      <a:pt x="54" y="42"/>
                    </a:lnTo>
                    <a:lnTo>
                      <a:pt x="54" y="18"/>
                    </a:lnTo>
                    <a:lnTo>
                      <a:pt x="54" y="84"/>
                    </a:lnTo>
                    <a:lnTo>
                      <a:pt x="54" y="36"/>
                    </a:lnTo>
                    <a:lnTo>
                      <a:pt x="54" y="78"/>
                    </a:lnTo>
                    <a:lnTo>
                      <a:pt x="54" y="60"/>
                    </a:lnTo>
                    <a:lnTo>
                      <a:pt x="54" y="18"/>
                    </a:lnTo>
                    <a:lnTo>
                      <a:pt x="54" y="48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54" y="42"/>
                    </a:lnTo>
                    <a:lnTo>
                      <a:pt x="54" y="60"/>
                    </a:lnTo>
                    <a:lnTo>
                      <a:pt x="54" y="66"/>
                    </a:lnTo>
                    <a:lnTo>
                      <a:pt x="54" y="48"/>
                    </a:lnTo>
                    <a:lnTo>
                      <a:pt x="54" y="48"/>
                    </a:lnTo>
                    <a:lnTo>
                      <a:pt x="54" y="60"/>
                    </a:lnTo>
                    <a:lnTo>
                      <a:pt x="54" y="78"/>
                    </a:lnTo>
                    <a:lnTo>
                      <a:pt x="54" y="54"/>
                    </a:lnTo>
                    <a:lnTo>
                      <a:pt x="54" y="66"/>
                    </a:lnTo>
                    <a:lnTo>
                      <a:pt x="54" y="36"/>
                    </a:lnTo>
                    <a:lnTo>
                      <a:pt x="54" y="48"/>
                    </a:lnTo>
                    <a:lnTo>
                      <a:pt x="54" y="66"/>
                    </a:lnTo>
                    <a:lnTo>
                      <a:pt x="54" y="54"/>
                    </a:lnTo>
                    <a:lnTo>
                      <a:pt x="54" y="18"/>
                    </a:lnTo>
                    <a:lnTo>
                      <a:pt x="54" y="54"/>
                    </a:lnTo>
                    <a:lnTo>
                      <a:pt x="54" y="42"/>
                    </a:lnTo>
                    <a:lnTo>
                      <a:pt x="54" y="60"/>
                    </a:lnTo>
                    <a:lnTo>
                      <a:pt x="54" y="66"/>
                    </a:lnTo>
                    <a:lnTo>
                      <a:pt x="54" y="78"/>
                    </a:lnTo>
                    <a:lnTo>
                      <a:pt x="54" y="36"/>
                    </a:lnTo>
                    <a:lnTo>
                      <a:pt x="54" y="72"/>
                    </a:lnTo>
                    <a:lnTo>
                      <a:pt x="54" y="78"/>
                    </a:lnTo>
                    <a:lnTo>
                      <a:pt x="54" y="72"/>
                    </a:lnTo>
                    <a:lnTo>
                      <a:pt x="54" y="72"/>
                    </a:lnTo>
                    <a:lnTo>
                      <a:pt x="54" y="66"/>
                    </a:lnTo>
                    <a:lnTo>
                      <a:pt x="54" y="42"/>
                    </a:lnTo>
                    <a:lnTo>
                      <a:pt x="54" y="72"/>
                    </a:lnTo>
                    <a:lnTo>
                      <a:pt x="54" y="60"/>
                    </a:lnTo>
                    <a:lnTo>
                      <a:pt x="54" y="108"/>
                    </a:lnTo>
                    <a:lnTo>
                      <a:pt x="54" y="60"/>
                    </a:lnTo>
                    <a:lnTo>
                      <a:pt x="54" y="54"/>
                    </a:lnTo>
                    <a:lnTo>
                      <a:pt x="54" y="42"/>
                    </a:lnTo>
                    <a:lnTo>
                      <a:pt x="54" y="54"/>
                    </a:lnTo>
                    <a:lnTo>
                      <a:pt x="54" y="42"/>
                    </a:lnTo>
                    <a:lnTo>
                      <a:pt x="54" y="60"/>
                    </a:lnTo>
                    <a:lnTo>
                      <a:pt x="54" y="24"/>
                    </a:lnTo>
                    <a:lnTo>
                      <a:pt x="54" y="54"/>
                    </a:lnTo>
                    <a:lnTo>
                      <a:pt x="54" y="72"/>
                    </a:lnTo>
                    <a:lnTo>
                      <a:pt x="54" y="78"/>
                    </a:lnTo>
                    <a:lnTo>
                      <a:pt x="54" y="120"/>
                    </a:lnTo>
                    <a:lnTo>
                      <a:pt x="54" y="66"/>
                    </a:lnTo>
                    <a:lnTo>
                      <a:pt x="54" y="48"/>
                    </a:lnTo>
                    <a:lnTo>
                      <a:pt x="54" y="42"/>
                    </a:lnTo>
                    <a:lnTo>
                      <a:pt x="54" y="90"/>
                    </a:lnTo>
                    <a:lnTo>
                      <a:pt x="54" y="78"/>
                    </a:lnTo>
                    <a:lnTo>
                      <a:pt x="54" y="54"/>
                    </a:lnTo>
                    <a:lnTo>
                      <a:pt x="54" y="60"/>
                    </a:lnTo>
                    <a:lnTo>
                      <a:pt x="54" y="72"/>
                    </a:lnTo>
                    <a:lnTo>
                      <a:pt x="54" y="90"/>
                    </a:lnTo>
                    <a:lnTo>
                      <a:pt x="54" y="36"/>
                    </a:lnTo>
                    <a:lnTo>
                      <a:pt x="54" y="60"/>
                    </a:lnTo>
                    <a:lnTo>
                      <a:pt x="54" y="90"/>
                    </a:lnTo>
                    <a:lnTo>
                      <a:pt x="54" y="42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49"/>
              <p:cNvSpPr>
                <a:spLocks/>
              </p:cNvSpPr>
              <p:nvPr/>
            </p:nvSpPr>
            <p:spPr bwMode="auto">
              <a:xfrm>
                <a:off x="4775200" y="7964488"/>
                <a:ext cx="95250" cy="180975"/>
              </a:xfrm>
              <a:custGeom>
                <a:avLst/>
                <a:gdLst>
                  <a:gd name="T0" fmla="*/ 6 w 60"/>
                  <a:gd name="T1" fmla="*/ 18 h 114"/>
                  <a:gd name="T2" fmla="*/ 6 w 60"/>
                  <a:gd name="T3" fmla="*/ 72 h 114"/>
                  <a:gd name="T4" fmla="*/ 6 w 60"/>
                  <a:gd name="T5" fmla="*/ 66 h 114"/>
                  <a:gd name="T6" fmla="*/ 6 w 60"/>
                  <a:gd name="T7" fmla="*/ 48 h 114"/>
                  <a:gd name="T8" fmla="*/ 6 w 60"/>
                  <a:gd name="T9" fmla="*/ 42 h 114"/>
                  <a:gd name="T10" fmla="*/ 6 w 60"/>
                  <a:gd name="T11" fmla="*/ 36 h 114"/>
                  <a:gd name="T12" fmla="*/ 6 w 60"/>
                  <a:gd name="T13" fmla="*/ 84 h 114"/>
                  <a:gd name="T14" fmla="*/ 12 w 60"/>
                  <a:gd name="T15" fmla="*/ 66 h 114"/>
                  <a:gd name="T16" fmla="*/ 12 w 60"/>
                  <a:gd name="T17" fmla="*/ 72 h 114"/>
                  <a:gd name="T18" fmla="*/ 12 w 60"/>
                  <a:gd name="T19" fmla="*/ 72 h 114"/>
                  <a:gd name="T20" fmla="*/ 12 w 60"/>
                  <a:gd name="T21" fmla="*/ 90 h 114"/>
                  <a:gd name="T22" fmla="*/ 12 w 60"/>
                  <a:gd name="T23" fmla="*/ 54 h 114"/>
                  <a:gd name="T24" fmla="*/ 12 w 60"/>
                  <a:gd name="T25" fmla="*/ 60 h 114"/>
                  <a:gd name="T26" fmla="*/ 18 w 60"/>
                  <a:gd name="T27" fmla="*/ 60 h 114"/>
                  <a:gd name="T28" fmla="*/ 18 w 60"/>
                  <a:gd name="T29" fmla="*/ 60 h 114"/>
                  <a:gd name="T30" fmla="*/ 18 w 60"/>
                  <a:gd name="T31" fmla="*/ 36 h 114"/>
                  <a:gd name="T32" fmla="*/ 18 w 60"/>
                  <a:gd name="T33" fmla="*/ 66 h 114"/>
                  <a:gd name="T34" fmla="*/ 18 w 60"/>
                  <a:gd name="T35" fmla="*/ 84 h 114"/>
                  <a:gd name="T36" fmla="*/ 18 w 60"/>
                  <a:gd name="T37" fmla="*/ 36 h 114"/>
                  <a:gd name="T38" fmla="*/ 24 w 60"/>
                  <a:gd name="T39" fmla="*/ 60 h 114"/>
                  <a:gd name="T40" fmla="*/ 24 w 60"/>
                  <a:gd name="T41" fmla="*/ 54 h 114"/>
                  <a:gd name="T42" fmla="*/ 24 w 60"/>
                  <a:gd name="T43" fmla="*/ 90 h 114"/>
                  <a:gd name="T44" fmla="*/ 24 w 60"/>
                  <a:gd name="T45" fmla="*/ 84 h 114"/>
                  <a:gd name="T46" fmla="*/ 24 w 60"/>
                  <a:gd name="T47" fmla="*/ 54 h 114"/>
                  <a:gd name="T48" fmla="*/ 24 w 60"/>
                  <a:gd name="T49" fmla="*/ 60 h 114"/>
                  <a:gd name="T50" fmla="*/ 24 w 60"/>
                  <a:gd name="T51" fmla="*/ 54 h 114"/>
                  <a:gd name="T52" fmla="*/ 30 w 60"/>
                  <a:gd name="T53" fmla="*/ 78 h 114"/>
                  <a:gd name="T54" fmla="*/ 30 w 60"/>
                  <a:gd name="T55" fmla="*/ 36 h 114"/>
                  <a:gd name="T56" fmla="*/ 30 w 60"/>
                  <a:gd name="T57" fmla="*/ 102 h 114"/>
                  <a:gd name="T58" fmla="*/ 30 w 60"/>
                  <a:gd name="T59" fmla="*/ 90 h 114"/>
                  <a:gd name="T60" fmla="*/ 30 w 60"/>
                  <a:gd name="T61" fmla="*/ 60 h 114"/>
                  <a:gd name="T62" fmla="*/ 30 w 60"/>
                  <a:gd name="T63" fmla="*/ 84 h 114"/>
                  <a:gd name="T64" fmla="*/ 36 w 60"/>
                  <a:gd name="T65" fmla="*/ 42 h 114"/>
                  <a:gd name="T66" fmla="*/ 36 w 60"/>
                  <a:gd name="T67" fmla="*/ 30 h 114"/>
                  <a:gd name="T68" fmla="*/ 36 w 60"/>
                  <a:gd name="T69" fmla="*/ 108 h 114"/>
                  <a:gd name="T70" fmla="*/ 36 w 60"/>
                  <a:gd name="T71" fmla="*/ 60 h 114"/>
                  <a:gd name="T72" fmla="*/ 36 w 60"/>
                  <a:gd name="T73" fmla="*/ 42 h 114"/>
                  <a:gd name="T74" fmla="*/ 36 w 60"/>
                  <a:gd name="T75" fmla="*/ 54 h 114"/>
                  <a:gd name="T76" fmla="*/ 42 w 60"/>
                  <a:gd name="T77" fmla="*/ 66 h 114"/>
                  <a:gd name="T78" fmla="*/ 42 w 60"/>
                  <a:gd name="T79" fmla="*/ 78 h 114"/>
                  <a:gd name="T80" fmla="*/ 42 w 60"/>
                  <a:gd name="T81" fmla="*/ 42 h 114"/>
                  <a:gd name="T82" fmla="*/ 42 w 60"/>
                  <a:gd name="T83" fmla="*/ 78 h 114"/>
                  <a:gd name="T84" fmla="*/ 42 w 60"/>
                  <a:gd name="T85" fmla="*/ 48 h 114"/>
                  <a:gd name="T86" fmla="*/ 42 w 60"/>
                  <a:gd name="T87" fmla="*/ 78 h 114"/>
                  <a:gd name="T88" fmla="*/ 42 w 60"/>
                  <a:gd name="T89" fmla="*/ 90 h 114"/>
                  <a:gd name="T90" fmla="*/ 48 w 60"/>
                  <a:gd name="T91" fmla="*/ 78 h 114"/>
                  <a:gd name="T92" fmla="*/ 48 w 60"/>
                  <a:gd name="T93" fmla="*/ 72 h 114"/>
                  <a:gd name="T94" fmla="*/ 48 w 60"/>
                  <a:gd name="T95" fmla="*/ 60 h 114"/>
                  <a:gd name="T96" fmla="*/ 48 w 60"/>
                  <a:gd name="T97" fmla="*/ 66 h 114"/>
                  <a:gd name="T98" fmla="*/ 48 w 60"/>
                  <a:gd name="T99" fmla="*/ 78 h 114"/>
                  <a:gd name="T100" fmla="*/ 48 w 60"/>
                  <a:gd name="T101" fmla="*/ 36 h 114"/>
                  <a:gd name="T102" fmla="*/ 54 w 60"/>
                  <a:gd name="T103" fmla="*/ 54 h 114"/>
                  <a:gd name="T104" fmla="*/ 54 w 60"/>
                  <a:gd name="T105" fmla="*/ 48 h 114"/>
                  <a:gd name="T106" fmla="*/ 54 w 60"/>
                  <a:gd name="T107" fmla="*/ 66 h 114"/>
                  <a:gd name="T108" fmla="*/ 54 w 60"/>
                  <a:gd name="T109" fmla="*/ 54 h 114"/>
                  <a:gd name="T110" fmla="*/ 54 w 60"/>
                  <a:gd name="T111" fmla="*/ 36 h 114"/>
                  <a:gd name="T112" fmla="*/ 54 w 60"/>
                  <a:gd name="T113" fmla="*/ 84 h 114"/>
                  <a:gd name="T114" fmla="*/ 54 w 60"/>
                  <a:gd name="T115" fmla="*/ 66 h 114"/>
                  <a:gd name="T116" fmla="*/ 60 w 60"/>
                  <a:gd name="T117" fmla="*/ 60 h 114"/>
                  <a:gd name="T118" fmla="*/ 60 w 60"/>
                  <a:gd name="T119" fmla="*/ 84 h 114"/>
                  <a:gd name="T120" fmla="*/ 60 w 60"/>
                  <a:gd name="T121" fmla="*/ 48 h 114"/>
                  <a:gd name="T122" fmla="*/ 60 w 60"/>
                  <a:gd name="T123" fmla="*/ 66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0" h="114">
                    <a:moveTo>
                      <a:pt x="0" y="48"/>
                    </a:moveTo>
                    <a:lnTo>
                      <a:pt x="0" y="54"/>
                    </a:lnTo>
                    <a:lnTo>
                      <a:pt x="0" y="54"/>
                    </a:lnTo>
                    <a:lnTo>
                      <a:pt x="0" y="60"/>
                    </a:lnTo>
                    <a:lnTo>
                      <a:pt x="0" y="78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0" y="48"/>
                    </a:lnTo>
                    <a:lnTo>
                      <a:pt x="0" y="90"/>
                    </a:lnTo>
                    <a:lnTo>
                      <a:pt x="6" y="78"/>
                    </a:lnTo>
                    <a:lnTo>
                      <a:pt x="6" y="60"/>
                    </a:lnTo>
                    <a:lnTo>
                      <a:pt x="6" y="66"/>
                    </a:lnTo>
                    <a:lnTo>
                      <a:pt x="6" y="78"/>
                    </a:lnTo>
                    <a:lnTo>
                      <a:pt x="6" y="66"/>
                    </a:lnTo>
                    <a:lnTo>
                      <a:pt x="6" y="84"/>
                    </a:lnTo>
                    <a:lnTo>
                      <a:pt x="6" y="18"/>
                    </a:lnTo>
                    <a:lnTo>
                      <a:pt x="6" y="54"/>
                    </a:lnTo>
                    <a:lnTo>
                      <a:pt x="6" y="84"/>
                    </a:lnTo>
                    <a:lnTo>
                      <a:pt x="6" y="24"/>
                    </a:lnTo>
                    <a:lnTo>
                      <a:pt x="6" y="66"/>
                    </a:lnTo>
                    <a:lnTo>
                      <a:pt x="6" y="36"/>
                    </a:lnTo>
                    <a:lnTo>
                      <a:pt x="6" y="36"/>
                    </a:lnTo>
                    <a:lnTo>
                      <a:pt x="6" y="54"/>
                    </a:lnTo>
                    <a:lnTo>
                      <a:pt x="6" y="42"/>
                    </a:lnTo>
                    <a:lnTo>
                      <a:pt x="6" y="60"/>
                    </a:lnTo>
                    <a:lnTo>
                      <a:pt x="6" y="72"/>
                    </a:lnTo>
                    <a:lnTo>
                      <a:pt x="6" y="60"/>
                    </a:lnTo>
                    <a:lnTo>
                      <a:pt x="6" y="48"/>
                    </a:lnTo>
                    <a:lnTo>
                      <a:pt x="6" y="72"/>
                    </a:lnTo>
                    <a:lnTo>
                      <a:pt x="6" y="18"/>
                    </a:lnTo>
                    <a:lnTo>
                      <a:pt x="6" y="66"/>
                    </a:lnTo>
                    <a:lnTo>
                      <a:pt x="6" y="72"/>
                    </a:lnTo>
                    <a:lnTo>
                      <a:pt x="6" y="102"/>
                    </a:lnTo>
                    <a:lnTo>
                      <a:pt x="6" y="54"/>
                    </a:lnTo>
                    <a:lnTo>
                      <a:pt x="6" y="54"/>
                    </a:lnTo>
                    <a:lnTo>
                      <a:pt x="6" y="60"/>
                    </a:lnTo>
                    <a:lnTo>
                      <a:pt x="6" y="84"/>
                    </a:lnTo>
                    <a:lnTo>
                      <a:pt x="6" y="60"/>
                    </a:lnTo>
                    <a:lnTo>
                      <a:pt x="6" y="60"/>
                    </a:lnTo>
                    <a:lnTo>
                      <a:pt x="6" y="48"/>
                    </a:lnTo>
                    <a:lnTo>
                      <a:pt x="6" y="60"/>
                    </a:lnTo>
                    <a:lnTo>
                      <a:pt x="6" y="24"/>
                    </a:lnTo>
                    <a:lnTo>
                      <a:pt x="6" y="60"/>
                    </a:lnTo>
                    <a:lnTo>
                      <a:pt x="6" y="42"/>
                    </a:lnTo>
                    <a:lnTo>
                      <a:pt x="6" y="84"/>
                    </a:lnTo>
                    <a:lnTo>
                      <a:pt x="6" y="60"/>
                    </a:lnTo>
                    <a:lnTo>
                      <a:pt x="6" y="78"/>
                    </a:lnTo>
                    <a:lnTo>
                      <a:pt x="6" y="66"/>
                    </a:lnTo>
                    <a:lnTo>
                      <a:pt x="6" y="36"/>
                    </a:lnTo>
                    <a:lnTo>
                      <a:pt x="6" y="36"/>
                    </a:lnTo>
                    <a:lnTo>
                      <a:pt x="6" y="84"/>
                    </a:lnTo>
                    <a:lnTo>
                      <a:pt x="6" y="60"/>
                    </a:lnTo>
                    <a:lnTo>
                      <a:pt x="6" y="72"/>
                    </a:lnTo>
                    <a:lnTo>
                      <a:pt x="6" y="48"/>
                    </a:lnTo>
                    <a:lnTo>
                      <a:pt x="6" y="30"/>
                    </a:lnTo>
                    <a:lnTo>
                      <a:pt x="6" y="90"/>
                    </a:lnTo>
                    <a:lnTo>
                      <a:pt x="6" y="78"/>
                    </a:lnTo>
                    <a:lnTo>
                      <a:pt x="6" y="114"/>
                    </a:lnTo>
                    <a:lnTo>
                      <a:pt x="6" y="42"/>
                    </a:lnTo>
                    <a:lnTo>
                      <a:pt x="6" y="66"/>
                    </a:lnTo>
                    <a:lnTo>
                      <a:pt x="6" y="108"/>
                    </a:lnTo>
                    <a:lnTo>
                      <a:pt x="6" y="54"/>
                    </a:lnTo>
                    <a:lnTo>
                      <a:pt x="6" y="78"/>
                    </a:lnTo>
                    <a:lnTo>
                      <a:pt x="6" y="48"/>
                    </a:lnTo>
                    <a:lnTo>
                      <a:pt x="6" y="84"/>
                    </a:lnTo>
                    <a:lnTo>
                      <a:pt x="6" y="36"/>
                    </a:lnTo>
                    <a:lnTo>
                      <a:pt x="6" y="72"/>
                    </a:lnTo>
                    <a:lnTo>
                      <a:pt x="6" y="60"/>
                    </a:lnTo>
                    <a:lnTo>
                      <a:pt x="6" y="24"/>
                    </a:lnTo>
                    <a:lnTo>
                      <a:pt x="6" y="72"/>
                    </a:lnTo>
                    <a:lnTo>
                      <a:pt x="6" y="66"/>
                    </a:lnTo>
                    <a:lnTo>
                      <a:pt x="6" y="66"/>
                    </a:lnTo>
                    <a:lnTo>
                      <a:pt x="6" y="60"/>
                    </a:lnTo>
                    <a:lnTo>
                      <a:pt x="6" y="24"/>
                    </a:lnTo>
                    <a:lnTo>
                      <a:pt x="6" y="66"/>
                    </a:lnTo>
                    <a:lnTo>
                      <a:pt x="6" y="66"/>
                    </a:lnTo>
                    <a:lnTo>
                      <a:pt x="6" y="72"/>
                    </a:lnTo>
                    <a:lnTo>
                      <a:pt x="6" y="66"/>
                    </a:lnTo>
                    <a:lnTo>
                      <a:pt x="6" y="36"/>
                    </a:lnTo>
                    <a:lnTo>
                      <a:pt x="6" y="42"/>
                    </a:lnTo>
                    <a:lnTo>
                      <a:pt x="6" y="90"/>
                    </a:lnTo>
                    <a:lnTo>
                      <a:pt x="6" y="108"/>
                    </a:lnTo>
                    <a:lnTo>
                      <a:pt x="6" y="72"/>
                    </a:lnTo>
                    <a:lnTo>
                      <a:pt x="6" y="54"/>
                    </a:lnTo>
                    <a:lnTo>
                      <a:pt x="6" y="78"/>
                    </a:lnTo>
                    <a:lnTo>
                      <a:pt x="6" y="66"/>
                    </a:lnTo>
                    <a:lnTo>
                      <a:pt x="6" y="48"/>
                    </a:lnTo>
                    <a:lnTo>
                      <a:pt x="6" y="78"/>
                    </a:lnTo>
                    <a:lnTo>
                      <a:pt x="6" y="90"/>
                    </a:lnTo>
                    <a:lnTo>
                      <a:pt x="6" y="66"/>
                    </a:lnTo>
                    <a:lnTo>
                      <a:pt x="6" y="66"/>
                    </a:lnTo>
                    <a:lnTo>
                      <a:pt x="6" y="60"/>
                    </a:lnTo>
                    <a:lnTo>
                      <a:pt x="6" y="72"/>
                    </a:lnTo>
                    <a:lnTo>
                      <a:pt x="6" y="78"/>
                    </a:lnTo>
                    <a:lnTo>
                      <a:pt x="6" y="48"/>
                    </a:lnTo>
                    <a:lnTo>
                      <a:pt x="6" y="36"/>
                    </a:lnTo>
                    <a:lnTo>
                      <a:pt x="6" y="78"/>
                    </a:lnTo>
                    <a:lnTo>
                      <a:pt x="6" y="90"/>
                    </a:lnTo>
                    <a:lnTo>
                      <a:pt x="6" y="90"/>
                    </a:lnTo>
                    <a:lnTo>
                      <a:pt x="6" y="90"/>
                    </a:lnTo>
                    <a:lnTo>
                      <a:pt x="6" y="48"/>
                    </a:lnTo>
                    <a:lnTo>
                      <a:pt x="6" y="36"/>
                    </a:lnTo>
                    <a:lnTo>
                      <a:pt x="6" y="24"/>
                    </a:lnTo>
                    <a:lnTo>
                      <a:pt x="6" y="42"/>
                    </a:lnTo>
                    <a:lnTo>
                      <a:pt x="6" y="48"/>
                    </a:lnTo>
                    <a:lnTo>
                      <a:pt x="6" y="90"/>
                    </a:lnTo>
                    <a:lnTo>
                      <a:pt x="6" y="24"/>
                    </a:lnTo>
                    <a:lnTo>
                      <a:pt x="6" y="78"/>
                    </a:lnTo>
                    <a:lnTo>
                      <a:pt x="6" y="90"/>
                    </a:lnTo>
                    <a:lnTo>
                      <a:pt x="6" y="30"/>
                    </a:lnTo>
                    <a:lnTo>
                      <a:pt x="6" y="42"/>
                    </a:lnTo>
                    <a:lnTo>
                      <a:pt x="6" y="84"/>
                    </a:lnTo>
                    <a:lnTo>
                      <a:pt x="12" y="90"/>
                    </a:lnTo>
                    <a:lnTo>
                      <a:pt x="12" y="84"/>
                    </a:lnTo>
                    <a:lnTo>
                      <a:pt x="12" y="42"/>
                    </a:lnTo>
                    <a:lnTo>
                      <a:pt x="12" y="90"/>
                    </a:lnTo>
                    <a:lnTo>
                      <a:pt x="12" y="60"/>
                    </a:lnTo>
                    <a:lnTo>
                      <a:pt x="12" y="78"/>
                    </a:lnTo>
                    <a:lnTo>
                      <a:pt x="12" y="90"/>
                    </a:lnTo>
                    <a:lnTo>
                      <a:pt x="12" y="84"/>
                    </a:lnTo>
                    <a:lnTo>
                      <a:pt x="12" y="36"/>
                    </a:lnTo>
                    <a:lnTo>
                      <a:pt x="12" y="60"/>
                    </a:lnTo>
                    <a:lnTo>
                      <a:pt x="12" y="66"/>
                    </a:lnTo>
                    <a:lnTo>
                      <a:pt x="12" y="60"/>
                    </a:lnTo>
                    <a:lnTo>
                      <a:pt x="12" y="90"/>
                    </a:lnTo>
                    <a:lnTo>
                      <a:pt x="12" y="42"/>
                    </a:lnTo>
                    <a:lnTo>
                      <a:pt x="12" y="54"/>
                    </a:lnTo>
                    <a:lnTo>
                      <a:pt x="12" y="66"/>
                    </a:lnTo>
                    <a:lnTo>
                      <a:pt x="12" y="66"/>
                    </a:lnTo>
                    <a:lnTo>
                      <a:pt x="12" y="48"/>
                    </a:lnTo>
                    <a:lnTo>
                      <a:pt x="12" y="30"/>
                    </a:lnTo>
                    <a:lnTo>
                      <a:pt x="12" y="60"/>
                    </a:lnTo>
                    <a:lnTo>
                      <a:pt x="12" y="54"/>
                    </a:lnTo>
                    <a:lnTo>
                      <a:pt x="12" y="54"/>
                    </a:lnTo>
                    <a:lnTo>
                      <a:pt x="12" y="72"/>
                    </a:lnTo>
                    <a:lnTo>
                      <a:pt x="12" y="84"/>
                    </a:lnTo>
                    <a:lnTo>
                      <a:pt x="12" y="96"/>
                    </a:lnTo>
                    <a:lnTo>
                      <a:pt x="12" y="48"/>
                    </a:lnTo>
                    <a:lnTo>
                      <a:pt x="12" y="60"/>
                    </a:lnTo>
                    <a:lnTo>
                      <a:pt x="12" y="78"/>
                    </a:lnTo>
                    <a:lnTo>
                      <a:pt x="12" y="90"/>
                    </a:lnTo>
                    <a:lnTo>
                      <a:pt x="12" y="30"/>
                    </a:lnTo>
                    <a:lnTo>
                      <a:pt x="12" y="42"/>
                    </a:lnTo>
                    <a:lnTo>
                      <a:pt x="12" y="72"/>
                    </a:lnTo>
                    <a:lnTo>
                      <a:pt x="12" y="18"/>
                    </a:lnTo>
                    <a:lnTo>
                      <a:pt x="12" y="84"/>
                    </a:lnTo>
                    <a:lnTo>
                      <a:pt x="12" y="54"/>
                    </a:lnTo>
                    <a:lnTo>
                      <a:pt x="12" y="72"/>
                    </a:lnTo>
                    <a:lnTo>
                      <a:pt x="12" y="78"/>
                    </a:lnTo>
                    <a:lnTo>
                      <a:pt x="12" y="90"/>
                    </a:lnTo>
                    <a:lnTo>
                      <a:pt x="12" y="66"/>
                    </a:lnTo>
                    <a:lnTo>
                      <a:pt x="12" y="72"/>
                    </a:lnTo>
                    <a:lnTo>
                      <a:pt x="12" y="30"/>
                    </a:lnTo>
                    <a:lnTo>
                      <a:pt x="12" y="72"/>
                    </a:lnTo>
                    <a:lnTo>
                      <a:pt x="12" y="66"/>
                    </a:lnTo>
                    <a:lnTo>
                      <a:pt x="12" y="48"/>
                    </a:lnTo>
                    <a:lnTo>
                      <a:pt x="12" y="48"/>
                    </a:lnTo>
                    <a:lnTo>
                      <a:pt x="12" y="72"/>
                    </a:lnTo>
                    <a:lnTo>
                      <a:pt x="12" y="72"/>
                    </a:lnTo>
                    <a:lnTo>
                      <a:pt x="12" y="72"/>
                    </a:lnTo>
                    <a:lnTo>
                      <a:pt x="12" y="78"/>
                    </a:lnTo>
                    <a:lnTo>
                      <a:pt x="12" y="66"/>
                    </a:lnTo>
                    <a:lnTo>
                      <a:pt x="12" y="48"/>
                    </a:lnTo>
                    <a:lnTo>
                      <a:pt x="12" y="30"/>
                    </a:lnTo>
                    <a:lnTo>
                      <a:pt x="12" y="96"/>
                    </a:lnTo>
                    <a:lnTo>
                      <a:pt x="12" y="48"/>
                    </a:lnTo>
                    <a:lnTo>
                      <a:pt x="12" y="36"/>
                    </a:lnTo>
                    <a:lnTo>
                      <a:pt x="12" y="42"/>
                    </a:lnTo>
                    <a:lnTo>
                      <a:pt x="12" y="66"/>
                    </a:lnTo>
                    <a:lnTo>
                      <a:pt x="12" y="66"/>
                    </a:lnTo>
                    <a:lnTo>
                      <a:pt x="12" y="60"/>
                    </a:lnTo>
                    <a:lnTo>
                      <a:pt x="12" y="54"/>
                    </a:lnTo>
                    <a:lnTo>
                      <a:pt x="12" y="42"/>
                    </a:lnTo>
                    <a:lnTo>
                      <a:pt x="12" y="30"/>
                    </a:lnTo>
                    <a:lnTo>
                      <a:pt x="12" y="84"/>
                    </a:lnTo>
                    <a:lnTo>
                      <a:pt x="12" y="90"/>
                    </a:lnTo>
                    <a:lnTo>
                      <a:pt x="12" y="60"/>
                    </a:lnTo>
                    <a:lnTo>
                      <a:pt x="12" y="60"/>
                    </a:lnTo>
                    <a:lnTo>
                      <a:pt x="12" y="54"/>
                    </a:lnTo>
                    <a:lnTo>
                      <a:pt x="12" y="90"/>
                    </a:lnTo>
                    <a:lnTo>
                      <a:pt x="12" y="72"/>
                    </a:lnTo>
                    <a:lnTo>
                      <a:pt x="12" y="54"/>
                    </a:lnTo>
                    <a:lnTo>
                      <a:pt x="12" y="30"/>
                    </a:lnTo>
                    <a:lnTo>
                      <a:pt x="12" y="6"/>
                    </a:lnTo>
                    <a:lnTo>
                      <a:pt x="12" y="102"/>
                    </a:lnTo>
                    <a:lnTo>
                      <a:pt x="12" y="60"/>
                    </a:lnTo>
                    <a:lnTo>
                      <a:pt x="12" y="54"/>
                    </a:lnTo>
                    <a:lnTo>
                      <a:pt x="12" y="60"/>
                    </a:lnTo>
                    <a:lnTo>
                      <a:pt x="12" y="72"/>
                    </a:lnTo>
                    <a:lnTo>
                      <a:pt x="12" y="102"/>
                    </a:lnTo>
                    <a:lnTo>
                      <a:pt x="12" y="54"/>
                    </a:lnTo>
                    <a:lnTo>
                      <a:pt x="12" y="54"/>
                    </a:lnTo>
                    <a:lnTo>
                      <a:pt x="12" y="72"/>
                    </a:lnTo>
                    <a:lnTo>
                      <a:pt x="12" y="66"/>
                    </a:lnTo>
                    <a:lnTo>
                      <a:pt x="12" y="72"/>
                    </a:lnTo>
                    <a:lnTo>
                      <a:pt x="12" y="12"/>
                    </a:lnTo>
                    <a:lnTo>
                      <a:pt x="12" y="60"/>
                    </a:lnTo>
                    <a:lnTo>
                      <a:pt x="12" y="66"/>
                    </a:lnTo>
                    <a:lnTo>
                      <a:pt x="12" y="54"/>
                    </a:lnTo>
                    <a:lnTo>
                      <a:pt x="12" y="36"/>
                    </a:lnTo>
                    <a:lnTo>
                      <a:pt x="12" y="66"/>
                    </a:lnTo>
                    <a:lnTo>
                      <a:pt x="12" y="48"/>
                    </a:lnTo>
                    <a:lnTo>
                      <a:pt x="12" y="96"/>
                    </a:lnTo>
                    <a:lnTo>
                      <a:pt x="12" y="36"/>
                    </a:lnTo>
                    <a:lnTo>
                      <a:pt x="12" y="78"/>
                    </a:lnTo>
                    <a:lnTo>
                      <a:pt x="12" y="60"/>
                    </a:lnTo>
                    <a:lnTo>
                      <a:pt x="12" y="24"/>
                    </a:lnTo>
                    <a:lnTo>
                      <a:pt x="12" y="60"/>
                    </a:lnTo>
                    <a:lnTo>
                      <a:pt x="12" y="54"/>
                    </a:lnTo>
                    <a:lnTo>
                      <a:pt x="12" y="54"/>
                    </a:lnTo>
                    <a:lnTo>
                      <a:pt x="12" y="78"/>
                    </a:lnTo>
                    <a:lnTo>
                      <a:pt x="12" y="78"/>
                    </a:lnTo>
                    <a:lnTo>
                      <a:pt x="12" y="18"/>
                    </a:lnTo>
                    <a:lnTo>
                      <a:pt x="12" y="60"/>
                    </a:lnTo>
                    <a:lnTo>
                      <a:pt x="18" y="24"/>
                    </a:lnTo>
                    <a:lnTo>
                      <a:pt x="18" y="54"/>
                    </a:lnTo>
                    <a:lnTo>
                      <a:pt x="18" y="90"/>
                    </a:lnTo>
                    <a:lnTo>
                      <a:pt x="18" y="66"/>
                    </a:lnTo>
                    <a:lnTo>
                      <a:pt x="18" y="60"/>
                    </a:lnTo>
                    <a:lnTo>
                      <a:pt x="18" y="72"/>
                    </a:lnTo>
                    <a:lnTo>
                      <a:pt x="18" y="66"/>
                    </a:lnTo>
                    <a:lnTo>
                      <a:pt x="18" y="48"/>
                    </a:lnTo>
                    <a:lnTo>
                      <a:pt x="18" y="84"/>
                    </a:lnTo>
                    <a:lnTo>
                      <a:pt x="18" y="60"/>
                    </a:lnTo>
                    <a:lnTo>
                      <a:pt x="18" y="72"/>
                    </a:lnTo>
                    <a:lnTo>
                      <a:pt x="18" y="36"/>
                    </a:lnTo>
                    <a:lnTo>
                      <a:pt x="18" y="54"/>
                    </a:lnTo>
                    <a:lnTo>
                      <a:pt x="18" y="18"/>
                    </a:lnTo>
                    <a:lnTo>
                      <a:pt x="18" y="42"/>
                    </a:lnTo>
                    <a:lnTo>
                      <a:pt x="18" y="60"/>
                    </a:lnTo>
                    <a:lnTo>
                      <a:pt x="18" y="72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18" y="54"/>
                    </a:lnTo>
                    <a:lnTo>
                      <a:pt x="18" y="72"/>
                    </a:lnTo>
                    <a:lnTo>
                      <a:pt x="18" y="42"/>
                    </a:lnTo>
                    <a:lnTo>
                      <a:pt x="18" y="72"/>
                    </a:lnTo>
                    <a:lnTo>
                      <a:pt x="18" y="42"/>
                    </a:lnTo>
                    <a:lnTo>
                      <a:pt x="18" y="90"/>
                    </a:lnTo>
                    <a:lnTo>
                      <a:pt x="18" y="60"/>
                    </a:lnTo>
                    <a:lnTo>
                      <a:pt x="18" y="36"/>
                    </a:lnTo>
                    <a:lnTo>
                      <a:pt x="18" y="90"/>
                    </a:lnTo>
                    <a:lnTo>
                      <a:pt x="18" y="84"/>
                    </a:lnTo>
                    <a:lnTo>
                      <a:pt x="18" y="42"/>
                    </a:lnTo>
                    <a:lnTo>
                      <a:pt x="18" y="72"/>
                    </a:lnTo>
                    <a:lnTo>
                      <a:pt x="18" y="54"/>
                    </a:lnTo>
                    <a:lnTo>
                      <a:pt x="18" y="54"/>
                    </a:lnTo>
                    <a:lnTo>
                      <a:pt x="18" y="60"/>
                    </a:lnTo>
                    <a:lnTo>
                      <a:pt x="18" y="78"/>
                    </a:lnTo>
                    <a:lnTo>
                      <a:pt x="18" y="54"/>
                    </a:lnTo>
                    <a:lnTo>
                      <a:pt x="18" y="78"/>
                    </a:lnTo>
                    <a:lnTo>
                      <a:pt x="18" y="66"/>
                    </a:lnTo>
                    <a:lnTo>
                      <a:pt x="18" y="54"/>
                    </a:lnTo>
                    <a:lnTo>
                      <a:pt x="18" y="84"/>
                    </a:lnTo>
                    <a:lnTo>
                      <a:pt x="18" y="84"/>
                    </a:lnTo>
                    <a:lnTo>
                      <a:pt x="18" y="36"/>
                    </a:lnTo>
                    <a:lnTo>
                      <a:pt x="18" y="78"/>
                    </a:lnTo>
                    <a:lnTo>
                      <a:pt x="18" y="84"/>
                    </a:lnTo>
                    <a:lnTo>
                      <a:pt x="18" y="54"/>
                    </a:lnTo>
                    <a:lnTo>
                      <a:pt x="18" y="42"/>
                    </a:lnTo>
                    <a:lnTo>
                      <a:pt x="18" y="72"/>
                    </a:lnTo>
                    <a:lnTo>
                      <a:pt x="18" y="60"/>
                    </a:lnTo>
                    <a:lnTo>
                      <a:pt x="18" y="66"/>
                    </a:lnTo>
                    <a:lnTo>
                      <a:pt x="18" y="96"/>
                    </a:lnTo>
                    <a:lnTo>
                      <a:pt x="18" y="66"/>
                    </a:lnTo>
                    <a:lnTo>
                      <a:pt x="18" y="54"/>
                    </a:lnTo>
                    <a:lnTo>
                      <a:pt x="18" y="60"/>
                    </a:lnTo>
                    <a:lnTo>
                      <a:pt x="18" y="48"/>
                    </a:lnTo>
                    <a:lnTo>
                      <a:pt x="18" y="60"/>
                    </a:lnTo>
                    <a:lnTo>
                      <a:pt x="18" y="60"/>
                    </a:lnTo>
                    <a:lnTo>
                      <a:pt x="18" y="78"/>
                    </a:lnTo>
                    <a:lnTo>
                      <a:pt x="18" y="66"/>
                    </a:lnTo>
                    <a:lnTo>
                      <a:pt x="18" y="90"/>
                    </a:lnTo>
                    <a:lnTo>
                      <a:pt x="18" y="48"/>
                    </a:lnTo>
                    <a:lnTo>
                      <a:pt x="18" y="72"/>
                    </a:lnTo>
                    <a:lnTo>
                      <a:pt x="18" y="78"/>
                    </a:lnTo>
                    <a:lnTo>
                      <a:pt x="18" y="66"/>
                    </a:lnTo>
                    <a:lnTo>
                      <a:pt x="18" y="42"/>
                    </a:lnTo>
                    <a:lnTo>
                      <a:pt x="18" y="66"/>
                    </a:lnTo>
                    <a:lnTo>
                      <a:pt x="18" y="54"/>
                    </a:lnTo>
                    <a:lnTo>
                      <a:pt x="18" y="60"/>
                    </a:lnTo>
                    <a:lnTo>
                      <a:pt x="18" y="48"/>
                    </a:lnTo>
                    <a:lnTo>
                      <a:pt x="18" y="66"/>
                    </a:lnTo>
                    <a:lnTo>
                      <a:pt x="18" y="48"/>
                    </a:lnTo>
                    <a:lnTo>
                      <a:pt x="18" y="84"/>
                    </a:lnTo>
                    <a:lnTo>
                      <a:pt x="18" y="54"/>
                    </a:lnTo>
                    <a:lnTo>
                      <a:pt x="18" y="42"/>
                    </a:lnTo>
                    <a:lnTo>
                      <a:pt x="18" y="84"/>
                    </a:lnTo>
                    <a:lnTo>
                      <a:pt x="18" y="54"/>
                    </a:lnTo>
                    <a:lnTo>
                      <a:pt x="18" y="48"/>
                    </a:lnTo>
                    <a:lnTo>
                      <a:pt x="18" y="114"/>
                    </a:lnTo>
                    <a:lnTo>
                      <a:pt x="18" y="66"/>
                    </a:lnTo>
                    <a:lnTo>
                      <a:pt x="18" y="36"/>
                    </a:lnTo>
                    <a:lnTo>
                      <a:pt x="18" y="60"/>
                    </a:lnTo>
                    <a:lnTo>
                      <a:pt x="18" y="90"/>
                    </a:lnTo>
                    <a:lnTo>
                      <a:pt x="18" y="60"/>
                    </a:lnTo>
                    <a:lnTo>
                      <a:pt x="18" y="36"/>
                    </a:lnTo>
                    <a:lnTo>
                      <a:pt x="18" y="84"/>
                    </a:lnTo>
                    <a:lnTo>
                      <a:pt x="18" y="54"/>
                    </a:lnTo>
                    <a:lnTo>
                      <a:pt x="18" y="66"/>
                    </a:lnTo>
                    <a:lnTo>
                      <a:pt x="18" y="72"/>
                    </a:lnTo>
                    <a:lnTo>
                      <a:pt x="18" y="60"/>
                    </a:lnTo>
                    <a:lnTo>
                      <a:pt x="18" y="84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18" y="54"/>
                    </a:lnTo>
                    <a:lnTo>
                      <a:pt x="18" y="66"/>
                    </a:lnTo>
                    <a:lnTo>
                      <a:pt x="18" y="78"/>
                    </a:lnTo>
                    <a:lnTo>
                      <a:pt x="18" y="102"/>
                    </a:lnTo>
                    <a:lnTo>
                      <a:pt x="18" y="78"/>
                    </a:lnTo>
                    <a:lnTo>
                      <a:pt x="18" y="78"/>
                    </a:lnTo>
                    <a:lnTo>
                      <a:pt x="18" y="72"/>
                    </a:lnTo>
                    <a:lnTo>
                      <a:pt x="18" y="78"/>
                    </a:lnTo>
                    <a:lnTo>
                      <a:pt x="18" y="66"/>
                    </a:lnTo>
                    <a:lnTo>
                      <a:pt x="18" y="78"/>
                    </a:lnTo>
                    <a:lnTo>
                      <a:pt x="18" y="78"/>
                    </a:lnTo>
                    <a:lnTo>
                      <a:pt x="24" y="18"/>
                    </a:lnTo>
                    <a:lnTo>
                      <a:pt x="24" y="66"/>
                    </a:lnTo>
                    <a:lnTo>
                      <a:pt x="24" y="72"/>
                    </a:lnTo>
                    <a:lnTo>
                      <a:pt x="24" y="60"/>
                    </a:lnTo>
                    <a:lnTo>
                      <a:pt x="24" y="96"/>
                    </a:lnTo>
                    <a:lnTo>
                      <a:pt x="24" y="90"/>
                    </a:lnTo>
                    <a:lnTo>
                      <a:pt x="24" y="90"/>
                    </a:lnTo>
                    <a:lnTo>
                      <a:pt x="24" y="66"/>
                    </a:lnTo>
                    <a:lnTo>
                      <a:pt x="24" y="84"/>
                    </a:lnTo>
                    <a:lnTo>
                      <a:pt x="24" y="42"/>
                    </a:lnTo>
                    <a:lnTo>
                      <a:pt x="24" y="42"/>
                    </a:lnTo>
                    <a:lnTo>
                      <a:pt x="24" y="54"/>
                    </a:lnTo>
                    <a:lnTo>
                      <a:pt x="24" y="48"/>
                    </a:lnTo>
                    <a:lnTo>
                      <a:pt x="24" y="60"/>
                    </a:lnTo>
                    <a:lnTo>
                      <a:pt x="24" y="72"/>
                    </a:lnTo>
                    <a:lnTo>
                      <a:pt x="24" y="48"/>
                    </a:lnTo>
                    <a:lnTo>
                      <a:pt x="24" y="36"/>
                    </a:lnTo>
                    <a:lnTo>
                      <a:pt x="24" y="78"/>
                    </a:lnTo>
                    <a:lnTo>
                      <a:pt x="24" y="78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24" y="60"/>
                    </a:lnTo>
                    <a:lnTo>
                      <a:pt x="24" y="54"/>
                    </a:lnTo>
                    <a:lnTo>
                      <a:pt x="24" y="60"/>
                    </a:lnTo>
                    <a:lnTo>
                      <a:pt x="24" y="42"/>
                    </a:lnTo>
                    <a:lnTo>
                      <a:pt x="24" y="66"/>
                    </a:lnTo>
                    <a:lnTo>
                      <a:pt x="24" y="84"/>
                    </a:lnTo>
                    <a:lnTo>
                      <a:pt x="24" y="42"/>
                    </a:lnTo>
                    <a:lnTo>
                      <a:pt x="24" y="72"/>
                    </a:lnTo>
                    <a:lnTo>
                      <a:pt x="24" y="72"/>
                    </a:lnTo>
                    <a:lnTo>
                      <a:pt x="24" y="36"/>
                    </a:lnTo>
                    <a:lnTo>
                      <a:pt x="24" y="78"/>
                    </a:lnTo>
                    <a:lnTo>
                      <a:pt x="24" y="60"/>
                    </a:lnTo>
                    <a:lnTo>
                      <a:pt x="24" y="72"/>
                    </a:lnTo>
                    <a:lnTo>
                      <a:pt x="24" y="84"/>
                    </a:lnTo>
                    <a:lnTo>
                      <a:pt x="24" y="90"/>
                    </a:lnTo>
                    <a:lnTo>
                      <a:pt x="24" y="48"/>
                    </a:lnTo>
                    <a:lnTo>
                      <a:pt x="24" y="60"/>
                    </a:lnTo>
                    <a:lnTo>
                      <a:pt x="24" y="72"/>
                    </a:lnTo>
                    <a:lnTo>
                      <a:pt x="24" y="72"/>
                    </a:lnTo>
                    <a:lnTo>
                      <a:pt x="24" y="54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24" y="54"/>
                    </a:lnTo>
                    <a:lnTo>
                      <a:pt x="24" y="60"/>
                    </a:lnTo>
                    <a:lnTo>
                      <a:pt x="24" y="72"/>
                    </a:lnTo>
                    <a:lnTo>
                      <a:pt x="24" y="54"/>
                    </a:lnTo>
                    <a:lnTo>
                      <a:pt x="24" y="78"/>
                    </a:lnTo>
                    <a:lnTo>
                      <a:pt x="24" y="42"/>
                    </a:lnTo>
                    <a:lnTo>
                      <a:pt x="24" y="96"/>
                    </a:lnTo>
                    <a:lnTo>
                      <a:pt x="24" y="72"/>
                    </a:lnTo>
                    <a:lnTo>
                      <a:pt x="24" y="84"/>
                    </a:lnTo>
                    <a:lnTo>
                      <a:pt x="24" y="72"/>
                    </a:lnTo>
                    <a:lnTo>
                      <a:pt x="24" y="66"/>
                    </a:lnTo>
                    <a:lnTo>
                      <a:pt x="24" y="36"/>
                    </a:lnTo>
                    <a:lnTo>
                      <a:pt x="24" y="72"/>
                    </a:lnTo>
                    <a:lnTo>
                      <a:pt x="24" y="42"/>
                    </a:lnTo>
                    <a:lnTo>
                      <a:pt x="24" y="54"/>
                    </a:lnTo>
                    <a:lnTo>
                      <a:pt x="24" y="90"/>
                    </a:lnTo>
                    <a:lnTo>
                      <a:pt x="24" y="60"/>
                    </a:lnTo>
                    <a:lnTo>
                      <a:pt x="24" y="60"/>
                    </a:lnTo>
                    <a:lnTo>
                      <a:pt x="24" y="42"/>
                    </a:lnTo>
                    <a:lnTo>
                      <a:pt x="24" y="36"/>
                    </a:lnTo>
                    <a:lnTo>
                      <a:pt x="24" y="90"/>
                    </a:lnTo>
                    <a:lnTo>
                      <a:pt x="24" y="72"/>
                    </a:lnTo>
                    <a:lnTo>
                      <a:pt x="24" y="84"/>
                    </a:lnTo>
                    <a:lnTo>
                      <a:pt x="24" y="48"/>
                    </a:lnTo>
                    <a:lnTo>
                      <a:pt x="24" y="54"/>
                    </a:lnTo>
                    <a:lnTo>
                      <a:pt x="24" y="66"/>
                    </a:lnTo>
                    <a:lnTo>
                      <a:pt x="24" y="54"/>
                    </a:lnTo>
                    <a:lnTo>
                      <a:pt x="24" y="36"/>
                    </a:lnTo>
                    <a:lnTo>
                      <a:pt x="24" y="90"/>
                    </a:lnTo>
                    <a:lnTo>
                      <a:pt x="24" y="66"/>
                    </a:lnTo>
                    <a:lnTo>
                      <a:pt x="24" y="72"/>
                    </a:lnTo>
                    <a:lnTo>
                      <a:pt x="24" y="18"/>
                    </a:lnTo>
                    <a:lnTo>
                      <a:pt x="24" y="66"/>
                    </a:lnTo>
                    <a:lnTo>
                      <a:pt x="24" y="48"/>
                    </a:lnTo>
                    <a:lnTo>
                      <a:pt x="24" y="72"/>
                    </a:lnTo>
                    <a:lnTo>
                      <a:pt x="24" y="42"/>
                    </a:lnTo>
                    <a:lnTo>
                      <a:pt x="24" y="54"/>
                    </a:lnTo>
                    <a:lnTo>
                      <a:pt x="24" y="66"/>
                    </a:lnTo>
                    <a:lnTo>
                      <a:pt x="24" y="66"/>
                    </a:lnTo>
                    <a:lnTo>
                      <a:pt x="24" y="66"/>
                    </a:lnTo>
                    <a:lnTo>
                      <a:pt x="24" y="60"/>
                    </a:lnTo>
                    <a:lnTo>
                      <a:pt x="24" y="66"/>
                    </a:lnTo>
                    <a:lnTo>
                      <a:pt x="24" y="42"/>
                    </a:lnTo>
                    <a:lnTo>
                      <a:pt x="24" y="90"/>
                    </a:lnTo>
                    <a:lnTo>
                      <a:pt x="24" y="90"/>
                    </a:lnTo>
                    <a:lnTo>
                      <a:pt x="24" y="60"/>
                    </a:lnTo>
                    <a:lnTo>
                      <a:pt x="24" y="48"/>
                    </a:lnTo>
                    <a:lnTo>
                      <a:pt x="24" y="66"/>
                    </a:lnTo>
                    <a:lnTo>
                      <a:pt x="24" y="24"/>
                    </a:lnTo>
                    <a:lnTo>
                      <a:pt x="24" y="78"/>
                    </a:lnTo>
                    <a:lnTo>
                      <a:pt x="24" y="60"/>
                    </a:lnTo>
                    <a:lnTo>
                      <a:pt x="24" y="54"/>
                    </a:lnTo>
                    <a:lnTo>
                      <a:pt x="24" y="30"/>
                    </a:lnTo>
                    <a:lnTo>
                      <a:pt x="24" y="66"/>
                    </a:lnTo>
                    <a:lnTo>
                      <a:pt x="24" y="66"/>
                    </a:lnTo>
                    <a:lnTo>
                      <a:pt x="24" y="60"/>
                    </a:lnTo>
                    <a:lnTo>
                      <a:pt x="24" y="54"/>
                    </a:lnTo>
                    <a:lnTo>
                      <a:pt x="24" y="66"/>
                    </a:lnTo>
                    <a:lnTo>
                      <a:pt x="24" y="54"/>
                    </a:lnTo>
                    <a:lnTo>
                      <a:pt x="30" y="72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30" y="54"/>
                    </a:lnTo>
                    <a:lnTo>
                      <a:pt x="30" y="72"/>
                    </a:lnTo>
                    <a:lnTo>
                      <a:pt x="30" y="42"/>
                    </a:lnTo>
                    <a:lnTo>
                      <a:pt x="30" y="78"/>
                    </a:lnTo>
                    <a:lnTo>
                      <a:pt x="30" y="78"/>
                    </a:lnTo>
                    <a:lnTo>
                      <a:pt x="30" y="54"/>
                    </a:lnTo>
                    <a:lnTo>
                      <a:pt x="30" y="78"/>
                    </a:lnTo>
                    <a:lnTo>
                      <a:pt x="30" y="42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30" y="78"/>
                    </a:lnTo>
                    <a:lnTo>
                      <a:pt x="30" y="66"/>
                    </a:lnTo>
                    <a:lnTo>
                      <a:pt x="30" y="48"/>
                    </a:lnTo>
                    <a:lnTo>
                      <a:pt x="30" y="78"/>
                    </a:lnTo>
                    <a:lnTo>
                      <a:pt x="30" y="66"/>
                    </a:lnTo>
                    <a:lnTo>
                      <a:pt x="30" y="78"/>
                    </a:lnTo>
                    <a:lnTo>
                      <a:pt x="30" y="72"/>
                    </a:lnTo>
                    <a:lnTo>
                      <a:pt x="30" y="60"/>
                    </a:lnTo>
                    <a:lnTo>
                      <a:pt x="30" y="54"/>
                    </a:lnTo>
                    <a:lnTo>
                      <a:pt x="30" y="36"/>
                    </a:lnTo>
                    <a:lnTo>
                      <a:pt x="30" y="72"/>
                    </a:lnTo>
                    <a:lnTo>
                      <a:pt x="30" y="42"/>
                    </a:lnTo>
                    <a:lnTo>
                      <a:pt x="30" y="66"/>
                    </a:lnTo>
                    <a:lnTo>
                      <a:pt x="30" y="12"/>
                    </a:lnTo>
                    <a:lnTo>
                      <a:pt x="30" y="36"/>
                    </a:lnTo>
                    <a:lnTo>
                      <a:pt x="30" y="36"/>
                    </a:lnTo>
                    <a:lnTo>
                      <a:pt x="30" y="36"/>
                    </a:lnTo>
                    <a:lnTo>
                      <a:pt x="30" y="102"/>
                    </a:lnTo>
                    <a:lnTo>
                      <a:pt x="30" y="72"/>
                    </a:lnTo>
                    <a:lnTo>
                      <a:pt x="30" y="18"/>
                    </a:lnTo>
                    <a:lnTo>
                      <a:pt x="30" y="72"/>
                    </a:lnTo>
                    <a:lnTo>
                      <a:pt x="30" y="78"/>
                    </a:lnTo>
                    <a:lnTo>
                      <a:pt x="30" y="54"/>
                    </a:lnTo>
                    <a:lnTo>
                      <a:pt x="30" y="54"/>
                    </a:lnTo>
                    <a:lnTo>
                      <a:pt x="30" y="54"/>
                    </a:lnTo>
                    <a:lnTo>
                      <a:pt x="30" y="72"/>
                    </a:lnTo>
                    <a:lnTo>
                      <a:pt x="30" y="60"/>
                    </a:lnTo>
                    <a:lnTo>
                      <a:pt x="30" y="78"/>
                    </a:lnTo>
                    <a:lnTo>
                      <a:pt x="30" y="72"/>
                    </a:lnTo>
                    <a:lnTo>
                      <a:pt x="30" y="66"/>
                    </a:lnTo>
                    <a:lnTo>
                      <a:pt x="30" y="96"/>
                    </a:lnTo>
                    <a:lnTo>
                      <a:pt x="30" y="60"/>
                    </a:lnTo>
                    <a:lnTo>
                      <a:pt x="30" y="102"/>
                    </a:lnTo>
                    <a:lnTo>
                      <a:pt x="30" y="72"/>
                    </a:lnTo>
                    <a:lnTo>
                      <a:pt x="30" y="90"/>
                    </a:lnTo>
                    <a:lnTo>
                      <a:pt x="30" y="48"/>
                    </a:lnTo>
                    <a:lnTo>
                      <a:pt x="30" y="72"/>
                    </a:lnTo>
                    <a:lnTo>
                      <a:pt x="30" y="66"/>
                    </a:lnTo>
                    <a:lnTo>
                      <a:pt x="30" y="90"/>
                    </a:lnTo>
                    <a:lnTo>
                      <a:pt x="30" y="84"/>
                    </a:lnTo>
                    <a:lnTo>
                      <a:pt x="30" y="54"/>
                    </a:lnTo>
                    <a:lnTo>
                      <a:pt x="30" y="78"/>
                    </a:lnTo>
                    <a:lnTo>
                      <a:pt x="30" y="42"/>
                    </a:lnTo>
                    <a:lnTo>
                      <a:pt x="30" y="72"/>
                    </a:lnTo>
                    <a:lnTo>
                      <a:pt x="30" y="60"/>
                    </a:lnTo>
                    <a:lnTo>
                      <a:pt x="30" y="96"/>
                    </a:lnTo>
                    <a:lnTo>
                      <a:pt x="30" y="30"/>
                    </a:lnTo>
                    <a:lnTo>
                      <a:pt x="30" y="78"/>
                    </a:lnTo>
                    <a:lnTo>
                      <a:pt x="30" y="90"/>
                    </a:lnTo>
                    <a:lnTo>
                      <a:pt x="30" y="66"/>
                    </a:lnTo>
                    <a:lnTo>
                      <a:pt x="30" y="36"/>
                    </a:lnTo>
                    <a:lnTo>
                      <a:pt x="30" y="36"/>
                    </a:lnTo>
                    <a:lnTo>
                      <a:pt x="30" y="42"/>
                    </a:lnTo>
                    <a:lnTo>
                      <a:pt x="30" y="48"/>
                    </a:lnTo>
                    <a:lnTo>
                      <a:pt x="30" y="36"/>
                    </a:lnTo>
                    <a:lnTo>
                      <a:pt x="30" y="66"/>
                    </a:lnTo>
                    <a:lnTo>
                      <a:pt x="30" y="60"/>
                    </a:lnTo>
                    <a:lnTo>
                      <a:pt x="30" y="54"/>
                    </a:lnTo>
                    <a:lnTo>
                      <a:pt x="30" y="54"/>
                    </a:lnTo>
                    <a:lnTo>
                      <a:pt x="30" y="72"/>
                    </a:lnTo>
                    <a:lnTo>
                      <a:pt x="30" y="54"/>
                    </a:lnTo>
                    <a:lnTo>
                      <a:pt x="30" y="90"/>
                    </a:lnTo>
                    <a:lnTo>
                      <a:pt x="30" y="66"/>
                    </a:lnTo>
                    <a:lnTo>
                      <a:pt x="30" y="30"/>
                    </a:lnTo>
                    <a:lnTo>
                      <a:pt x="30" y="60"/>
                    </a:lnTo>
                    <a:lnTo>
                      <a:pt x="30" y="42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30" y="78"/>
                    </a:lnTo>
                    <a:lnTo>
                      <a:pt x="30" y="42"/>
                    </a:lnTo>
                    <a:lnTo>
                      <a:pt x="30" y="60"/>
                    </a:lnTo>
                    <a:lnTo>
                      <a:pt x="30" y="84"/>
                    </a:lnTo>
                    <a:lnTo>
                      <a:pt x="30" y="66"/>
                    </a:lnTo>
                    <a:lnTo>
                      <a:pt x="30" y="24"/>
                    </a:lnTo>
                    <a:lnTo>
                      <a:pt x="30" y="72"/>
                    </a:lnTo>
                    <a:lnTo>
                      <a:pt x="30" y="84"/>
                    </a:lnTo>
                    <a:lnTo>
                      <a:pt x="30" y="48"/>
                    </a:lnTo>
                    <a:lnTo>
                      <a:pt x="30" y="42"/>
                    </a:lnTo>
                    <a:lnTo>
                      <a:pt x="30" y="60"/>
                    </a:lnTo>
                    <a:lnTo>
                      <a:pt x="30" y="108"/>
                    </a:lnTo>
                    <a:lnTo>
                      <a:pt x="30" y="84"/>
                    </a:lnTo>
                    <a:lnTo>
                      <a:pt x="30" y="66"/>
                    </a:lnTo>
                    <a:lnTo>
                      <a:pt x="30" y="72"/>
                    </a:lnTo>
                    <a:lnTo>
                      <a:pt x="30" y="66"/>
                    </a:lnTo>
                    <a:lnTo>
                      <a:pt x="30" y="78"/>
                    </a:lnTo>
                    <a:lnTo>
                      <a:pt x="30" y="78"/>
                    </a:lnTo>
                    <a:lnTo>
                      <a:pt x="30" y="36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78"/>
                    </a:lnTo>
                    <a:lnTo>
                      <a:pt x="36" y="84"/>
                    </a:lnTo>
                    <a:lnTo>
                      <a:pt x="36" y="60"/>
                    </a:lnTo>
                    <a:lnTo>
                      <a:pt x="36" y="42"/>
                    </a:lnTo>
                    <a:lnTo>
                      <a:pt x="36" y="90"/>
                    </a:lnTo>
                    <a:lnTo>
                      <a:pt x="36" y="72"/>
                    </a:lnTo>
                    <a:lnTo>
                      <a:pt x="36" y="84"/>
                    </a:lnTo>
                    <a:lnTo>
                      <a:pt x="36" y="42"/>
                    </a:lnTo>
                    <a:lnTo>
                      <a:pt x="36" y="66"/>
                    </a:lnTo>
                    <a:lnTo>
                      <a:pt x="36" y="66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36" y="108"/>
                    </a:lnTo>
                    <a:lnTo>
                      <a:pt x="36" y="84"/>
                    </a:lnTo>
                    <a:lnTo>
                      <a:pt x="36" y="84"/>
                    </a:lnTo>
                    <a:lnTo>
                      <a:pt x="36" y="84"/>
                    </a:lnTo>
                    <a:lnTo>
                      <a:pt x="36" y="54"/>
                    </a:lnTo>
                    <a:lnTo>
                      <a:pt x="36" y="24"/>
                    </a:lnTo>
                    <a:lnTo>
                      <a:pt x="36" y="54"/>
                    </a:lnTo>
                    <a:lnTo>
                      <a:pt x="36" y="54"/>
                    </a:lnTo>
                    <a:lnTo>
                      <a:pt x="36" y="96"/>
                    </a:lnTo>
                    <a:lnTo>
                      <a:pt x="36" y="54"/>
                    </a:lnTo>
                    <a:lnTo>
                      <a:pt x="36" y="114"/>
                    </a:lnTo>
                    <a:lnTo>
                      <a:pt x="36" y="30"/>
                    </a:lnTo>
                    <a:lnTo>
                      <a:pt x="36" y="102"/>
                    </a:lnTo>
                    <a:lnTo>
                      <a:pt x="36" y="78"/>
                    </a:lnTo>
                    <a:lnTo>
                      <a:pt x="36" y="78"/>
                    </a:lnTo>
                    <a:lnTo>
                      <a:pt x="36" y="36"/>
                    </a:lnTo>
                    <a:lnTo>
                      <a:pt x="36" y="54"/>
                    </a:lnTo>
                    <a:lnTo>
                      <a:pt x="36" y="54"/>
                    </a:lnTo>
                    <a:lnTo>
                      <a:pt x="36" y="54"/>
                    </a:lnTo>
                    <a:lnTo>
                      <a:pt x="36" y="30"/>
                    </a:lnTo>
                    <a:lnTo>
                      <a:pt x="36" y="60"/>
                    </a:lnTo>
                    <a:lnTo>
                      <a:pt x="36" y="54"/>
                    </a:lnTo>
                    <a:lnTo>
                      <a:pt x="36" y="66"/>
                    </a:lnTo>
                    <a:lnTo>
                      <a:pt x="36" y="54"/>
                    </a:lnTo>
                    <a:lnTo>
                      <a:pt x="36" y="42"/>
                    </a:lnTo>
                    <a:lnTo>
                      <a:pt x="36" y="72"/>
                    </a:lnTo>
                    <a:lnTo>
                      <a:pt x="36" y="78"/>
                    </a:lnTo>
                    <a:lnTo>
                      <a:pt x="36" y="108"/>
                    </a:lnTo>
                    <a:lnTo>
                      <a:pt x="36" y="54"/>
                    </a:lnTo>
                    <a:lnTo>
                      <a:pt x="36" y="66"/>
                    </a:lnTo>
                    <a:lnTo>
                      <a:pt x="36" y="66"/>
                    </a:lnTo>
                    <a:lnTo>
                      <a:pt x="36" y="78"/>
                    </a:lnTo>
                    <a:lnTo>
                      <a:pt x="36" y="54"/>
                    </a:lnTo>
                    <a:lnTo>
                      <a:pt x="36" y="84"/>
                    </a:lnTo>
                    <a:lnTo>
                      <a:pt x="36" y="108"/>
                    </a:lnTo>
                    <a:lnTo>
                      <a:pt x="36" y="90"/>
                    </a:lnTo>
                    <a:lnTo>
                      <a:pt x="36" y="60"/>
                    </a:lnTo>
                    <a:lnTo>
                      <a:pt x="36" y="42"/>
                    </a:lnTo>
                    <a:lnTo>
                      <a:pt x="36" y="78"/>
                    </a:lnTo>
                    <a:lnTo>
                      <a:pt x="36" y="24"/>
                    </a:lnTo>
                    <a:lnTo>
                      <a:pt x="36" y="72"/>
                    </a:lnTo>
                    <a:lnTo>
                      <a:pt x="36" y="102"/>
                    </a:lnTo>
                    <a:lnTo>
                      <a:pt x="36" y="60"/>
                    </a:lnTo>
                    <a:lnTo>
                      <a:pt x="36" y="60"/>
                    </a:lnTo>
                    <a:lnTo>
                      <a:pt x="36" y="66"/>
                    </a:lnTo>
                    <a:lnTo>
                      <a:pt x="36" y="54"/>
                    </a:lnTo>
                    <a:lnTo>
                      <a:pt x="36" y="78"/>
                    </a:lnTo>
                    <a:lnTo>
                      <a:pt x="36" y="36"/>
                    </a:lnTo>
                    <a:lnTo>
                      <a:pt x="36" y="78"/>
                    </a:lnTo>
                    <a:lnTo>
                      <a:pt x="36" y="60"/>
                    </a:lnTo>
                    <a:lnTo>
                      <a:pt x="36" y="108"/>
                    </a:lnTo>
                    <a:lnTo>
                      <a:pt x="36" y="42"/>
                    </a:lnTo>
                    <a:lnTo>
                      <a:pt x="36" y="84"/>
                    </a:lnTo>
                    <a:lnTo>
                      <a:pt x="36" y="60"/>
                    </a:lnTo>
                    <a:lnTo>
                      <a:pt x="36" y="42"/>
                    </a:lnTo>
                    <a:lnTo>
                      <a:pt x="36" y="60"/>
                    </a:lnTo>
                    <a:lnTo>
                      <a:pt x="36" y="90"/>
                    </a:lnTo>
                    <a:lnTo>
                      <a:pt x="36" y="48"/>
                    </a:lnTo>
                    <a:lnTo>
                      <a:pt x="36" y="66"/>
                    </a:lnTo>
                    <a:lnTo>
                      <a:pt x="36" y="42"/>
                    </a:lnTo>
                    <a:lnTo>
                      <a:pt x="36" y="36"/>
                    </a:lnTo>
                    <a:lnTo>
                      <a:pt x="36" y="66"/>
                    </a:lnTo>
                    <a:lnTo>
                      <a:pt x="36" y="42"/>
                    </a:lnTo>
                    <a:lnTo>
                      <a:pt x="36" y="42"/>
                    </a:lnTo>
                    <a:lnTo>
                      <a:pt x="36" y="78"/>
                    </a:lnTo>
                    <a:lnTo>
                      <a:pt x="36" y="102"/>
                    </a:lnTo>
                    <a:lnTo>
                      <a:pt x="36" y="60"/>
                    </a:lnTo>
                    <a:lnTo>
                      <a:pt x="36" y="48"/>
                    </a:lnTo>
                    <a:lnTo>
                      <a:pt x="36" y="60"/>
                    </a:lnTo>
                    <a:lnTo>
                      <a:pt x="36" y="48"/>
                    </a:lnTo>
                    <a:lnTo>
                      <a:pt x="36" y="84"/>
                    </a:lnTo>
                    <a:lnTo>
                      <a:pt x="36" y="60"/>
                    </a:lnTo>
                    <a:lnTo>
                      <a:pt x="36" y="72"/>
                    </a:lnTo>
                    <a:lnTo>
                      <a:pt x="36" y="54"/>
                    </a:lnTo>
                    <a:lnTo>
                      <a:pt x="36" y="60"/>
                    </a:lnTo>
                    <a:lnTo>
                      <a:pt x="36" y="54"/>
                    </a:lnTo>
                    <a:lnTo>
                      <a:pt x="36" y="0"/>
                    </a:lnTo>
                    <a:lnTo>
                      <a:pt x="36" y="36"/>
                    </a:lnTo>
                    <a:lnTo>
                      <a:pt x="36" y="54"/>
                    </a:lnTo>
                    <a:lnTo>
                      <a:pt x="36" y="36"/>
                    </a:lnTo>
                    <a:lnTo>
                      <a:pt x="36" y="78"/>
                    </a:lnTo>
                    <a:lnTo>
                      <a:pt x="36" y="72"/>
                    </a:lnTo>
                    <a:lnTo>
                      <a:pt x="36" y="60"/>
                    </a:lnTo>
                    <a:lnTo>
                      <a:pt x="36" y="60"/>
                    </a:lnTo>
                    <a:lnTo>
                      <a:pt x="36" y="18"/>
                    </a:lnTo>
                    <a:lnTo>
                      <a:pt x="36" y="78"/>
                    </a:lnTo>
                    <a:lnTo>
                      <a:pt x="36" y="66"/>
                    </a:lnTo>
                    <a:lnTo>
                      <a:pt x="36" y="78"/>
                    </a:lnTo>
                    <a:lnTo>
                      <a:pt x="36" y="66"/>
                    </a:lnTo>
                    <a:lnTo>
                      <a:pt x="36" y="30"/>
                    </a:lnTo>
                    <a:lnTo>
                      <a:pt x="36" y="78"/>
                    </a:lnTo>
                    <a:lnTo>
                      <a:pt x="42" y="66"/>
                    </a:lnTo>
                    <a:lnTo>
                      <a:pt x="42" y="78"/>
                    </a:lnTo>
                    <a:lnTo>
                      <a:pt x="42" y="54"/>
                    </a:lnTo>
                    <a:lnTo>
                      <a:pt x="42" y="78"/>
                    </a:lnTo>
                    <a:lnTo>
                      <a:pt x="42" y="48"/>
                    </a:lnTo>
                    <a:lnTo>
                      <a:pt x="42" y="48"/>
                    </a:lnTo>
                    <a:lnTo>
                      <a:pt x="42" y="48"/>
                    </a:lnTo>
                    <a:lnTo>
                      <a:pt x="42" y="72"/>
                    </a:lnTo>
                    <a:lnTo>
                      <a:pt x="42" y="60"/>
                    </a:lnTo>
                    <a:lnTo>
                      <a:pt x="42" y="66"/>
                    </a:lnTo>
                    <a:lnTo>
                      <a:pt x="42" y="72"/>
                    </a:lnTo>
                    <a:lnTo>
                      <a:pt x="42" y="78"/>
                    </a:lnTo>
                    <a:lnTo>
                      <a:pt x="42" y="66"/>
                    </a:lnTo>
                    <a:lnTo>
                      <a:pt x="42" y="96"/>
                    </a:lnTo>
                    <a:lnTo>
                      <a:pt x="42" y="78"/>
                    </a:lnTo>
                    <a:lnTo>
                      <a:pt x="42" y="72"/>
                    </a:lnTo>
                    <a:lnTo>
                      <a:pt x="42" y="78"/>
                    </a:lnTo>
                    <a:lnTo>
                      <a:pt x="42" y="102"/>
                    </a:lnTo>
                    <a:lnTo>
                      <a:pt x="42" y="78"/>
                    </a:lnTo>
                    <a:lnTo>
                      <a:pt x="42" y="36"/>
                    </a:lnTo>
                    <a:lnTo>
                      <a:pt x="42" y="72"/>
                    </a:lnTo>
                    <a:lnTo>
                      <a:pt x="42" y="54"/>
                    </a:lnTo>
                    <a:lnTo>
                      <a:pt x="42" y="84"/>
                    </a:lnTo>
                    <a:lnTo>
                      <a:pt x="42" y="48"/>
                    </a:lnTo>
                    <a:lnTo>
                      <a:pt x="42" y="72"/>
                    </a:lnTo>
                    <a:lnTo>
                      <a:pt x="42" y="60"/>
                    </a:lnTo>
                    <a:lnTo>
                      <a:pt x="42" y="54"/>
                    </a:lnTo>
                    <a:lnTo>
                      <a:pt x="42" y="78"/>
                    </a:lnTo>
                    <a:lnTo>
                      <a:pt x="42" y="18"/>
                    </a:lnTo>
                    <a:lnTo>
                      <a:pt x="42" y="54"/>
                    </a:lnTo>
                    <a:lnTo>
                      <a:pt x="42" y="114"/>
                    </a:lnTo>
                    <a:lnTo>
                      <a:pt x="42" y="60"/>
                    </a:lnTo>
                    <a:lnTo>
                      <a:pt x="42" y="42"/>
                    </a:lnTo>
                    <a:lnTo>
                      <a:pt x="42" y="84"/>
                    </a:lnTo>
                    <a:lnTo>
                      <a:pt x="42" y="66"/>
                    </a:lnTo>
                    <a:lnTo>
                      <a:pt x="42" y="36"/>
                    </a:lnTo>
                    <a:lnTo>
                      <a:pt x="42" y="72"/>
                    </a:lnTo>
                    <a:lnTo>
                      <a:pt x="42" y="36"/>
                    </a:lnTo>
                    <a:lnTo>
                      <a:pt x="42" y="42"/>
                    </a:lnTo>
                    <a:lnTo>
                      <a:pt x="42" y="72"/>
                    </a:lnTo>
                    <a:lnTo>
                      <a:pt x="42" y="66"/>
                    </a:lnTo>
                    <a:lnTo>
                      <a:pt x="42" y="54"/>
                    </a:lnTo>
                    <a:lnTo>
                      <a:pt x="42" y="54"/>
                    </a:lnTo>
                    <a:lnTo>
                      <a:pt x="42" y="54"/>
                    </a:lnTo>
                    <a:lnTo>
                      <a:pt x="42" y="90"/>
                    </a:lnTo>
                    <a:lnTo>
                      <a:pt x="42" y="36"/>
                    </a:lnTo>
                    <a:lnTo>
                      <a:pt x="42" y="66"/>
                    </a:lnTo>
                    <a:lnTo>
                      <a:pt x="42" y="60"/>
                    </a:lnTo>
                    <a:lnTo>
                      <a:pt x="42" y="78"/>
                    </a:lnTo>
                    <a:lnTo>
                      <a:pt x="42" y="72"/>
                    </a:lnTo>
                    <a:lnTo>
                      <a:pt x="42" y="90"/>
                    </a:lnTo>
                    <a:lnTo>
                      <a:pt x="42" y="6"/>
                    </a:lnTo>
                    <a:lnTo>
                      <a:pt x="42" y="54"/>
                    </a:lnTo>
                    <a:lnTo>
                      <a:pt x="42" y="54"/>
                    </a:lnTo>
                    <a:lnTo>
                      <a:pt x="42" y="48"/>
                    </a:lnTo>
                    <a:lnTo>
                      <a:pt x="42" y="36"/>
                    </a:lnTo>
                    <a:lnTo>
                      <a:pt x="42" y="60"/>
                    </a:lnTo>
                    <a:lnTo>
                      <a:pt x="42" y="84"/>
                    </a:lnTo>
                    <a:lnTo>
                      <a:pt x="42" y="60"/>
                    </a:lnTo>
                    <a:lnTo>
                      <a:pt x="42" y="48"/>
                    </a:lnTo>
                    <a:lnTo>
                      <a:pt x="42" y="108"/>
                    </a:lnTo>
                    <a:lnTo>
                      <a:pt x="42" y="66"/>
                    </a:lnTo>
                    <a:lnTo>
                      <a:pt x="42" y="60"/>
                    </a:lnTo>
                    <a:lnTo>
                      <a:pt x="42" y="78"/>
                    </a:lnTo>
                    <a:lnTo>
                      <a:pt x="42" y="48"/>
                    </a:lnTo>
                    <a:lnTo>
                      <a:pt x="42" y="60"/>
                    </a:lnTo>
                    <a:lnTo>
                      <a:pt x="42" y="48"/>
                    </a:lnTo>
                    <a:lnTo>
                      <a:pt x="42" y="42"/>
                    </a:lnTo>
                    <a:lnTo>
                      <a:pt x="42" y="54"/>
                    </a:lnTo>
                    <a:lnTo>
                      <a:pt x="42" y="84"/>
                    </a:lnTo>
                    <a:lnTo>
                      <a:pt x="42" y="66"/>
                    </a:lnTo>
                    <a:lnTo>
                      <a:pt x="42" y="78"/>
                    </a:lnTo>
                    <a:lnTo>
                      <a:pt x="42" y="54"/>
                    </a:lnTo>
                    <a:lnTo>
                      <a:pt x="42" y="72"/>
                    </a:lnTo>
                    <a:lnTo>
                      <a:pt x="42" y="102"/>
                    </a:lnTo>
                    <a:lnTo>
                      <a:pt x="42" y="54"/>
                    </a:lnTo>
                    <a:lnTo>
                      <a:pt x="42" y="66"/>
                    </a:lnTo>
                    <a:lnTo>
                      <a:pt x="42" y="36"/>
                    </a:lnTo>
                    <a:lnTo>
                      <a:pt x="42" y="54"/>
                    </a:lnTo>
                    <a:lnTo>
                      <a:pt x="42" y="72"/>
                    </a:lnTo>
                    <a:lnTo>
                      <a:pt x="42" y="78"/>
                    </a:lnTo>
                    <a:lnTo>
                      <a:pt x="42" y="84"/>
                    </a:lnTo>
                    <a:lnTo>
                      <a:pt x="42" y="48"/>
                    </a:lnTo>
                    <a:lnTo>
                      <a:pt x="42" y="90"/>
                    </a:lnTo>
                    <a:lnTo>
                      <a:pt x="42" y="84"/>
                    </a:lnTo>
                    <a:lnTo>
                      <a:pt x="42" y="48"/>
                    </a:lnTo>
                    <a:lnTo>
                      <a:pt x="42" y="78"/>
                    </a:lnTo>
                    <a:lnTo>
                      <a:pt x="42" y="72"/>
                    </a:lnTo>
                    <a:lnTo>
                      <a:pt x="42" y="72"/>
                    </a:lnTo>
                    <a:lnTo>
                      <a:pt x="42" y="24"/>
                    </a:lnTo>
                    <a:lnTo>
                      <a:pt x="42" y="96"/>
                    </a:lnTo>
                    <a:lnTo>
                      <a:pt x="42" y="78"/>
                    </a:lnTo>
                    <a:lnTo>
                      <a:pt x="42" y="66"/>
                    </a:lnTo>
                    <a:lnTo>
                      <a:pt x="42" y="54"/>
                    </a:lnTo>
                    <a:lnTo>
                      <a:pt x="42" y="66"/>
                    </a:lnTo>
                    <a:lnTo>
                      <a:pt x="42" y="72"/>
                    </a:lnTo>
                    <a:lnTo>
                      <a:pt x="42" y="90"/>
                    </a:lnTo>
                    <a:lnTo>
                      <a:pt x="42" y="42"/>
                    </a:lnTo>
                    <a:lnTo>
                      <a:pt x="42" y="54"/>
                    </a:lnTo>
                    <a:lnTo>
                      <a:pt x="42" y="66"/>
                    </a:lnTo>
                    <a:lnTo>
                      <a:pt x="42" y="84"/>
                    </a:lnTo>
                    <a:lnTo>
                      <a:pt x="42" y="30"/>
                    </a:lnTo>
                    <a:lnTo>
                      <a:pt x="48" y="54"/>
                    </a:lnTo>
                    <a:lnTo>
                      <a:pt x="48" y="78"/>
                    </a:lnTo>
                    <a:lnTo>
                      <a:pt x="48" y="60"/>
                    </a:lnTo>
                    <a:lnTo>
                      <a:pt x="48" y="84"/>
                    </a:lnTo>
                    <a:lnTo>
                      <a:pt x="48" y="84"/>
                    </a:lnTo>
                    <a:lnTo>
                      <a:pt x="48" y="72"/>
                    </a:lnTo>
                    <a:lnTo>
                      <a:pt x="48" y="108"/>
                    </a:lnTo>
                    <a:lnTo>
                      <a:pt x="48" y="66"/>
                    </a:lnTo>
                    <a:lnTo>
                      <a:pt x="48" y="72"/>
                    </a:lnTo>
                    <a:lnTo>
                      <a:pt x="48" y="48"/>
                    </a:lnTo>
                    <a:lnTo>
                      <a:pt x="48" y="78"/>
                    </a:lnTo>
                    <a:lnTo>
                      <a:pt x="48" y="72"/>
                    </a:lnTo>
                    <a:lnTo>
                      <a:pt x="48" y="66"/>
                    </a:lnTo>
                    <a:lnTo>
                      <a:pt x="48" y="72"/>
                    </a:lnTo>
                    <a:lnTo>
                      <a:pt x="48" y="54"/>
                    </a:lnTo>
                    <a:lnTo>
                      <a:pt x="48" y="96"/>
                    </a:lnTo>
                    <a:lnTo>
                      <a:pt x="48" y="66"/>
                    </a:lnTo>
                    <a:lnTo>
                      <a:pt x="48" y="54"/>
                    </a:lnTo>
                    <a:lnTo>
                      <a:pt x="48" y="60"/>
                    </a:lnTo>
                    <a:lnTo>
                      <a:pt x="48" y="102"/>
                    </a:lnTo>
                    <a:lnTo>
                      <a:pt x="48" y="72"/>
                    </a:lnTo>
                    <a:lnTo>
                      <a:pt x="48" y="48"/>
                    </a:lnTo>
                    <a:lnTo>
                      <a:pt x="48" y="78"/>
                    </a:lnTo>
                    <a:lnTo>
                      <a:pt x="48" y="84"/>
                    </a:lnTo>
                    <a:lnTo>
                      <a:pt x="48" y="60"/>
                    </a:lnTo>
                    <a:lnTo>
                      <a:pt x="48" y="72"/>
                    </a:lnTo>
                    <a:lnTo>
                      <a:pt x="48" y="72"/>
                    </a:lnTo>
                    <a:lnTo>
                      <a:pt x="48" y="30"/>
                    </a:lnTo>
                    <a:lnTo>
                      <a:pt x="48" y="54"/>
                    </a:lnTo>
                    <a:lnTo>
                      <a:pt x="48" y="72"/>
                    </a:lnTo>
                    <a:lnTo>
                      <a:pt x="48" y="78"/>
                    </a:lnTo>
                    <a:lnTo>
                      <a:pt x="48" y="108"/>
                    </a:lnTo>
                    <a:lnTo>
                      <a:pt x="48" y="48"/>
                    </a:lnTo>
                    <a:lnTo>
                      <a:pt x="48" y="24"/>
                    </a:lnTo>
                    <a:lnTo>
                      <a:pt x="48" y="60"/>
                    </a:lnTo>
                    <a:lnTo>
                      <a:pt x="48" y="42"/>
                    </a:lnTo>
                    <a:lnTo>
                      <a:pt x="48" y="54"/>
                    </a:lnTo>
                    <a:lnTo>
                      <a:pt x="48" y="48"/>
                    </a:lnTo>
                    <a:lnTo>
                      <a:pt x="48" y="36"/>
                    </a:lnTo>
                    <a:lnTo>
                      <a:pt x="48" y="84"/>
                    </a:lnTo>
                    <a:lnTo>
                      <a:pt x="48" y="60"/>
                    </a:lnTo>
                    <a:lnTo>
                      <a:pt x="48" y="60"/>
                    </a:lnTo>
                    <a:lnTo>
                      <a:pt x="48" y="60"/>
                    </a:lnTo>
                    <a:lnTo>
                      <a:pt x="48" y="78"/>
                    </a:lnTo>
                    <a:lnTo>
                      <a:pt x="48" y="36"/>
                    </a:lnTo>
                    <a:lnTo>
                      <a:pt x="48" y="60"/>
                    </a:lnTo>
                    <a:lnTo>
                      <a:pt x="48" y="84"/>
                    </a:lnTo>
                    <a:lnTo>
                      <a:pt x="48" y="54"/>
                    </a:lnTo>
                    <a:lnTo>
                      <a:pt x="48" y="96"/>
                    </a:lnTo>
                    <a:lnTo>
                      <a:pt x="48" y="60"/>
                    </a:lnTo>
                    <a:lnTo>
                      <a:pt x="48" y="66"/>
                    </a:lnTo>
                    <a:lnTo>
                      <a:pt x="48" y="54"/>
                    </a:lnTo>
                    <a:lnTo>
                      <a:pt x="48" y="66"/>
                    </a:lnTo>
                    <a:lnTo>
                      <a:pt x="48" y="66"/>
                    </a:lnTo>
                    <a:lnTo>
                      <a:pt x="48" y="60"/>
                    </a:lnTo>
                    <a:lnTo>
                      <a:pt x="48" y="78"/>
                    </a:lnTo>
                    <a:lnTo>
                      <a:pt x="48" y="96"/>
                    </a:lnTo>
                    <a:lnTo>
                      <a:pt x="48" y="42"/>
                    </a:lnTo>
                    <a:lnTo>
                      <a:pt x="48" y="66"/>
                    </a:lnTo>
                    <a:lnTo>
                      <a:pt x="48" y="42"/>
                    </a:lnTo>
                    <a:lnTo>
                      <a:pt x="48" y="90"/>
                    </a:lnTo>
                    <a:lnTo>
                      <a:pt x="48" y="42"/>
                    </a:lnTo>
                    <a:lnTo>
                      <a:pt x="48" y="42"/>
                    </a:lnTo>
                    <a:lnTo>
                      <a:pt x="48" y="60"/>
                    </a:lnTo>
                    <a:lnTo>
                      <a:pt x="48" y="66"/>
                    </a:lnTo>
                    <a:lnTo>
                      <a:pt x="48" y="42"/>
                    </a:lnTo>
                    <a:lnTo>
                      <a:pt x="48" y="66"/>
                    </a:lnTo>
                    <a:lnTo>
                      <a:pt x="48" y="78"/>
                    </a:lnTo>
                    <a:lnTo>
                      <a:pt x="48" y="60"/>
                    </a:lnTo>
                    <a:lnTo>
                      <a:pt x="48" y="60"/>
                    </a:lnTo>
                    <a:lnTo>
                      <a:pt x="48" y="78"/>
                    </a:lnTo>
                    <a:lnTo>
                      <a:pt x="48" y="42"/>
                    </a:lnTo>
                    <a:lnTo>
                      <a:pt x="48" y="24"/>
                    </a:lnTo>
                    <a:lnTo>
                      <a:pt x="48" y="54"/>
                    </a:lnTo>
                    <a:lnTo>
                      <a:pt x="48" y="78"/>
                    </a:lnTo>
                    <a:lnTo>
                      <a:pt x="48" y="84"/>
                    </a:lnTo>
                    <a:lnTo>
                      <a:pt x="48" y="54"/>
                    </a:lnTo>
                    <a:lnTo>
                      <a:pt x="48" y="72"/>
                    </a:lnTo>
                    <a:lnTo>
                      <a:pt x="48" y="60"/>
                    </a:lnTo>
                    <a:lnTo>
                      <a:pt x="48" y="66"/>
                    </a:lnTo>
                    <a:lnTo>
                      <a:pt x="48" y="66"/>
                    </a:lnTo>
                    <a:lnTo>
                      <a:pt x="48" y="114"/>
                    </a:lnTo>
                    <a:lnTo>
                      <a:pt x="48" y="60"/>
                    </a:lnTo>
                    <a:lnTo>
                      <a:pt x="48" y="84"/>
                    </a:lnTo>
                    <a:lnTo>
                      <a:pt x="48" y="72"/>
                    </a:lnTo>
                    <a:lnTo>
                      <a:pt x="48" y="60"/>
                    </a:lnTo>
                    <a:lnTo>
                      <a:pt x="48" y="54"/>
                    </a:lnTo>
                    <a:lnTo>
                      <a:pt x="48" y="48"/>
                    </a:lnTo>
                    <a:lnTo>
                      <a:pt x="48" y="72"/>
                    </a:lnTo>
                    <a:lnTo>
                      <a:pt x="48" y="60"/>
                    </a:lnTo>
                    <a:lnTo>
                      <a:pt x="48" y="36"/>
                    </a:lnTo>
                    <a:lnTo>
                      <a:pt x="48" y="54"/>
                    </a:lnTo>
                    <a:lnTo>
                      <a:pt x="48" y="84"/>
                    </a:lnTo>
                    <a:lnTo>
                      <a:pt x="48" y="42"/>
                    </a:lnTo>
                    <a:lnTo>
                      <a:pt x="48" y="60"/>
                    </a:lnTo>
                    <a:lnTo>
                      <a:pt x="48" y="84"/>
                    </a:lnTo>
                    <a:lnTo>
                      <a:pt x="48" y="90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48" y="66"/>
                    </a:lnTo>
                    <a:lnTo>
                      <a:pt x="48" y="72"/>
                    </a:lnTo>
                    <a:lnTo>
                      <a:pt x="48" y="48"/>
                    </a:lnTo>
                    <a:lnTo>
                      <a:pt x="54" y="18"/>
                    </a:lnTo>
                    <a:lnTo>
                      <a:pt x="54" y="84"/>
                    </a:lnTo>
                    <a:lnTo>
                      <a:pt x="54" y="36"/>
                    </a:lnTo>
                    <a:lnTo>
                      <a:pt x="54" y="78"/>
                    </a:lnTo>
                    <a:lnTo>
                      <a:pt x="54" y="54"/>
                    </a:lnTo>
                    <a:lnTo>
                      <a:pt x="54" y="48"/>
                    </a:lnTo>
                    <a:lnTo>
                      <a:pt x="54" y="84"/>
                    </a:lnTo>
                    <a:lnTo>
                      <a:pt x="54" y="66"/>
                    </a:lnTo>
                    <a:lnTo>
                      <a:pt x="54" y="36"/>
                    </a:lnTo>
                    <a:lnTo>
                      <a:pt x="54" y="66"/>
                    </a:lnTo>
                    <a:lnTo>
                      <a:pt x="54" y="72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54" y="78"/>
                    </a:lnTo>
                    <a:lnTo>
                      <a:pt x="54" y="48"/>
                    </a:lnTo>
                    <a:lnTo>
                      <a:pt x="54" y="84"/>
                    </a:lnTo>
                    <a:lnTo>
                      <a:pt x="54" y="48"/>
                    </a:lnTo>
                    <a:lnTo>
                      <a:pt x="54" y="42"/>
                    </a:lnTo>
                    <a:lnTo>
                      <a:pt x="54" y="84"/>
                    </a:lnTo>
                    <a:lnTo>
                      <a:pt x="54" y="84"/>
                    </a:lnTo>
                    <a:lnTo>
                      <a:pt x="54" y="48"/>
                    </a:lnTo>
                    <a:lnTo>
                      <a:pt x="54" y="72"/>
                    </a:lnTo>
                    <a:lnTo>
                      <a:pt x="54" y="102"/>
                    </a:lnTo>
                    <a:lnTo>
                      <a:pt x="54" y="84"/>
                    </a:lnTo>
                    <a:lnTo>
                      <a:pt x="54" y="72"/>
                    </a:lnTo>
                    <a:lnTo>
                      <a:pt x="54" y="66"/>
                    </a:lnTo>
                    <a:lnTo>
                      <a:pt x="54" y="84"/>
                    </a:lnTo>
                    <a:lnTo>
                      <a:pt x="54" y="24"/>
                    </a:lnTo>
                    <a:lnTo>
                      <a:pt x="54" y="36"/>
                    </a:lnTo>
                    <a:lnTo>
                      <a:pt x="54" y="78"/>
                    </a:lnTo>
                    <a:lnTo>
                      <a:pt x="54" y="48"/>
                    </a:lnTo>
                    <a:lnTo>
                      <a:pt x="54" y="78"/>
                    </a:lnTo>
                    <a:lnTo>
                      <a:pt x="54" y="102"/>
                    </a:lnTo>
                    <a:lnTo>
                      <a:pt x="54" y="48"/>
                    </a:lnTo>
                    <a:lnTo>
                      <a:pt x="54" y="66"/>
                    </a:lnTo>
                    <a:lnTo>
                      <a:pt x="54" y="24"/>
                    </a:lnTo>
                    <a:lnTo>
                      <a:pt x="54" y="66"/>
                    </a:lnTo>
                    <a:lnTo>
                      <a:pt x="54" y="72"/>
                    </a:lnTo>
                    <a:lnTo>
                      <a:pt x="54" y="72"/>
                    </a:lnTo>
                    <a:lnTo>
                      <a:pt x="54" y="54"/>
                    </a:lnTo>
                    <a:lnTo>
                      <a:pt x="54" y="42"/>
                    </a:lnTo>
                    <a:lnTo>
                      <a:pt x="54" y="42"/>
                    </a:lnTo>
                    <a:lnTo>
                      <a:pt x="54" y="36"/>
                    </a:lnTo>
                    <a:lnTo>
                      <a:pt x="54" y="66"/>
                    </a:lnTo>
                    <a:lnTo>
                      <a:pt x="54" y="54"/>
                    </a:lnTo>
                    <a:lnTo>
                      <a:pt x="54" y="54"/>
                    </a:lnTo>
                    <a:lnTo>
                      <a:pt x="54" y="42"/>
                    </a:lnTo>
                    <a:lnTo>
                      <a:pt x="54" y="30"/>
                    </a:lnTo>
                    <a:lnTo>
                      <a:pt x="54" y="48"/>
                    </a:lnTo>
                    <a:lnTo>
                      <a:pt x="54" y="54"/>
                    </a:lnTo>
                    <a:lnTo>
                      <a:pt x="54" y="60"/>
                    </a:lnTo>
                    <a:lnTo>
                      <a:pt x="54" y="72"/>
                    </a:lnTo>
                    <a:lnTo>
                      <a:pt x="54" y="54"/>
                    </a:lnTo>
                    <a:lnTo>
                      <a:pt x="54" y="54"/>
                    </a:lnTo>
                    <a:lnTo>
                      <a:pt x="54" y="60"/>
                    </a:lnTo>
                    <a:lnTo>
                      <a:pt x="54" y="78"/>
                    </a:lnTo>
                    <a:lnTo>
                      <a:pt x="54" y="66"/>
                    </a:lnTo>
                    <a:lnTo>
                      <a:pt x="54" y="36"/>
                    </a:lnTo>
                    <a:lnTo>
                      <a:pt x="54" y="54"/>
                    </a:lnTo>
                    <a:lnTo>
                      <a:pt x="54" y="66"/>
                    </a:lnTo>
                    <a:lnTo>
                      <a:pt x="54" y="66"/>
                    </a:lnTo>
                    <a:lnTo>
                      <a:pt x="54" y="48"/>
                    </a:lnTo>
                    <a:lnTo>
                      <a:pt x="54" y="54"/>
                    </a:lnTo>
                    <a:lnTo>
                      <a:pt x="54" y="60"/>
                    </a:lnTo>
                    <a:lnTo>
                      <a:pt x="54" y="42"/>
                    </a:lnTo>
                    <a:lnTo>
                      <a:pt x="54" y="84"/>
                    </a:lnTo>
                    <a:lnTo>
                      <a:pt x="54" y="72"/>
                    </a:lnTo>
                    <a:lnTo>
                      <a:pt x="54" y="54"/>
                    </a:lnTo>
                    <a:lnTo>
                      <a:pt x="54" y="36"/>
                    </a:lnTo>
                    <a:lnTo>
                      <a:pt x="54" y="78"/>
                    </a:lnTo>
                    <a:lnTo>
                      <a:pt x="54" y="60"/>
                    </a:lnTo>
                    <a:lnTo>
                      <a:pt x="54" y="84"/>
                    </a:lnTo>
                    <a:lnTo>
                      <a:pt x="54" y="60"/>
                    </a:lnTo>
                    <a:lnTo>
                      <a:pt x="54" y="48"/>
                    </a:lnTo>
                    <a:lnTo>
                      <a:pt x="54" y="72"/>
                    </a:lnTo>
                    <a:lnTo>
                      <a:pt x="54" y="36"/>
                    </a:lnTo>
                    <a:lnTo>
                      <a:pt x="54" y="78"/>
                    </a:lnTo>
                    <a:lnTo>
                      <a:pt x="54" y="48"/>
                    </a:lnTo>
                    <a:lnTo>
                      <a:pt x="54" y="42"/>
                    </a:lnTo>
                    <a:lnTo>
                      <a:pt x="54" y="72"/>
                    </a:lnTo>
                    <a:lnTo>
                      <a:pt x="54" y="48"/>
                    </a:lnTo>
                    <a:lnTo>
                      <a:pt x="54" y="90"/>
                    </a:lnTo>
                    <a:lnTo>
                      <a:pt x="54" y="60"/>
                    </a:lnTo>
                    <a:lnTo>
                      <a:pt x="54" y="42"/>
                    </a:lnTo>
                    <a:lnTo>
                      <a:pt x="54" y="84"/>
                    </a:lnTo>
                    <a:lnTo>
                      <a:pt x="54" y="72"/>
                    </a:lnTo>
                    <a:lnTo>
                      <a:pt x="54" y="102"/>
                    </a:lnTo>
                    <a:lnTo>
                      <a:pt x="54" y="102"/>
                    </a:lnTo>
                    <a:lnTo>
                      <a:pt x="54" y="36"/>
                    </a:lnTo>
                    <a:lnTo>
                      <a:pt x="54" y="78"/>
                    </a:lnTo>
                    <a:lnTo>
                      <a:pt x="54" y="72"/>
                    </a:lnTo>
                    <a:lnTo>
                      <a:pt x="54" y="18"/>
                    </a:lnTo>
                    <a:lnTo>
                      <a:pt x="54" y="54"/>
                    </a:lnTo>
                    <a:lnTo>
                      <a:pt x="54" y="60"/>
                    </a:lnTo>
                    <a:lnTo>
                      <a:pt x="54" y="54"/>
                    </a:lnTo>
                    <a:lnTo>
                      <a:pt x="54" y="30"/>
                    </a:lnTo>
                    <a:lnTo>
                      <a:pt x="54" y="66"/>
                    </a:lnTo>
                    <a:lnTo>
                      <a:pt x="54" y="90"/>
                    </a:lnTo>
                    <a:lnTo>
                      <a:pt x="54" y="108"/>
                    </a:lnTo>
                    <a:lnTo>
                      <a:pt x="54" y="60"/>
                    </a:lnTo>
                    <a:lnTo>
                      <a:pt x="54" y="66"/>
                    </a:lnTo>
                    <a:lnTo>
                      <a:pt x="54" y="66"/>
                    </a:lnTo>
                    <a:lnTo>
                      <a:pt x="54" y="42"/>
                    </a:lnTo>
                    <a:lnTo>
                      <a:pt x="60" y="30"/>
                    </a:lnTo>
                    <a:lnTo>
                      <a:pt x="60" y="60"/>
                    </a:lnTo>
                    <a:lnTo>
                      <a:pt x="60" y="54"/>
                    </a:lnTo>
                    <a:lnTo>
                      <a:pt x="60" y="84"/>
                    </a:lnTo>
                    <a:lnTo>
                      <a:pt x="60" y="30"/>
                    </a:lnTo>
                    <a:lnTo>
                      <a:pt x="60" y="60"/>
                    </a:lnTo>
                    <a:lnTo>
                      <a:pt x="60" y="36"/>
                    </a:lnTo>
                    <a:lnTo>
                      <a:pt x="60" y="48"/>
                    </a:lnTo>
                    <a:lnTo>
                      <a:pt x="60" y="84"/>
                    </a:lnTo>
                    <a:lnTo>
                      <a:pt x="60" y="48"/>
                    </a:lnTo>
                    <a:lnTo>
                      <a:pt x="60" y="54"/>
                    </a:lnTo>
                    <a:lnTo>
                      <a:pt x="60" y="78"/>
                    </a:lnTo>
                    <a:lnTo>
                      <a:pt x="60" y="60"/>
                    </a:lnTo>
                    <a:lnTo>
                      <a:pt x="60" y="60"/>
                    </a:lnTo>
                    <a:lnTo>
                      <a:pt x="60" y="66"/>
                    </a:lnTo>
                    <a:lnTo>
                      <a:pt x="60" y="66"/>
                    </a:lnTo>
                    <a:lnTo>
                      <a:pt x="60" y="60"/>
                    </a:lnTo>
                    <a:lnTo>
                      <a:pt x="60" y="60"/>
                    </a:lnTo>
                    <a:lnTo>
                      <a:pt x="60" y="36"/>
                    </a:lnTo>
                    <a:lnTo>
                      <a:pt x="60" y="90"/>
                    </a:lnTo>
                    <a:lnTo>
                      <a:pt x="60" y="36"/>
                    </a:lnTo>
                    <a:lnTo>
                      <a:pt x="60" y="48"/>
                    </a:lnTo>
                    <a:lnTo>
                      <a:pt x="60" y="60"/>
                    </a:lnTo>
                    <a:lnTo>
                      <a:pt x="60" y="42"/>
                    </a:lnTo>
                    <a:lnTo>
                      <a:pt x="60" y="60"/>
                    </a:lnTo>
                    <a:lnTo>
                      <a:pt x="60" y="78"/>
                    </a:lnTo>
                    <a:lnTo>
                      <a:pt x="60" y="54"/>
                    </a:lnTo>
                    <a:lnTo>
                      <a:pt x="60" y="84"/>
                    </a:lnTo>
                    <a:lnTo>
                      <a:pt x="60" y="78"/>
                    </a:lnTo>
                    <a:lnTo>
                      <a:pt x="60" y="84"/>
                    </a:lnTo>
                    <a:lnTo>
                      <a:pt x="60" y="24"/>
                    </a:lnTo>
                    <a:lnTo>
                      <a:pt x="60" y="60"/>
                    </a:lnTo>
                    <a:lnTo>
                      <a:pt x="60" y="96"/>
                    </a:lnTo>
                    <a:lnTo>
                      <a:pt x="60" y="54"/>
                    </a:lnTo>
                    <a:lnTo>
                      <a:pt x="60" y="66"/>
                    </a:lnTo>
                    <a:lnTo>
                      <a:pt x="60" y="54"/>
                    </a:lnTo>
                    <a:lnTo>
                      <a:pt x="60" y="60"/>
                    </a:lnTo>
                    <a:lnTo>
                      <a:pt x="60" y="48"/>
                    </a:lnTo>
                    <a:lnTo>
                      <a:pt x="60" y="66"/>
                    </a:lnTo>
                    <a:lnTo>
                      <a:pt x="60" y="66"/>
                    </a:lnTo>
                    <a:lnTo>
                      <a:pt x="60" y="66"/>
                    </a:lnTo>
                    <a:lnTo>
                      <a:pt x="60" y="54"/>
                    </a:lnTo>
                    <a:lnTo>
                      <a:pt x="60" y="72"/>
                    </a:lnTo>
                    <a:lnTo>
                      <a:pt x="60" y="72"/>
                    </a:lnTo>
                    <a:lnTo>
                      <a:pt x="60" y="54"/>
                    </a:lnTo>
                    <a:lnTo>
                      <a:pt x="60" y="48"/>
                    </a:lnTo>
                    <a:lnTo>
                      <a:pt x="60" y="60"/>
                    </a:lnTo>
                    <a:lnTo>
                      <a:pt x="60" y="54"/>
                    </a:lnTo>
                    <a:lnTo>
                      <a:pt x="60" y="90"/>
                    </a:lnTo>
                    <a:lnTo>
                      <a:pt x="60" y="72"/>
                    </a:lnTo>
                    <a:lnTo>
                      <a:pt x="60" y="72"/>
                    </a:lnTo>
                    <a:lnTo>
                      <a:pt x="60" y="0"/>
                    </a:lnTo>
                    <a:lnTo>
                      <a:pt x="60" y="30"/>
                    </a:lnTo>
                    <a:lnTo>
                      <a:pt x="60" y="48"/>
                    </a:lnTo>
                    <a:lnTo>
                      <a:pt x="60" y="48"/>
                    </a:lnTo>
                    <a:lnTo>
                      <a:pt x="60" y="24"/>
                    </a:lnTo>
                    <a:lnTo>
                      <a:pt x="60" y="60"/>
                    </a:lnTo>
                    <a:lnTo>
                      <a:pt x="60" y="60"/>
                    </a:lnTo>
                    <a:lnTo>
                      <a:pt x="60" y="42"/>
                    </a:lnTo>
                    <a:lnTo>
                      <a:pt x="60" y="66"/>
                    </a:lnTo>
                    <a:lnTo>
                      <a:pt x="60" y="54"/>
                    </a:lnTo>
                    <a:lnTo>
                      <a:pt x="60" y="66"/>
                    </a:lnTo>
                    <a:lnTo>
                      <a:pt x="60" y="48"/>
                    </a:lnTo>
                    <a:lnTo>
                      <a:pt x="60" y="60"/>
                    </a:lnTo>
                    <a:lnTo>
                      <a:pt x="60" y="36"/>
                    </a:lnTo>
                    <a:lnTo>
                      <a:pt x="60" y="60"/>
                    </a:lnTo>
                    <a:lnTo>
                      <a:pt x="60" y="90"/>
                    </a:lnTo>
                    <a:lnTo>
                      <a:pt x="60" y="54"/>
                    </a:lnTo>
                    <a:lnTo>
                      <a:pt x="60" y="90"/>
                    </a:lnTo>
                    <a:lnTo>
                      <a:pt x="60" y="72"/>
                    </a:lnTo>
                    <a:lnTo>
                      <a:pt x="60" y="66"/>
                    </a:lnTo>
                    <a:lnTo>
                      <a:pt x="60" y="6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50"/>
              <p:cNvSpPr>
                <a:spLocks/>
              </p:cNvSpPr>
              <p:nvPr/>
            </p:nvSpPr>
            <p:spPr bwMode="auto">
              <a:xfrm>
                <a:off x="4870450" y="7974013"/>
                <a:ext cx="95250" cy="200025"/>
              </a:xfrm>
              <a:custGeom>
                <a:avLst/>
                <a:gdLst>
                  <a:gd name="T0" fmla="*/ 0 w 60"/>
                  <a:gd name="T1" fmla="*/ 48 h 126"/>
                  <a:gd name="T2" fmla="*/ 6 w 60"/>
                  <a:gd name="T3" fmla="*/ 54 h 126"/>
                  <a:gd name="T4" fmla="*/ 6 w 60"/>
                  <a:gd name="T5" fmla="*/ 60 h 126"/>
                  <a:gd name="T6" fmla="*/ 6 w 60"/>
                  <a:gd name="T7" fmla="*/ 54 h 126"/>
                  <a:gd name="T8" fmla="*/ 6 w 60"/>
                  <a:gd name="T9" fmla="*/ 66 h 126"/>
                  <a:gd name="T10" fmla="*/ 6 w 60"/>
                  <a:gd name="T11" fmla="*/ 42 h 126"/>
                  <a:gd name="T12" fmla="*/ 6 w 60"/>
                  <a:gd name="T13" fmla="*/ 48 h 126"/>
                  <a:gd name="T14" fmla="*/ 6 w 60"/>
                  <a:gd name="T15" fmla="*/ 72 h 126"/>
                  <a:gd name="T16" fmla="*/ 12 w 60"/>
                  <a:gd name="T17" fmla="*/ 36 h 126"/>
                  <a:gd name="T18" fmla="*/ 12 w 60"/>
                  <a:gd name="T19" fmla="*/ 60 h 126"/>
                  <a:gd name="T20" fmla="*/ 12 w 60"/>
                  <a:gd name="T21" fmla="*/ 48 h 126"/>
                  <a:gd name="T22" fmla="*/ 12 w 60"/>
                  <a:gd name="T23" fmla="*/ 60 h 126"/>
                  <a:gd name="T24" fmla="*/ 12 w 60"/>
                  <a:gd name="T25" fmla="*/ 48 h 126"/>
                  <a:gd name="T26" fmla="*/ 12 w 60"/>
                  <a:gd name="T27" fmla="*/ 66 h 126"/>
                  <a:gd name="T28" fmla="*/ 18 w 60"/>
                  <a:gd name="T29" fmla="*/ 90 h 126"/>
                  <a:gd name="T30" fmla="*/ 18 w 60"/>
                  <a:gd name="T31" fmla="*/ 48 h 126"/>
                  <a:gd name="T32" fmla="*/ 18 w 60"/>
                  <a:gd name="T33" fmla="*/ 42 h 126"/>
                  <a:gd name="T34" fmla="*/ 18 w 60"/>
                  <a:gd name="T35" fmla="*/ 72 h 126"/>
                  <a:gd name="T36" fmla="*/ 18 w 60"/>
                  <a:gd name="T37" fmla="*/ 66 h 126"/>
                  <a:gd name="T38" fmla="*/ 18 w 60"/>
                  <a:gd name="T39" fmla="*/ 60 h 126"/>
                  <a:gd name="T40" fmla="*/ 18 w 60"/>
                  <a:gd name="T41" fmla="*/ 78 h 126"/>
                  <a:gd name="T42" fmla="*/ 24 w 60"/>
                  <a:gd name="T43" fmla="*/ 60 h 126"/>
                  <a:gd name="T44" fmla="*/ 24 w 60"/>
                  <a:gd name="T45" fmla="*/ 24 h 126"/>
                  <a:gd name="T46" fmla="*/ 24 w 60"/>
                  <a:gd name="T47" fmla="*/ 96 h 126"/>
                  <a:gd name="T48" fmla="*/ 24 w 60"/>
                  <a:gd name="T49" fmla="*/ 54 h 126"/>
                  <a:gd name="T50" fmla="*/ 24 w 60"/>
                  <a:gd name="T51" fmla="*/ 30 h 126"/>
                  <a:gd name="T52" fmla="*/ 24 w 60"/>
                  <a:gd name="T53" fmla="*/ 54 h 126"/>
                  <a:gd name="T54" fmla="*/ 30 w 60"/>
                  <a:gd name="T55" fmla="*/ 60 h 126"/>
                  <a:gd name="T56" fmla="*/ 30 w 60"/>
                  <a:gd name="T57" fmla="*/ 66 h 126"/>
                  <a:gd name="T58" fmla="*/ 30 w 60"/>
                  <a:gd name="T59" fmla="*/ 36 h 126"/>
                  <a:gd name="T60" fmla="*/ 30 w 60"/>
                  <a:gd name="T61" fmla="*/ 66 h 126"/>
                  <a:gd name="T62" fmla="*/ 30 w 60"/>
                  <a:gd name="T63" fmla="*/ 72 h 126"/>
                  <a:gd name="T64" fmla="*/ 30 w 60"/>
                  <a:gd name="T65" fmla="*/ 90 h 126"/>
                  <a:gd name="T66" fmla="*/ 36 w 60"/>
                  <a:gd name="T67" fmla="*/ 66 h 126"/>
                  <a:gd name="T68" fmla="*/ 36 w 60"/>
                  <a:gd name="T69" fmla="*/ 96 h 126"/>
                  <a:gd name="T70" fmla="*/ 36 w 60"/>
                  <a:gd name="T71" fmla="*/ 54 h 126"/>
                  <a:gd name="T72" fmla="*/ 36 w 60"/>
                  <a:gd name="T73" fmla="*/ 78 h 126"/>
                  <a:gd name="T74" fmla="*/ 36 w 60"/>
                  <a:gd name="T75" fmla="*/ 102 h 126"/>
                  <a:gd name="T76" fmla="*/ 36 w 60"/>
                  <a:gd name="T77" fmla="*/ 66 h 126"/>
                  <a:gd name="T78" fmla="*/ 36 w 60"/>
                  <a:gd name="T79" fmla="*/ 78 h 126"/>
                  <a:gd name="T80" fmla="*/ 42 w 60"/>
                  <a:gd name="T81" fmla="*/ 90 h 126"/>
                  <a:gd name="T82" fmla="*/ 42 w 60"/>
                  <a:gd name="T83" fmla="*/ 48 h 126"/>
                  <a:gd name="T84" fmla="*/ 42 w 60"/>
                  <a:gd name="T85" fmla="*/ 96 h 126"/>
                  <a:gd name="T86" fmla="*/ 42 w 60"/>
                  <a:gd name="T87" fmla="*/ 36 h 126"/>
                  <a:gd name="T88" fmla="*/ 42 w 60"/>
                  <a:gd name="T89" fmla="*/ 78 h 126"/>
                  <a:gd name="T90" fmla="*/ 42 w 60"/>
                  <a:gd name="T91" fmla="*/ 54 h 126"/>
                  <a:gd name="T92" fmla="*/ 48 w 60"/>
                  <a:gd name="T93" fmla="*/ 48 h 126"/>
                  <a:gd name="T94" fmla="*/ 48 w 60"/>
                  <a:gd name="T95" fmla="*/ 36 h 126"/>
                  <a:gd name="T96" fmla="*/ 48 w 60"/>
                  <a:gd name="T97" fmla="*/ 48 h 126"/>
                  <a:gd name="T98" fmla="*/ 48 w 60"/>
                  <a:gd name="T99" fmla="*/ 60 h 126"/>
                  <a:gd name="T100" fmla="*/ 48 w 60"/>
                  <a:gd name="T101" fmla="*/ 36 h 126"/>
                  <a:gd name="T102" fmla="*/ 48 w 60"/>
                  <a:gd name="T103" fmla="*/ 60 h 126"/>
                  <a:gd name="T104" fmla="*/ 48 w 60"/>
                  <a:gd name="T105" fmla="*/ 60 h 126"/>
                  <a:gd name="T106" fmla="*/ 54 w 60"/>
                  <a:gd name="T107" fmla="*/ 42 h 126"/>
                  <a:gd name="T108" fmla="*/ 54 w 60"/>
                  <a:gd name="T109" fmla="*/ 24 h 126"/>
                  <a:gd name="T110" fmla="*/ 54 w 60"/>
                  <a:gd name="T111" fmla="*/ 54 h 126"/>
                  <a:gd name="T112" fmla="*/ 54 w 60"/>
                  <a:gd name="T113" fmla="*/ 36 h 126"/>
                  <a:gd name="T114" fmla="*/ 54 w 60"/>
                  <a:gd name="T115" fmla="*/ 60 h 126"/>
                  <a:gd name="T116" fmla="*/ 54 w 60"/>
                  <a:gd name="T117" fmla="*/ 24 h 126"/>
                  <a:gd name="T118" fmla="*/ 60 w 60"/>
                  <a:gd name="T119" fmla="*/ 36 h 126"/>
                  <a:gd name="T120" fmla="*/ 60 w 60"/>
                  <a:gd name="T121" fmla="*/ 48 h 126"/>
                  <a:gd name="T122" fmla="*/ 60 w 60"/>
                  <a:gd name="T123" fmla="*/ 6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0" h="126">
                    <a:moveTo>
                      <a:pt x="0" y="54"/>
                    </a:moveTo>
                    <a:lnTo>
                      <a:pt x="0" y="54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0" y="36"/>
                    </a:lnTo>
                    <a:lnTo>
                      <a:pt x="0" y="30"/>
                    </a:lnTo>
                    <a:lnTo>
                      <a:pt x="0" y="66"/>
                    </a:lnTo>
                    <a:lnTo>
                      <a:pt x="0" y="48"/>
                    </a:lnTo>
                    <a:lnTo>
                      <a:pt x="0" y="72"/>
                    </a:lnTo>
                    <a:lnTo>
                      <a:pt x="0" y="54"/>
                    </a:lnTo>
                    <a:lnTo>
                      <a:pt x="0" y="60"/>
                    </a:lnTo>
                    <a:lnTo>
                      <a:pt x="0" y="18"/>
                    </a:lnTo>
                    <a:lnTo>
                      <a:pt x="0" y="72"/>
                    </a:lnTo>
                    <a:lnTo>
                      <a:pt x="0" y="48"/>
                    </a:lnTo>
                    <a:lnTo>
                      <a:pt x="0" y="60"/>
                    </a:lnTo>
                    <a:lnTo>
                      <a:pt x="0" y="48"/>
                    </a:lnTo>
                    <a:lnTo>
                      <a:pt x="0" y="54"/>
                    </a:lnTo>
                    <a:lnTo>
                      <a:pt x="0" y="36"/>
                    </a:lnTo>
                    <a:lnTo>
                      <a:pt x="0" y="72"/>
                    </a:lnTo>
                    <a:lnTo>
                      <a:pt x="0" y="78"/>
                    </a:lnTo>
                    <a:lnTo>
                      <a:pt x="0" y="66"/>
                    </a:lnTo>
                    <a:lnTo>
                      <a:pt x="0" y="90"/>
                    </a:lnTo>
                    <a:lnTo>
                      <a:pt x="0" y="102"/>
                    </a:lnTo>
                    <a:lnTo>
                      <a:pt x="0" y="54"/>
                    </a:lnTo>
                    <a:lnTo>
                      <a:pt x="0" y="36"/>
                    </a:lnTo>
                    <a:lnTo>
                      <a:pt x="0" y="78"/>
                    </a:lnTo>
                    <a:lnTo>
                      <a:pt x="0" y="60"/>
                    </a:lnTo>
                    <a:lnTo>
                      <a:pt x="0" y="48"/>
                    </a:lnTo>
                    <a:lnTo>
                      <a:pt x="0" y="54"/>
                    </a:lnTo>
                    <a:lnTo>
                      <a:pt x="0" y="48"/>
                    </a:lnTo>
                    <a:lnTo>
                      <a:pt x="0" y="72"/>
                    </a:lnTo>
                    <a:lnTo>
                      <a:pt x="6" y="54"/>
                    </a:lnTo>
                    <a:lnTo>
                      <a:pt x="6" y="72"/>
                    </a:lnTo>
                    <a:lnTo>
                      <a:pt x="6" y="60"/>
                    </a:lnTo>
                    <a:lnTo>
                      <a:pt x="6" y="60"/>
                    </a:lnTo>
                    <a:lnTo>
                      <a:pt x="6" y="54"/>
                    </a:lnTo>
                    <a:lnTo>
                      <a:pt x="6" y="30"/>
                    </a:lnTo>
                    <a:lnTo>
                      <a:pt x="6" y="84"/>
                    </a:lnTo>
                    <a:lnTo>
                      <a:pt x="6" y="72"/>
                    </a:lnTo>
                    <a:lnTo>
                      <a:pt x="6" y="42"/>
                    </a:lnTo>
                    <a:lnTo>
                      <a:pt x="6" y="84"/>
                    </a:lnTo>
                    <a:lnTo>
                      <a:pt x="6" y="66"/>
                    </a:lnTo>
                    <a:lnTo>
                      <a:pt x="6" y="72"/>
                    </a:lnTo>
                    <a:lnTo>
                      <a:pt x="6" y="54"/>
                    </a:lnTo>
                    <a:lnTo>
                      <a:pt x="6" y="30"/>
                    </a:lnTo>
                    <a:lnTo>
                      <a:pt x="6" y="42"/>
                    </a:lnTo>
                    <a:lnTo>
                      <a:pt x="6" y="54"/>
                    </a:lnTo>
                    <a:lnTo>
                      <a:pt x="6" y="60"/>
                    </a:lnTo>
                    <a:lnTo>
                      <a:pt x="6" y="90"/>
                    </a:lnTo>
                    <a:lnTo>
                      <a:pt x="6" y="108"/>
                    </a:lnTo>
                    <a:lnTo>
                      <a:pt x="6" y="30"/>
                    </a:lnTo>
                    <a:lnTo>
                      <a:pt x="6" y="54"/>
                    </a:lnTo>
                    <a:lnTo>
                      <a:pt x="6" y="72"/>
                    </a:lnTo>
                    <a:lnTo>
                      <a:pt x="6" y="54"/>
                    </a:lnTo>
                    <a:lnTo>
                      <a:pt x="6" y="78"/>
                    </a:lnTo>
                    <a:lnTo>
                      <a:pt x="6" y="42"/>
                    </a:lnTo>
                    <a:lnTo>
                      <a:pt x="6" y="84"/>
                    </a:lnTo>
                    <a:lnTo>
                      <a:pt x="6" y="84"/>
                    </a:lnTo>
                    <a:lnTo>
                      <a:pt x="6" y="60"/>
                    </a:lnTo>
                    <a:lnTo>
                      <a:pt x="6" y="60"/>
                    </a:lnTo>
                    <a:lnTo>
                      <a:pt x="6" y="54"/>
                    </a:lnTo>
                    <a:lnTo>
                      <a:pt x="6" y="42"/>
                    </a:lnTo>
                    <a:lnTo>
                      <a:pt x="6" y="24"/>
                    </a:lnTo>
                    <a:lnTo>
                      <a:pt x="6" y="54"/>
                    </a:lnTo>
                    <a:lnTo>
                      <a:pt x="6" y="66"/>
                    </a:lnTo>
                    <a:lnTo>
                      <a:pt x="6" y="30"/>
                    </a:lnTo>
                    <a:lnTo>
                      <a:pt x="6" y="72"/>
                    </a:lnTo>
                    <a:lnTo>
                      <a:pt x="6" y="72"/>
                    </a:lnTo>
                    <a:lnTo>
                      <a:pt x="6" y="42"/>
                    </a:lnTo>
                    <a:lnTo>
                      <a:pt x="6" y="72"/>
                    </a:lnTo>
                    <a:lnTo>
                      <a:pt x="6" y="42"/>
                    </a:lnTo>
                    <a:lnTo>
                      <a:pt x="6" y="48"/>
                    </a:lnTo>
                    <a:lnTo>
                      <a:pt x="6" y="42"/>
                    </a:lnTo>
                    <a:lnTo>
                      <a:pt x="6" y="66"/>
                    </a:lnTo>
                    <a:lnTo>
                      <a:pt x="6" y="48"/>
                    </a:lnTo>
                    <a:lnTo>
                      <a:pt x="6" y="66"/>
                    </a:lnTo>
                    <a:lnTo>
                      <a:pt x="6" y="30"/>
                    </a:lnTo>
                    <a:lnTo>
                      <a:pt x="6" y="42"/>
                    </a:lnTo>
                    <a:lnTo>
                      <a:pt x="6" y="54"/>
                    </a:lnTo>
                    <a:lnTo>
                      <a:pt x="6" y="66"/>
                    </a:lnTo>
                    <a:lnTo>
                      <a:pt x="6" y="60"/>
                    </a:lnTo>
                    <a:lnTo>
                      <a:pt x="6" y="96"/>
                    </a:lnTo>
                    <a:lnTo>
                      <a:pt x="6" y="48"/>
                    </a:lnTo>
                    <a:lnTo>
                      <a:pt x="6" y="36"/>
                    </a:lnTo>
                    <a:lnTo>
                      <a:pt x="6" y="66"/>
                    </a:lnTo>
                    <a:lnTo>
                      <a:pt x="6" y="54"/>
                    </a:lnTo>
                    <a:lnTo>
                      <a:pt x="6" y="90"/>
                    </a:lnTo>
                    <a:lnTo>
                      <a:pt x="6" y="54"/>
                    </a:lnTo>
                    <a:lnTo>
                      <a:pt x="6" y="66"/>
                    </a:lnTo>
                    <a:lnTo>
                      <a:pt x="6" y="72"/>
                    </a:lnTo>
                    <a:lnTo>
                      <a:pt x="6" y="60"/>
                    </a:lnTo>
                    <a:lnTo>
                      <a:pt x="6" y="66"/>
                    </a:lnTo>
                    <a:lnTo>
                      <a:pt x="6" y="42"/>
                    </a:lnTo>
                    <a:lnTo>
                      <a:pt x="6" y="36"/>
                    </a:lnTo>
                    <a:lnTo>
                      <a:pt x="6" y="90"/>
                    </a:lnTo>
                    <a:lnTo>
                      <a:pt x="6" y="42"/>
                    </a:lnTo>
                    <a:lnTo>
                      <a:pt x="6" y="90"/>
                    </a:lnTo>
                    <a:lnTo>
                      <a:pt x="6" y="66"/>
                    </a:lnTo>
                    <a:lnTo>
                      <a:pt x="6" y="60"/>
                    </a:lnTo>
                    <a:lnTo>
                      <a:pt x="6" y="36"/>
                    </a:lnTo>
                    <a:lnTo>
                      <a:pt x="6" y="78"/>
                    </a:lnTo>
                    <a:lnTo>
                      <a:pt x="6" y="36"/>
                    </a:lnTo>
                    <a:lnTo>
                      <a:pt x="6" y="78"/>
                    </a:lnTo>
                    <a:lnTo>
                      <a:pt x="6" y="66"/>
                    </a:lnTo>
                    <a:lnTo>
                      <a:pt x="6" y="108"/>
                    </a:lnTo>
                    <a:lnTo>
                      <a:pt x="6" y="54"/>
                    </a:lnTo>
                    <a:lnTo>
                      <a:pt x="6" y="78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6" y="54"/>
                    </a:lnTo>
                    <a:lnTo>
                      <a:pt x="6" y="78"/>
                    </a:lnTo>
                    <a:lnTo>
                      <a:pt x="6" y="48"/>
                    </a:lnTo>
                    <a:lnTo>
                      <a:pt x="6" y="60"/>
                    </a:lnTo>
                    <a:lnTo>
                      <a:pt x="6" y="42"/>
                    </a:lnTo>
                    <a:lnTo>
                      <a:pt x="6" y="60"/>
                    </a:lnTo>
                    <a:lnTo>
                      <a:pt x="6" y="54"/>
                    </a:lnTo>
                    <a:lnTo>
                      <a:pt x="6" y="54"/>
                    </a:lnTo>
                    <a:lnTo>
                      <a:pt x="6" y="66"/>
                    </a:lnTo>
                    <a:lnTo>
                      <a:pt x="6" y="54"/>
                    </a:lnTo>
                    <a:lnTo>
                      <a:pt x="6" y="78"/>
                    </a:lnTo>
                    <a:lnTo>
                      <a:pt x="6" y="48"/>
                    </a:lnTo>
                    <a:lnTo>
                      <a:pt x="6" y="78"/>
                    </a:lnTo>
                    <a:lnTo>
                      <a:pt x="6" y="48"/>
                    </a:lnTo>
                    <a:lnTo>
                      <a:pt x="6" y="48"/>
                    </a:lnTo>
                    <a:lnTo>
                      <a:pt x="6" y="54"/>
                    </a:lnTo>
                    <a:lnTo>
                      <a:pt x="6" y="72"/>
                    </a:lnTo>
                    <a:lnTo>
                      <a:pt x="6" y="24"/>
                    </a:lnTo>
                    <a:lnTo>
                      <a:pt x="6" y="72"/>
                    </a:lnTo>
                    <a:lnTo>
                      <a:pt x="6" y="66"/>
                    </a:lnTo>
                    <a:lnTo>
                      <a:pt x="6" y="48"/>
                    </a:lnTo>
                    <a:lnTo>
                      <a:pt x="6" y="42"/>
                    </a:lnTo>
                    <a:lnTo>
                      <a:pt x="6" y="18"/>
                    </a:lnTo>
                    <a:lnTo>
                      <a:pt x="6" y="54"/>
                    </a:lnTo>
                    <a:lnTo>
                      <a:pt x="12" y="48"/>
                    </a:lnTo>
                    <a:lnTo>
                      <a:pt x="12" y="78"/>
                    </a:lnTo>
                    <a:lnTo>
                      <a:pt x="12" y="30"/>
                    </a:lnTo>
                    <a:lnTo>
                      <a:pt x="12" y="48"/>
                    </a:lnTo>
                    <a:lnTo>
                      <a:pt x="12" y="24"/>
                    </a:lnTo>
                    <a:lnTo>
                      <a:pt x="12" y="42"/>
                    </a:lnTo>
                    <a:lnTo>
                      <a:pt x="12" y="42"/>
                    </a:lnTo>
                    <a:lnTo>
                      <a:pt x="12" y="48"/>
                    </a:lnTo>
                    <a:lnTo>
                      <a:pt x="12" y="54"/>
                    </a:lnTo>
                    <a:lnTo>
                      <a:pt x="12" y="54"/>
                    </a:lnTo>
                    <a:lnTo>
                      <a:pt x="12" y="36"/>
                    </a:lnTo>
                    <a:lnTo>
                      <a:pt x="12" y="48"/>
                    </a:lnTo>
                    <a:lnTo>
                      <a:pt x="12" y="54"/>
                    </a:lnTo>
                    <a:lnTo>
                      <a:pt x="12" y="48"/>
                    </a:lnTo>
                    <a:lnTo>
                      <a:pt x="12" y="48"/>
                    </a:lnTo>
                    <a:lnTo>
                      <a:pt x="12" y="96"/>
                    </a:lnTo>
                    <a:lnTo>
                      <a:pt x="12" y="60"/>
                    </a:lnTo>
                    <a:lnTo>
                      <a:pt x="12" y="72"/>
                    </a:lnTo>
                    <a:lnTo>
                      <a:pt x="12" y="0"/>
                    </a:lnTo>
                    <a:lnTo>
                      <a:pt x="12" y="84"/>
                    </a:lnTo>
                    <a:lnTo>
                      <a:pt x="12" y="36"/>
                    </a:lnTo>
                    <a:lnTo>
                      <a:pt x="12" y="66"/>
                    </a:lnTo>
                    <a:lnTo>
                      <a:pt x="12" y="54"/>
                    </a:lnTo>
                    <a:lnTo>
                      <a:pt x="12" y="78"/>
                    </a:lnTo>
                    <a:lnTo>
                      <a:pt x="12" y="54"/>
                    </a:lnTo>
                    <a:lnTo>
                      <a:pt x="12" y="54"/>
                    </a:lnTo>
                    <a:lnTo>
                      <a:pt x="12" y="60"/>
                    </a:lnTo>
                    <a:lnTo>
                      <a:pt x="12" y="42"/>
                    </a:lnTo>
                    <a:lnTo>
                      <a:pt x="12" y="24"/>
                    </a:lnTo>
                    <a:lnTo>
                      <a:pt x="12" y="66"/>
                    </a:lnTo>
                    <a:lnTo>
                      <a:pt x="12" y="60"/>
                    </a:lnTo>
                    <a:lnTo>
                      <a:pt x="12" y="48"/>
                    </a:lnTo>
                    <a:lnTo>
                      <a:pt x="12" y="54"/>
                    </a:lnTo>
                    <a:lnTo>
                      <a:pt x="12" y="72"/>
                    </a:lnTo>
                    <a:lnTo>
                      <a:pt x="12" y="54"/>
                    </a:lnTo>
                    <a:lnTo>
                      <a:pt x="12" y="54"/>
                    </a:lnTo>
                    <a:lnTo>
                      <a:pt x="12" y="84"/>
                    </a:lnTo>
                    <a:lnTo>
                      <a:pt x="12" y="66"/>
                    </a:lnTo>
                    <a:lnTo>
                      <a:pt x="12" y="78"/>
                    </a:lnTo>
                    <a:lnTo>
                      <a:pt x="12" y="60"/>
                    </a:lnTo>
                    <a:lnTo>
                      <a:pt x="12" y="108"/>
                    </a:lnTo>
                    <a:lnTo>
                      <a:pt x="12" y="60"/>
                    </a:lnTo>
                    <a:lnTo>
                      <a:pt x="12" y="48"/>
                    </a:lnTo>
                    <a:lnTo>
                      <a:pt x="12" y="114"/>
                    </a:lnTo>
                    <a:lnTo>
                      <a:pt x="12" y="96"/>
                    </a:lnTo>
                    <a:lnTo>
                      <a:pt x="12" y="60"/>
                    </a:lnTo>
                    <a:lnTo>
                      <a:pt x="12" y="42"/>
                    </a:lnTo>
                    <a:lnTo>
                      <a:pt x="12" y="78"/>
                    </a:lnTo>
                    <a:lnTo>
                      <a:pt x="12" y="48"/>
                    </a:lnTo>
                    <a:lnTo>
                      <a:pt x="12" y="66"/>
                    </a:lnTo>
                    <a:lnTo>
                      <a:pt x="12" y="48"/>
                    </a:lnTo>
                    <a:lnTo>
                      <a:pt x="12" y="24"/>
                    </a:lnTo>
                    <a:lnTo>
                      <a:pt x="12" y="72"/>
                    </a:lnTo>
                    <a:lnTo>
                      <a:pt x="12" y="48"/>
                    </a:lnTo>
                    <a:lnTo>
                      <a:pt x="12" y="54"/>
                    </a:lnTo>
                    <a:lnTo>
                      <a:pt x="12" y="84"/>
                    </a:lnTo>
                    <a:lnTo>
                      <a:pt x="12" y="48"/>
                    </a:lnTo>
                    <a:lnTo>
                      <a:pt x="12" y="90"/>
                    </a:lnTo>
                    <a:lnTo>
                      <a:pt x="12" y="60"/>
                    </a:lnTo>
                    <a:lnTo>
                      <a:pt x="12" y="78"/>
                    </a:lnTo>
                    <a:lnTo>
                      <a:pt x="12" y="72"/>
                    </a:lnTo>
                    <a:lnTo>
                      <a:pt x="12" y="60"/>
                    </a:lnTo>
                    <a:lnTo>
                      <a:pt x="12" y="48"/>
                    </a:lnTo>
                    <a:lnTo>
                      <a:pt x="12" y="72"/>
                    </a:lnTo>
                    <a:lnTo>
                      <a:pt x="12" y="54"/>
                    </a:lnTo>
                    <a:lnTo>
                      <a:pt x="12" y="42"/>
                    </a:lnTo>
                    <a:lnTo>
                      <a:pt x="12" y="48"/>
                    </a:lnTo>
                    <a:lnTo>
                      <a:pt x="12" y="66"/>
                    </a:lnTo>
                    <a:lnTo>
                      <a:pt x="12" y="90"/>
                    </a:lnTo>
                    <a:lnTo>
                      <a:pt x="12" y="54"/>
                    </a:lnTo>
                    <a:lnTo>
                      <a:pt x="12" y="24"/>
                    </a:lnTo>
                    <a:lnTo>
                      <a:pt x="12" y="66"/>
                    </a:lnTo>
                    <a:lnTo>
                      <a:pt x="12" y="54"/>
                    </a:lnTo>
                    <a:lnTo>
                      <a:pt x="12" y="54"/>
                    </a:lnTo>
                    <a:lnTo>
                      <a:pt x="12" y="48"/>
                    </a:lnTo>
                    <a:lnTo>
                      <a:pt x="12" y="54"/>
                    </a:lnTo>
                    <a:lnTo>
                      <a:pt x="12" y="48"/>
                    </a:lnTo>
                    <a:lnTo>
                      <a:pt x="12" y="42"/>
                    </a:lnTo>
                    <a:lnTo>
                      <a:pt x="12" y="72"/>
                    </a:lnTo>
                    <a:lnTo>
                      <a:pt x="12" y="54"/>
                    </a:lnTo>
                    <a:lnTo>
                      <a:pt x="12" y="78"/>
                    </a:lnTo>
                    <a:lnTo>
                      <a:pt x="12" y="66"/>
                    </a:lnTo>
                    <a:lnTo>
                      <a:pt x="12" y="42"/>
                    </a:lnTo>
                    <a:lnTo>
                      <a:pt x="12" y="84"/>
                    </a:lnTo>
                    <a:lnTo>
                      <a:pt x="12" y="72"/>
                    </a:lnTo>
                    <a:lnTo>
                      <a:pt x="12" y="54"/>
                    </a:lnTo>
                    <a:lnTo>
                      <a:pt x="12" y="96"/>
                    </a:lnTo>
                    <a:lnTo>
                      <a:pt x="12" y="78"/>
                    </a:lnTo>
                    <a:lnTo>
                      <a:pt x="12" y="60"/>
                    </a:lnTo>
                    <a:lnTo>
                      <a:pt x="12" y="42"/>
                    </a:lnTo>
                    <a:lnTo>
                      <a:pt x="12" y="66"/>
                    </a:lnTo>
                    <a:lnTo>
                      <a:pt x="12" y="54"/>
                    </a:lnTo>
                    <a:lnTo>
                      <a:pt x="12" y="78"/>
                    </a:lnTo>
                    <a:lnTo>
                      <a:pt x="12" y="66"/>
                    </a:lnTo>
                    <a:lnTo>
                      <a:pt x="12" y="48"/>
                    </a:lnTo>
                    <a:lnTo>
                      <a:pt x="12" y="72"/>
                    </a:lnTo>
                    <a:lnTo>
                      <a:pt x="12" y="54"/>
                    </a:lnTo>
                    <a:lnTo>
                      <a:pt x="12" y="48"/>
                    </a:lnTo>
                    <a:lnTo>
                      <a:pt x="12" y="72"/>
                    </a:lnTo>
                    <a:lnTo>
                      <a:pt x="12" y="30"/>
                    </a:lnTo>
                    <a:lnTo>
                      <a:pt x="12" y="60"/>
                    </a:lnTo>
                    <a:lnTo>
                      <a:pt x="12" y="72"/>
                    </a:lnTo>
                    <a:lnTo>
                      <a:pt x="12" y="84"/>
                    </a:lnTo>
                    <a:lnTo>
                      <a:pt x="18" y="60"/>
                    </a:lnTo>
                    <a:lnTo>
                      <a:pt x="18" y="60"/>
                    </a:lnTo>
                    <a:lnTo>
                      <a:pt x="18" y="66"/>
                    </a:lnTo>
                    <a:lnTo>
                      <a:pt x="18" y="90"/>
                    </a:lnTo>
                    <a:lnTo>
                      <a:pt x="18" y="42"/>
                    </a:lnTo>
                    <a:lnTo>
                      <a:pt x="18" y="66"/>
                    </a:lnTo>
                    <a:lnTo>
                      <a:pt x="18" y="60"/>
                    </a:lnTo>
                    <a:lnTo>
                      <a:pt x="18" y="60"/>
                    </a:lnTo>
                    <a:lnTo>
                      <a:pt x="18" y="48"/>
                    </a:lnTo>
                    <a:lnTo>
                      <a:pt x="18" y="66"/>
                    </a:lnTo>
                    <a:lnTo>
                      <a:pt x="18" y="48"/>
                    </a:lnTo>
                    <a:lnTo>
                      <a:pt x="18" y="42"/>
                    </a:lnTo>
                    <a:lnTo>
                      <a:pt x="18" y="60"/>
                    </a:lnTo>
                    <a:lnTo>
                      <a:pt x="18" y="54"/>
                    </a:lnTo>
                    <a:lnTo>
                      <a:pt x="18" y="48"/>
                    </a:lnTo>
                    <a:lnTo>
                      <a:pt x="18" y="12"/>
                    </a:lnTo>
                    <a:lnTo>
                      <a:pt x="18" y="42"/>
                    </a:lnTo>
                    <a:lnTo>
                      <a:pt x="18" y="60"/>
                    </a:lnTo>
                    <a:lnTo>
                      <a:pt x="18" y="66"/>
                    </a:lnTo>
                    <a:lnTo>
                      <a:pt x="18" y="48"/>
                    </a:lnTo>
                    <a:lnTo>
                      <a:pt x="18" y="66"/>
                    </a:lnTo>
                    <a:lnTo>
                      <a:pt x="18" y="24"/>
                    </a:lnTo>
                    <a:lnTo>
                      <a:pt x="18" y="66"/>
                    </a:lnTo>
                    <a:lnTo>
                      <a:pt x="18" y="96"/>
                    </a:lnTo>
                    <a:lnTo>
                      <a:pt x="18" y="60"/>
                    </a:lnTo>
                    <a:lnTo>
                      <a:pt x="18" y="42"/>
                    </a:lnTo>
                    <a:lnTo>
                      <a:pt x="18" y="54"/>
                    </a:lnTo>
                    <a:lnTo>
                      <a:pt x="18" y="42"/>
                    </a:lnTo>
                    <a:lnTo>
                      <a:pt x="18" y="66"/>
                    </a:lnTo>
                    <a:lnTo>
                      <a:pt x="18" y="78"/>
                    </a:lnTo>
                    <a:lnTo>
                      <a:pt x="18" y="72"/>
                    </a:lnTo>
                    <a:lnTo>
                      <a:pt x="18" y="78"/>
                    </a:lnTo>
                    <a:lnTo>
                      <a:pt x="18" y="24"/>
                    </a:lnTo>
                    <a:lnTo>
                      <a:pt x="18" y="54"/>
                    </a:lnTo>
                    <a:lnTo>
                      <a:pt x="18" y="84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18" y="60"/>
                    </a:lnTo>
                    <a:lnTo>
                      <a:pt x="18" y="54"/>
                    </a:lnTo>
                    <a:lnTo>
                      <a:pt x="18" y="90"/>
                    </a:lnTo>
                    <a:lnTo>
                      <a:pt x="18" y="60"/>
                    </a:lnTo>
                    <a:lnTo>
                      <a:pt x="18" y="78"/>
                    </a:lnTo>
                    <a:lnTo>
                      <a:pt x="18" y="96"/>
                    </a:lnTo>
                    <a:lnTo>
                      <a:pt x="18" y="54"/>
                    </a:lnTo>
                    <a:lnTo>
                      <a:pt x="18" y="48"/>
                    </a:lnTo>
                    <a:lnTo>
                      <a:pt x="18" y="42"/>
                    </a:lnTo>
                    <a:lnTo>
                      <a:pt x="18" y="72"/>
                    </a:lnTo>
                    <a:lnTo>
                      <a:pt x="18" y="30"/>
                    </a:lnTo>
                    <a:lnTo>
                      <a:pt x="18" y="48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18" y="72"/>
                    </a:lnTo>
                    <a:lnTo>
                      <a:pt x="18" y="54"/>
                    </a:lnTo>
                    <a:lnTo>
                      <a:pt x="18" y="66"/>
                    </a:lnTo>
                    <a:lnTo>
                      <a:pt x="18" y="42"/>
                    </a:lnTo>
                    <a:lnTo>
                      <a:pt x="18" y="66"/>
                    </a:lnTo>
                    <a:lnTo>
                      <a:pt x="18" y="72"/>
                    </a:lnTo>
                    <a:lnTo>
                      <a:pt x="18" y="42"/>
                    </a:lnTo>
                    <a:lnTo>
                      <a:pt x="18" y="60"/>
                    </a:lnTo>
                    <a:lnTo>
                      <a:pt x="18" y="60"/>
                    </a:lnTo>
                    <a:lnTo>
                      <a:pt x="18" y="90"/>
                    </a:lnTo>
                    <a:lnTo>
                      <a:pt x="18" y="42"/>
                    </a:lnTo>
                    <a:lnTo>
                      <a:pt x="18" y="54"/>
                    </a:lnTo>
                    <a:lnTo>
                      <a:pt x="18" y="66"/>
                    </a:lnTo>
                    <a:lnTo>
                      <a:pt x="18" y="72"/>
                    </a:lnTo>
                    <a:lnTo>
                      <a:pt x="18" y="42"/>
                    </a:lnTo>
                    <a:lnTo>
                      <a:pt x="18" y="48"/>
                    </a:lnTo>
                    <a:lnTo>
                      <a:pt x="18" y="66"/>
                    </a:lnTo>
                    <a:lnTo>
                      <a:pt x="18" y="66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18" y="48"/>
                    </a:lnTo>
                    <a:lnTo>
                      <a:pt x="18" y="36"/>
                    </a:lnTo>
                    <a:lnTo>
                      <a:pt x="18" y="24"/>
                    </a:lnTo>
                    <a:lnTo>
                      <a:pt x="18" y="60"/>
                    </a:lnTo>
                    <a:lnTo>
                      <a:pt x="18" y="30"/>
                    </a:lnTo>
                    <a:lnTo>
                      <a:pt x="18" y="42"/>
                    </a:lnTo>
                    <a:lnTo>
                      <a:pt x="18" y="60"/>
                    </a:lnTo>
                    <a:lnTo>
                      <a:pt x="18" y="48"/>
                    </a:lnTo>
                    <a:lnTo>
                      <a:pt x="18" y="54"/>
                    </a:lnTo>
                    <a:lnTo>
                      <a:pt x="18" y="72"/>
                    </a:lnTo>
                    <a:lnTo>
                      <a:pt x="18" y="72"/>
                    </a:lnTo>
                    <a:lnTo>
                      <a:pt x="18" y="42"/>
                    </a:lnTo>
                    <a:lnTo>
                      <a:pt x="18" y="60"/>
                    </a:lnTo>
                    <a:lnTo>
                      <a:pt x="18" y="78"/>
                    </a:lnTo>
                    <a:lnTo>
                      <a:pt x="18" y="36"/>
                    </a:lnTo>
                    <a:lnTo>
                      <a:pt x="18" y="90"/>
                    </a:lnTo>
                    <a:lnTo>
                      <a:pt x="18" y="42"/>
                    </a:lnTo>
                    <a:lnTo>
                      <a:pt x="18" y="24"/>
                    </a:lnTo>
                    <a:lnTo>
                      <a:pt x="18" y="60"/>
                    </a:lnTo>
                    <a:lnTo>
                      <a:pt x="18" y="24"/>
                    </a:lnTo>
                    <a:lnTo>
                      <a:pt x="18" y="90"/>
                    </a:lnTo>
                    <a:lnTo>
                      <a:pt x="18" y="66"/>
                    </a:lnTo>
                    <a:lnTo>
                      <a:pt x="18" y="66"/>
                    </a:lnTo>
                    <a:lnTo>
                      <a:pt x="18" y="72"/>
                    </a:lnTo>
                    <a:lnTo>
                      <a:pt x="18" y="54"/>
                    </a:lnTo>
                    <a:lnTo>
                      <a:pt x="18" y="36"/>
                    </a:lnTo>
                    <a:lnTo>
                      <a:pt x="18" y="60"/>
                    </a:lnTo>
                    <a:lnTo>
                      <a:pt x="18" y="84"/>
                    </a:lnTo>
                    <a:lnTo>
                      <a:pt x="18" y="78"/>
                    </a:lnTo>
                    <a:lnTo>
                      <a:pt x="18" y="48"/>
                    </a:lnTo>
                    <a:lnTo>
                      <a:pt x="18" y="36"/>
                    </a:lnTo>
                    <a:lnTo>
                      <a:pt x="24" y="54"/>
                    </a:lnTo>
                    <a:lnTo>
                      <a:pt x="24" y="66"/>
                    </a:lnTo>
                    <a:lnTo>
                      <a:pt x="24" y="90"/>
                    </a:lnTo>
                    <a:lnTo>
                      <a:pt x="24" y="60"/>
                    </a:lnTo>
                    <a:lnTo>
                      <a:pt x="24" y="78"/>
                    </a:lnTo>
                    <a:lnTo>
                      <a:pt x="24" y="30"/>
                    </a:lnTo>
                    <a:lnTo>
                      <a:pt x="24" y="6"/>
                    </a:lnTo>
                    <a:lnTo>
                      <a:pt x="24" y="78"/>
                    </a:lnTo>
                    <a:lnTo>
                      <a:pt x="24" y="84"/>
                    </a:lnTo>
                    <a:lnTo>
                      <a:pt x="24" y="60"/>
                    </a:lnTo>
                    <a:lnTo>
                      <a:pt x="24" y="84"/>
                    </a:lnTo>
                    <a:lnTo>
                      <a:pt x="24" y="42"/>
                    </a:lnTo>
                    <a:lnTo>
                      <a:pt x="24" y="72"/>
                    </a:lnTo>
                    <a:lnTo>
                      <a:pt x="24" y="60"/>
                    </a:lnTo>
                    <a:lnTo>
                      <a:pt x="24" y="30"/>
                    </a:lnTo>
                    <a:lnTo>
                      <a:pt x="24" y="60"/>
                    </a:lnTo>
                    <a:lnTo>
                      <a:pt x="24" y="60"/>
                    </a:lnTo>
                    <a:lnTo>
                      <a:pt x="24" y="54"/>
                    </a:lnTo>
                    <a:lnTo>
                      <a:pt x="24" y="48"/>
                    </a:lnTo>
                    <a:lnTo>
                      <a:pt x="24" y="36"/>
                    </a:lnTo>
                    <a:lnTo>
                      <a:pt x="24" y="30"/>
                    </a:lnTo>
                    <a:lnTo>
                      <a:pt x="24" y="60"/>
                    </a:lnTo>
                    <a:lnTo>
                      <a:pt x="24" y="54"/>
                    </a:lnTo>
                    <a:lnTo>
                      <a:pt x="24" y="90"/>
                    </a:lnTo>
                    <a:lnTo>
                      <a:pt x="24" y="84"/>
                    </a:lnTo>
                    <a:lnTo>
                      <a:pt x="24" y="66"/>
                    </a:lnTo>
                    <a:lnTo>
                      <a:pt x="24" y="78"/>
                    </a:lnTo>
                    <a:lnTo>
                      <a:pt x="24" y="42"/>
                    </a:lnTo>
                    <a:lnTo>
                      <a:pt x="24" y="30"/>
                    </a:lnTo>
                    <a:lnTo>
                      <a:pt x="24" y="24"/>
                    </a:lnTo>
                    <a:lnTo>
                      <a:pt x="24" y="66"/>
                    </a:lnTo>
                    <a:lnTo>
                      <a:pt x="24" y="24"/>
                    </a:lnTo>
                    <a:lnTo>
                      <a:pt x="24" y="36"/>
                    </a:lnTo>
                    <a:lnTo>
                      <a:pt x="24" y="54"/>
                    </a:lnTo>
                    <a:lnTo>
                      <a:pt x="24" y="90"/>
                    </a:lnTo>
                    <a:lnTo>
                      <a:pt x="24" y="54"/>
                    </a:lnTo>
                    <a:lnTo>
                      <a:pt x="24" y="66"/>
                    </a:lnTo>
                    <a:lnTo>
                      <a:pt x="24" y="48"/>
                    </a:lnTo>
                    <a:lnTo>
                      <a:pt x="24" y="78"/>
                    </a:lnTo>
                    <a:lnTo>
                      <a:pt x="24" y="72"/>
                    </a:lnTo>
                    <a:lnTo>
                      <a:pt x="24" y="60"/>
                    </a:lnTo>
                    <a:lnTo>
                      <a:pt x="24" y="48"/>
                    </a:lnTo>
                    <a:lnTo>
                      <a:pt x="24" y="54"/>
                    </a:lnTo>
                    <a:lnTo>
                      <a:pt x="24" y="18"/>
                    </a:lnTo>
                    <a:lnTo>
                      <a:pt x="24" y="60"/>
                    </a:lnTo>
                    <a:lnTo>
                      <a:pt x="24" y="96"/>
                    </a:lnTo>
                    <a:lnTo>
                      <a:pt x="24" y="42"/>
                    </a:lnTo>
                    <a:lnTo>
                      <a:pt x="24" y="30"/>
                    </a:lnTo>
                    <a:lnTo>
                      <a:pt x="24" y="102"/>
                    </a:lnTo>
                    <a:lnTo>
                      <a:pt x="24" y="78"/>
                    </a:lnTo>
                    <a:lnTo>
                      <a:pt x="24" y="30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24" y="36"/>
                    </a:lnTo>
                    <a:lnTo>
                      <a:pt x="24" y="24"/>
                    </a:lnTo>
                    <a:lnTo>
                      <a:pt x="24" y="84"/>
                    </a:lnTo>
                    <a:lnTo>
                      <a:pt x="24" y="36"/>
                    </a:lnTo>
                    <a:lnTo>
                      <a:pt x="24" y="54"/>
                    </a:lnTo>
                    <a:lnTo>
                      <a:pt x="24" y="24"/>
                    </a:lnTo>
                    <a:lnTo>
                      <a:pt x="24" y="36"/>
                    </a:lnTo>
                    <a:lnTo>
                      <a:pt x="24" y="48"/>
                    </a:lnTo>
                    <a:lnTo>
                      <a:pt x="24" y="54"/>
                    </a:lnTo>
                    <a:lnTo>
                      <a:pt x="24" y="60"/>
                    </a:lnTo>
                    <a:lnTo>
                      <a:pt x="24" y="60"/>
                    </a:lnTo>
                    <a:lnTo>
                      <a:pt x="24" y="84"/>
                    </a:lnTo>
                    <a:lnTo>
                      <a:pt x="24" y="30"/>
                    </a:lnTo>
                    <a:lnTo>
                      <a:pt x="24" y="78"/>
                    </a:lnTo>
                    <a:lnTo>
                      <a:pt x="24" y="90"/>
                    </a:lnTo>
                    <a:lnTo>
                      <a:pt x="24" y="72"/>
                    </a:lnTo>
                    <a:lnTo>
                      <a:pt x="24" y="72"/>
                    </a:lnTo>
                    <a:lnTo>
                      <a:pt x="24" y="42"/>
                    </a:lnTo>
                    <a:lnTo>
                      <a:pt x="24" y="54"/>
                    </a:lnTo>
                    <a:lnTo>
                      <a:pt x="24" y="60"/>
                    </a:lnTo>
                    <a:lnTo>
                      <a:pt x="24" y="36"/>
                    </a:lnTo>
                    <a:lnTo>
                      <a:pt x="24" y="54"/>
                    </a:lnTo>
                    <a:lnTo>
                      <a:pt x="24" y="48"/>
                    </a:lnTo>
                    <a:lnTo>
                      <a:pt x="24" y="54"/>
                    </a:lnTo>
                    <a:lnTo>
                      <a:pt x="24" y="30"/>
                    </a:lnTo>
                    <a:lnTo>
                      <a:pt x="24" y="36"/>
                    </a:lnTo>
                    <a:lnTo>
                      <a:pt x="24" y="72"/>
                    </a:lnTo>
                    <a:lnTo>
                      <a:pt x="24" y="66"/>
                    </a:lnTo>
                    <a:lnTo>
                      <a:pt x="24" y="48"/>
                    </a:lnTo>
                    <a:lnTo>
                      <a:pt x="24" y="84"/>
                    </a:lnTo>
                    <a:lnTo>
                      <a:pt x="24" y="54"/>
                    </a:lnTo>
                    <a:lnTo>
                      <a:pt x="24" y="18"/>
                    </a:lnTo>
                    <a:lnTo>
                      <a:pt x="24" y="60"/>
                    </a:lnTo>
                    <a:lnTo>
                      <a:pt x="24" y="54"/>
                    </a:lnTo>
                    <a:lnTo>
                      <a:pt x="24" y="84"/>
                    </a:lnTo>
                    <a:lnTo>
                      <a:pt x="24" y="72"/>
                    </a:lnTo>
                    <a:lnTo>
                      <a:pt x="24" y="36"/>
                    </a:lnTo>
                    <a:lnTo>
                      <a:pt x="24" y="84"/>
                    </a:lnTo>
                    <a:lnTo>
                      <a:pt x="24" y="66"/>
                    </a:lnTo>
                    <a:lnTo>
                      <a:pt x="24" y="42"/>
                    </a:lnTo>
                    <a:lnTo>
                      <a:pt x="24" y="54"/>
                    </a:lnTo>
                    <a:lnTo>
                      <a:pt x="24" y="102"/>
                    </a:lnTo>
                    <a:lnTo>
                      <a:pt x="24" y="48"/>
                    </a:lnTo>
                    <a:lnTo>
                      <a:pt x="24" y="60"/>
                    </a:lnTo>
                    <a:lnTo>
                      <a:pt x="24" y="84"/>
                    </a:lnTo>
                    <a:lnTo>
                      <a:pt x="24" y="78"/>
                    </a:lnTo>
                    <a:lnTo>
                      <a:pt x="24" y="90"/>
                    </a:lnTo>
                    <a:lnTo>
                      <a:pt x="24" y="48"/>
                    </a:lnTo>
                    <a:lnTo>
                      <a:pt x="24" y="54"/>
                    </a:lnTo>
                    <a:lnTo>
                      <a:pt x="30" y="78"/>
                    </a:lnTo>
                    <a:lnTo>
                      <a:pt x="30" y="54"/>
                    </a:lnTo>
                    <a:lnTo>
                      <a:pt x="30" y="42"/>
                    </a:lnTo>
                    <a:lnTo>
                      <a:pt x="30" y="72"/>
                    </a:lnTo>
                    <a:lnTo>
                      <a:pt x="30" y="24"/>
                    </a:lnTo>
                    <a:lnTo>
                      <a:pt x="30" y="90"/>
                    </a:lnTo>
                    <a:lnTo>
                      <a:pt x="30" y="66"/>
                    </a:lnTo>
                    <a:lnTo>
                      <a:pt x="30" y="60"/>
                    </a:lnTo>
                    <a:lnTo>
                      <a:pt x="30" y="42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42"/>
                    </a:lnTo>
                    <a:lnTo>
                      <a:pt x="30" y="54"/>
                    </a:lnTo>
                    <a:lnTo>
                      <a:pt x="30" y="72"/>
                    </a:lnTo>
                    <a:lnTo>
                      <a:pt x="30" y="66"/>
                    </a:lnTo>
                    <a:lnTo>
                      <a:pt x="30" y="30"/>
                    </a:lnTo>
                    <a:lnTo>
                      <a:pt x="30" y="78"/>
                    </a:lnTo>
                    <a:lnTo>
                      <a:pt x="30" y="72"/>
                    </a:lnTo>
                    <a:lnTo>
                      <a:pt x="30" y="66"/>
                    </a:lnTo>
                    <a:lnTo>
                      <a:pt x="30" y="30"/>
                    </a:lnTo>
                    <a:lnTo>
                      <a:pt x="30" y="30"/>
                    </a:lnTo>
                    <a:lnTo>
                      <a:pt x="30" y="54"/>
                    </a:lnTo>
                    <a:lnTo>
                      <a:pt x="30" y="30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30"/>
                    </a:lnTo>
                    <a:lnTo>
                      <a:pt x="30" y="36"/>
                    </a:lnTo>
                    <a:lnTo>
                      <a:pt x="30" y="42"/>
                    </a:lnTo>
                    <a:lnTo>
                      <a:pt x="30" y="30"/>
                    </a:lnTo>
                    <a:lnTo>
                      <a:pt x="30" y="48"/>
                    </a:lnTo>
                    <a:lnTo>
                      <a:pt x="30" y="60"/>
                    </a:lnTo>
                    <a:lnTo>
                      <a:pt x="30" y="54"/>
                    </a:lnTo>
                    <a:lnTo>
                      <a:pt x="30" y="30"/>
                    </a:lnTo>
                    <a:lnTo>
                      <a:pt x="30" y="36"/>
                    </a:lnTo>
                    <a:lnTo>
                      <a:pt x="30" y="48"/>
                    </a:lnTo>
                    <a:lnTo>
                      <a:pt x="30" y="42"/>
                    </a:lnTo>
                    <a:lnTo>
                      <a:pt x="30" y="36"/>
                    </a:lnTo>
                    <a:lnTo>
                      <a:pt x="30" y="66"/>
                    </a:lnTo>
                    <a:lnTo>
                      <a:pt x="30" y="54"/>
                    </a:lnTo>
                    <a:lnTo>
                      <a:pt x="30" y="36"/>
                    </a:lnTo>
                    <a:lnTo>
                      <a:pt x="30" y="30"/>
                    </a:lnTo>
                    <a:lnTo>
                      <a:pt x="30" y="84"/>
                    </a:lnTo>
                    <a:lnTo>
                      <a:pt x="30" y="42"/>
                    </a:lnTo>
                    <a:lnTo>
                      <a:pt x="30" y="72"/>
                    </a:lnTo>
                    <a:lnTo>
                      <a:pt x="30" y="54"/>
                    </a:lnTo>
                    <a:lnTo>
                      <a:pt x="30" y="84"/>
                    </a:lnTo>
                    <a:lnTo>
                      <a:pt x="30" y="48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30" y="54"/>
                    </a:lnTo>
                    <a:lnTo>
                      <a:pt x="30" y="54"/>
                    </a:lnTo>
                    <a:lnTo>
                      <a:pt x="30" y="96"/>
                    </a:lnTo>
                    <a:lnTo>
                      <a:pt x="30" y="36"/>
                    </a:lnTo>
                    <a:lnTo>
                      <a:pt x="30" y="72"/>
                    </a:lnTo>
                    <a:lnTo>
                      <a:pt x="30" y="30"/>
                    </a:lnTo>
                    <a:lnTo>
                      <a:pt x="30" y="66"/>
                    </a:lnTo>
                    <a:lnTo>
                      <a:pt x="30" y="48"/>
                    </a:lnTo>
                    <a:lnTo>
                      <a:pt x="30" y="42"/>
                    </a:lnTo>
                    <a:lnTo>
                      <a:pt x="30" y="54"/>
                    </a:lnTo>
                    <a:lnTo>
                      <a:pt x="30" y="84"/>
                    </a:lnTo>
                    <a:lnTo>
                      <a:pt x="30" y="66"/>
                    </a:lnTo>
                    <a:lnTo>
                      <a:pt x="30" y="54"/>
                    </a:lnTo>
                    <a:lnTo>
                      <a:pt x="30" y="78"/>
                    </a:lnTo>
                    <a:lnTo>
                      <a:pt x="30" y="42"/>
                    </a:lnTo>
                    <a:lnTo>
                      <a:pt x="30" y="48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30" y="48"/>
                    </a:lnTo>
                    <a:lnTo>
                      <a:pt x="30" y="72"/>
                    </a:lnTo>
                    <a:lnTo>
                      <a:pt x="30" y="60"/>
                    </a:lnTo>
                    <a:lnTo>
                      <a:pt x="30" y="78"/>
                    </a:lnTo>
                    <a:lnTo>
                      <a:pt x="30" y="72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78"/>
                    </a:lnTo>
                    <a:lnTo>
                      <a:pt x="30" y="66"/>
                    </a:lnTo>
                    <a:lnTo>
                      <a:pt x="30" y="96"/>
                    </a:lnTo>
                    <a:lnTo>
                      <a:pt x="30" y="66"/>
                    </a:lnTo>
                    <a:lnTo>
                      <a:pt x="30" y="30"/>
                    </a:lnTo>
                    <a:lnTo>
                      <a:pt x="30" y="42"/>
                    </a:lnTo>
                    <a:lnTo>
                      <a:pt x="30" y="30"/>
                    </a:lnTo>
                    <a:lnTo>
                      <a:pt x="30" y="48"/>
                    </a:lnTo>
                    <a:lnTo>
                      <a:pt x="30" y="18"/>
                    </a:lnTo>
                    <a:lnTo>
                      <a:pt x="30" y="72"/>
                    </a:lnTo>
                    <a:lnTo>
                      <a:pt x="30" y="54"/>
                    </a:lnTo>
                    <a:lnTo>
                      <a:pt x="30" y="24"/>
                    </a:lnTo>
                    <a:lnTo>
                      <a:pt x="30" y="60"/>
                    </a:lnTo>
                    <a:lnTo>
                      <a:pt x="30" y="90"/>
                    </a:lnTo>
                    <a:lnTo>
                      <a:pt x="30" y="102"/>
                    </a:lnTo>
                    <a:lnTo>
                      <a:pt x="30" y="60"/>
                    </a:lnTo>
                    <a:lnTo>
                      <a:pt x="30" y="54"/>
                    </a:lnTo>
                    <a:lnTo>
                      <a:pt x="30" y="60"/>
                    </a:lnTo>
                    <a:lnTo>
                      <a:pt x="30" y="48"/>
                    </a:lnTo>
                    <a:lnTo>
                      <a:pt x="30" y="54"/>
                    </a:lnTo>
                    <a:lnTo>
                      <a:pt x="30" y="78"/>
                    </a:lnTo>
                    <a:lnTo>
                      <a:pt x="30" y="90"/>
                    </a:lnTo>
                    <a:lnTo>
                      <a:pt x="30" y="36"/>
                    </a:lnTo>
                    <a:lnTo>
                      <a:pt x="30" y="66"/>
                    </a:lnTo>
                    <a:lnTo>
                      <a:pt x="30" y="48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54"/>
                    </a:lnTo>
                    <a:lnTo>
                      <a:pt x="36" y="102"/>
                    </a:lnTo>
                    <a:lnTo>
                      <a:pt x="36" y="66"/>
                    </a:lnTo>
                    <a:lnTo>
                      <a:pt x="36" y="42"/>
                    </a:lnTo>
                    <a:lnTo>
                      <a:pt x="36" y="114"/>
                    </a:lnTo>
                    <a:lnTo>
                      <a:pt x="36" y="24"/>
                    </a:lnTo>
                    <a:lnTo>
                      <a:pt x="36" y="36"/>
                    </a:lnTo>
                    <a:lnTo>
                      <a:pt x="36" y="30"/>
                    </a:lnTo>
                    <a:lnTo>
                      <a:pt x="36" y="72"/>
                    </a:lnTo>
                    <a:lnTo>
                      <a:pt x="36" y="54"/>
                    </a:lnTo>
                    <a:lnTo>
                      <a:pt x="36" y="36"/>
                    </a:lnTo>
                    <a:lnTo>
                      <a:pt x="36" y="84"/>
                    </a:lnTo>
                    <a:lnTo>
                      <a:pt x="36" y="42"/>
                    </a:lnTo>
                    <a:lnTo>
                      <a:pt x="36" y="48"/>
                    </a:lnTo>
                    <a:lnTo>
                      <a:pt x="36" y="60"/>
                    </a:lnTo>
                    <a:lnTo>
                      <a:pt x="36" y="36"/>
                    </a:lnTo>
                    <a:lnTo>
                      <a:pt x="36" y="36"/>
                    </a:lnTo>
                    <a:lnTo>
                      <a:pt x="36" y="54"/>
                    </a:lnTo>
                    <a:lnTo>
                      <a:pt x="36" y="96"/>
                    </a:lnTo>
                    <a:lnTo>
                      <a:pt x="36" y="48"/>
                    </a:lnTo>
                    <a:lnTo>
                      <a:pt x="36" y="66"/>
                    </a:lnTo>
                    <a:lnTo>
                      <a:pt x="36" y="54"/>
                    </a:lnTo>
                    <a:lnTo>
                      <a:pt x="36" y="36"/>
                    </a:lnTo>
                    <a:lnTo>
                      <a:pt x="36" y="36"/>
                    </a:lnTo>
                    <a:lnTo>
                      <a:pt x="36" y="66"/>
                    </a:lnTo>
                    <a:lnTo>
                      <a:pt x="36" y="36"/>
                    </a:lnTo>
                    <a:lnTo>
                      <a:pt x="36" y="48"/>
                    </a:lnTo>
                    <a:lnTo>
                      <a:pt x="36" y="60"/>
                    </a:lnTo>
                    <a:lnTo>
                      <a:pt x="36" y="66"/>
                    </a:lnTo>
                    <a:lnTo>
                      <a:pt x="36" y="78"/>
                    </a:lnTo>
                    <a:lnTo>
                      <a:pt x="36" y="66"/>
                    </a:lnTo>
                    <a:lnTo>
                      <a:pt x="36" y="78"/>
                    </a:lnTo>
                    <a:lnTo>
                      <a:pt x="36" y="78"/>
                    </a:lnTo>
                    <a:lnTo>
                      <a:pt x="36" y="72"/>
                    </a:lnTo>
                    <a:lnTo>
                      <a:pt x="36" y="54"/>
                    </a:lnTo>
                    <a:lnTo>
                      <a:pt x="36" y="48"/>
                    </a:lnTo>
                    <a:lnTo>
                      <a:pt x="36" y="78"/>
                    </a:lnTo>
                    <a:lnTo>
                      <a:pt x="36" y="60"/>
                    </a:lnTo>
                    <a:lnTo>
                      <a:pt x="36" y="84"/>
                    </a:lnTo>
                    <a:lnTo>
                      <a:pt x="36" y="42"/>
                    </a:lnTo>
                    <a:lnTo>
                      <a:pt x="36" y="24"/>
                    </a:lnTo>
                    <a:lnTo>
                      <a:pt x="36" y="42"/>
                    </a:lnTo>
                    <a:lnTo>
                      <a:pt x="36" y="60"/>
                    </a:lnTo>
                    <a:lnTo>
                      <a:pt x="36" y="60"/>
                    </a:lnTo>
                    <a:lnTo>
                      <a:pt x="36" y="72"/>
                    </a:lnTo>
                    <a:lnTo>
                      <a:pt x="36" y="42"/>
                    </a:lnTo>
                    <a:lnTo>
                      <a:pt x="36" y="60"/>
                    </a:lnTo>
                    <a:lnTo>
                      <a:pt x="36" y="54"/>
                    </a:lnTo>
                    <a:lnTo>
                      <a:pt x="36" y="72"/>
                    </a:lnTo>
                    <a:lnTo>
                      <a:pt x="36" y="78"/>
                    </a:lnTo>
                    <a:lnTo>
                      <a:pt x="36" y="78"/>
                    </a:lnTo>
                    <a:lnTo>
                      <a:pt x="36" y="48"/>
                    </a:lnTo>
                    <a:lnTo>
                      <a:pt x="36" y="60"/>
                    </a:lnTo>
                    <a:lnTo>
                      <a:pt x="36" y="36"/>
                    </a:lnTo>
                    <a:lnTo>
                      <a:pt x="36" y="96"/>
                    </a:lnTo>
                    <a:lnTo>
                      <a:pt x="36" y="30"/>
                    </a:lnTo>
                    <a:lnTo>
                      <a:pt x="36" y="42"/>
                    </a:lnTo>
                    <a:lnTo>
                      <a:pt x="36" y="78"/>
                    </a:lnTo>
                    <a:lnTo>
                      <a:pt x="36" y="48"/>
                    </a:lnTo>
                    <a:lnTo>
                      <a:pt x="36" y="78"/>
                    </a:lnTo>
                    <a:lnTo>
                      <a:pt x="36" y="54"/>
                    </a:lnTo>
                    <a:lnTo>
                      <a:pt x="36" y="54"/>
                    </a:lnTo>
                    <a:lnTo>
                      <a:pt x="36" y="30"/>
                    </a:lnTo>
                    <a:lnTo>
                      <a:pt x="36" y="60"/>
                    </a:lnTo>
                    <a:lnTo>
                      <a:pt x="36" y="78"/>
                    </a:lnTo>
                    <a:lnTo>
                      <a:pt x="36" y="78"/>
                    </a:lnTo>
                    <a:lnTo>
                      <a:pt x="36" y="102"/>
                    </a:lnTo>
                    <a:lnTo>
                      <a:pt x="36" y="60"/>
                    </a:lnTo>
                    <a:lnTo>
                      <a:pt x="36" y="54"/>
                    </a:lnTo>
                    <a:lnTo>
                      <a:pt x="36" y="60"/>
                    </a:lnTo>
                    <a:lnTo>
                      <a:pt x="36" y="60"/>
                    </a:lnTo>
                    <a:lnTo>
                      <a:pt x="36" y="12"/>
                    </a:lnTo>
                    <a:lnTo>
                      <a:pt x="36" y="30"/>
                    </a:lnTo>
                    <a:lnTo>
                      <a:pt x="36" y="60"/>
                    </a:lnTo>
                    <a:lnTo>
                      <a:pt x="36" y="36"/>
                    </a:lnTo>
                    <a:lnTo>
                      <a:pt x="36" y="72"/>
                    </a:lnTo>
                    <a:lnTo>
                      <a:pt x="36" y="60"/>
                    </a:lnTo>
                    <a:lnTo>
                      <a:pt x="36" y="84"/>
                    </a:lnTo>
                    <a:lnTo>
                      <a:pt x="36" y="42"/>
                    </a:lnTo>
                    <a:lnTo>
                      <a:pt x="36" y="30"/>
                    </a:lnTo>
                    <a:lnTo>
                      <a:pt x="36" y="66"/>
                    </a:lnTo>
                    <a:lnTo>
                      <a:pt x="36" y="48"/>
                    </a:lnTo>
                    <a:lnTo>
                      <a:pt x="36" y="66"/>
                    </a:lnTo>
                    <a:lnTo>
                      <a:pt x="36" y="54"/>
                    </a:lnTo>
                    <a:lnTo>
                      <a:pt x="36" y="78"/>
                    </a:lnTo>
                    <a:lnTo>
                      <a:pt x="36" y="48"/>
                    </a:lnTo>
                    <a:lnTo>
                      <a:pt x="36" y="72"/>
                    </a:lnTo>
                    <a:lnTo>
                      <a:pt x="36" y="36"/>
                    </a:lnTo>
                    <a:lnTo>
                      <a:pt x="36" y="54"/>
                    </a:lnTo>
                    <a:lnTo>
                      <a:pt x="36" y="48"/>
                    </a:lnTo>
                    <a:lnTo>
                      <a:pt x="36" y="66"/>
                    </a:lnTo>
                    <a:lnTo>
                      <a:pt x="36" y="54"/>
                    </a:lnTo>
                    <a:lnTo>
                      <a:pt x="36" y="12"/>
                    </a:lnTo>
                    <a:lnTo>
                      <a:pt x="36" y="36"/>
                    </a:lnTo>
                    <a:lnTo>
                      <a:pt x="36" y="36"/>
                    </a:lnTo>
                    <a:lnTo>
                      <a:pt x="36" y="36"/>
                    </a:lnTo>
                    <a:lnTo>
                      <a:pt x="36" y="78"/>
                    </a:lnTo>
                    <a:lnTo>
                      <a:pt x="36" y="30"/>
                    </a:lnTo>
                    <a:lnTo>
                      <a:pt x="36" y="78"/>
                    </a:lnTo>
                    <a:lnTo>
                      <a:pt x="36" y="48"/>
                    </a:lnTo>
                    <a:lnTo>
                      <a:pt x="36" y="126"/>
                    </a:lnTo>
                    <a:lnTo>
                      <a:pt x="36" y="72"/>
                    </a:lnTo>
                    <a:lnTo>
                      <a:pt x="36" y="60"/>
                    </a:lnTo>
                    <a:lnTo>
                      <a:pt x="36" y="72"/>
                    </a:lnTo>
                    <a:lnTo>
                      <a:pt x="42" y="30"/>
                    </a:lnTo>
                    <a:lnTo>
                      <a:pt x="42" y="54"/>
                    </a:lnTo>
                    <a:lnTo>
                      <a:pt x="42" y="30"/>
                    </a:lnTo>
                    <a:lnTo>
                      <a:pt x="42" y="42"/>
                    </a:lnTo>
                    <a:lnTo>
                      <a:pt x="42" y="48"/>
                    </a:lnTo>
                    <a:lnTo>
                      <a:pt x="42" y="72"/>
                    </a:lnTo>
                    <a:lnTo>
                      <a:pt x="42" y="48"/>
                    </a:lnTo>
                    <a:lnTo>
                      <a:pt x="42" y="90"/>
                    </a:lnTo>
                    <a:lnTo>
                      <a:pt x="42" y="54"/>
                    </a:lnTo>
                    <a:lnTo>
                      <a:pt x="42" y="72"/>
                    </a:lnTo>
                    <a:lnTo>
                      <a:pt x="42" y="90"/>
                    </a:lnTo>
                    <a:lnTo>
                      <a:pt x="42" y="24"/>
                    </a:lnTo>
                    <a:lnTo>
                      <a:pt x="42" y="48"/>
                    </a:lnTo>
                    <a:lnTo>
                      <a:pt x="42" y="30"/>
                    </a:lnTo>
                    <a:lnTo>
                      <a:pt x="42" y="66"/>
                    </a:lnTo>
                    <a:lnTo>
                      <a:pt x="42" y="42"/>
                    </a:lnTo>
                    <a:lnTo>
                      <a:pt x="42" y="84"/>
                    </a:lnTo>
                    <a:lnTo>
                      <a:pt x="42" y="36"/>
                    </a:lnTo>
                    <a:lnTo>
                      <a:pt x="42" y="48"/>
                    </a:lnTo>
                    <a:lnTo>
                      <a:pt x="42" y="24"/>
                    </a:lnTo>
                    <a:lnTo>
                      <a:pt x="42" y="48"/>
                    </a:lnTo>
                    <a:lnTo>
                      <a:pt x="42" y="84"/>
                    </a:lnTo>
                    <a:lnTo>
                      <a:pt x="42" y="30"/>
                    </a:lnTo>
                    <a:lnTo>
                      <a:pt x="42" y="66"/>
                    </a:lnTo>
                    <a:lnTo>
                      <a:pt x="42" y="48"/>
                    </a:lnTo>
                    <a:lnTo>
                      <a:pt x="42" y="72"/>
                    </a:lnTo>
                    <a:lnTo>
                      <a:pt x="42" y="48"/>
                    </a:lnTo>
                    <a:lnTo>
                      <a:pt x="42" y="66"/>
                    </a:lnTo>
                    <a:lnTo>
                      <a:pt x="42" y="54"/>
                    </a:lnTo>
                    <a:lnTo>
                      <a:pt x="42" y="96"/>
                    </a:lnTo>
                    <a:lnTo>
                      <a:pt x="42" y="66"/>
                    </a:lnTo>
                    <a:lnTo>
                      <a:pt x="42" y="30"/>
                    </a:lnTo>
                    <a:lnTo>
                      <a:pt x="42" y="54"/>
                    </a:lnTo>
                    <a:lnTo>
                      <a:pt x="42" y="48"/>
                    </a:lnTo>
                    <a:lnTo>
                      <a:pt x="42" y="84"/>
                    </a:lnTo>
                    <a:lnTo>
                      <a:pt x="42" y="60"/>
                    </a:lnTo>
                    <a:lnTo>
                      <a:pt x="42" y="48"/>
                    </a:lnTo>
                    <a:lnTo>
                      <a:pt x="42" y="66"/>
                    </a:lnTo>
                    <a:lnTo>
                      <a:pt x="42" y="72"/>
                    </a:lnTo>
                    <a:lnTo>
                      <a:pt x="42" y="84"/>
                    </a:lnTo>
                    <a:lnTo>
                      <a:pt x="42" y="42"/>
                    </a:lnTo>
                    <a:lnTo>
                      <a:pt x="42" y="42"/>
                    </a:lnTo>
                    <a:lnTo>
                      <a:pt x="42" y="96"/>
                    </a:lnTo>
                    <a:lnTo>
                      <a:pt x="42" y="78"/>
                    </a:lnTo>
                    <a:lnTo>
                      <a:pt x="42" y="6"/>
                    </a:lnTo>
                    <a:lnTo>
                      <a:pt x="42" y="90"/>
                    </a:lnTo>
                    <a:lnTo>
                      <a:pt x="42" y="60"/>
                    </a:lnTo>
                    <a:lnTo>
                      <a:pt x="42" y="84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2" y="102"/>
                    </a:lnTo>
                    <a:lnTo>
                      <a:pt x="42" y="12"/>
                    </a:lnTo>
                    <a:lnTo>
                      <a:pt x="42" y="60"/>
                    </a:lnTo>
                    <a:lnTo>
                      <a:pt x="42" y="66"/>
                    </a:lnTo>
                    <a:lnTo>
                      <a:pt x="42" y="78"/>
                    </a:lnTo>
                    <a:lnTo>
                      <a:pt x="42" y="78"/>
                    </a:lnTo>
                    <a:lnTo>
                      <a:pt x="42" y="60"/>
                    </a:lnTo>
                    <a:lnTo>
                      <a:pt x="42" y="36"/>
                    </a:lnTo>
                    <a:lnTo>
                      <a:pt x="42" y="36"/>
                    </a:lnTo>
                    <a:lnTo>
                      <a:pt x="42" y="66"/>
                    </a:lnTo>
                    <a:lnTo>
                      <a:pt x="42" y="60"/>
                    </a:lnTo>
                    <a:lnTo>
                      <a:pt x="42" y="24"/>
                    </a:lnTo>
                    <a:lnTo>
                      <a:pt x="42" y="84"/>
                    </a:lnTo>
                    <a:lnTo>
                      <a:pt x="42" y="84"/>
                    </a:lnTo>
                    <a:lnTo>
                      <a:pt x="42" y="60"/>
                    </a:lnTo>
                    <a:lnTo>
                      <a:pt x="42" y="24"/>
                    </a:lnTo>
                    <a:lnTo>
                      <a:pt x="42" y="78"/>
                    </a:lnTo>
                    <a:lnTo>
                      <a:pt x="42" y="54"/>
                    </a:lnTo>
                    <a:lnTo>
                      <a:pt x="42" y="42"/>
                    </a:lnTo>
                    <a:lnTo>
                      <a:pt x="42" y="66"/>
                    </a:lnTo>
                    <a:lnTo>
                      <a:pt x="42" y="72"/>
                    </a:lnTo>
                    <a:lnTo>
                      <a:pt x="42" y="36"/>
                    </a:lnTo>
                    <a:lnTo>
                      <a:pt x="42" y="60"/>
                    </a:lnTo>
                    <a:lnTo>
                      <a:pt x="42" y="36"/>
                    </a:lnTo>
                    <a:lnTo>
                      <a:pt x="42" y="78"/>
                    </a:lnTo>
                    <a:lnTo>
                      <a:pt x="42" y="54"/>
                    </a:lnTo>
                    <a:lnTo>
                      <a:pt x="42" y="24"/>
                    </a:lnTo>
                    <a:lnTo>
                      <a:pt x="42" y="60"/>
                    </a:lnTo>
                    <a:lnTo>
                      <a:pt x="42" y="72"/>
                    </a:lnTo>
                    <a:lnTo>
                      <a:pt x="42" y="72"/>
                    </a:lnTo>
                    <a:lnTo>
                      <a:pt x="42" y="66"/>
                    </a:lnTo>
                    <a:lnTo>
                      <a:pt x="42" y="54"/>
                    </a:lnTo>
                    <a:lnTo>
                      <a:pt x="42" y="42"/>
                    </a:lnTo>
                    <a:lnTo>
                      <a:pt x="42" y="54"/>
                    </a:lnTo>
                    <a:lnTo>
                      <a:pt x="42" y="60"/>
                    </a:lnTo>
                    <a:lnTo>
                      <a:pt x="42" y="54"/>
                    </a:lnTo>
                    <a:lnTo>
                      <a:pt x="42" y="60"/>
                    </a:lnTo>
                    <a:lnTo>
                      <a:pt x="42" y="78"/>
                    </a:lnTo>
                    <a:lnTo>
                      <a:pt x="42" y="24"/>
                    </a:lnTo>
                    <a:lnTo>
                      <a:pt x="42" y="72"/>
                    </a:lnTo>
                    <a:lnTo>
                      <a:pt x="42" y="54"/>
                    </a:lnTo>
                    <a:lnTo>
                      <a:pt x="42" y="36"/>
                    </a:lnTo>
                    <a:lnTo>
                      <a:pt x="42" y="84"/>
                    </a:lnTo>
                    <a:lnTo>
                      <a:pt x="42" y="54"/>
                    </a:lnTo>
                    <a:lnTo>
                      <a:pt x="42" y="54"/>
                    </a:lnTo>
                    <a:lnTo>
                      <a:pt x="42" y="48"/>
                    </a:lnTo>
                    <a:lnTo>
                      <a:pt x="42" y="42"/>
                    </a:lnTo>
                    <a:lnTo>
                      <a:pt x="42" y="60"/>
                    </a:lnTo>
                    <a:lnTo>
                      <a:pt x="42" y="72"/>
                    </a:lnTo>
                    <a:lnTo>
                      <a:pt x="42" y="48"/>
                    </a:lnTo>
                    <a:lnTo>
                      <a:pt x="42" y="66"/>
                    </a:lnTo>
                    <a:lnTo>
                      <a:pt x="42" y="54"/>
                    </a:lnTo>
                    <a:lnTo>
                      <a:pt x="48" y="48"/>
                    </a:lnTo>
                    <a:lnTo>
                      <a:pt x="48" y="54"/>
                    </a:lnTo>
                    <a:lnTo>
                      <a:pt x="48" y="66"/>
                    </a:lnTo>
                    <a:lnTo>
                      <a:pt x="48" y="84"/>
                    </a:lnTo>
                    <a:lnTo>
                      <a:pt x="48" y="48"/>
                    </a:lnTo>
                    <a:lnTo>
                      <a:pt x="48" y="54"/>
                    </a:lnTo>
                    <a:lnTo>
                      <a:pt x="48" y="66"/>
                    </a:lnTo>
                    <a:lnTo>
                      <a:pt x="48" y="60"/>
                    </a:lnTo>
                    <a:lnTo>
                      <a:pt x="48" y="72"/>
                    </a:lnTo>
                    <a:lnTo>
                      <a:pt x="48" y="36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48" y="42"/>
                    </a:lnTo>
                    <a:lnTo>
                      <a:pt x="48" y="66"/>
                    </a:lnTo>
                    <a:lnTo>
                      <a:pt x="48" y="42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48" y="42"/>
                    </a:lnTo>
                    <a:lnTo>
                      <a:pt x="48" y="72"/>
                    </a:lnTo>
                    <a:lnTo>
                      <a:pt x="48" y="84"/>
                    </a:lnTo>
                    <a:lnTo>
                      <a:pt x="48" y="36"/>
                    </a:lnTo>
                    <a:lnTo>
                      <a:pt x="48" y="72"/>
                    </a:lnTo>
                    <a:lnTo>
                      <a:pt x="48" y="48"/>
                    </a:lnTo>
                    <a:lnTo>
                      <a:pt x="48" y="42"/>
                    </a:lnTo>
                    <a:lnTo>
                      <a:pt x="48" y="66"/>
                    </a:lnTo>
                    <a:lnTo>
                      <a:pt x="48" y="36"/>
                    </a:lnTo>
                    <a:lnTo>
                      <a:pt x="48" y="78"/>
                    </a:lnTo>
                    <a:lnTo>
                      <a:pt x="48" y="30"/>
                    </a:lnTo>
                    <a:lnTo>
                      <a:pt x="48" y="78"/>
                    </a:lnTo>
                    <a:lnTo>
                      <a:pt x="48" y="78"/>
                    </a:lnTo>
                    <a:lnTo>
                      <a:pt x="48" y="12"/>
                    </a:lnTo>
                    <a:lnTo>
                      <a:pt x="48" y="78"/>
                    </a:lnTo>
                    <a:lnTo>
                      <a:pt x="48" y="78"/>
                    </a:lnTo>
                    <a:lnTo>
                      <a:pt x="48" y="30"/>
                    </a:lnTo>
                    <a:lnTo>
                      <a:pt x="48" y="36"/>
                    </a:lnTo>
                    <a:lnTo>
                      <a:pt x="48" y="24"/>
                    </a:lnTo>
                    <a:lnTo>
                      <a:pt x="48" y="48"/>
                    </a:lnTo>
                    <a:lnTo>
                      <a:pt x="48" y="48"/>
                    </a:lnTo>
                    <a:lnTo>
                      <a:pt x="48" y="48"/>
                    </a:lnTo>
                    <a:lnTo>
                      <a:pt x="48" y="36"/>
                    </a:lnTo>
                    <a:lnTo>
                      <a:pt x="48" y="54"/>
                    </a:lnTo>
                    <a:lnTo>
                      <a:pt x="48" y="24"/>
                    </a:lnTo>
                    <a:lnTo>
                      <a:pt x="48" y="42"/>
                    </a:lnTo>
                    <a:lnTo>
                      <a:pt x="48" y="42"/>
                    </a:lnTo>
                    <a:lnTo>
                      <a:pt x="48" y="84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48" y="30"/>
                    </a:lnTo>
                    <a:lnTo>
                      <a:pt x="48" y="48"/>
                    </a:lnTo>
                    <a:lnTo>
                      <a:pt x="48" y="30"/>
                    </a:lnTo>
                    <a:lnTo>
                      <a:pt x="48" y="72"/>
                    </a:lnTo>
                    <a:lnTo>
                      <a:pt x="48" y="84"/>
                    </a:lnTo>
                    <a:lnTo>
                      <a:pt x="48" y="60"/>
                    </a:lnTo>
                    <a:lnTo>
                      <a:pt x="48" y="30"/>
                    </a:lnTo>
                    <a:lnTo>
                      <a:pt x="48" y="78"/>
                    </a:lnTo>
                    <a:lnTo>
                      <a:pt x="48" y="72"/>
                    </a:lnTo>
                    <a:lnTo>
                      <a:pt x="48" y="48"/>
                    </a:lnTo>
                    <a:lnTo>
                      <a:pt x="48" y="54"/>
                    </a:lnTo>
                    <a:lnTo>
                      <a:pt x="48" y="60"/>
                    </a:lnTo>
                    <a:lnTo>
                      <a:pt x="48" y="60"/>
                    </a:lnTo>
                    <a:lnTo>
                      <a:pt x="48" y="48"/>
                    </a:lnTo>
                    <a:lnTo>
                      <a:pt x="48" y="24"/>
                    </a:lnTo>
                    <a:lnTo>
                      <a:pt x="48" y="54"/>
                    </a:lnTo>
                    <a:lnTo>
                      <a:pt x="48" y="66"/>
                    </a:lnTo>
                    <a:lnTo>
                      <a:pt x="48" y="36"/>
                    </a:lnTo>
                    <a:lnTo>
                      <a:pt x="48" y="54"/>
                    </a:lnTo>
                    <a:lnTo>
                      <a:pt x="48" y="60"/>
                    </a:lnTo>
                    <a:lnTo>
                      <a:pt x="48" y="30"/>
                    </a:lnTo>
                    <a:lnTo>
                      <a:pt x="48" y="36"/>
                    </a:lnTo>
                    <a:lnTo>
                      <a:pt x="48" y="60"/>
                    </a:lnTo>
                    <a:lnTo>
                      <a:pt x="48" y="72"/>
                    </a:lnTo>
                    <a:lnTo>
                      <a:pt x="48" y="48"/>
                    </a:lnTo>
                    <a:lnTo>
                      <a:pt x="48" y="84"/>
                    </a:lnTo>
                    <a:lnTo>
                      <a:pt x="48" y="42"/>
                    </a:lnTo>
                    <a:lnTo>
                      <a:pt x="48" y="84"/>
                    </a:lnTo>
                    <a:lnTo>
                      <a:pt x="48" y="30"/>
                    </a:lnTo>
                    <a:lnTo>
                      <a:pt x="48" y="72"/>
                    </a:lnTo>
                    <a:lnTo>
                      <a:pt x="48" y="0"/>
                    </a:lnTo>
                    <a:lnTo>
                      <a:pt x="48" y="66"/>
                    </a:lnTo>
                    <a:lnTo>
                      <a:pt x="48" y="36"/>
                    </a:lnTo>
                    <a:lnTo>
                      <a:pt x="48" y="48"/>
                    </a:lnTo>
                    <a:lnTo>
                      <a:pt x="48" y="54"/>
                    </a:lnTo>
                    <a:lnTo>
                      <a:pt x="48" y="72"/>
                    </a:lnTo>
                    <a:lnTo>
                      <a:pt x="48" y="72"/>
                    </a:lnTo>
                    <a:lnTo>
                      <a:pt x="48" y="60"/>
                    </a:lnTo>
                    <a:lnTo>
                      <a:pt x="48" y="36"/>
                    </a:lnTo>
                    <a:lnTo>
                      <a:pt x="48" y="60"/>
                    </a:lnTo>
                    <a:lnTo>
                      <a:pt x="48" y="36"/>
                    </a:lnTo>
                    <a:lnTo>
                      <a:pt x="48" y="48"/>
                    </a:lnTo>
                    <a:lnTo>
                      <a:pt x="48" y="66"/>
                    </a:lnTo>
                    <a:lnTo>
                      <a:pt x="48" y="42"/>
                    </a:lnTo>
                    <a:lnTo>
                      <a:pt x="48" y="60"/>
                    </a:lnTo>
                    <a:lnTo>
                      <a:pt x="48" y="78"/>
                    </a:lnTo>
                    <a:lnTo>
                      <a:pt x="48" y="18"/>
                    </a:lnTo>
                    <a:lnTo>
                      <a:pt x="48" y="54"/>
                    </a:lnTo>
                    <a:lnTo>
                      <a:pt x="48" y="78"/>
                    </a:lnTo>
                    <a:lnTo>
                      <a:pt x="48" y="48"/>
                    </a:lnTo>
                    <a:lnTo>
                      <a:pt x="48" y="54"/>
                    </a:lnTo>
                    <a:lnTo>
                      <a:pt x="48" y="42"/>
                    </a:lnTo>
                    <a:lnTo>
                      <a:pt x="48" y="72"/>
                    </a:lnTo>
                    <a:lnTo>
                      <a:pt x="48" y="60"/>
                    </a:lnTo>
                    <a:lnTo>
                      <a:pt x="48" y="48"/>
                    </a:lnTo>
                    <a:lnTo>
                      <a:pt x="54" y="30"/>
                    </a:lnTo>
                    <a:lnTo>
                      <a:pt x="54" y="60"/>
                    </a:lnTo>
                    <a:lnTo>
                      <a:pt x="54" y="12"/>
                    </a:lnTo>
                    <a:lnTo>
                      <a:pt x="54" y="72"/>
                    </a:lnTo>
                    <a:lnTo>
                      <a:pt x="54" y="78"/>
                    </a:lnTo>
                    <a:lnTo>
                      <a:pt x="54" y="54"/>
                    </a:lnTo>
                    <a:lnTo>
                      <a:pt x="54" y="36"/>
                    </a:lnTo>
                    <a:lnTo>
                      <a:pt x="54" y="36"/>
                    </a:lnTo>
                    <a:lnTo>
                      <a:pt x="54" y="48"/>
                    </a:lnTo>
                    <a:lnTo>
                      <a:pt x="54" y="36"/>
                    </a:lnTo>
                    <a:lnTo>
                      <a:pt x="54" y="30"/>
                    </a:lnTo>
                    <a:lnTo>
                      <a:pt x="54" y="12"/>
                    </a:lnTo>
                    <a:lnTo>
                      <a:pt x="54" y="12"/>
                    </a:lnTo>
                    <a:lnTo>
                      <a:pt x="54" y="96"/>
                    </a:lnTo>
                    <a:lnTo>
                      <a:pt x="54" y="42"/>
                    </a:lnTo>
                    <a:lnTo>
                      <a:pt x="54" y="30"/>
                    </a:lnTo>
                    <a:lnTo>
                      <a:pt x="54" y="42"/>
                    </a:lnTo>
                    <a:lnTo>
                      <a:pt x="54" y="42"/>
                    </a:lnTo>
                    <a:lnTo>
                      <a:pt x="54" y="84"/>
                    </a:lnTo>
                    <a:lnTo>
                      <a:pt x="54" y="66"/>
                    </a:lnTo>
                    <a:lnTo>
                      <a:pt x="54" y="48"/>
                    </a:lnTo>
                    <a:lnTo>
                      <a:pt x="54" y="48"/>
                    </a:lnTo>
                    <a:lnTo>
                      <a:pt x="54" y="12"/>
                    </a:lnTo>
                    <a:lnTo>
                      <a:pt x="54" y="30"/>
                    </a:lnTo>
                    <a:lnTo>
                      <a:pt x="54" y="48"/>
                    </a:lnTo>
                    <a:lnTo>
                      <a:pt x="54" y="54"/>
                    </a:lnTo>
                    <a:lnTo>
                      <a:pt x="54" y="48"/>
                    </a:lnTo>
                    <a:lnTo>
                      <a:pt x="54" y="54"/>
                    </a:lnTo>
                    <a:lnTo>
                      <a:pt x="54" y="90"/>
                    </a:lnTo>
                    <a:lnTo>
                      <a:pt x="54" y="96"/>
                    </a:lnTo>
                    <a:lnTo>
                      <a:pt x="54" y="24"/>
                    </a:lnTo>
                    <a:lnTo>
                      <a:pt x="54" y="54"/>
                    </a:lnTo>
                    <a:lnTo>
                      <a:pt x="54" y="42"/>
                    </a:lnTo>
                    <a:lnTo>
                      <a:pt x="54" y="36"/>
                    </a:lnTo>
                    <a:lnTo>
                      <a:pt x="54" y="54"/>
                    </a:lnTo>
                    <a:lnTo>
                      <a:pt x="54" y="60"/>
                    </a:lnTo>
                    <a:lnTo>
                      <a:pt x="54" y="54"/>
                    </a:lnTo>
                    <a:lnTo>
                      <a:pt x="54" y="36"/>
                    </a:lnTo>
                    <a:lnTo>
                      <a:pt x="54" y="60"/>
                    </a:lnTo>
                    <a:lnTo>
                      <a:pt x="54" y="84"/>
                    </a:lnTo>
                    <a:lnTo>
                      <a:pt x="54" y="72"/>
                    </a:lnTo>
                    <a:lnTo>
                      <a:pt x="54" y="42"/>
                    </a:lnTo>
                    <a:lnTo>
                      <a:pt x="54" y="30"/>
                    </a:lnTo>
                    <a:lnTo>
                      <a:pt x="54" y="78"/>
                    </a:lnTo>
                    <a:lnTo>
                      <a:pt x="54" y="36"/>
                    </a:lnTo>
                    <a:lnTo>
                      <a:pt x="54" y="90"/>
                    </a:lnTo>
                    <a:lnTo>
                      <a:pt x="54" y="54"/>
                    </a:lnTo>
                    <a:lnTo>
                      <a:pt x="54" y="72"/>
                    </a:lnTo>
                    <a:lnTo>
                      <a:pt x="54" y="66"/>
                    </a:lnTo>
                    <a:lnTo>
                      <a:pt x="54" y="24"/>
                    </a:lnTo>
                    <a:lnTo>
                      <a:pt x="54" y="42"/>
                    </a:lnTo>
                    <a:lnTo>
                      <a:pt x="54" y="54"/>
                    </a:lnTo>
                    <a:lnTo>
                      <a:pt x="54" y="60"/>
                    </a:lnTo>
                    <a:lnTo>
                      <a:pt x="54" y="96"/>
                    </a:lnTo>
                    <a:lnTo>
                      <a:pt x="54" y="72"/>
                    </a:lnTo>
                    <a:lnTo>
                      <a:pt x="54" y="48"/>
                    </a:lnTo>
                    <a:lnTo>
                      <a:pt x="54" y="42"/>
                    </a:lnTo>
                    <a:lnTo>
                      <a:pt x="54" y="30"/>
                    </a:lnTo>
                    <a:lnTo>
                      <a:pt x="54" y="84"/>
                    </a:lnTo>
                    <a:lnTo>
                      <a:pt x="54" y="36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54" y="36"/>
                    </a:lnTo>
                    <a:lnTo>
                      <a:pt x="54" y="84"/>
                    </a:lnTo>
                    <a:lnTo>
                      <a:pt x="54" y="54"/>
                    </a:lnTo>
                    <a:lnTo>
                      <a:pt x="54" y="66"/>
                    </a:lnTo>
                    <a:lnTo>
                      <a:pt x="54" y="60"/>
                    </a:lnTo>
                    <a:lnTo>
                      <a:pt x="54" y="36"/>
                    </a:lnTo>
                    <a:lnTo>
                      <a:pt x="54" y="54"/>
                    </a:lnTo>
                    <a:lnTo>
                      <a:pt x="54" y="60"/>
                    </a:lnTo>
                    <a:lnTo>
                      <a:pt x="54" y="42"/>
                    </a:lnTo>
                    <a:lnTo>
                      <a:pt x="54" y="54"/>
                    </a:lnTo>
                    <a:lnTo>
                      <a:pt x="54" y="60"/>
                    </a:lnTo>
                    <a:lnTo>
                      <a:pt x="54" y="78"/>
                    </a:lnTo>
                    <a:lnTo>
                      <a:pt x="54" y="24"/>
                    </a:lnTo>
                    <a:lnTo>
                      <a:pt x="54" y="48"/>
                    </a:lnTo>
                    <a:lnTo>
                      <a:pt x="54" y="42"/>
                    </a:lnTo>
                    <a:lnTo>
                      <a:pt x="54" y="48"/>
                    </a:lnTo>
                    <a:lnTo>
                      <a:pt x="54" y="60"/>
                    </a:lnTo>
                    <a:lnTo>
                      <a:pt x="54" y="42"/>
                    </a:lnTo>
                    <a:lnTo>
                      <a:pt x="54" y="18"/>
                    </a:lnTo>
                    <a:lnTo>
                      <a:pt x="54" y="36"/>
                    </a:lnTo>
                    <a:lnTo>
                      <a:pt x="54" y="24"/>
                    </a:lnTo>
                    <a:lnTo>
                      <a:pt x="54" y="42"/>
                    </a:lnTo>
                    <a:lnTo>
                      <a:pt x="54" y="78"/>
                    </a:lnTo>
                    <a:lnTo>
                      <a:pt x="54" y="66"/>
                    </a:lnTo>
                    <a:lnTo>
                      <a:pt x="54" y="42"/>
                    </a:lnTo>
                    <a:lnTo>
                      <a:pt x="54" y="24"/>
                    </a:lnTo>
                    <a:lnTo>
                      <a:pt x="54" y="12"/>
                    </a:lnTo>
                    <a:lnTo>
                      <a:pt x="54" y="66"/>
                    </a:lnTo>
                    <a:lnTo>
                      <a:pt x="54" y="60"/>
                    </a:lnTo>
                    <a:lnTo>
                      <a:pt x="54" y="42"/>
                    </a:lnTo>
                    <a:lnTo>
                      <a:pt x="54" y="48"/>
                    </a:lnTo>
                    <a:lnTo>
                      <a:pt x="54" y="90"/>
                    </a:lnTo>
                    <a:lnTo>
                      <a:pt x="54" y="24"/>
                    </a:lnTo>
                    <a:lnTo>
                      <a:pt x="54" y="36"/>
                    </a:lnTo>
                    <a:lnTo>
                      <a:pt x="54" y="66"/>
                    </a:lnTo>
                    <a:lnTo>
                      <a:pt x="54" y="72"/>
                    </a:lnTo>
                    <a:lnTo>
                      <a:pt x="54" y="36"/>
                    </a:lnTo>
                    <a:lnTo>
                      <a:pt x="54" y="36"/>
                    </a:lnTo>
                    <a:lnTo>
                      <a:pt x="54" y="72"/>
                    </a:lnTo>
                    <a:lnTo>
                      <a:pt x="54" y="84"/>
                    </a:lnTo>
                    <a:lnTo>
                      <a:pt x="60" y="12"/>
                    </a:lnTo>
                    <a:lnTo>
                      <a:pt x="60" y="66"/>
                    </a:lnTo>
                    <a:lnTo>
                      <a:pt x="60" y="90"/>
                    </a:lnTo>
                    <a:lnTo>
                      <a:pt x="60" y="66"/>
                    </a:lnTo>
                    <a:lnTo>
                      <a:pt x="60" y="66"/>
                    </a:lnTo>
                    <a:lnTo>
                      <a:pt x="60" y="54"/>
                    </a:lnTo>
                    <a:lnTo>
                      <a:pt x="60" y="66"/>
                    </a:lnTo>
                    <a:lnTo>
                      <a:pt x="60" y="78"/>
                    </a:lnTo>
                    <a:lnTo>
                      <a:pt x="60" y="36"/>
                    </a:lnTo>
                    <a:lnTo>
                      <a:pt x="60" y="54"/>
                    </a:lnTo>
                    <a:lnTo>
                      <a:pt x="60" y="54"/>
                    </a:lnTo>
                    <a:lnTo>
                      <a:pt x="60" y="84"/>
                    </a:lnTo>
                    <a:lnTo>
                      <a:pt x="60" y="90"/>
                    </a:lnTo>
                    <a:lnTo>
                      <a:pt x="60" y="66"/>
                    </a:lnTo>
                    <a:lnTo>
                      <a:pt x="60" y="72"/>
                    </a:lnTo>
                    <a:lnTo>
                      <a:pt x="60" y="54"/>
                    </a:lnTo>
                    <a:lnTo>
                      <a:pt x="60" y="54"/>
                    </a:lnTo>
                    <a:lnTo>
                      <a:pt x="60" y="48"/>
                    </a:lnTo>
                    <a:lnTo>
                      <a:pt x="60" y="48"/>
                    </a:lnTo>
                    <a:lnTo>
                      <a:pt x="60" y="66"/>
                    </a:lnTo>
                    <a:lnTo>
                      <a:pt x="60" y="54"/>
                    </a:lnTo>
                    <a:lnTo>
                      <a:pt x="60" y="102"/>
                    </a:lnTo>
                    <a:lnTo>
                      <a:pt x="60" y="66"/>
                    </a:lnTo>
                    <a:lnTo>
                      <a:pt x="60" y="72"/>
                    </a:lnTo>
                    <a:lnTo>
                      <a:pt x="60" y="48"/>
                    </a:lnTo>
                    <a:lnTo>
                      <a:pt x="60" y="24"/>
                    </a:lnTo>
                    <a:lnTo>
                      <a:pt x="60" y="66"/>
                    </a:lnTo>
                    <a:lnTo>
                      <a:pt x="60" y="84"/>
                    </a:lnTo>
                    <a:lnTo>
                      <a:pt x="60" y="54"/>
                    </a:lnTo>
                    <a:lnTo>
                      <a:pt x="60" y="48"/>
                    </a:lnTo>
                    <a:lnTo>
                      <a:pt x="60" y="30"/>
                    </a:lnTo>
                    <a:lnTo>
                      <a:pt x="60" y="72"/>
                    </a:lnTo>
                    <a:lnTo>
                      <a:pt x="60" y="60"/>
                    </a:lnTo>
                    <a:lnTo>
                      <a:pt x="60" y="60"/>
                    </a:lnTo>
                    <a:lnTo>
                      <a:pt x="60" y="30"/>
                    </a:lnTo>
                    <a:lnTo>
                      <a:pt x="60" y="66"/>
                    </a:lnTo>
                    <a:lnTo>
                      <a:pt x="60" y="54"/>
                    </a:lnTo>
                    <a:lnTo>
                      <a:pt x="60" y="42"/>
                    </a:lnTo>
                    <a:lnTo>
                      <a:pt x="60" y="84"/>
                    </a:lnTo>
                    <a:lnTo>
                      <a:pt x="60" y="42"/>
                    </a:lnTo>
                    <a:lnTo>
                      <a:pt x="60" y="60"/>
                    </a:lnTo>
                    <a:lnTo>
                      <a:pt x="60" y="66"/>
                    </a:lnTo>
                    <a:lnTo>
                      <a:pt x="60" y="66"/>
                    </a:lnTo>
                    <a:lnTo>
                      <a:pt x="60" y="60"/>
                    </a:lnTo>
                    <a:lnTo>
                      <a:pt x="60" y="72"/>
                    </a:lnTo>
                    <a:lnTo>
                      <a:pt x="60" y="60"/>
                    </a:lnTo>
                    <a:lnTo>
                      <a:pt x="60" y="78"/>
                    </a:lnTo>
                    <a:lnTo>
                      <a:pt x="60" y="78"/>
                    </a:lnTo>
                    <a:lnTo>
                      <a:pt x="60" y="78"/>
                    </a:lnTo>
                    <a:lnTo>
                      <a:pt x="60" y="78"/>
                    </a:lnTo>
                    <a:lnTo>
                      <a:pt x="60" y="72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51"/>
              <p:cNvSpPr>
                <a:spLocks/>
              </p:cNvSpPr>
              <p:nvPr/>
            </p:nvSpPr>
            <p:spPr bwMode="auto">
              <a:xfrm>
                <a:off x="4965700" y="7954963"/>
                <a:ext cx="95250" cy="219075"/>
              </a:xfrm>
              <a:custGeom>
                <a:avLst/>
                <a:gdLst>
                  <a:gd name="T0" fmla="*/ 0 w 60"/>
                  <a:gd name="T1" fmla="*/ 102 h 138"/>
                  <a:gd name="T2" fmla="*/ 0 w 60"/>
                  <a:gd name="T3" fmla="*/ 84 h 138"/>
                  <a:gd name="T4" fmla="*/ 0 w 60"/>
                  <a:gd name="T5" fmla="*/ 84 h 138"/>
                  <a:gd name="T6" fmla="*/ 6 w 60"/>
                  <a:gd name="T7" fmla="*/ 114 h 138"/>
                  <a:gd name="T8" fmla="*/ 6 w 60"/>
                  <a:gd name="T9" fmla="*/ 66 h 138"/>
                  <a:gd name="T10" fmla="*/ 6 w 60"/>
                  <a:gd name="T11" fmla="*/ 48 h 138"/>
                  <a:gd name="T12" fmla="*/ 6 w 60"/>
                  <a:gd name="T13" fmla="*/ 54 h 138"/>
                  <a:gd name="T14" fmla="*/ 6 w 60"/>
                  <a:gd name="T15" fmla="*/ 66 h 138"/>
                  <a:gd name="T16" fmla="*/ 6 w 60"/>
                  <a:gd name="T17" fmla="*/ 30 h 138"/>
                  <a:gd name="T18" fmla="*/ 12 w 60"/>
                  <a:gd name="T19" fmla="*/ 78 h 138"/>
                  <a:gd name="T20" fmla="*/ 12 w 60"/>
                  <a:gd name="T21" fmla="*/ 42 h 138"/>
                  <a:gd name="T22" fmla="*/ 12 w 60"/>
                  <a:gd name="T23" fmla="*/ 78 h 138"/>
                  <a:gd name="T24" fmla="*/ 12 w 60"/>
                  <a:gd name="T25" fmla="*/ 72 h 138"/>
                  <a:gd name="T26" fmla="*/ 12 w 60"/>
                  <a:gd name="T27" fmla="*/ 72 h 138"/>
                  <a:gd name="T28" fmla="*/ 12 w 60"/>
                  <a:gd name="T29" fmla="*/ 78 h 138"/>
                  <a:gd name="T30" fmla="*/ 12 w 60"/>
                  <a:gd name="T31" fmla="*/ 78 h 138"/>
                  <a:gd name="T32" fmla="*/ 18 w 60"/>
                  <a:gd name="T33" fmla="*/ 54 h 138"/>
                  <a:gd name="T34" fmla="*/ 18 w 60"/>
                  <a:gd name="T35" fmla="*/ 60 h 138"/>
                  <a:gd name="T36" fmla="*/ 18 w 60"/>
                  <a:gd name="T37" fmla="*/ 78 h 138"/>
                  <a:gd name="T38" fmla="*/ 18 w 60"/>
                  <a:gd name="T39" fmla="*/ 54 h 138"/>
                  <a:gd name="T40" fmla="*/ 18 w 60"/>
                  <a:gd name="T41" fmla="*/ 90 h 138"/>
                  <a:gd name="T42" fmla="*/ 18 w 60"/>
                  <a:gd name="T43" fmla="*/ 84 h 138"/>
                  <a:gd name="T44" fmla="*/ 24 w 60"/>
                  <a:gd name="T45" fmla="*/ 48 h 138"/>
                  <a:gd name="T46" fmla="*/ 24 w 60"/>
                  <a:gd name="T47" fmla="*/ 48 h 138"/>
                  <a:gd name="T48" fmla="*/ 24 w 60"/>
                  <a:gd name="T49" fmla="*/ 66 h 138"/>
                  <a:gd name="T50" fmla="*/ 24 w 60"/>
                  <a:gd name="T51" fmla="*/ 54 h 138"/>
                  <a:gd name="T52" fmla="*/ 24 w 60"/>
                  <a:gd name="T53" fmla="*/ 48 h 138"/>
                  <a:gd name="T54" fmla="*/ 24 w 60"/>
                  <a:gd name="T55" fmla="*/ 60 h 138"/>
                  <a:gd name="T56" fmla="*/ 30 w 60"/>
                  <a:gd name="T57" fmla="*/ 72 h 138"/>
                  <a:gd name="T58" fmla="*/ 30 w 60"/>
                  <a:gd name="T59" fmla="*/ 72 h 138"/>
                  <a:gd name="T60" fmla="*/ 30 w 60"/>
                  <a:gd name="T61" fmla="*/ 54 h 138"/>
                  <a:gd name="T62" fmla="*/ 30 w 60"/>
                  <a:gd name="T63" fmla="*/ 54 h 138"/>
                  <a:gd name="T64" fmla="*/ 30 w 60"/>
                  <a:gd name="T65" fmla="*/ 78 h 138"/>
                  <a:gd name="T66" fmla="*/ 30 w 60"/>
                  <a:gd name="T67" fmla="*/ 78 h 138"/>
                  <a:gd name="T68" fmla="*/ 30 w 60"/>
                  <a:gd name="T69" fmla="*/ 90 h 138"/>
                  <a:gd name="T70" fmla="*/ 36 w 60"/>
                  <a:gd name="T71" fmla="*/ 66 h 138"/>
                  <a:gd name="T72" fmla="*/ 36 w 60"/>
                  <a:gd name="T73" fmla="*/ 66 h 138"/>
                  <a:gd name="T74" fmla="*/ 36 w 60"/>
                  <a:gd name="T75" fmla="*/ 78 h 138"/>
                  <a:gd name="T76" fmla="*/ 36 w 60"/>
                  <a:gd name="T77" fmla="*/ 54 h 138"/>
                  <a:gd name="T78" fmla="*/ 36 w 60"/>
                  <a:gd name="T79" fmla="*/ 36 h 138"/>
                  <a:gd name="T80" fmla="*/ 36 w 60"/>
                  <a:gd name="T81" fmla="*/ 90 h 138"/>
                  <a:gd name="T82" fmla="*/ 42 w 60"/>
                  <a:gd name="T83" fmla="*/ 102 h 138"/>
                  <a:gd name="T84" fmla="*/ 42 w 60"/>
                  <a:gd name="T85" fmla="*/ 60 h 138"/>
                  <a:gd name="T86" fmla="*/ 42 w 60"/>
                  <a:gd name="T87" fmla="*/ 30 h 138"/>
                  <a:gd name="T88" fmla="*/ 42 w 60"/>
                  <a:gd name="T89" fmla="*/ 66 h 138"/>
                  <a:gd name="T90" fmla="*/ 42 w 60"/>
                  <a:gd name="T91" fmla="*/ 72 h 138"/>
                  <a:gd name="T92" fmla="*/ 42 w 60"/>
                  <a:gd name="T93" fmla="*/ 78 h 138"/>
                  <a:gd name="T94" fmla="*/ 42 w 60"/>
                  <a:gd name="T95" fmla="*/ 72 h 138"/>
                  <a:gd name="T96" fmla="*/ 48 w 60"/>
                  <a:gd name="T97" fmla="*/ 72 h 138"/>
                  <a:gd name="T98" fmla="*/ 48 w 60"/>
                  <a:gd name="T99" fmla="*/ 42 h 138"/>
                  <a:gd name="T100" fmla="*/ 48 w 60"/>
                  <a:gd name="T101" fmla="*/ 66 h 138"/>
                  <a:gd name="T102" fmla="*/ 48 w 60"/>
                  <a:gd name="T103" fmla="*/ 60 h 138"/>
                  <a:gd name="T104" fmla="*/ 48 w 60"/>
                  <a:gd name="T105" fmla="*/ 72 h 138"/>
                  <a:gd name="T106" fmla="*/ 48 w 60"/>
                  <a:gd name="T107" fmla="*/ 66 h 138"/>
                  <a:gd name="T108" fmla="*/ 54 w 60"/>
                  <a:gd name="T109" fmla="*/ 60 h 138"/>
                  <a:gd name="T110" fmla="*/ 54 w 60"/>
                  <a:gd name="T111" fmla="*/ 78 h 138"/>
                  <a:gd name="T112" fmla="*/ 54 w 60"/>
                  <a:gd name="T113" fmla="*/ 66 h 138"/>
                  <a:gd name="T114" fmla="*/ 54 w 60"/>
                  <a:gd name="T115" fmla="*/ 60 h 138"/>
                  <a:gd name="T116" fmla="*/ 54 w 60"/>
                  <a:gd name="T117" fmla="*/ 102 h 138"/>
                  <a:gd name="T118" fmla="*/ 54 w 60"/>
                  <a:gd name="T119" fmla="*/ 78 h 138"/>
                  <a:gd name="T120" fmla="*/ 60 w 60"/>
                  <a:gd name="T121" fmla="*/ 90 h 138"/>
                  <a:gd name="T122" fmla="*/ 60 w 60"/>
                  <a:gd name="T123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0" h="138">
                    <a:moveTo>
                      <a:pt x="0" y="84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0" y="102"/>
                    </a:lnTo>
                    <a:lnTo>
                      <a:pt x="0" y="78"/>
                    </a:lnTo>
                    <a:lnTo>
                      <a:pt x="0" y="30"/>
                    </a:lnTo>
                    <a:lnTo>
                      <a:pt x="0" y="54"/>
                    </a:lnTo>
                    <a:lnTo>
                      <a:pt x="0" y="42"/>
                    </a:lnTo>
                    <a:lnTo>
                      <a:pt x="0" y="96"/>
                    </a:lnTo>
                    <a:lnTo>
                      <a:pt x="0" y="84"/>
                    </a:lnTo>
                    <a:lnTo>
                      <a:pt x="0" y="66"/>
                    </a:lnTo>
                    <a:lnTo>
                      <a:pt x="0" y="42"/>
                    </a:lnTo>
                    <a:lnTo>
                      <a:pt x="0" y="90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0" y="102"/>
                    </a:lnTo>
                    <a:lnTo>
                      <a:pt x="0" y="84"/>
                    </a:lnTo>
                    <a:lnTo>
                      <a:pt x="0" y="78"/>
                    </a:lnTo>
                    <a:lnTo>
                      <a:pt x="0" y="60"/>
                    </a:lnTo>
                    <a:lnTo>
                      <a:pt x="0" y="66"/>
                    </a:lnTo>
                    <a:lnTo>
                      <a:pt x="0" y="90"/>
                    </a:lnTo>
                    <a:lnTo>
                      <a:pt x="0" y="96"/>
                    </a:lnTo>
                    <a:lnTo>
                      <a:pt x="0" y="60"/>
                    </a:lnTo>
                    <a:lnTo>
                      <a:pt x="0" y="72"/>
                    </a:lnTo>
                    <a:lnTo>
                      <a:pt x="0" y="60"/>
                    </a:lnTo>
                    <a:lnTo>
                      <a:pt x="0" y="84"/>
                    </a:lnTo>
                    <a:lnTo>
                      <a:pt x="0" y="66"/>
                    </a:lnTo>
                    <a:lnTo>
                      <a:pt x="0" y="108"/>
                    </a:lnTo>
                    <a:lnTo>
                      <a:pt x="0" y="72"/>
                    </a:lnTo>
                    <a:lnTo>
                      <a:pt x="0" y="24"/>
                    </a:lnTo>
                    <a:lnTo>
                      <a:pt x="0" y="102"/>
                    </a:lnTo>
                    <a:lnTo>
                      <a:pt x="0" y="84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0" y="48"/>
                    </a:lnTo>
                    <a:lnTo>
                      <a:pt x="0" y="54"/>
                    </a:lnTo>
                    <a:lnTo>
                      <a:pt x="0" y="42"/>
                    </a:lnTo>
                    <a:lnTo>
                      <a:pt x="0" y="72"/>
                    </a:lnTo>
                    <a:lnTo>
                      <a:pt x="0" y="54"/>
                    </a:lnTo>
                    <a:lnTo>
                      <a:pt x="0" y="90"/>
                    </a:lnTo>
                    <a:lnTo>
                      <a:pt x="0" y="48"/>
                    </a:lnTo>
                    <a:lnTo>
                      <a:pt x="0" y="54"/>
                    </a:lnTo>
                    <a:lnTo>
                      <a:pt x="0" y="36"/>
                    </a:lnTo>
                    <a:lnTo>
                      <a:pt x="0" y="84"/>
                    </a:lnTo>
                    <a:lnTo>
                      <a:pt x="0" y="54"/>
                    </a:lnTo>
                    <a:lnTo>
                      <a:pt x="0" y="60"/>
                    </a:lnTo>
                    <a:lnTo>
                      <a:pt x="0" y="78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0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0" y="24"/>
                    </a:lnTo>
                    <a:lnTo>
                      <a:pt x="6" y="30"/>
                    </a:lnTo>
                    <a:lnTo>
                      <a:pt x="6" y="84"/>
                    </a:lnTo>
                    <a:lnTo>
                      <a:pt x="6" y="90"/>
                    </a:lnTo>
                    <a:lnTo>
                      <a:pt x="6" y="114"/>
                    </a:lnTo>
                    <a:lnTo>
                      <a:pt x="6" y="96"/>
                    </a:lnTo>
                    <a:lnTo>
                      <a:pt x="6" y="90"/>
                    </a:lnTo>
                    <a:lnTo>
                      <a:pt x="6" y="54"/>
                    </a:lnTo>
                    <a:lnTo>
                      <a:pt x="6" y="78"/>
                    </a:lnTo>
                    <a:lnTo>
                      <a:pt x="6" y="102"/>
                    </a:lnTo>
                    <a:lnTo>
                      <a:pt x="6" y="90"/>
                    </a:lnTo>
                    <a:lnTo>
                      <a:pt x="6" y="114"/>
                    </a:lnTo>
                    <a:lnTo>
                      <a:pt x="6" y="102"/>
                    </a:lnTo>
                    <a:lnTo>
                      <a:pt x="6" y="66"/>
                    </a:lnTo>
                    <a:lnTo>
                      <a:pt x="6" y="54"/>
                    </a:lnTo>
                    <a:lnTo>
                      <a:pt x="6" y="66"/>
                    </a:lnTo>
                    <a:lnTo>
                      <a:pt x="6" y="90"/>
                    </a:lnTo>
                    <a:lnTo>
                      <a:pt x="6" y="84"/>
                    </a:lnTo>
                    <a:lnTo>
                      <a:pt x="6" y="72"/>
                    </a:lnTo>
                    <a:lnTo>
                      <a:pt x="6" y="102"/>
                    </a:lnTo>
                    <a:lnTo>
                      <a:pt x="6" y="78"/>
                    </a:lnTo>
                    <a:lnTo>
                      <a:pt x="6" y="66"/>
                    </a:lnTo>
                    <a:lnTo>
                      <a:pt x="6" y="96"/>
                    </a:lnTo>
                    <a:lnTo>
                      <a:pt x="6" y="72"/>
                    </a:lnTo>
                    <a:lnTo>
                      <a:pt x="6" y="48"/>
                    </a:lnTo>
                    <a:lnTo>
                      <a:pt x="6" y="54"/>
                    </a:lnTo>
                    <a:lnTo>
                      <a:pt x="6" y="42"/>
                    </a:lnTo>
                    <a:lnTo>
                      <a:pt x="6" y="66"/>
                    </a:lnTo>
                    <a:lnTo>
                      <a:pt x="6" y="54"/>
                    </a:lnTo>
                    <a:lnTo>
                      <a:pt x="6" y="60"/>
                    </a:lnTo>
                    <a:lnTo>
                      <a:pt x="6" y="108"/>
                    </a:lnTo>
                    <a:lnTo>
                      <a:pt x="6" y="48"/>
                    </a:lnTo>
                    <a:lnTo>
                      <a:pt x="6" y="72"/>
                    </a:lnTo>
                    <a:lnTo>
                      <a:pt x="6" y="12"/>
                    </a:lnTo>
                    <a:lnTo>
                      <a:pt x="6" y="54"/>
                    </a:lnTo>
                    <a:lnTo>
                      <a:pt x="6" y="42"/>
                    </a:lnTo>
                    <a:lnTo>
                      <a:pt x="6" y="72"/>
                    </a:lnTo>
                    <a:lnTo>
                      <a:pt x="6" y="60"/>
                    </a:lnTo>
                    <a:lnTo>
                      <a:pt x="6" y="108"/>
                    </a:lnTo>
                    <a:lnTo>
                      <a:pt x="6" y="126"/>
                    </a:lnTo>
                    <a:lnTo>
                      <a:pt x="6" y="60"/>
                    </a:lnTo>
                    <a:lnTo>
                      <a:pt x="6" y="96"/>
                    </a:lnTo>
                    <a:lnTo>
                      <a:pt x="6" y="66"/>
                    </a:lnTo>
                    <a:lnTo>
                      <a:pt x="6" y="48"/>
                    </a:lnTo>
                    <a:lnTo>
                      <a:pt x="6" y="72"/>
                    </a:lnTo>
                    <a:lnTo>
                      <a:pt x="6" y="84"/>
                    </a:lnTo>
                    <a:lnTo>
                      <a:pt x="6" y="96"/>
                    </a:lnTo>
                    <a:lnTo>
                      <a:pt x="6" y="36"/>
                    </a:lnTo>
                    <a:lnTo>
                      <a:pt x="6" y="60"/>
                    </a:lnTo>
                    <a:lnTo>
                      <a:pt x="6" y="66"/>
                    </a:lnTo>
                    <a:lnTo>
                      <a:pt x="6" y="90"/>
                    </a:lnTo>
                    <a:lnTo>
                      <a:pt x="6" y="36"/>
                    </a:lnTo>
                    <a:lnTo>
                      <a:pt x="6" y="66"/>
                    </a:lnTo>
                    <a:lnTo>
                      <a:pt x="6" y="48"/>
                    </a:lnTo>
                    <a:lnTo>
                      <a:pt x="6" y="108"/>
                    </a:lnTo>
                    <a:lnTo>
                      <a:pt x="6" y="54"/>
                    </a:lnTo>
                    <a:lnTo>
                      <a:pt x="6" y="72"/>
                    </a:lnTo>
                    <a:lnTo>
                      <a:pt x="6" y="48"/>
                    </a:lnTo>
                    <a:lnTo>
                      <a:pt x="6" y="84"/>
                    </a:lnTo>
                    <a:lnTo>
                      <a:pt x="6" y="54"/>
                    </a:lnTo>
                    <a:lnTo>
                      <a:pt x="6" y="78"/>
                    </a:lnTo>
                    <a:lnTo>
                      <a:pt x="6" y="90"/>
                    </a:lnTo>
                    <a:lnTo>
                      <a:pt x="6" y="60"/>
                    </a:lnTo>
                    <a:lnTo>
                      <a:pt x="6" y="96"/>
                    </a:lnTo>
                    <a:lnTo>
                      <a:pt x="6" y="60"/>
                    </a:lnTo>
                    <a:lnTo>
                      <a:pt x="6" y="42"/>
                    </a:lnTo>
                    <a:lnTo>
                      <a:pt x="6" y="96"/>
                    </a:lnTo>
                    <a:lnTo>
                      <a:pt x="6" y="42"/>
                    </a:lnTo>
                    <a:lnTo>
                      <a:pt x="6" y="66"/>
                    </a:lnTo>
                    <a:lnTo>
                      <a:pt x="6" y="54"/>
                    </a:lnTo>
                    <a:lnTo>
                      <a:pt x="6" y="84"/>
                    </a:lnTo>
                    <a:lnTo>
                      <a:pt x="6" y="66"/>
                    </a:lnTo>
                    <a:lnTo>
                      <a:pt x="6" y="60"/>
                    </a:lnTo>
                    <a:lnTo>
                      <a:pt x="6" y="72"/>
                    </a:lnTo>
                    <a:lnTo>
                      <a:pt x="6" y="24"/>
                    </a:lnTo>
                    <a:lnTo>
                      <a:pt x="6" y="66"/>
                    </a:lnTo>
                    <a:lnTo>
                      <a:pt x="6" y="96"/>
                    </a:lnTo>
                    <a:lnTo>
                      <a:pt x="6" y="54"/>
                    </a:lnTo>
                    <a:lnTo>
                      <a:pt x="6" y="66"/>
                    </a:lnTo>
                    <a:lnTo>
                      <a:pt x="6" y="54"/>
                    </a:lnTo>
                    <a:lnTo>
                      <a:pt x="6" y="84"/>
                    </a:lnTo>
                    <a:lnTo>
                      <a:pt x="6" y="84"/>
                    </a:lnTo>
                    <a:lnTo>
                      <a:pt x="6" y="96"/>
                    </a:lnTo>
                    <a:lnTo>
                      <a:pt x="6" y="84"/>
                    </a:lnTo>
                    <a:lnTo>
                      <a:pt x="6" y="78"/>
                    </a:lnTo>
                    <a:lnTo>
                      <a:pt x="6" y="48"/>
                    </a:lnTo>
                    <a:lnTo>
                      <a:pt x="6" y="84"/>
                    </a:lnTo>
                    <a:lnTo>
                      <a:pt x="6" y="66"/>
                    </a:lnTo>
                    <a:lnTo>
                      <a:pt x="6" y="72"/>
                    </a:lnTo>
                    <a:lnTo>
                      <a:pt x="6" y="84"/>
                    </a:lnTo>
                    <a:lnTo>
                      <a:pt x="6" y="60"/>
                    </a:lnTo>
                    <a:lnTo>
                      <a:pt x="6" y="30"/>
                    </a:lnTo>
                    <a:lnTo>
                      <a:pt x="6" y="72"/>
                    </a:lnTo>
                    <a:lnTo>
                      <a:pt x="6" y="120"/>
                    </a:lnTo>
                    <a:lnTo>
                      <a:pt x="6" y="72"/>
                    </a:lnTo>
                    <a:lnTo>
                      <a:pt x="6" y="132"/>
                    </a:lnTo>
                    <a:lnTo>
                      <a:pt x="6" y="42"/>
                    </a:lnTo>
                    <a:lnTo>
                      <a:pt x="6" y="96"/>
                    </a:lnTo>
                    <a:lnTo>
                      <a:pt x="6" y="18"/>
                    </a:lnTo>
                    <a:lnTo>
                      <a:pt x="6" y="66"/>
                    </a:lnTo>
                    <a:lnTo>
                      <a:pt x="6" y="96"/>
                    </a:lnTo>
                    <a:lnTo>
                      <a:pt x="6" y="42"/>
                    </a:lnTo>
                    <a:lnTo>
                      <a:pt x="6" y="54"/>
                    </a:lnTo>
                    <a:lnTo>
                      <a:pt x="12" y="42"/>
                    </a:lnTo>
                    <a:lnTo>
                      <a:pt x="12" y="78"/>
                    </a:lnTo>
                    <a:lnTo>
                      <a:pt x="12" y="66"/>
                    </a:lnTo>
                    <a:lnTo>
                      <a:pt x="12" y="30"/>
                    </a:lnTo>
                    <a:lnTo>
                      <a:pt x="12" y="78"/>
                    </a:lnTo>
                    <a:lnTo>
                      <a:pt x="12" y="66"/>
                    </a:lnTo>
                    <a:lnTo>
                      <a:pt x="12" y="78"/>
                    </a:lnTo>
                    <a:lnTo>
                      <a:pt x="12" y="72"/>
                    </a:lnTo>
                    <a:lnTo>
                      <a:pt x="12" y="72"/>
                    </a:lnTo>
                    <a:lnTo>
                      <a:pt x="12" y="42"/>
                    </a:lnTo>
                    <a:lnTo>
                      <a:pt x="12" y="66"/>
                    </a:lnTo>
                    <a:lnTo>
                      <a:pt x="12" y="24"/>
                    </a:lnTo>
                    <a:lnTo>
                      <a:pt x="12" y="48"/>
                    </a:lnTo>
                    <a:lnTo>
                      <a:pt x="12" y="90"/>
                    </a:lnTo>
                    <a:lnTo>
                      <a:pt x="12" y="54"/>
                    </a:lnTo>
                    <a:lnTo>
                      <a:pt x="12" y="78"/>
                    </a:lnTo>
                    <a:lnTo>
                      <a:pt x="12" y="96"/>
                    </a:lnTo>
                    <a:lnTo>
                      <a:pt x="12" y="66"/>
                    </a:lnTo>
                    <a:lnTo>
                      <a:pt x="12" y="96"/>
                    </a:lnTo>
                    <a:lnTo>
                      <a:pt x="12" y="48"/>
                    </a:lnTo>
                    <a:lnTo>
                      <a:pt x="12" y="42"/>
                    </a:lnTo>
                    <a:lnTo>
                      <a:pt x="12" y="48"/>
                    </a:lnTo>
                    <a:lnTo>
                      <a:pt x="12" y="48"/>
                    </a:lnTo>
                    <a:lnTo>
                      <a:pt x="12" y="60"/>
                    </a:lnTo>
                    <a:lnTo>
                      <a:pt x="12" y="66"/>
                    </a:lnTo>
                    <a:lnTo>
                      <a:pt x="12" y="60"/>
                    </a:lnTo>
                    <a:lnTo>
                      <a:pt x="12" y="78"/>
                    </a:lnTo>
                    <a:lnTo>
                      <a:pt x="12" y="54"/>
                    </a:lnTo>
                    <a:lnTo>
                      <a:pt x="12" y="66"/>
                    </a:lnTo>
                    <a:lnTo>
                      <a:pt x="12" y="66"/>
                    </a:lnTo>
                    <a:lnTo>
                      <a:pt x="12" y="66"/>
                    </a:lnTo>
                    <a:lnTo>
                      <a:pt x="12" y="84"/>
                    </a:lnTo>
                    <a:lnTo>
                      <a:pt x="12" y="78"/>
                    </a:lnTo>
                    <a:lnTo>
                      <a:pt x="12" y="78"/>
                    </a:lnTo>
                    <a:lnTo>
                      <a:pt x="12" y="78"/>
                    </a:lnTo>
                    <a:lnTo>
                      <a:pt x="12" y="78"/>
                    </a:lnTo>
                    <a:lnTo>
                      <a:pt x="12" y="78"/>
                    </a:lnTo>
                    <a:lnTo>
                      <a:pt x="12" y="72"/>
                    </a:lnTo>
                    <a:lnTo>
                      <a:pt x="12" y="78"/>
                    </a:lnTo>
                    <a:lnTo>
                      <a:pt x="12" y="78"/>
                    </a:lnTo>
                    <a:lnTo>
                      <a:pt x="12" y="48"/>
                    </a:lnTo>
                    <a:lnTo>
                      <a:pt x="12" y="102"/>
                    </a:lnTo>
                    <a:lnTo>
                      <a:pt x="12" y="54"/>
                    </a:lnTo>
                    <a:lnTo>
                      <a:pt x="12" y="78"/>
                    </a:lnTo>
                    <a:lnTo>
                      <a:pt x="12" y="66"/>
                    </a:lnTo>
                    <a:lnTo>
                      <a:pt x="12" y="78"/>
                    </a:lnTo>
                    <a:lnTo>
                      <a:pt x="12" y="36"/>
                    </a:lnTo>
                    <a:lnTo>
                      <a:pt x="12" y="42"/>
                    </a:lnTo>
                    <a:lnTo>
                      <a:pt x="12" y="66"/>
                    </a:lnTo>
                    <a:lnTo>
                      <a:pt x="12" y="54"/>
                    </a:lnTo>
                    <a:lnTo>
                      <a:pt x="12" y="96"/>
                    </a:lnTo>
                    <a:lnTo>
                      <a:pt x="12" y="102"/>
                    </a:lnTo>
                    <a:lnTo>
                      <a:pt x="12" y="72"/>
                    </a:lnTo>
                    <a:lnTo>
                      <a:pt x="12" y="72"/>
                    </a:lnTo>
                    <a:lnTo>
                      <a:pt x="12" y="84"/>
                    </a:lnTo>
                    <a:lnTo>
                      <a:pt x="12" y="90"/>
                    </a:lnTo>
                    <a:lnTo>
                      <a:pt x="12" y="60"/>
                    </a:lnTo>
                    <a:lnTo>
                      <a:pt x="12" y="36"/>
                    </a:lnTo>
                    <a:lnTo>
                      <a:pt x="12" y="72"/>
                    </a:lnTo>
                    <a:lnTo>
                      <a:pt x="12" y="90"/>
                    </a:lnTo>
                    <a:lnTo>
                      <a:pt x="12" y="60"/>
                    </a:lnTo>
                    <a:lnTo>
                      <a:pt x="12" y="48"/>
                    </a:lnTo>
                    <a:lnTo>
                      <a:pt x="12" y="42"/>
                    </a:lnTo>
                    <a:lnTo>
                      <a:pt x="12" y="66"/>
                    </a:lnTo>
                    <a:lnTo>
                      <a:pt x="12" y="24"/>
                    </a:lnTo>
                    <a:lnTo>
                      <a:pt x="12" y="66"/>
                    </a:lnTo>
                    <a:lnTo>
                      <a:pt x="12" y="54"/>
                    </a:lnTo>
                    <a:lnTo>
                      <a:pt x="12" y="36"/>
                    </a:lnTo>
                    <a:lnTo>
                      <a:pt x="12" y="72"/>
                    </a:lnTo>
                    <a:lnTo>
                      <a:pt x="12" y="66"/>
                    </a:lnTo>
                    <a:lnTo>
                      <a:pt x="12" y="78"/>
                    </a:lnTo>
                    <a:lnTo>
                      <a:pt x="12" y="84"/>
                    </a:lnTo>
                    <a:lnTo>
                      <a:pt x="12" y="66"/>
                    </a:lnTo>
                    <a:lnTo>
                      <a:pt x="12" y="84"/>
                    </a:lnTo>
                    <a:lnTo>
                      <a:pt x="12" y="90"/>
                    </a:lnTo>
                    <a:lnTo>
                      <a:pt x="12" y="96"/>
                    </a:lnTo>
                    <a:lnTo>
                      <a:pt x="12" y="60"/>
                    </a:lnTo>
                    <a:lnTo>
                      <a:pt x="12" y="66"/>
                    </a:lnTo>
                    <a:lnTo>
                      <a:pt x="12" y="84"/>
                    </a:lnTo>
                    <a:lnTo>
                      <a:pt x="12" y="24"/>
                    </a:lnTo>
                    <a:lnTo>
                      <a:pt x="12" y="60"/>
                    </a:lnTo>
                    <a:lnTo>
                      <a:pt x="12" y="90"/>
                    </a:lnTo>
                    <a:lnTo>
                      <a:pt x="12" y="42"/>
                    </a:lnTo>
                    <a:lnTo>
                      <a:pt x="12" y="96"/>
                    </a:lnTo>
                    <a:lnTo>
                      <a:pt x="12" y="78"/>
                    </a:lnTo>
                    <a:lnTo>
                      <a:pt x="12" y="60"/>
                    </a:lnTo>
                    <a:lnTo>
                      <a:pt x="12" y="66"/>
                    </a:lnTo>
                    <a:lnTo>
                      <a:pt x="12" y="72"/>
                    </a:lnTo>
                    <a:lnTo>
                      <a:pt x="12" y="66"/>
                    </a:lnTo>
                    <a:lnTo>
                      <a:pt x="12" y="102"/>
                    </a:lnTo>
                    <a:lnTo>
                      <a:pt x="12" y="66"/>
                    </a:lnTo>
                    <a:lnTo>
                      <a:pt x="12" y="84"/>
                    </a:lnTo>
                    <a:lnTo>
                      <a:pt x="12" y="84"/>
                    </a:lnTo>
                    <a:lnTo>
                      <a:pt x="12" y="54"/>
                    </a:lnTo>
                    <a:lnTo>
                      <a:pt x="12" y="48"/>
                    </a:lnTo>
                    <a:lnTo>
                      <a:pt x="12" y="30"/>
                    </a:lnTo>
                    <a:lnTo>
                      <a:pt x="12" y="78"/>
                    </a:lnTo>
                    <a:lnTo>
                      <a:pt x="12" y="72"/>
                    </a:lnTo>
                    <a:lnTo>
                      <a:pt x="12" y="72"/>
                    </a:lnTo>
                    <a:lnTo>
                      <a:pt x="12" y="60"/>
                    </a:lnTo>
                    <a:lnTo>
                      <a:pt x="12" y="78"/>
                    </a:lnTo>
                    <a:lnTo>
                      <a:pt x="12" y="54"/>
                    </a:lnTo>
                    <a:lnTo>
                      <a:pt x="18" y="96"/>
                    </a:lnTo>
                    <a:lnTo>
                      <a:pt x="18" y="30"/>
                    </a:lnTo>
                    <a:lnTo>
                      <a:pt x="18" y="60"/>
                    </a:lnTo>
                    <a:lnTo>
                      <a:pt x="18" y="48"/>
                    </a:lnTo>
                    <a:lnTo>
                      <a:pt x="18" y="66"/>
                    </a:lnTo>
                    <a:lnTo>
                      <a:pt x="18" y="96"/>
                    </a:lnTo>
                    <a:lnTo>
                      <a:pt x="18" y="84"/>
                    </a:lnTo>
                    <a:lnTo>
                      <a:pt x="18" y="90"/>
                    </a:lnTo>
                    <a:lnTo>
                      <a:pt x="18" y="54"/>
                    </a:lnTo>
                    <a:lnTo>
                      <a:pt x="18" y="78"/>
                    </a:lnTo>
                    <a:lnTo>
                      <a:pt x="18" y="84"/>
                    </a:lnTo>
                    <a:lnTo>
                      <a:pt x="18" y="90"/>
                    </a:lnTo>
                    <a:lnTo>
                      <a:pt x="18" y="78"/>
                    </a:lnTo>
                    <a:lnTo>
                      <a:pt x="18" y="78"/>
                    </a:lnTo>
                    <a:lnTo>
                      <a:pt x="18" y="54"/>
                    </a:lnTo>
                    <a:lnTo>
                      <a:pt x="18" y="96"/>
                    </a:lnTo>
                    <a:lnTo>
                      <a:pt x="18" y="84"/>
                    </a:lnTo>
                    <a:lnTo>
                      <a:pt x="18" y="18"/>
                    </a:lnTo>
                    <a:lnTo>
                      <a:pt x="18" y="48"/>
                    </a:lnTo>
                    <a:lnTo>
                      <a:pt x="18" y="102"/>
                    </a:lnTo>
                    <a:lnTo>
                      <a:pt x="18" y="102"/>
                    </a:lnTo>
                    <a:lnTo>
                      <a:pt x="18" y="96"/>
                    </a:lnTo>
                    <a:lnTo>
                      <a:pt x="18" y="48"/>
                    </a:lnTo>
                    <a:lnTo>
                      <a:pt x="18" y="84"/>
                    </a:lnTo>
                    <a:lnTo>
                      <a:pt x="18" y="72"/>
                    </a:lnTo>
                    <a:lnTo>
                      <a:pt x="18" y="48"/>
                    </a:lnTo>
                    <a:lnTo>
                      <a:pt x="18" y="96"/>
                    </a:lnTo>
                    <a:lnTo>
                      <a:pt x="18" y="78"/>
                    </a:lnTo>
                    <a:lnTo>
                      <a:pt x="18" y="60"/>
                    </a:lnTo>
                    <a:lnTo>
                      <a:pt x="18" y="72"/>
                    </a:lnTo>
                    <a:lnTo>
                      <a:pt x="18" y="60"/>
                    </a:lnTo>
                    <a:lnTo>
                      <a:pt x="18" y="78"/>
                    </a:lnTo>
                    <a:lnTo>
                      <a:pt x="18" y="90"/>
                    </a:lnTo>
                    <a:lnTo>
                      <a:pt x="18" y="66"/>
                    </a:lnTo>
                    <a:lnTo>
                      <a:pt x="18" y="72"/>
                    </a:lnTo>
                    <a:lnTo>
                      <a:pt x="18" y="84"/>
                    </a:lnTo>
                    <a:lnTo>
                      <a:pt x="18" y="60"/>
                    </a:lnTo>
                    <a:lnTo>
                      <a:pt x="18" y="96"/>
                    </a:lnTo>
                    <a:lnTo>
                      <a:pt x="18" y="114"/>
                    </a:lnTo>
                    <a:lnTo>
                      <a:pt x="18" y="54"/>
                    </a:lnTo>
                    <a:lnTo>
                      <a:pt x="18" y="54"/>
                    </a:lnTo>
                    <a:lnTo>
                      <a:pt x="18" y="60"/>
                    </a:lnTo>
                    <a:lnTo>
                      <a:pt x="18" y="72"/>
                    </a:lnTo>
                    <a:lnTo>
                      <a:pt x="18" y="96"/>
                    </a:lnTo>
                    <a:lnTo>
                      <a:pt x="18" y="30"/>
                    </a:lnTo>
                    <a:lnTo>
                      <a:pt x="18" y="54"/>
                    </a:lnTo>
                    <a:lnTo>
                      <a:pt x="18" y="78"/>
                    </a:lnTo>
                    <a:lnTo>
                      <a:pt x="18" y="120"/>
                    </a:lnTo>
                    <a:lnTo>
                      <a:pt x="18" y="60"/>
                    </a:lnTo>
                    <a:lnTo>
                      <a:pt x="18" y="102"/>
                    </a:lnTo>
                    <a:lnTo>
                      <a:pt x="18" y="36"/>
                    </a:lnTo>
                    <a:lnTo>
                      <a:pt x="18" y="72"/>
                    </a:lnTo>
                    <a:lnTo>
                      <a:pt x="18" y="90"/>
                    </a:lnTo>
                    <a:lnTo>
                      <a:pt x="18" y="84"/>
                    </a:lnTo>
                    <a:lnTo>
                      <a:pt x="18" y="84"/>
                    </a:lnTo>
                    <a:lnTo>
                      <a:pt x="18" y="54"/>
                    </a:lnTo>
                    <a:lnTo>
                      <a:pt x="18" y="72"/>
                    </a:lnTo>
                    <a:lnTo>
                      <a:pt x="18" y="96"/>
                    </a:lnTo>
                    <a:lnTo>
                      <a:pt x="18" y="72"/>
                    </a:lnTo>
                    <a:lnTo>
                      <a:pt x="18" y="60"/>
                    </a:lnTo>
                    <a:lnTo>
                      <a:pt x="18" y="84"/>
                    </a:lnTo>
                    <a:lnTo>
                      <a:pt x="18" y="48"/>
                    </a:lnTo>
                    <a:lnTo>
                      <a:pt x="18" y="54"/>
                    </a:lnTo>
                    <a:lnTo>
                      <a:pt x="18" y="54"/>
                    </a:lnTo>
                    <a:lnTo>
                      <a:pt x="18" y="30"/>
                    </a:lnTo>
                    <a:lnTo>
                      <a:pt x="18" y="84"/>
                    </a:lnTo>
                    <a:lnTo>
                      <a:pt x="18" y="96"/>
                    </a:lnTo>
                    <a:lnTo>
                      <a:pt x="18" y="78"/>
                    </a:lnTo>
                    <a:lnTo>
                      <a:pt x="18" y="102"/>
                    </a:lnTo>
                    <a:lnTo>
                      <a:pt x="18" y="66"/>
                    </a:lnTo>
                    <a:lnTo>
                      <a:pt x="18" y="60"/>
                    </a:lnTo>
                    <a:lnTo>
                      <a:pt x="18" y="108"/>
                    </a:lnTo>
                    <a:lnTo>
                      <a:pt x="18" y="66"/>
                    </a:lnTo>
                    <a:lnTo>
                      <a:pt x="18" y="84"/>
                    </a:lnTo>
                    <a:lnTo>
                      <a:pt x="18" y="108"/>
                    </a:lnTo>
                    <a:lnTo>
                      <a:pt x="18" y="24"/>
                    </a:lnTo>
                    <a:lnTo>
                      <a:pt x="18" y="54"/>
                    </a:lnTo>
                    <a:lnTo>
                      <a:pt x="18" y="60"/>
                    </a:lnTo>
                    <a:lnTo>
                      <a:pt x="18" y="90"/>
                    </a:lnTo>
                    <a:lnTo>
                      <a:pt x="18" y="90"/>
                    </a:lnTo>
                    <a:lnTo>
                      <a:pt x="18" y="60"/>
                    </a:lnTo>
                    <a:lnTo>
                      <a:pt x="18" y="78"/>
                    </a:lnTo>
                    <a:lnTo>
                      <a:pt x="18" y="72"/>
                    </a:lnTo>
                    <a:lnTo>
                      <a:pt x="18" y="96"/>
                    </a:lnTo>
                    <a:lnTo>
                      <a:pt x="18" y="66"/>
                    </a:lnTo>
                    <a:lnTo>
                      <a:pt x="18" y="36"/>
                    </a:lnTo>
                    <a:lnTo>
                      <a:pt x="18" y="90"/>
                    </a:lnTo>
                    <a:lnTo>
                      <a:pt x="18" y="84"/>
                    </a:lnTo>
                    <a:lnTo>
                      <a:pt x="18" y="84"/>
                    </a:lnTo>
                    <a:lnTo>
                      <a:pt x="18" y="72"/>
                    </a:lnTo>
                    <a:lnTo>
                      <a:pt x="18" y="54"/>
                    </a:lnTo>
                    <a:lnTo>
                      <a:pt x="18" y="66"/>
                    </a:lnTo>
                    <a:lnTo>
                      <a:pt x="18" y="60"/>
                    </a:lnTo>
                    <a:lnTo>
                      <a:pt x="18" y="54"/>
                    </a:lnTo>
                    <a:lnTo>
                      <a:pt x="18" y="84"/>
                    </a:lnTo>
                    <a:lnTo>
                      <a:pt x="18" y="60"/>
                    </a:lnTo>
                    <a:lnTo>
                      <a:pt x="18" y="42"/>
                    </a:lnTo>
                    <a:lnTo>
                      <a:pt x="18" y="66"/>
                    </a:lnTo>
                    <a:lnTo>
                      <a:pt x="18" y="72"/>
                    </a:lnTo>
                    <a:lnTo>
                      <a:pt x="18" y="120"/>
                    </a:lnTo>
                    <a:lnTo>
                      <a:pt x="18" y="102"/>
                    </a:lnTo>
                    <a:lnTo>
                      <a:pt x="18" y="60"/>
                    </a:lnTo>
                    <a:lnTo>
                      <a:pt x="24" y="48"/>
                    </a:lnTo>
                    <a:lnTo>
                      <a:pt x="24" y="54"/>
                    </a:lnTo>
                    <a:lnTo>
                      <a:pt x="24" y="60"/>
                    </a:lnTo>
                    <a:lnTo>
                      <a:pt x="24" y="42"/>
                    </a:lnTo>
                    <a:lnTo>
                      <a:pt x="24" y="138"/>
                    </a:lnTo>
                    <a:lnTo>
                      <a:pt x="24" y="54"/>
                    </a:lnTo>
                    <a:lnTo>
                      <a:pt x="24" y="90"/>
                    </a:lnTo>
                    <a:lnTo>
                      <a:pt x="24" y="54"/>
                    </a:lnTo>
                    <a:lnTo>
                      <a:pt x="24" y="48"/>
                    </a:lnTo>
                    <a:lnTo>
                      <a:pt x="24" y="72"/>
                    </a:lnTo>
                    <a:lnTo>
                      <a:pt x="24" y="72"/>
                    </a:lnTo>
                    <a:lnTo>
                      <a:pt x="24" y="66"/>
                    </a:lnTo>
                    <a:lnTo>
                      <a:pt x="24" y="66"/>
                    </a:lnTo>
                    <a:lnTo>
                      <a:pt x="24" y="78"/>
                    </a:lnTo>
                    <a:lnTo>
                      <a:pt x="24" y="78"/>
                    </a:lnTo>
                    <a:lnTo>
                      <a:pt x="24" y="72"/>
                    </a:lnTo>
                    <a:lnTo>
                      <a:pt x="24" y="78"/>
                    </a:lnTo>
                    <a:lnTo>
                      <a:pt x="24" y="72"/>
                    </a:lnTo>
                    <a:lnTo>
                      <a:pt x="24" y="84"/>
                    </a:lnTo>
                    <a:lnTo>
                      <a:pt x="24" y="114"/>
                    </a:lnTo>
                    <a:lnTo>
                      <a:pt x="24" y="72"/>
                    </a:lnTo>
                    <a:lnTo>
                      <a:pt x="24" y="72"/>
                    </a:lnTo>
                    <a:lnTo>
                      <a:pt x="24" y="102"/>
                    </a:lnTo>
                    <a:lnTo>
                      <a:pt x="24" y="120"/>
                    </a:lnTo>
                    <a:lnTo>
                      <a:pt x="24" y="48"/>
                    </a:lnTo>
                    <a:lnTo>
                      <a:pt x="24" y="66"/>
                    </a:lnTo>
                    <a:lnTo>
                      <a:pt x="24" y="42"/>
                    </a:lnTo>
                    <a:lnTo>
                      <a:pt x="24" y="36"/>
                    </a:lnTo>
                    <a:lnTo>
                      <a:pt x="24" y="102"/>
                    </a:lnTo>
                    <a:lnTo>
                      <a:pt x="24" y="48"/>
                    </a:lnTo>
                    <a:lnTo>
                      <a:pt x="24" y="66"/>
                    </a:lnTo>
                    <a:lnTo>
                      <a:pt x="24" y="90"/>
                    </a:lnTo>
                    <a:lnTo>
                      <a:pt x="24" y="36"/>
                    </a:lnTo>
                    <a:lnTo>
                      <a:pt x="24" y="108"/>
                    </a:lnTo>
                    <a:lnTo>
                      <a:pt x="24" y="66"/>
                    </a:lnTo>
                    <a:lnTo>
                      <a:pt x="24" y="72"/>
                    </a:lnTo>
                    <a:lnTo>
                      <a:pt x="24" y="84"/>
                    </a:lnTo>
                    <a:lnTo>
                      <a:pt x="24" y="72"/>
                    </a:lnTo>
                    <a:lnTo>
                      <a:pt x="24" y="72"/>
                    </a:lnTo>
                    <a:lnTo>
                      <a:pt x="24" y="96"/>
                    </a:lnTo>
                    <a:lnTo>
                      <a:pt x="24" y="66"/>
                    </a:lnTo>
                    <a:lnTo>
                      <a:pt x="24" y="66"/>
                    </a:lnTo>
                    <a:lnTo>
                      <a:pt x="24" y="102"/>
                    </a:lnTo>
                    <a:lnTo>
                      <a:pt x="24" y="90"/>
                    </a:lnTo>
                    <a:lnTo>
                      <a:pt x="24" y="72"/>
                    </a:lnTo>
                    <a:lnTo>
                      <a:pt x="24" y="72"/>
                    </a:lnTo>
                    <a:lnTo>
                      <a:pt x="24" y="72"/>
                    </a:lnTo>
                    <a:lnTo>
                      <a:pt x="24" y="60"/>
                    </a:lnTo>
                    <a:lnTo>
                      <a:pt x="24" y="60"/>
                    </a:lnTo>
                    <a:lnTo>
                      <a:pt x="24" y="72"/>
                    </a:lnTo>
                    <a:lnTo>
                      <a:pt x="24" y="54"/>
                    </a:lnTo>
                    <a:lnTo>
                      <a:pt x="24" y="72"/>
                    </a:lnTo>
                    <a:lnTo>
                      <a:pt x="24" y="72"/>
                    </a:lnTo>
                    <a:lnTo>
                      <a:pt x="24" y="60"/>
                    </a:lnTo>
                    <a:lnTo>
                      <a:pt x="24" y="78"/>
                    </a:lnTo>
                    <a:lnTo>
                      <a:pt x="24" y="24"/>
                    </a:lnTo>
                    <a:lnTo>
                      <a:pt x="24" y="54"/>
                    </a:lnTo>
                    <a:lnTo>
                      <a:pt x="24" y="72"/>
                    </a:lnTo>
                    <a:lnTo>
                      <a:pt x="24" y="84"/>
                    </a:lnTo>
                    <a:lnTo>
                      <a:pt x="24" y="96"/>
                    </a:lnTo>
                    <a:lnTo>
                      <a:pt x="24" y="54"/>
                    </a:lnTo>
                    <a:lnTo>
                      <a:pt x="24" y="66"/>
                    </a:lnTo>
                    <a:lnTo>
                      <a:pt x="24" y="60"/>
                    </a:lnTo>
                    <a:lnTo>
                      <a:pt x="24" y="78"/>
                    </a:lnTo>
                    <a:lnTo>
                      <a:pt x="24" y="66"/>
                    </a:lnTo>
                    <a:lnTo>
                      <a:pt x="24" y="102"/>
                    </a:lnTo>
                    <a:lnTo>
                      <a:pt x="24" y="48"/>
                    </a:lnTo>
                    <a:lnTo>
                      <a:pt x="24" y="72"/>
                    </a:lnTo>
                    <a:lnTo>
                      <a:pt x="24" y="54"/>
                    </a:lnTo>
                    <a:lnTo>
                      <a:pt x="24" y="66"/>
                    </a:lnTo>
                    <a:lnTo>
                      <a:pt x="24" y="108"/>
                    </a:lnTo>
                    <a:lnTo>
                      <a:pt x="24" y="12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24" y="54"/>
                    </a:lnTo>
                    <a:lnTo>
                      <a:pt x="24" y="84"/>
                    </a:lnTo>
                    <a:lnTo>
                      <a:pt x="24" y="72"/>
                    </a:lnTo>
                    <a:lnTo>
                      <a:pt x="24" y="42"/>
                    </a:lnTo>
                    <a:lnTo>
                      <a:pt x="24" y="60"/>
                    </a:lnTo>
                    <a:lnTo>
                      <a:pt x="24" y="66"/>
                    </a:lnTo>
                    <a:lnTo>
                      <a:pt x="24" y="84"/>
                    </a:lnTo>
                    <a:lnTo>
                      <a:pt x="24" y="84"/>
                    </a:lnTo>
                    <a:lnTo>
                      <a:pt x="24" y="90"/>
                    </a:lnTo>
                    <a:lnTo>
                      <a:pt x="24" y="66"/>
                    </a:lnTo>
                    <a:lnTo>
                      <a:pt x="24" y="66"/>
                    </a:lnTo>
                    <a:lnTo>
                      <a:pt x="24" y="42"/>
                    </a:lnTo>
                    <a:lnTo>
                      <a:pt x="24" y="108"/>
                    </a:lnTo>
                    <a:lnTo>
                      <a:pt x="24" y="60"/>
                    </a:lnTo>
                    <a:lnTo>
                      <a:pt x="24" y="42"/>
                    </a:lnTo>
                    <a:lnTo>
                      <a:pt x="24" y="102"/>
                    </a:lnTo>
                    <a:lnTo>
                      <a:pt x="24" y="72"/>
                    </a:lnTo>
                    <a:lnTo>
                      <a:pt x="24" y="84"/>
                    </a:lnTo>
                    <a:lnTo>
                      <a:pt x="24" y="78"/>
                    </a:lnTo>
                    <a:lnTo>
                      <a:pt x="24" y="102"/>
                    </a:lnTo>
                    <a:lnTo>
                      <a:pt x="24" y="48"/>
                    </a:lnTo>
                    <a:lnTo>
                      <a:pt x="24" y="66"/>
                    </a:lnTo>
                    <a:lnTo>
                      <a:pt x="24" y="72"/>
                    </a:lnTo>
                    <a:lnTo>
                      <a:pt x="24" y="42"/>
                    </a:lnTo>
                    <a:lnTo>
                      <a:pt x="24" y="36"/>
                    </a:lnTo>
                    <a:lnTo>
                      <a:pt x="24" y="78"/>
                    </a:lnTo>
                    <a:lnTo>
                      <a:pt x="24" y="72"/>
                    </a:lnTo>
                    <a:lnTo>
                      <a:pt x="24" y="54"/>
                    </a:lnTo>
                    <a:lnTo>
                      <a:pt x="30" y="72"/>
                    </a:lnTo>
                    <a:lnTo>
                      <a:pt x="30" y="72"/>
                    </a:lnTo>
                    <a:lnTo>
                      <a:pt x="30" y="66"/>
                    </a:lnTo>
                    <a:lnTo>
                      <a:pt x="30" y="48"/>
                    </a:lnTo>
                    <a:lnTo>
                      <a:pt x="30" y="24"/>
                    </a:lnTo>
                    <a:lnTo>
                      <a:pt x="30" y="60"/>
                    </a:lnTo>
                    <a:lnTo>
                      <a:pt x="30" y="54"/>
                    </a:lnTo>
                    <a:lnTo>
                      <a:pt x="30" y="54"/>
                    </a:lnTo>
                    <a:lnTo>
                      <a:pt x="30" y="66"/>
                    </a:lnTo>
                    <a:lnTo>
                      <a:pt x="30" y="54"/>
                    </a:lnTo>
                    <a:lnTo>
                      <a:pt x="30" y="84"/>
                    </a:lnTo>
                    <a:lnTo>
                      <a:pt x="30" y="72"/>
                    </a:lnTo>
                    <a:lnTo>
                      <a:pt x="30" y="96"/>
                    </a:lnTo>
                    <a:lnTo>
                      <a:pt x="30" y="96"/>
                    </a:lnTo>
                    <a:lnTo>
                      <a:pt x="30" y="60"/>
                    </a:lnTo>
                    <a:lnTo>
                      <a:pt x="30" y="102"/>
                    </a:lnTo>
                    <a:lnTo>
                      <a:pt x="30" y="66"/>
                    </a:lnTo>
                    <a:lnTo>
                      <a:pt x="30" y="72"/>
                    </a:lnTo>
                    <a:lnTo>
                      <a:pt x="30" y="102"/>
                    </a:lnTo>
                    <a:lnTo>
                      <a:pt x="30" y="96"/>
                    </a:lnTo>
                    <a:lnTo>
                      <a:pt x="30" y="24"/>
                    </a:lnTo>
                    <a:lnTo>
                      <a:pt x="30" y="24"/>
                    </a:lnTo>
                    <a:lnTo>
                      <a:pt x="30" y="78"/>
                    </a:lnTo>
                    <a:lnTo>
                      <a:pt x="30" y="90"/>
                    </a:lnTo>
                    <a:lnTo>
                      <a:pt x="30" y="84"/>
                    </a:lnTo>
                    <a:lnTo>
                      <a:pt x="30" y="90"/>
                    </a:lnTo>
                    <a:lnTo>
                      <a:pt x="30" y="42"/>
                    </a:lnTo>
                    <a:lnTo>
                      <a:pt x="30" y="54"/>
                    </a:lnTo>
                    <a:lnTo>
                      <a:pt x="30" y="72"/>
                    </a:lnTo>
                    <a:lnTo>
                      <a:pt x="30" y="42"/>
                    </a:lnTo>
                    <a:lnTo>
                      <a:pt x="30" y="102"/>
                    </a:lnTo>
                    <a:lnTo>
                      <a:pt x="30" y="78"/>
                    </a:lnTo>
                    <a:lnTo>
                      <a:pt x="30" y="90"/>
                    </a:lnTo>
                    <a:lnTo>
                      <a:pt x="30" y="54"/>
                    </a:lnTo>
                    <a:lnTo>
                      <a:pt x="30" y="78"/>
                    </a:lnTo>
                    <a:lnTo>
                      <a:pt x="30" y="12"/>
                    </a:lnTo>
                    <a:lnTo>
                      <a:pt x="30" y="48"/>
                    </a:lnTo>
                    <a:lnTo>
                      <a:pt x="30" y="60"/>
                    </a:lnTo>
                    <a:lnTo>
                      <a:pt x="30" y="96"/>
                    </a:lnTo>
                    <a:lnTo>
                      <a:pt x="30" y="108"/>
                    </a:lnTo>
                    <a:lnTo>
                      <a:pt x="30" y="66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30" y="102"/>
                    </a:lnTo>
                    <a:lnTo>
                      <a:pt x="30" y="84"/>
                    </a:lnTo>
                    <a:lnTo>
                      <a:pt x="30" y="90"/>
                    </a:lnTo>
                    <a:lnTo>
                      <a:pt x="30" y="102"/>
                    </a:lnTo>
                    <a:lnTo>
                      <a:pt x="30" y="96"/>
                    </a:lnTo>
                    <a:lnTo>
                      <a:pt x="30" y="54"/>
                    </a:lnTo>
                    <a:lnTo>
                      <a:pt x="30" y="54"/>
                    </a:lnTo>
                    <a:lnTo>
                      <a:pt x="30" y="72"/>
                    </a:lnTo>
                    <a:lnTo>
                      <a:pt x="30" y="66"/>
                    </a:lnTo>
                    <a:lnTo>
                      <a:pt x="30" y="60"/>
                    </a:lnTo>
                    <a:lnTo>
                      <a:pt x="30" y="90"/>
                    </a:lnTo>
                    <a:lnTo>
                      <a:pt x="30" y="90"/>
                    </a:lnTo>
                    <a:lnTo>
                      <a:pt x="30" y="72"/>
                    </a:lnTo>
                    <a:lnTo>
                      <a:pt x="30" y="30"/>
                    </a:lnTo>
                    <a:lnTo>
                      <a:pt x="30" y="72"/>
                    </a:lnTo>
                    <a:lnTo>
                      <a:pt x="30" y="78"/>
                    </a:lnTo>
                    <a:lnTo>
                      <a:pt x="30" y="30"/>
                    </a:lnTo>
                    <a:lnTo>
                      <a:pt x="30" y="48"/>
                    </a:lnTo>
                    <a:lnTo>
                      <a:pt x="30" y="72"/>
                    </a:lnTo>
                    <a:lnTo>
                      <a:pt x="30" y="114"/>
                    </a:lnTo>
                    <a:lnTo>
                      <a:pt x="30" y="96"/>
                    </a:lnTo>
                    <a:lnTo>
                      <a:pt x="30" y="60"/>
                    </a:lnTo>
                    <a:lnTo>
                      <a:pt x="30" y="78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72"/>
                    </a:lnTo>
                    <a:lnTo>
                      <a:pt x="30" y="96"/>
                    </a:lnTo>
                    <a:lnTo>
                      <a:pt x="30" y="42"/>
                    </a:lnTo>
                    <a:lnTo>
                      <a:pt x="30" y="48"/>
                    </a:lnTo>
                    <a:lnTo>
                      <a:pt x="30" y="54"/>
                    </a:lnTo>
                    <a:lnTo>
                      <a:pt x="30" y="72"/>
                    </a:lnTo>
                    <a:lnTo>
                      <a:pt x="30" y="66"/>
                    </a:lnTo>
                    <a:lnTo>
                      <a:pt x="30" y="54"/>
                    </a:lnTo>
                    <a:lnTo>
                      <a:pt x="30" y="30"/>
                    </a:lnTo>
                    <a:lnTo>
                      <a:pt x="30" y="54"/>
                    </a:lnTo>
                    <a:lnTo>
                      <a:pt x="30" y="54"/>
                    </a:lnTo>
                    <a:lnTo>
                      <a:pt x="30" y="72"/>
                    </a:lnTo>
                    <a:lnTo>
                      <a:pt x="30" y="60"/>
                    </a:lnTo>
                    <a:lnTo>
                      <a:pt x="30" y="78"/>
                    </a:lnTo>
                    <a:lnTo>
                      <a:pt x="30" y="108"/>
                    </a:lnTo>
                    <a:lnTo>
                      <a:pt x="30" y="84"/>
                    </a:lnTo>
                    <a:lnTo>
                      <a:pt x="30" y="78"/>
                    </a:lnTo>
                    <a:lnTo>
                      <a:pt x="30" y="42"/>
                    </a:lnTo>
                    <a:lnTo>
                      <a:pt x="30" y="54"/>
                    </a:lnTo>
                    <a:lnTo>
                      <a:pt x="30" y="84"/>
                    </a:lnTo>
                    <a:lnTo>
                      <a:pt x="30" y="66"/>
                    </a:lnTo>
                    <a:lnTo>
                      <a:pt x="30" y="54"/>
                    </a:lnTo>
                    <a:lnTo>
                      <a:pt x="30" y="78"/>
                    </a:lnTo>
                    <a:lnTo>
                      <a:pt x="30" y="90"/>
                    </a:lnTo>
                    <a:lnTo>
                      <a:pt x="30" y="84"/>
                    </a:lnTo>
                    <a:lnTo>
                      <a:pt x="30" y="72"/>
                    </a:lnTo>
                    <a:lnTo>
                      <a:pt x="30" y="78"/>
                    </a:lnTo>
                    <a:lnTo>
                      <a:pt x="30" y="60"/>
                    </a:lnTo>
                    <a:lnTo>
                      <a:pt x="30" y="48"/>
                    </a:lnTo>
                    <a:lnTo>
                      <a:pt x="30" y="90"/>
                    </a:lnTo>
                    <a:lnTo>
                      <a:pt x="30" y="72"/>
                    </a:lnTo>
                    <a:lnTo>
                      <a:pt x="30" y="84"/>
                    </a:lnTo>
                    <a:lnTo>
                      <a:pt x="30" y="54"/>
                    </a:lnTo>
                    <a:lnTo>
                      <a:pt x="30" y="72"/>
                    </a:lnTo>
                    <a:lnTo>
                      <a:pt x="36" y="54"/>
                    </a:lnTo>
                    <a:lnTo>
                      <a:pt x="36" y="54"/>
                    </a:lnTo>
                    <a:lnTo>
                      <a:pt x="36" y="60"/>
                    </a:lnTo>
                    <a:lnTo>
                      <a:pt x="36" y="96"/>
                    </a:lnTo>
                    <a:lnTo>
                      <a:pt x="36" y="78"/>
                    </a:lnTo>
                    <a:lnTo>
                      <a:pt x="36" y="66"/>
                    </a:lnTo>
                    <a:lnTo>
                      <a:pt x="36" y="78"/>
                    </a:lnTo>
                    <a:lnTo>
                      <a:pt x="36" y="78"/>
                    </a:lnTo>
                    <a:lnTo>
                      <a:pt x="36" y="90"/>
                    </a:lnTo>
                    <a:lnTo>
                      <a:pt x="36" y="96"/>
                    </a:lnTo>
                    <a:lnTo>
                      <a:pt x="36" y="84"/>
                    </a:lnTo>
                    <a:lnTo>
                      <a:pt x="36" y="66"/>
                    </a:lnTo>
                    <a:lnTo>
                      <a:pt x="36" y="90"/>
                    </a:lnTo>
                    <a:lnTo>
                      <a:pt x="36" y="48"/>
                    </a:lnTo>
                    <a:lnTo>
                      <a:pt x="36" y="78"/>
                    </a:lnTo>
                    <a:lnTo>
                      <a:pt x="36" y="78"/>
                    </a:lnTo>
                    <a:lnTo>
                      <a:pt x="36" y="18"/>
                    </a:lnTo>
                    <a:lnTo>
                      <a:pt x="36" y="42"/>
                    </a:lnTo>
                    <a:lnTo>
                      <a:pt x="36" y="48"/>
                    </a:lnTo>
                    <a:lnTo>
                      <a:pt x="36" y="72"/>
                    </a:lnTo>
                    <a:lnTo>
                      <a:pt x="36" y="66"/>
                    </a:lnTo>
                    <a:lnTo>
                      <a:pt x="36" y="84"/>
                    </a:lnTo>
                    <a:lnTo>
                      <a:pt x="36" y="72"/>
                    </a:lnTo>
                    <a:lnTo>
                      <a:pt x="36" y="54"/>
                    </a:lnTo>
                    <a:lnTo>
                      <a:pt x="36" y="84"/>
                    </a:lnTo>
                    <a:lnTo>
                      <a:pt x="36" y="72"/>
                    </a:lnTo>
                    <a:lnTo>
                      <a:pt x="36" y="78"/>
                    </a:lnTo>
                    <a:lnTo>
                      <a:pt x="36" y="66"/>
                    </a:lnTo>
                    <a:lnTo>
                      <a:pt x="36" y="36"/>
                    </a:lnTo>
                    <a:lnTo>
                      <a:pt x="36" y="108"/>
                    </a:lnTo>
                    <a:lnTo>
                      <a:pt x="36" y="54"/>
                    </a:lnTo>
                    <a:lnTo>
                      <a:pt x="36" y="60"/>
                    </a:lnTo>
                    <a:lnTo>
                      <a:pt x="36" y="60"/>
                    </a:lnTo>
                    <a:lnTo>
                      <a:pt x="36" y="60"/>
                    </a:lnTo>
                    <a:lnTo>
                      <a:pt x="36" y="72"/>
                    </a:lnTo>
                    <a:lnTo>
                      <a:pt x="36" y="84"/>
                    </a:lnTo>
                    <a:lnTo>
                      <a:pt x="36" y="48"/>
                    </a:lnTo>
                    <a:lnTo>
                      <a:pt x="36" y="72"/>
                    </a:lnTo>
                    <a:lnTo>
                      <a:pt x="36" y="66"/>
                    </a:lnTo>
                    <a:lnTo>
                      <a:pt x="36" y="6"/>
                    </a:lnTo>
                    <a:lnTo>
                      <a:pt x="36" y="54"/>
                    </a:lnTo>
                    <a:lnTo>
                      <a:pt x="36" y="36"/>
                    </a:lnTo>
                    <a:lnTo>
                      <a:pt x="36" y="84"/>
                    </a:lnTo>
                    <a:lnTo>
                      <a:pt x="36" y="78"/>
                    </a:lnTo>
                    <a:lnTo>
                      <a:pt x="36" y="36"/>
                    </a:lnTo>
                    <a:lnTo>
                      <a:pt x="36" y="66"/>
                    </a:lnTo>
                    <a:lnTo>
                      <a:pt x="36" y="72"/>
                    </a:lnTo>
                    <a:lnTo>
                      <a:pt x="36" y="54"/>
                    </a:lnTo>
                    <a:lnTo>
                      <a:pt x="36" y="78"/>
                    </a:lnTo>
                    <a:lnTo>
                      <a:pt x="36" y="48"/>
                    </a:lnTo>
                    <a:lnTo>
                      <a:pt x="36" y="60"/>
                    </a:lnTo>
                    <a:lnTo>
                      <a:pt x="36" y="24"/>
                    </a:lnTo>
                    <a:lnTo>
                      <a:pt x="36" y="12"/>
                    </a:lnTo>
                    <a:lnTo>
                      <a:pt x="36" y="36"/>
                    </a:lnTo>
                    <a:lnTo>
                      <a:pt x="36" y="90"/>
                    </a:lnTo>
                    <a:lnTo>
                      <a:pt x="36" y="30"/>
                    </a:lnTo>
                    <a:lnTo>
                      <a:pt x="36" y="12"/>
                    </a:lnTo>
                    <a:lnTo>
                      <a:pt x="36" y="84"/>
                    </a:lnTo>
                    <a:lnTo>
                      <a:pt x="36" y="48"/>
                    </a:lnTo>
                    <a:lnTo>
                      <a:pt x="36" y="54"/>
                    </a:lnTo>
                    <a:lnTo>
                      <a:pt x="36" y="78"/>
                    </a:lnTo>
                    <a:lnTo>
                      <a:pt x="36" y="48"/>
                    </a:lnTo>
                    <a:lnTo>
                      <a:pt x="36" y="30"/>
                    </a:lnTo>
                    <a:lnTo>
                      <a:pt x="36" y="54"/>
                    </a:lnTo>
                    <a:lnTo>
                      <a:pt x="36" y="84"/>
                    </a:lnTo>
                    <a:lnTo>
                      <a:pt x="36" y="30"/>
                    </a:lnTo>
                    <a:lnTo>
                      <a:pt x="36" y="72"/>
                    </a:lnTo>
                    <a:lnTo>
                      <a:pt x="36" y="96"/>
                    </a:lnTo>
                    <a:lnTo>
                      <a:pt x="36" y="90"/>
                    </a:lnTo>
                    <a:lnTo>
                      <a:pt x="36" y="60"/>
                    </a:lnTo>
                    <a:lnTo>
                      <a:pt x="36" y="66"/>
                    </a:lnTo>
                    <a:lnTo>
                      <a:pt x="36" y="102"/>
                    </a:lnTo>
                    <a:lnTo>
                      <a:pt x="36" y="78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36" y="36"/>
                    </a:lnTo>
                    <a:lnTo>
                      <a:pt x="36" y="84"/>
                    </a:lnTo>
                    <a:lnTo>
                      <a:pt x="36" y="72"/>
                    </a:lnTo>
                    <a:lnTo>
                      <a:pt x="36" y="48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36" y="48"/>
                    </a:lnTo>
                    <a:lnTo>
                      <a:pt x="36" y="60"/>
                    </a:lnTo>
                    <a:lnTo>
                      <a:pt x="36" y="54"/>
                    </a:lnTo>
                    <a:lnTo>
                      <a:pt x="36" y="108"/>
                    </a:lnTo>
                    <a:lnTo>
                      <a:pt x="36" y="54"/>
                    </a:lnTo>
                    <a:lnTo>
                      <a:pt x="36" y="72"/>
                    </a:lnTo>
                    <a:lnTo>
                      <a:pt x="36" y="48"/>
                    </a:lnTo>
                    <a:lnTo>
                      <a:pt x="36" y="90"/>
                    </a:lnTo>
                    <a:lnTo>
                      <a:pt x="36" y="54"/>
                    </a:lnTo>
                    <a:lnTo>
                      <a:pt x="36" y="102"/>
                    </a:lnTo>
                    <a:lnTo>
                      <a:pt x="36" y="90"/>
                    </a:lnTo>
                    <a:lnTo>
                      <a:pt x="36" y="48"/>
                    </a:lnTo>
                    <a:lnTo>
                      <a:pt x="36" y="66"/>
                    </a:lnTo>
                    <a:lnTo>
                      <a:pt x="36" y="54"/>
                    </a:lnTo>
                    <a:lnTo>
                      <a:pt x="36" y="66"/>
                    </a:lnTo>
                    <a:lnTo>
                      <a:pt x="36" y="72"/>
                    </a:lnTo>
                    <a:lnTo>
                      <a:pt x="36" y="42"/>
                    </a:lnTo>
                    <a:lnTo>
                      <a:pt x="36" y="102"/>
                    </a:lnTo>
                    <a:lnTo>
                      <a:pt x="36" y="48"/>
                    </a:lnTo>
                    <a:lnTo>
                      <a:pt x="36" y="66"/>
                    </a:lnTo>
                    <a:lnTo>
                      <a:pt x="36" y="66"/>
                    </a:lnTo>
                    <a:lnTo>
                      <a:pt x="42" y="54"/>
                    </a:lnTo>
                    <a:lnTo>
                      <a:pt x="42" y="102"/>
                    </a:lnTo>
                    <a:lnTo>
                      <a:pt x="42" y="84"/>
                    </a:lnTo>
                    <a:lnTo>
                      <a:pt x="42" y="48"/>
                    </a:lnTo>
                    <a:lnTo>
                      <a:pt x="42" y="78"/>
                    </a:lnTo>
                    <a:lnTo>
                      <a:pt x="42" y="102"/>
                    </a:lnTo>
                    <a:lnTo>
                      <a:pt x="42" y="114"/>
                    </a:lnTo>
                    <a:lnTo>
                      <a:pt x="42" y="66"/>
                    </a:lnTo>
                    <a:lnTo>
                      <a:pt x="42" y="36"/>
                    </a:lnTo>
                    <a:lnTo>
                      <a:pt x="42" y="12"/>
                    </a:lnTo>
                    <a:lnTo>
                      <a:pt x="42" y="54"/>
                    </a:lnTo>
                    <a:lnTo>
                      <a:pt x="42" y="78"/>
                    </a:lnTo>
                    <a:lnTo>
                      <a:pt x="42" y="84"/>
                    </a:lnTo>
                    <a:lnTo>
                      <a:pt x="42" y="42"/>
                    </a:lnTo>
                    <a:lnTo>
                      <a:pt x="42" y="84"/>
                    </a:lnTo>
                    <a:lnTo>
                      <a:pt x="42" y="60"/>
                    </a:lnTo>
                    <a:lnTo>
                      <a:pt x="42" y="72"/>
                    </a:lnTo>
                    <a:lnTo>
                      <a:pt x="42" y="78"/>
                    </a:lnTo>
                    <a:lnTo>
                      <a:pt x="42" y="60"/>
                    </a:lnTo>
                    <a:lnTo>
                      <a:pt x="42" y="90"/>
                    </a:lnTo>
                    <a:lnTo>
                      <a:pt x="42" y="96"/>
                    </a:lnTo>
                    <a:lnTo>
                      <a:pt x="42" y="60"/>
                    </a:lnTo>
                    <a:lnTo>
                      <a:pt x="42" y="66"/>
                    </a:lnTo>
                    <a:lnTo>
                      <a:pt x="42" y="102"/>
                    </a:lnTo>
                    <a:lnTo>
                      <a:pt x="42" y="60"/>
                    </a:lnTo>
                    <a:lnTo>
                      <a:pt x="42" y="66"/>
                    </a:lnTo>
                    <a:lnTo>
                      <a:pt x="42" y="48"/>
                    </a:lnTo>
                    <a:lnTo>
                      <a:pt x="42" y="96"/>
                    </a:lnTo>
                    <a:lnTo>
                      <a:pt x="42" y="48"/>
                    </a:lnTo>
                    <a:lnTo>
                      <a:pt x="42" y="54"/>
                    </a:lnTo>
                    <a:lnTo>
                      <a:pt x="42" y="84"/>
                    </a:lnTo>
                    <a:lnTo>
                      <a:pt x="42" y="54"/>
                    </a:lnTo>
                    <a:lnTo>
                      <a:pt x="42" y="66"/>
                    </a:lnTo>
                    <a:lnTo>
                      <a:pt x="42" y="72"/>
                    </a:lnTo>
                    <a:lnTo>
                      <a:pt x="42" y="72"/>
                    </a:lnTo>
                    <a:lnTo>
                      <a:pt x="42" y="60"/>
                    </a:lnTo>
                    <a:lnTo>
                      <a:pt x="42" y="84"/>
                    </a:lnTo>
                    <a:lnTo>
                      <a:pt x="42" y="30"/>
                    </a:lnTo>
                    <a:lnTo>
                      <a:pt x="42" y="78"/>
                    </a:lnTo>
                    <a:lnTo>
                      <a:pt x="42" y="54"/>
                    </a:lnTo>
                    <a:lnTo>
                      <a:pt x="42" y="54"/>
                    </a:lnTo>
                    <a:lnTo>
                      <a:pt x="42" y="72"/>
                    </a:lnTo>
                    <a:lnTo>
                      <a:pt x="42" y="72"/>
                    </a:lnTo>
                    <a:lnTo>
                      <a:pt x="42" y="36"/>
                    </a:lnTo>
                    <a:lnTo>
                      <a:pt x="42" y="78"/>
                    </a:lnTo>
                    <a:lnTo>
                      <a:pt x="42" y="48"/>
                    </a:lnTo>
                    <a:lnTo>
                      <a:pt x="42" y="54"/>
                    </a:lnTo>
                    <a:lnTo>
                      <a:pt x="42" y="54"/>
                    </a:lnTo>
                    <a:lnTo>
                      <a:pt x="42" y="66"/>
                    </a:lnTo>
                    <a:lnTo>
                      <a:pt x="42" y="78"/>
                    </a:lnTo>
                    <a:lnTo>
                      <a:pt x="42" y="90"/>
                    </a:lnTo>
                    <a:lnTo>
                      <a:pt x="42" y="96"/>
                    </a:lnTo>
                    <a:lnTo>
                      <a:pt x="42" y="84"/>
                    </a:lnTo>
                    <a:lnTo>
                      <a:pt x="42" y="66"/>
                    </a:lnTo>
                    <a:lnTo>
                      <a:pt x="42" y="78"/>
                    </a:lnTo>
                    <a:lnTo>
                      <a:pt x="42" y="90"/>
                    </a:lnTo>
                    <a:lnTo>
                      <a:pt x="42" y="36"/>
                    </a:lnTo>
                    <a:lnTo>
                      <a:pt x="42" y="96"/>
                    </a:lnTo>
                    <a:lnTo>
                      <a:pt x="42" y="84"/>
                    </a:lnTo>
                    <a:lnTo>
                      <a:pt x="42" y="84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2" y="48"/>
                    </a:lnTo>
                    <a:lnTo>
                      <a:pt x="42" y="102"/>
                    </a:lnTo>
                    <a:lnTo>
                      <a:pt x="42" y="48"/>
                    </a:lnTo>
                    <a:lnTo>
                      <a:pt x="42" y="90"/>
                    </a:lnTo>
                    <a:lnTo>
                      <a:pt x="42" y="96"/>
                    </a:lnTo>
                    <a:lnTo>
                      <a:pt x="42" y="66"/>
                    </a:lnTo>
                    <a:lnTo>
                      <a:pt x="42" y="102"/>
                    </a:lnTo>
                    <a:lnTo>
                      <a:pt x="42" y="72"/>
                    </a:lnTo>
                    <a:lnTo>
                      <a:pt x="42" y="60"/>
                    </a:lnTo>
                    <a:lnTo>
                      <a:pt x="42" y="54"/>
                    </a:lnTo>
                    <a:lnTo>
                      <a:pt x="42" y="42"/>
                    </a:lnTo>
                    <a:lnTo>
                      <a:pt x="42" y="120"/>
                    </a:lnTo>
                    <a:lnTo>
                      <a:pt x="42" y="36"/>
                    </a:lnTo>
                    <a:lnTo>
                      <a:pt x="42" y="114"/>
                    </a:lnTo>
                    <a:lnTo>
                      <a:pt x="42" y="84"/>
                    </a:lnTo>
                    <a:lnTo>
                      <a:pt x="42" y="90"/>
                    </a:lnTo>
                    <a:lnTo>
                      <a:pt x="42" y="30"/>
                    </a:lnTo>
                    <a:lnTo>
                      <a:pt x="42" y="66"/>
                    </a:lnTo>
                    <a:lnTo>
                      <a:pt x="42" y="42"/>
                    </a:lnTo>
                    <a:lnTo>
                      <a:pt x="42" y="48"/>
                    </a:lnTo>
                    <a:lnTo>
                      <a:pt x="42" y="60"/>
                    </a:lnTo>
                    <a:lnTo>
                      <a:pt x="42" y="60"/>
                    </a:lnTo>
                    <a:lnTo>
                      <a:pt x="42" y="78"/>
                    </a:lnTo>
                    <a:lnTo>
                      <a:pt x="42" y="78"/>
                    </a:lnTo>
                    <a:lnTo>
                      <a:pt x="42" y="42"/>
                    </a:lnTo>
                    <a:lnTo>
                      <a:pt x="42" y="72"/>
                    </a:lnTo>
                    <a:lnTo>
                      <a:pt x="42" y="36"/>
                    </a:lnTo>
                    <a:lnTo>
                      <a:pt x="42" y="66"/>
                    </a:lnTo>
                    <a:lnTo>
                      <a:pt x="42" y="42"/>
                    </a:lnTo>
                    <a:lnTo>
                      <a:pt x="42" y="72"/>
                    </a:lnTo>
                    <a:lnTo>
                      <a:pt x="42" y="42"/>
                    </a:lnTo>
                    <a:lnTo>
                      <a:pt x="42" y="60"/>
                    </a:lnTo>
                    <a:lnTo>
                      <a:pt x="42" y="60"/>
                    </a:lnTo>
                    <a:lnTo>
                      <a:pt x="42" y="84"/>
                    </a:lnTo>
                    <a:lnTo>
                      <a:pt x="42" y="102"/>
                    </a:lnTo>
                    <a:lnTo>
                      <a:pt x="42" y="72"/>
                    </a:lnTo>
                    <a:lnTo>
                      <a:pt x="42" y="84"/>
                    </a:lnTo>
                    <a:lnTo>
                      <a:pt x="42" y="102"/>
                    </a:lnTo>
                    <a:lnTo>
                      <a:pt x="42" y="36"/>
                    </a:lnTo>
                    <a:lnTo>
                      <a:pt x="42" y="72"/>
                    </a:lnTo>
                    <a:lnTo>
                      <a:pt x="48" y="108"/>
                    </a:lnTo>
                    <a:lnTo>
                      <a:pt x="48" y="90"/>
                    </a:lnTo>
                    <a:lnTo>
                      <a:pt x="48" y="60"/>
                    </a:lnTo>
                    <a:lnTo>
                      <a:pt x="48" y="84"/>
                    </a:lnTo>
                    <a:lnTo>
                      <a:pt x="48" y="60"/>
                    </a:lnTo>
                    <a:lnTo>
                      <a:pt x="48" y="42"/>
                    </a:lnTo>
                    <a:lnTo>
                      <a:pt x="48" y="78"/>
                    </a:lnTo>
                    <a:lnTo>
                      <a:pt x="48" y="84"/>
                    </a:lnTo>
                    <a:lnTo>
                      <a:pt x="48" y="66"/>
                    </a:lnTo>
                    <a:lnTo>
                      <a:pt x="48" y="84"/>
                    </a:lnTo>
                    <a:lnTo>
                      <a:pt x="48" y="18"/>
                    </a:lnTo>
                    <a:lnTo>
                      <a:pt x="48" y="72"/>
                    </a:lnTo>
                    <a:lnTo>
                      <a:pt x="48" y="60"/>
                    </a:lnTo>
                    <a:lnTo>
                      <a:pt x="48" y="90"/>
                    </a:lnTo>
                    <a:lnTo>
                      <a:pt x="48" y="60"/>
                    </a:lnTo>
                    <a:lnTo>
                      <a:pt x="48" y="72"/>
                    </a:lnTo>
                    <a:lnTo>
                      <a:pt x="48" y="36"/>
                    </a:lnTo>
                    <a:lnTo>
                      <a:pt x="48" y="60"/>
                    </a:lnTo>
                    <a:lnTo>
                      <a:pt x="48" y="72"/>
                    </a:lnTo>
                    <a:lnTo>
                      <a:pt x="48" y="108"/>
                    </a:lnTo>
                    <a:lnTo>
                      <a:pt x="48" y="48"/>
                    </a:lnTo>
                    <a:lnTo>
                      <a:pt x="48" y="60"/>
                    </a:lnTo>
                    <a:lnTo>
                      <a:pt x="48" y="18"/>
                    </a:lnTo>
                    <a:lnTo>
                      <a:pt x="48" y="60"/>
                    </a:lnTo>
                    <a:lnTo>
                      <a:pt x="48" y="120"/>
                    </a:lnTo>
                    <a:lnTo>
                      <a:pt x="48" y="66"/>
                    </a:lnTo>
                    <a:lnTo>
                      <a:pt x="48" y="72"/>
                    </a:lnTo>
                    <a:lnTo>
                      <a:pt x="48" y="90"/>
                    </a:lnTo>
                    <a:lnTo>
                      <a:pt x="48" y="42"/>
                    </a:lnTo>
                    <a:lnTo>
                      <a:pt x="48" y="78"/>
                    </a:lnTo>
                    <a:lnTo>
                      <a:pt x="48" y="96"/>
                    </a:lnTo>
                    <a:lnTo>
                      <a:pt x="48" y="42"/>
                    </a:lnTo>
                    <a:lnTo>
                      <a:pt x="48" y="72"/>
                    </a:lnTo>
                    <a:lnTo>
                      <a:pt x="48" y="54"/>
                    </a:lnTo>
                    <a:lnTo>
                      <a:pt x="48" y="78"/>
                    </a:lnTo>
                    <a:lnTo>
                      <a:pt x="48" y="60"/>
                    </a:lnTo>
                    <a:lnTo>
                      <a:pt x="48" y="96"/>
                    </a:lnTo>
                    <a:lnTo>
                      <a:pt x="48" y="90"/>
                    </a:lnTo>
                    <a:lnTo>
                      <a:pt x="48" y="96"/>
                    </a:lnTo>
                    <a:lnTo>
                      <a:pt x="48" y="36"/>
                    </a:lnTo>
                    <a:lnTo>
                      <a:pt x="48" y="78"/>
                    </a:lnTo>
                    <a:lnTo>
                      <a:pt x="48" y="96"/>
                    </a:lnTo>
                    <a:lnTo>
                      <a:pt x="48" y="54"/>
                    </a:lnTo>
                    <a:lnTo>
                      <a:pt x="48" y="66"/>
                    </a:lnTo>
                    <a:lnTo>
                      <a:pt x="48" y="48"/>
                    </a:lnTo>
                    <a:lnTo>
                      <a:pt x="48" y="66"/>
                    </a:lnTo>
                    <a:lnTo>
                      <a:pt x="48" y="78"/>
                    </a:lnTo>
                    <a:lnTo>
                      <a:pt x="48" y="66"/>
                    </a:lnTo>
                    <a:lnTo>
                      <a:pt x="48" y="48"/>
                    </a:lnTo>
                    <a:lnTo>
                      <a:pt x="48" y="72"/>
                    </a:lnTo>
                    <a:lnTo>
                      <a:pt x="48" y="72"/>
                    </a:lnTo>
                    <a:lnTo>
                      <a:pt x="48" y="84"/>
                    </a:lnTo>
                    <a:lnTo>
                      <a:pt x="48" y="78"/>
                    </a:lnTo>
                    <a:lnTo>
                      <a:pt x="48" y="60"/>
                    </a:lnTo>
                    <a:lnTo>
                      <a:pt x="48" y="78"/>
                    </a:lnTo>
                    <a:lnTo>
                      <a:pt x="48" y="54"/>
                    </a:lnTo>
                    <a:lnTo>
                      <a:pt x="48" y="84"/>
                    </a:lnTo>
                    <a:lnTo>
                      <a:pt x="48" y="66"/>
                    </a:lnTo>
                    <a:lnTo>
                      <a:pt x="48" y="36"/>
                    </a:lnTo>
                    <a:lnTo>
                      <a:pt x="48" y="66"/>
                    </a:lnTo>
                    <a:lnTo>
                      <a:pt x="48" y="42"/>
                    </a:lnTo>
                    <a:lnTo>
                      <a:pt x="48" y="60"/>
                    </a:lnTo>
                    <a:lnTo>
                      <a:pt x="48" y="72"/>
                    </a:lnTo>
                    <a:lnTo>
                      <a:pt x="48" y="60"/>
                    </a:lnTo>
                    <a:lnTo>
                      <a:pt x="48" y="54"/>
                    </a:lnTo>
                    <a:lnTo>
                      <a:pt x="48" y="84"/>
                    </a:lnTo>
                    <a:lnTo>
                      <a:pt x="48" y="78"/>
                    </a:lnTo>
                    <a:lnTo>
                      <a:pt x="48" y="90"/>
                    </a:lnTo>
                    <a:lnTo>
                      <a:pt x="48" y="108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48" y="48"/>
                    </a:lnTo>
                    <a:lnTo>
                      <a:pt x="48" y="96"/>
                    </a:lnTo>
                    <a:lnTo>
                      <a:pt x="48" y="90"/>
                    </a:lnTo>
                    <a:lnTo>
                      <a:pt x="48" y="90"/>
                    </a:lnTo>
                    <a:lnTo>
                      <a:pt x="48" y="42"/>
                    </a:lnTo>
                    <a:lnTo>
                      <a:pt x="48" y="72"/>
                    </a:lnTo>
                    <a:lnTo>
                      <a:pt x="48" y="48"/>
                    </a:lnTo>
                    <a:lnTo>
                      <a:pt x="48" y="84"/>
                    </a:lnTo>
                    <a:lnTo>
                      <a:pt x="48" y="72"/>
                    </a:lnTo>
                    <a:lnTo>
                      <a:pt x="48" y="72"/>
                    </a:lnTo>
                    <a:lnTo>
                      <a:pt x="48" y="54"/>
                    </a:lnTo>
                    <a:lnTo>
                      <a:pt x="48" y="72"/>
                    </a:lnTo>
                    <a:lnTo>
                      <a:pt x="48" y="114"/>
                    </a:lnTo>
                    <a:lnTo>
                      <a:pt x="48" y="42"/>
                    </a:lnTo>
                    <a:lnTo>
                      <a:pt x="48" y="72"/>
                    </a:lnTo>
                    <a:lnTo>
                      <a:pt x="48" y="108"/>
                    </a:lnTo>
                    <a:lnTo>
                      <a:pt x="48" y="90"/>
                    </a:lnTo>
                    <a:lnTo>
                      <a:pt x="48" y="54"/>
                    </a:lnTo>
                    <a:lnTo>
                      <a:pt x="48" y="66"/>
                    </a:lnTo>
                    <a:lnTo>
                      <a:pt x="48" y="48"/>
                    </a:lnTo>
                    <a:lnTo>
                      <a:pt x="48" y="84"/>
                    </a:lnTo>
                    <a:lnTo>
                      <a:pt x="48" y="90"/>
                    </a:lnTo>
                    <a:lnTo>
                      <a:pt x="48" y="54"/>
                    </a:lnTo>
                    <a:lnTo>
                      <a:pt x="48" y="90"/>
                    </a:lnTo>
                    <a:lnTo>
                      <a:pt x="48" y="66"/>
                    </a:lnTo>
                    <a:lnTo>
                      <a:pt x="48" y="72"/>
                    </a:lnTo>
                    <a:lnTo>
                      <a:pt x="48" y="48"/>
                    </a:lnTo>
                    <a:lnTo>
                      <a:pt x="48" y="60"/>
                    </a:lnTo>
                    <a:lnTo>
                      <a:pt x="48" y="90"/>
                    </a:lnTo>
                    <a:lnTo>
                      <a:pt x="48" y="30"/>
                    </a:lnTo>
                    <a:lnTo>
                      <a:pt x="48" y="84"/>
                    </a:lnTo>
                    <a:lnTo>
                      <a:pt x="48" y="60"/>
                    </a:lnTo>
                    <a:lnTo>
                      <a:pt x="54" y="72"/>
                    </a:lnTo>
                    <a:lnTo>
                      <a:pt x="54" y="78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54" y="102"/>
                    </a:lnTo>
                    <a:lnTo>
                      <a:pt x="54" y="72"/>
                    </a:lnTo>
                    <a:lnTo>
                      <a:pt x="54" y="42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54" y="48"/>
                    </a:lnTo>
                    <a:lnTo>
                      <a:pt x="54" y="108"/>
                    </a:lnTo>
                    <a:lnTo>
                      <a:pt x="54" y="48"/>
                    </a:lnTo>
                    <a:lnTo>
                      <a:pt x="54" y="90"/>
                    </a:lnTo>
                    <a:lnTo>
                      <a:pt x="54" y="42"/>
                    </a:lnTo>
                    <a:lnTo>
                      <a:pt x="54" y="42"/>
                    </a:lnTo>
                    <a:lnTo>
                      <a:pt x="54" y="54"/>
                    </a:lnTo>
                    <a:lnTo>
                      <a:pt x="54" y="84"/>
                    </a:lnTo>
                    <a:lnTo>
                      <a:pt x="54" y="30"/>
                    </a:lnTo>
                    <a:lnTo>
                      <a:pt x="54" y="66"/>
                    </a:lnTo>
                    <a:lnTo>
                      <a:pt x="54" y="72"/>
                    </a:lnTo>
                    <a:lnTo>
                      <a:pt x="54" y="96"/>
                    </a:lnTo>
                    <a:lnTo>
                      <a:pt x="54" y="60"/>
                    </a:lnTo>
                    <a:lnTo>
                      <a:pt x="54" y="120"/>
                    </a:lnTo>
                    <a:lnTo>
                      <a:pt x="54" y="90"/>
                    </a:lnTo>
                    <a:lnTo>
                      <a:pt x="54" y="78"/>
                    </a:lnTo>
                    <a:lnTo>
                      <a:pt x="54" y="66"/>
                    </a:lnTo>
                    <a:lnTo>
                      <a:pt x="54" y="78"/>
                    </a:lnTo>
                    <a:lnTo>
                      <a:pt x="54" y="36"/>
                    </a:lnTo>
                    <a:lnTo>
                      <a:pt x="54" y="72"/>
                    </a:lnTo>
                    <a:lnTo>
                      <a:pt x="54" y="108"/>
                    </a:lnTo>
                    <a:lnTo>
                      <a:pt x="54" y="66"/>
                    </a:lnTo>
                    <a:lnTo>
                      <a:pt x="54" y="84"/>
                    </a:lnTo>
                    <a:lnTo>
                      <a:pt x="54" y="108"/>
                    </a:lnTo>
                    <a:lnTo>
                      <a:pt x="54" y="42"/>
                    </a:lnTo>
                    <a:lnTo>
                      <a:pt x="54" y="54"/>
                    </a:lnTo>
                    <a:lnTo>
                      <a:pt x="54" y="24"/>
                    </a:lnTo>
                    <a:lnTo>
                      <a:pt x="54" y="24"/>
                    </a:lnTo>
                    <a:lnTo>
                      <a:pt x="54" y="42"/>
                    </a:lnTo>
                    <a:lnTo>
                      <a:pt x="54" y="42"/>
                    </a:lnTo>
                    <a:lnTo>
                      <a:pt x="54" y="60"/>
                    </a:lnTo>
                    <a:lnTo>
                      <a:pt x="54" y="66"/>
                    </a:lnTo>
                    <a:lnTo>
                      <a:pt x="54" y="84"/>
                    </a:lnTo>
                    <a:lnTo>
                      <a:pt x="54" y="90"/>
                    </a:lnTo>
                    <a:lnTo>
                      <a:pt x="54" y="78"/>
                    </a:lnTo>
                    <a:lnTo>
                      <a:pt x="54" y="66"/>
                    </a:lnTo>
                    <a:lnTo>
                      <a:pt x="54" y="48"/>
                    </a:lnTo>
                    <a:lnTo>
                      <a:pt x="54" y="66"/>
                    </a:lnTo>
                    <a:lnTo>
                      <a:pt x="54" y="90"/>
                    </a:lnTo>
                    <a:lnTo>
                      <a:pt x="54" y="72"/>
                    </a:lnTo>
                    <a:lnTo>
                      <a:pt x="54" y="78"/>
                    </a:lnTo>
                    <a:lnTo>
                      <a:pt x="54" y="36"/>
                    </a:lnTo>
                    <a:lnTo>
                      <a:pt x="54" y="36"/>
                    </a:lnTo>
                    <a:lnTo>
                      <a:pt x="54" y="66"/>
                    </a:lnTo>
                    <a:lnTo>
                      <a:pt x="54" y="90"/>
                    </a:lnTo>
                    <a:lnTo>
                      <a:pt x="54" y="108"/>
                    </a:lnTo>
                    <a:lnTo>
                      <a:pt x="54" y="66"/>
                    </a:lnTo>
                    <a:lnTo>
                      <a:pt x="54" y="60"/>
                    </a:lnTo>
                    <a:lnTo>
                      <a:pt x="54" y="72"/>
                    </a:lnTo>
                    <a:lnTo>
                      <a:pt x="54" y="24"/>
                    </a:lnTo>
                    <a:lnTo>
                      <a:pt x="54" y="84"/>
                    </a:lnTo>
                    <a:lnTo>
                      <a:pt x="54" y="78"/>
                    </a:lnTo>
                    <a:lnTo>
                      <a:pt x="54" y="60"/>
                    </a:lnTo>
                    <a:lnTo>
                      <a:pt x="54" y="126"/>
                    </a:lnTo>
                    <a:lnTo>
                      <a:pt x="54" y="72"/>
                    </a:lnTo>
                    <a:lnTo>
                      <a:pt x="54" y="60"/>
                    </a:lnTo>
                    <a:lnTo>
                      <a:pt x="54" y="102"/>
                    </a:lnTo>
                    <a:lnTo>
                      <a:pt x="54" y="90"/>
                    </a:lnTo>
                    <a:lnTo>
                      <a:pt x="54" y="54"/>
                    </a:lnTo>
                    <a:lnTo>
                      <a:pt x="54" y="48"/>
                    </a:lnTo>
                    <a:lnTo>
                      <a:pt x="54" y="78"/>
                    </a:lnTo>
                    <a:lnTo>
                      <a:pt x="54" y="108"/>
                    </a:lnTo>
                    <a:lnTo>
                      <a:pt x="54" y="42"/>
                    </a:lnTo>
                    <a:lnTo>
                      <a:pt x="54" y="102"/>
                    </a:lnTo>
                    <a:lnTo>
                      <a:pt x="54" y="78"/>
                    </a:lnTo>
                    <a:lnTo>
                      <a:pt x="54" y="30"/>
                    </a:lnTo>
                    <a:lnTo>
                      <a:pt x="54" y="72"/>
                    </a:lnTo>
                    <a:lnTo>
                      <a:pt x="54" y="66"/>
                    </a:lnTo>
                    <a:lnTo>
                      <a:pt x="54" y="90"/>
                    </a:lnTo>
                    <a:lnTo>
                      <a:pt x="54" y="90"/>
                    </a:lnTo>
                    <a:lnTo>
                      <a:pt x="54" y="54"/>
                    </a:lnTo>
                    <a:lnTo>
                      <a:pt x="54" y="54"/>
                    </a:lnTo>
                    <a:lnTo>
                      <a:pt x="54" y="54"/>
                    </a:lnTo>
                    <a:lnTo>
                      <a:pt x="54" y="84"/>
                    </a:lnTo>
                    <a:lnTo>
                      <a:pt x="54" y="84"/>
                    </a:lnTo>
                    <a:lnTo>
                      <a:pt x="54" y="90"/>
                    </a:lnTo>
                    <a:lnTo>
                      <a:pt x="54" y="60"/>
                    </a:lnTo>
                    <a:lnTo>
                      <a:pt x="54" y="90"/>
                    </a:lnTo>
                    <a:lnTo>
                      <a:pt x="54" y="72"/>
                    </a:lnTo>
                    <a:lnTo>
                      <a:pt x="54" y="78"/>
                    </a:lnTo>
                    <a:lnTo>
                      <a:pt x="54" y="108"/>
                    </a:lnTo>
                    <a:lnTo>
                      <a:pt x="54" y="90"/>
                    </a:lnTo>
                    <a:lnTo>
                      <a:pt x="54" y="78"/>
                    </a:lnTo>
                    <a:lnTo>
                      <a:pt x="54" y="24"/>
                    </a:lnTo>
                    <a:lnTo>
                      <a:pt x="54" y="72"/>
                    </a:lnTo>
                    <a:lnTo>
                      <a:pt x="54" y="84"/>
                    </a:lnTo>
                    <a:lnTo>
                      <a:pt x="54" y="90"/>
                    </a:lnTo>
                    <a:lnTo>
                      <a:pt x="54" y="48"/>
                    </a:lnTo>
                    <a:lnTo>
                      <a:pt x="54" y="66"/>
                    </a:lnTo>
                    <a:lnTo>
                      <a:pt x="54" y="90"/>
                    </a:lnTo>
                    <a:lnTo>
                      <a:pt x="54" y="60"/>
                    </a:lnTo>
                    <a:lnTo>
                      <a:pt x="54" y="48"/>
                    </a:lnTo>
                    <a:lnTo>
                      <a:pt x="54" y="72"/>
                    </a:lnTo>
                    <a:lnTo>
                      <a:pt x="60" y="42"/>
                    </a:lnTo>
                    <a:lnTo>
                      <a:pt x="60" y="48"/>
                    </a:lnTo>
                    <a:lnTo>
                      <a:pt x="60" y="90"/>
                    </a:lnTo>
                    <a:lnTo>
                      <a:pt x="60" y="66"/>
                    </a:lnTo>
                    <a:lnTo>
                      <a:pt x="60" y="108"/>
                    </a:lnTo>
                    <a:lnTo>
                      <a:pt x="60" y="60"/>
                    </a:lnTo>
                    <a:lnTo>
                      <a:pt x="60" y="90"/>
                    </a:lnTo>
                    <a:lnTo>
                      <a:pt x="60" y="66"/>
                    </a:lnTo>
                    <a:lnTo>
                      <a:pt x="60" y="96"/>
                    </a:lnTo>
                    <a:lnTo>
                      <a:pt x="60" y="84"/>
                    </a:lnTo>
                    <a:lnTo>
                      <a:pt x="60" y="90"/>
                    </a:lnTo>
                    <a:lnTo>
                      <a:pt x="60" y="36"/>
                    </a:lnTo>
                    <a:lnTo>
                      <a:pt x="60" y="66"/>
                    </a:lnTo>
                    <a:lnTo>
                      <a:pt x="60" y="66"/>
                    </a:lnTo>
                    <a:lnTo>
                      <a:pt x="60" y="72"/>
                    </a:lnTo>
                    <a:lnTo>
                      <a:pt x="60" y="60"/>
                    </a:lnTo>
                    <a:lnTo>
                      <a:pt x="60" y="72"/>
                    </a:lnTo>
                    <a:lnTo>
                      <a:pt x="60" y="66"/>
                    </a:lnTo>
                    <a:lnTo>
                      <a:pt x="60" y="72"/>
                    </a:lnTo>
                    <a:lnTo>
                      <a:pt x="60" y="84"/>
                    </a:lnTo>
                    <a:lnTo>
                      <a:pt x="60" y="78"/>
                    </a:lnTo>
                    <a:lnTo>
                      <a:pt x="60" y="84"/>
                    </a:lnTo>
                    <a:lnTo>
                      <a:pt x="60" y="120"/>
                    </a:lnTo>
                    <a:lnTo>
                      <a:pt x="60" y="48"/>
                    </a:lnTo>
                    <a:lnTo>
                      <a:pt x="60" y="66"/>
                    </a:lnTo>
                    <a:lnTo>
                      <a:pt x="60" y="72"/>
                    </a:lnTo>
                    <a:lnTo>
                      <a:pt x="60" y="78"/>
                    </a:lnTo>
                    <a:lnTo>
                      <a:pt x="60" y="72"/>
                    </a:lnTo>
                    <a:lnTo>
                      <a:pt x="60" y="3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52"/>
              <p:cNvSpPr>
                <a:spLocks/>
              </p:cNvSpPr>
              <p:nvPr/>
            </p:nvSpPr>
            <p:spPr bwMode="auto">
              <a:xfrm>
                <a:off x="5060950" y="7974013"/>
                <a:ext cx="95250" cy="180975"/>
              </a:xfrm>
              <a:custGeom>
                <a:avLst/>
                <a:gdLst>
                  <a:gd name="T0" fmla="*/ 0 w 60"/>
                  <a:gd name="T1" fmla="*/ 48 h 114"/>
                  <a:gd name="T2" fmla="*/ 0 w 60"/>
                  <a:gd name="T3" fmla="*/ 48 h 114"/>
                  <a:gd name="T4" fmla="*/ 0 w 60"/>
                  <a:gd name="T5" fmla="*/ 66 h 114"/>
                  <a:gd name="T6" fmla="*/ 0 w 60"/>
                  <a:gd name="T7" fmla="*/ 54 h 114"/>
                  <a:gd name="T8" fmla="*/ 6 w 60"/>
                  <a:gd name="T9" fmla="*/ 48 h 114"/>
                  <a:gd name="T10" fmla="*/ 6 w 60"/>
                  <a:gd name="T11" fmla="*/ 78 h 114"/>
                  <a:gd name="T12" fmla="*/ 6 w 60"/>
                  <a:gd name="T13" fmla="*/ 90 h 114"/>
                  <a:gd name="T14" fmla="*/ 6 w 60"/>
                  <a:gd name="T15" fmla="*/ 78 h 114"/>
                  <a:gd name="T16" fmla="*/ 6 w 60"/>
                  <a:gd name="T17" fmla="*/ 42 h 114"/>
                  <a:gd name="T18" fmla="*/ 6 w 60"/>
                  <a:gd name="T19" fmla="*/ 48 h 114"/>
                  <a:gd name="T20" fmla="*/ 6 w 60"/>
                  <a:gd name="T21" fmla="*/ 84 h 114"/>
                  <a:gd name="T22" fmla="*/ 12 w 60"/>
                  <a:gd name="T23" fmla="*/ 42 h 114"/>
                  <a:gd name="T24" fmla="*/ 12 w 60"/>
                  <a:gd name="T25" fmla="*/ 54 h 114"/>
                  <a:gd name="T26" fmla="*/ 12 w 60"/>
                  <a:gd name="T27" fmla="*/ 60 h 114"/>
                  <a:gd name="T28" fmla="*/ 12 w 60"/>
                  <a:gd name="T29" fmla="*/ 72 h 114"/>
                  <a:gd name="T30" fmla="*/ 12 w 60"/>
                  <a:gd name="T31" fmla="*/ 78 h 114"/>
                  <a:gd name="T32" fmla="*/ 12 w 60"/>
                  <a:gd name="T33" fmla="*/ 72 h 114"/>
                  <a:gd name="T34" fmla="*/ 18 w 60"/>
                  <a:gd name="T35" fmla="*/ 42 h 114"/>
                  <a:gd name="T36" fmla="*/ 18 w 60"/>
                  <a:gd name="T37" fmla="*/ 108 h 114"/>
                  <a:gd name="T38" fmla="*/ 18 w 60"/>
                  <a:gd name="T39" fmla="*/ 48 h 114"/>
                  <a:gd name="T40" fmla="*/ 18 w 60"/>
                  <a:gd name="T41" fmla="*/ 78 h 114"/>
                  <a:gd name="T42" fmla="*/ 18 w 60"/>
                  <a:gd name="T43" fmla="*/ 78 h 114"/>
                  <a:gd name="T44" fmla="*/ 18 w 60"/>
                  <a:gd name="T45" fmla="*/ 54 h 114"/>
                  <a:gd name="T46" fmla="*/ 24 w 60"/>
                  <a:gd name="T47" fmla="*/ 18 h 114"/>
                  <a:gd name="T48" fmla="*/ 24 w 60"/>
                  <a:gd name="T49" fmla="*/ 36 h 114"/>
                  <a:gd name="T50" fmla="*/ 24 w 60"/>
                  <a:gd name="T51" fmla="*/ 48 h 114"/>
                  <a:gd name="T52" fmla="*/ 24 w 60"/>
                  <a:gd name="T53" fmla="*/ 6 h 114"/>
                  <a:gd name="T54" fmla="*/ 24 w 60"/>
                  <a:gd name="T55" fmla="*/ 54 h 114"/>
                  <a:gd name="T56" fmla="*/ 24 w 60"/>
                  <a:gd name="T57" fmla="*/ 72 h 114"/>
                  <a:gd name="T58" fmla="*/ 24 w 60"/>
                  <a:gd name="T59" fmla="*/ 84 h 114"/>
                  <a:gd name="T60" fmla="*/ 30 w 60"/>
                  <a:gd name="T61" fmla="*/ 78 h 114"/>
                  <a:gd name="T62" fmla="*/ 30 w 60"/>
                  <a:gd name="T63" fmla="*/ 54 h 114"/>
                  <a:gd name="T64" fmla="*/ 30 w 60"/>
                  <a:gd name="T65" fmla="*/ 90 h 114"/>
                  <a:gd name="T66" fmla="*/ 30 w 60"/>
                  <a:gd name="T67" fmla="*/ 48 h 114"/>
                  <a:gd name="T68" fmla="*/ 30 w 60"/>
                  <a:gd name="T69" fmla="*/ 54 h 114"/>
                  <a:gd name="T70" fmla="*/ 30 w 60"/>
                  <a:gd name="T71" fmla="*/ 36 h 114"/>
                  <a:gd name="T72" fmla="*/ 36 w 60"/>
                  <a:gd name="T73" fmla="*/ 60 h 114"/>
                  <a:gd name="T74" fmla="*/ 36 w 60"/>
                  <a:gd name="T75" fmla="*/ 42 h 114"/>
                  <a:gd name="T76" fmla="*/ 36 w 60"/>
                  <a:gd name="T77" fmla="*/ 24 h 114"/>
                  <a:gd name="T78" fmla="*/ 36 w 60"/>
                  <a:gd name="T79" fmla="*/ 42 h 114"/>
                  <a:gd name="T80" fmla="*/ 36 w 60"/>
                  <a:gd name="T81" fmla="*/ 60 h 114"/>
                  <a:gd name="T82" fmla="*/ 36 w 60"/>
                  <a:gd name="T83" fmla="*/ 60 h 114"/>
                  <a:gd name="T84" fmla="*/ 36 w 60"/>
                  <a:gd name="T85" fmla="*/ 54 h 114"/>
                  <a:gd name="T86" fmla="*/ 42 w 60"/>
                  <a:gd name="T87" fmla="*/ 66 h 114"/>
                  <a:gd name="T88" fmla="*/ 42 w 60"/>
                  <a:gd name="T89" fmla="*/ 66 h 114"/>
                  <a:gd name="T90" fmla="*/ 42 w 60"/>
                  <a:gd name="T91" fmla="*/ 84 h 114"/>
                  <a:gd name="T92" fmla="*/ 42 w 60"/>
                  <a:gd name="T93" fmla="*/ 42 h 114"/>
                  <a:gd name="T94" fmla="*/ 42 w 60"/>
                  <a:gd name="T95" fmla="*/ 54 h 114"/>
                  <a:gd name="T96" fmla="*/ 42 w 60"/>
                  <a:gd name="T97" fmla="*/ 84 h 114"/>
                  <a:gd name="T98" fmla="*/ 48 w 60"/>
                  <a:gd name="T99" fmla="*/ 30 h 114"/>
                  <a:gd name="T100" fmla="*/ 48 w 60"/>
                  <a:gd name="T101" fmla="*/ 30 h 114"/>
                  <a:gd name="T102" fmla="*/ 48 w 60"/>
                  <a:gd name="T103" fmla="*/ 84 h 114"/>
                  <a:gd name="T104" fmla="*/ 48 w 60"/>
                  <a:gd name="T105" fmla="*/ 102 h 114"/>
                  <a:gd name="T106" fmla="*/ 48 w 60"/>
                  <a:gd name="T107" fmla="*/ 48 h 114"/>
                  <a:gd name="T108" fmla="*/ 48 w 60"/>
                  <a:gd name="T109" fmla="*/ 36 h 114"/>
                  <a:gd name="T110" fmla="*/ 54 w 60"/>
                  <a:gd name="T111" fmla="*/ 60 h 114"/>
                  <a:gd name="T112" fmla="*/ 54 w 60"/>
                  <a:gd name="T113" fmla="*/ 30 h 114"/>
                  <a:gd name="T114" fmla="*/ 54 w 60"/>
                  <a:gd name="T115" fmla="*/ 66 h 114"/>
                  <a:gd name="T116" fmla="*/ 54 w 60"/>
                  <a:gd name="T117" fmla="*/ 60 h 114"/>
                  <a:gd name="T118" fmla="*/ 54 w 60"/>
                  <a:gd name="T119" fmla="*/ 66 h 114"/>
                  <a:gd name="T120" fmla="*/ 54 w 60"/>
                  <a:gd name="T121" fmla="*/ 54 h 114"/>
                  <a:gd name="T122" fmla="*/ 54 w 60"/>
                  <a:gd name="T123" fmla="*/ 66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0" h="114">
                    <a:moveTo>
                      <a:pt x="0" y="24"/>
                    </a:moveTo>
                    <a:lnTo>
                      <a:pt x="0" y="24"/>
                    </a:lnTo>
                    <a:lnTo>
                      <a:pt x="0" y="66"/>
                    </a:lnTo>
                    <a:lnTo>
                      <a:pt x="0" y="18"/>
                    </a:lnTo>
                    <a:lnTo>
                      <a:pt x="0" y="60"/>
                    </a:lnTo>
                    <a:lnTo>
                      <a:pt x="0" y="18"/>
                    </a:lnTo>
                    <a:lnTo>
                      <a:pt x="0" y="78"/>
                    </a:lnTo>
                    <a:lnTo>
                      <a:pt x="0" y="36"/>
                    </a:lnTo>
                    <a:lnTo>
                      <a:pt x="0" y="60"/>
                    </a:lnTo>
                    <a:lnTo>
                      <a:pt x="0" y="54"/>
                    </a:lnTo>
                    <a:lnTo>
                      <a:pt x="0" y="48"/>
                    </a:lnTo>
                    <a:lnTo>
                      <a:pt x="0" y="78"/>
                    </a:lnTo>
                    <a:lnTo>
                      <a:pt x="0" y="54"/>
                    </a:lnTo>
                    <a:lnTo>
                      <a:pt x="0" y="48"/>
                    </a:lnTo>
                    <a:lnTo>
                      <a:pt x="0" y="42"/>
                    </a:lnTo>
                    <a:lnTo>
                      <a:pt x="0" y="48"/>
                    </a:lnTo>
                    <a:lnTo>
                      <a:pt x="0" y="90"/>
                    </a:lnTo>
                    <a:lnTo>
                      <a:pt x="0" y="36"/>
                    </a:lnTo>
                    <a:lnTo>
                      <a:pt x="0" y="78"/>
                    </a:lnTo>
                    <a:lnTo>
                      <a:pt x="0" y="114"/>
                    </a:lnTo>
                    <a:lnTo>
                      <a:pt x="0" y="54"/>
                    </a:lnTo>
                    <a:lnTo>
                      <a:pt x="0" y="90"/>
                    </a:lnTo>
                    <a:lnTo>
                      <a:pt x="0" y="72"/>
                    </a:lnTo>
                    <a:lnTo>
                      <a:pt x="0" y="78"/>
                    </a:lnTo>
                    <a:lnTo>
                      <a:pt x="0" y="54"/>
                    </a:lnTo>
                    <a:lnTo>
                      <a:pt x="0" y="96"/>
                    </a:lnTo>
                    <a:lnTo>
                      <a:pt x="0" y="42"/>
                    </a:lnTo>
                    <a:lnTo>
                      <a:pt x="0" y="78"/>
                    </a:lnTo>
                    <a:lnTo>
                      <a:pt x="0" y="48"/>
                    </a:lnTo>
                    <a:lnTo>
                      <a:pt x="0" y="60"/>
                    </a:lnTo>
                    <a:lnTo>
                      <a:pt x="0" y="66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0" y="18"/>
                    </a:lnTo>
                    <a:lnTo>
                      <a:pt x="0" y="96"/>
                    </a:lnTo>
                    <a:lnTo>
                      <a:pt x="0" y="60"/>
                    </a:lnTo>
                    <a:lnTo>
                      <a:pt x="0" y="54"/>
                    </a:lnTo>
                    <a:lnTo>
                      <a:pt x="0" y="72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0" y="48"/>
                    </a:lnTo>
                    <a:lnTo>
                      <a:pt x="0" y="72"/>
                    </a:lnTo>
                    <a:lnTo>
                      <a:pt x="0" y="66"/>
                    </a:lnTo>
                    <a:lnTo>
                      <a:pt x="0" y="54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0" y="42"/>
                    </a:lnTo>
                    <a:lnTo>
                      <a:pt x="0" y="12"/>
                    </a:lnTo>
                    <a:lnTo>
                      <a:pt x="0" y="42"/>
                    </a:lnTo>
                    <a:lnTo>
                      <a:pt x="0" y="24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0" y="72"/>
                    </a:lnTo>
                    <a:lnTo>
                      <a:pt x="0" y="48"/>
                    </a:lnTo>
                    <a:lnTo>
                      <a:pt x="0" y="54"/>
                    </a:lnTo>
                    <a:lnTo>
                      <a:pt x="0" y="48"/>
                    </a:lnTo>
                    <a:lnTo>
                      <a:pt x="0" y="78"/>
                    </a:lnTo>
                    <a:lnTo>
                      <a:pt x="0" y="30"/>
                    </a:lnTo>
                    <a:lnTo>
                      <a:pt x="0" y="54"/>
                    </a:lnTo>
                    <a:lnTo>
                      <a:pt x="0" y="12"/>
                    </a:lnTo>
                    <a:lnTo>
                      <a:pt x="0" y="78"/>
                    </a:lnTo>
                    <a:lnTo>
                      <a:pt x="0" y="42"/>
                    </a:lnTo>
                    <a:lnTo>
                      <a:pt x="0" y="30"/>
                    </a:lnTo>
                    <a:lnTo>
                      <a:pt x="0" y="42"/>
                    </a:lnTo>
                    <a:lnTo>
                      <a:pt x="0" y="60"/>
                    </a:lnTo>
                    <a:lnTo>
                      <a:pt x="0" y="30"/>
                    </a:lnTo>
                    <a:lnTo>
                      <a:pt x="0" y="84"/>
                    </a:lnTo>
                    <a:lnTo>
                      <a:pt x="0" y="54"/>
                    </a:lnTo>
                    <a:lnTo>
                      <a:pt x="0" y="60"/>
                    </a:lnTo>
                    <a:lnTo>
                      <a:pt x="6" y="60"/>
                    </a:lnTo>
                    <a:lnTo>
                      <a:pt x="6" y="54"/>
                    </a:lnTo>
                    <a:lnTo>
                      <a:pt x="6" y="72"/>
                    </a:lnTo>
                    <a:lnTo>
                      <a:pt x="6" y="60"/>
                    </a:lnTo>
                    <a:lnTo>
                      <a:pt x="6" y="60"/>
                    </a:lnTo>
                    <a:lnTo>
                      <a:pt x="6" y="48"/>
                    </a:lnTo>
                    <a:lnTo>
                      <a:pt x="6" y="30"/>
                    </a:lnTo>
                    <a:lnTo>
                      <a:pt x="6" y="48"/>
                    </a:lnTo>
                    <a:lnTo>
                      <a:pt x="6" y="36"/>
                    </a:lnTo>
                    <a:lnTo>
                      <a:pt x="6" y="72"/>
                    </a:lnTo>
                    <a:lnTo>
                      <a:pt x="6" y="60"/>
                    </a:lnTo>
                    <a:lnTo>
                      <a:pt x="6" y="72"/>
                    </a:lnTo>
                    <a:lnTo>
                      <a:pt x="6" y="66"/>
                    </a:lnTo>
                    <a:lnTo>
                      <a:pt x="6" y="30"/>
                    </a:lnTo>
                    <a:lnTo>
                      <a:pt x="6" y="72"/>
                    </a:lnTo>
                    <a:lnTo>
                      <a:pt x="6" y="66"/>
                    </a:lnTo>
                    <a:lnTo>
                      <a:pt x="6" y="66"/>
                    </a:lnTo>
                    <a:lnTo>
                      <a:pt x="6" y="42"/>
                    </a:lnTo>
                    <a:lnTo>
                      <a:pt x="6" y="78"/>
                    </a:lnTo>
                    <a:lnTo>
                      <a:pt x="6" y="42"/>
                    </a:lnTo>
                    <a:lnTo>
                      <a:pt x="6" y="30"/>
                    </a:lnTo>
                    <a:lnTo>
                      <a:pt x="6" y="78"/>
                    </a:lnTo>
                    <a:lnTo>
                      <a:pt x="6" y="48"/>
                    </a:lnTo>
                    <a:lnTo>
                      <a:pt x="6" y="24"/>
                    </a:lnTo>
                    <a:lnTo>
                      <a:pt x="6" y="36"/>
                    </a:lnTo>
                    <a:lnTo>
                      <a:pt x="6" y="66"/>
                    </a:lnTo>
                    <a:lnTo>
                      <a:pt x="6" y="54"/>
                    </a:lnTo>
                    <a:lnTo>
                      <a:pt x="6" y="36"/>
                    </a:lnTo>
                    <a:lnTo>
                      <a:pt x="6" y="66"/>
                    </a:lnTo>
                    <a:lnTo>
                      <a:pt x="6" y="42"/>
                    </a:lnTo>
                    <a:lnTo>
                      <a:pt x="6" y="72"/>
                    </a:lnTo>
                    <a:lnTo>
                      <a:pt x="6" y="54"/>
                    </a:lnTo>
                    <a:lnTo>
                      <a:pt x="6" y="84"/>
                    </a:lnTo>
                    <a:lnTo>
                      <a:pt x="6" y="12"/>
                    </a:lnTo>
                    <a:lnTo>
                      <a:pt x="6" y="84"/>
                    </a:lnTo>
                    <a:lnTo>
                      <a:pt x="6" y="30"/>
                    </a:lnTo>
                    <a:lnTo>
                      <a:pt x="6" y="66"/>
                    </a:lnTo>
                    <a:lnTo>
                      <a:pt x="6" y="90"/>
                    </a:lnTo>
                    <a:lnTo>
                      <a:pt x="6" y="54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6" y="84"/>
                    </a:lnTo>
                    <a:lnTo>
                      <a:pt x="6" y="102"/>
                    </a:lnTo>
                    <a:lnTo>
                      <a:pt x="6" y="36"/>
                    </a:lnTo>
                    <a:lnTo>
                      <a:pt x="6" y="42"/>
                    </a:lnTo>
                    <a:lnTo>
                      <a:pt x="6" y="60"/>
                    </a:lnTo>
                    <a:lnTo>
                      <a:pt x="6" y="60"/>
                    </a:lnTo>
                    <a:lnTo>
                      <a:pt x="6" y="42"/>
                    </a:lnTo>
                    <a:lnTo>
                      <a:pt x="6" y="90"/>
                    </a:lnTo>
                    <a:lnTo>
                      <a:pt x="6" y="78"/>
                    </a:lnTo>
                    <a:lnTo>
                      <a:pt x="6" y="36"/>
                    </a:lnTo>
                    <a:lnTo>
                      <a:pt x="6" y="24"/>
                    </a:lnTo>
                    <a:lnTo>
                      <a:pt x="6" y="48"/>
                    </a:lnTo>
                    <a:lnTo>
                      <a:pt x="6" y="78"/>
                    </a:lnTo>
                    <a:lnTo>
                      <a:pt x="6" y="66"/>
                    </a:lnTo>
                    <a:lnTo>
                      <a:pt x="6" y="54"/>
                    </a:lnTo>
                    <a:lnTo>
                      <a:pt x="6" y="78"/>
                    </a:lnTo>
                    <a:lnTo>
                      <a:pt x="6" y="78"/>
                    </a:lnTo>
                    <a:lnTo>
                      <a:pt x="6" y="30"/>
                    </a:lnTo>
                    <a:lnTo>
                      <a:pt x="6" y="66"/>
                    </a:lnTo>
                    <a:lnTo>
                      <a:pt x="6" y="66"/>
                    </a:lnTo>
                    <a:lnTo>
                      <a:pt x="6" y="90"/>
                    </a:lnTo>
                    <a:lnTo>
                      <a:pt x="6" y="36"/>
                    </a:lnTo>
                    <a:lnTo>
                      <a:pt x="6" y="60"/>
                    </a:lnTo>
                    <a:lnTo>
                      <a:pt x="6" y="72"/>
                    </a:lnTo>
                    <a:lnTo>
                      <a:pt x="6" y="54"/>
                    </a:lnTo>
                    <a:lnTo>
                      <a:pt x="6" y="60"/>
                    </a:lnTo>
                    <a:lnTo>
                      <a:pt x="6" y="78"/>
                    </a:lnTo>
                    <a:lnTo>
                      <a:pt x="6" y="66"/>
                    </a:lnTo>
                    <a:lnTo>
                      <a:pt x="6" y="42"/>
                    </a:lnTo>
                    <a:lnTo>
                      <a:pt x="6" y="78"/>
                    </a:lnTo>
                    <a:lnTo>
                      <a:pt x="6" y="60"/>
                    </a:lnTo>
                    <a:lnTo>
                      <a:pt x="6" y="0"/>
                    </a:lnTo>
                    <a:lnTo>
                      <a:pt x="6" y="36"/>
                    </a:lnTo>
                    <a:lnTo>
                      <a:pt x="6" y="66"/>
                    </a:lnTo>
                    <a:lnTo>
                      <a:pt x="6" y="84"/>
                    </a:lnTo>
                    <a:lnTo>
                      <a:pt x="6" y="24"/>
                    </a:lnTo>
                    <a:lnTo>
                      <a:pt x="6" y="66"/>
                    </a:lnTo>
                    <a:lnTo>
                      <a:pt x="6" y="36"/>
                    </a:lnTo>
                    <a:lnTo>
                      <a:pt x="6" y="60"/>
                    </a:lnTo>
                    <a:lnTo>
                      <a:pt x="6" y="54"/>
                    </a:lnTo>
                    <a:lnTo>
                      <a:pt x="6" y="42"/>
                    </a:lnTo>
                    <a:lnTo>
                      <a:pt x="6" y="78"/>
                    </a:lnTo>
                    <a:lnTo>
                      <a:pt x="6" y="48"/>
                    </a:lnTo>
                    <a:lnTo>
                      <a:pt x="6" y="90"/>
                    </a:lnTo>
                    <a:lnTo>
                      <a:pt x="6" y="48"/>
                    </a:lnTo>
                    <a:lnTo>
                      <a:pt x="6" y="60"/>
                    </a:lnTo>
                    <a:lnTo>
                      <a:pt x="6" y="84"/>
                    </a:lnTo>
                    <a:lnTo>
                      <a:pt x="6" y="42"/>
                    </a:lnTo>
                    <a:lnTo>
                      <a:pt x="6" y="78"/>
                    </a:lnTo>
                    <a:lnTo>
                      <a:pt x="6" y="90"/>
                    </a:lnTo>
                    <a:lnTo>
                      <a:pt x="6" y="54"/>
                    </a:lnTo>
                    <a:lnTo>
                      <a:pt x="6" y="24"/>
                    </a:lnTo>
                    <a:lnTo>
                      <a:pt x="6" y="18"/>
                    </a:lnTo>
                    <a:lnTo>
                      <a:pt x="6" y="42"/>
                    </a:lnTo>
                    <a:lnTo>
                      <a:pt x="6" y="84"/>
                    </a:lnTo>
                    <a:lnTo>
                      <a:pt x="6" y="48"/>
                    </a:lnTo>
                    <a:lnTo>
                      <a:pt x="6" y="30"/>
                    </a:lnTo>
                    <a:lnTo>
                      <a:pt x="6" y="72"/>
                    </a:lnTo>
                    <a:lnTo>
                      <a:pt x="6" y="54"/>
                    </a:lnTo>
                    <a:lnTo>
                      <a:pt x="6" y="66"/>
                    </a:lnTo>
                    <a:lnTo>
                      <a:pt x="6" y="84"/>
                    </a:lnTo>
                    <a:lnTo>
                      <a:pt x="12" y="42"/>
                    </a:lnTo>
                    <a:lnTo>
                      <a:pt x="12" y="42"/>
                    </a:lnTo>
                    <a:lnTo>
                      <a:pt x="12" y="72"/>
                    </a:lnTo>
                    <a:lnTo>
                      <a:pt x="12" y="66"/>
                    </a:lnTo>
                    <a:lnTo>
                      <a:pt x="12" y="102"/>
                    </a:lnTo>
                    <a:lnTo>
                      <a:pt x="12" y="60"/>
                    </a:lnTo>
                    <a:lnTo>
                      <a:pt x="12" y="66"/>
                    </a:lnTo>
                    <a:lnTo>
                      <a:pt x="12" y="42"/>
                    </a:lnTo>
                    <a:lnTo>
                      <a:pt x="12" y="78"/>
                    </a:lnTo>
                    <a:lnTo>
                      <a:pt x="12" y="72"/>
                    </a:lnTo>
                    <a:lnTo>
                      <a:pt x="12" y="42"/>
                    </a:lnTo>
                    <a:lnTo>
                      <a:pt x="12" y="60"/>
                    </a:lnTo>
                    <a:lnTo>
                      <a:pt x="12" y="42"/>
                    </a:lnTo>
                    <a:lnTo>
                      <a:pt x="12" y="36"/>
                    </a:lnTo>
                    <a:lnTo>
                      <a:pt x="12" y="42"/>
                    </a:lnTo>
                    <a:lnTo>
                      <a:pt x="12" y="42"/>
                    </a:lnTo>
                    <a:lnTo>
                      <a:pt x="12" y="66"/>
                    </a:lnTo>
                    <a:lnTo>
                      <a:pt x="12" y="66"/>
                    </a:lnTo>
                    <a:lnTo>
                      <a:pt x="12" y="84"/>
                    </a:lnTo>
                    <a:lnTo>
                      <a:pt x="12" y="72"/>
                    </a:lnTo>
                    <a:lnTo>
                      <a:pt x="12" y="42"/>
                    </a:lnTo>
                    <a:lnTo>
                      <a:pt x="12" y="60"/>
                    </a:lnTo>
                    <a:lnTo>
                      <a:pt x="12" y="84"/>
                    </a:lnTo>
                    <a:lnTo>
                      <a:pt x="12" y="30"/>
                    </a:lnTo>
                    <a:lnTo>
                      <a:pt x="12" y="42"/>
                    </a:lnTo>
                    <a:lnTo>
                      <a:pt x="12" y="84"/>
                    </a:lnTo>
                    <a:lnTo>
                      <a:pt x="12" y="48"/>
                    </a:lnTo>
                    <a:lnTo>
                      <a:pt x="12" y="24"/>
                    </a:lnTo>
                    <a:lnTo>
                      <a:pt x="12" y="42"/>
                    </a:lnTo>
                    <a:lnTo>
                      <a:pt x="12" y="60"/>
                    </a:lnTo>
                    <a:lnTo>
                      <a:pt x="12" y="96"/>
                    </a:lnTo>
                    <a:lnTo>
                      <a:pt x="12" y="54"/>
                    </a:lnTo>
                    <a:lnTo>
                      <a:pt x="12" y="54"/>
                    </a:lnTo>
                    <a:lnTo>
                      <a:pt x="12" y="42"/>
                    </a:lnTo>
                    <a:lnTo>
                      <a:pt x="12" y="66"/>
                    </a:lnTo>
                    <a:lnTo>
                      <a:pt x="12" y="54"/>
                    </a:lnTo>
                    <a:lnTo>
                      <a:pt x="12" y="48"/>
                    </a:lnTo>
                    <a:lnTo>
                      <a:pt x="12" y="66"/>
                    </a:lnTo>
                    <a:lnTo>
                      <a:pt x="12" y="36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2" y="90"/>
                    </a:lnTo>
                    <a:lnTo>
                      <a:pt x="12" y="42"/>
                    </a:lnTo>
                    <a:lnTo>
                      <a:pt x="12" y="60"/>
                    </a:lnTo>
                    <a:lnTo>
                      <a:pt x="12" y="90"/>
                    </a:lnTo>
                    <a:lnTo>
                      <a:pt x="12" y="66"/>
                    </a:lnTo>
                    <a:lnTo>
                      <a:pt x="12" y="96"/>
                    </a:lnTo>
                    <a:lnTo>
                      <a:pt x="12" y="60"/>
                    </a:lnTo>
                    <a:lnTo>
                      <a:pt x="12" y="42"/>
                    </a:lnTo>
                    <a:lnTo>
                      <a:pt x="12" y="90"/>
                    </a:lnTo>
                    <a:lnTo>
                      <a:pt x="12" y="54"/>
                    </a:lnTo>
                    <a:lnTo>
                      <a:pt x="12" y="36"/>
                    </a:lnTo>
                    <a:lnTo>
                      <a:pt x="12" y="90"/>
                    </a:lnTo>
                    <a:lnTo>
                      <a:pt x="12" y="36"/>
                    </a:lnTo>
                    <a:lnTo>
                      <a:pt x="12" y="84"/>
                    </a:lnTo>
                    <a:lnTo>
                      <a:pt x="12" y="102"/>
                    </a:lnTo>
                    <a:lnTo>
                      <a:pt x="12" y="42"/>
                    </a:lnTo>
                    <a:lnTo>
                      <a:pt x="12" y="42"/>
                    </a:lnTo>
                    <a:lnTo>
                      <a:pt x="12" y="30"/>
                    </a:lnTo>
                    <a:lnTo>
                      <a:pt x="12" y="24"/>
                    </a:lnTo>
                    <a:lnTo>
                      <a:pt x="12" y="60"/>
                    </a:lnTo>
                    <a:lnTo>
                      <a:pt x="12" y="72"/>
                    </a:lnTo>
                    <a:lnTo>
                      <a:pt x="12" y="72"/>
                    </a:lnTo>
                    <a:lnTo>
                      <a:pt x="12" y="72"/>
                    </a:lnTo>
                    <a:lnTo>
                      <a:pt x="12" y="54"/>
                    </a:lnTo>
                    <a:lnTo>
                      <a:pt x="12" y="66"/>
                    </a:lnTo>
                    <a:lnTo>
                      <a:pt x="12" y="60"/>
                    </a:lnTo>
                    <a:lnTo>
                      <a:pt x="12" y="30"/>
                    </a:lnTo>
                    <a:lnTo>
                      <a:pt x="12" y="48"/>
                    </a:lnTo>
                    <a:lnTo>
                      <a:pt x="12" y="54"/>
                    </a:lnTo>
                    <a:lnTo>
                      <a:pt x="12" y="60"/>
                    </a:lnTo>
                    <a:lnTo>
                      <a:pt x="12" y="66"/>
                    </a:lnTo>
                    <a:lnTo>
                      <a:pt x="12" y="102"/>
                    </a:lnTo>
                    <a:lnTo>
                      <a:pt x="12" y="60"/>
                    </a:lnTo>
                    <a:lnTo>
                      <a:pt x="12" y="24"/>
                    </a:lnTo>
                    <a:lnTo>
                      <a:pt x="12" y="36"/>
                    </a:lnTo>
                    <a:lnTo>
                      <a:pt x="12" y="72"/>
                    </a:lnTo>
                    <a:lnTo>
                      <a:pt x="12" y="60"/>
                    </a:lnTo>
                    <a:lnTo>
                      <a:pt x="12" y="54"/>
                    </a:lnTo>
                    <a:lnTo>
                      <a:pt x="12" y="78"/>
                    </a:lnTo>
                    <a:lnTo>
                      <a:pt x="12" y="48"/>
                    </a:lnTo>
                    <a:lnTo>
                      <a:pt x="12" y="96"/>
                    </a:lnTo>
                    <a:lnTo>
                      <a:pt x="12" y="36"/>
                    </a:lnTo>
                    <a:lnTo>
                      <a:pt x="12" y="42"/>
                    </a:lnTo>
                    <a:lnTo>
                      <a:pt x="12" y="78"/>
                    </a:lnTo>
                    <a:lnTo>
                      <a:pt x="12" y="30"/>
                    </a:lnTo>
                    <a:lnTo>
                      <a:pt x="12" y="42"/>
                    </a:lnTo>
                    <a:lnTo>
                      <a:pt x="12" y="54"/>
                    </a:lnTo>
                    <a:lnTo>
                      <a:pt x="12" y="54"/>
                    </a:lnTo>
                    <a:lnTo>
                      <a:pt x="12" y="12"/>
                    </a:lnTo>
                    <a:lnTo>
                      <a:pt x="12" y="48"/>
                    </a:lnTo>
                    <a:lnTo>
                      <a:pt x="12" y="72"/>
                    </a:lnTo>
                    <a:lnTo>
                      <a:pt x="12" y="48"/>
                    </a:lnTo>
                    <a:lnTo>
                      <a:pt x="12" y="54"/>
                    </a:lnTo>
                    <a:lnTo>
                      <a:pt x="12" y="18"/>
                    </a:lnTo>
                    <a:lnTo>
                      <a:pt x="12" y="72"/>
                    </a:lnTo>
                    <a:lnTo>
                      <a:pt x="12" y="66"/>
                    </a:lnTo>
                    <a:lnTo>
                      <a:pt x="12" y="42"/>
                    </a:lnTo>
                    <a:lnTo>
                      <a:pt x="12" y="42"/>
                    </a:lnTo>
                    <a:lnTo>
                      <a:pt x="12" y="48"/>
                    </a:lnTo>
                    <a:lnTo>
                      <a:pt x="12" y="60"/>
                    </a:lnTo>
                    <a:lnTo>
                      <a:pt x="12" y="42"/>
                    </a:lnTo>
                    <a:lnTo>
                      <a:pt x="12" y="84"/>
                    </a:lnTo>
                    <a:lnTo>
                      <a:pt x="18" y="54"/>
                    </a:lnTo>
                    <a:lnTo>
                      <a:pt x="18" y="36"/>
                    </a:lnTo>
                    <a:lnTo>
                      <a:pt x="18" y="60"/>
                    </a:lnTo>
                    <a:lnTo>
                      <a:pt x="18" y="78"/>
                    </a:lnTo>
                    <a:lnTo>
                      <a:pt x="18" y="48"/>
                    </a:lnTo>
                    <a:lnTo>
                      <a:pt x="18" y="36"/>
                    </a:lnTo>
                    <a:lnTo>
                      <a:pt x="18" y="54"/>
                    </a:lnTo>
                    <a:lnTo>
                      <a:pt x="18" y="12"/>
                    </a:lnTo>
                    <a:lnTo>
                      <a:pt x="18" y="42"/>
                    </a:lnTo>
                    <a:lnTo>
                      <a:pt x="18" y="30"/>
                    </a:lnTo>
                    <a:lnTo>
                      <a:pt x="18" y="36"/>
                    </a:lnTo>
                    <a:lnTo>
                      <a:pt x="18" y="84"/>
                    </a:lnTo>
                    <a:lnTo>
                      <a:pt x="18" y="66"/>
                    </a:lnTo>
                    <a:lnTo>
                      <a:pt x="18" y="30"/>
                    </a:lnTo>
                    <a:lnTo>
                      <a:pt x="18" y="42"/>
                    </a:lnTo>
                    <a:lnTo>
                      <a:pt x="18" y="60"/>
                    </a:lnTo>
                    <a:lnTo>
                      <a:pt x="18" y="42"/>
                    </a:lnTo>
                    <a:lnTo>
                      <a:pt x="18" y="36"/>
                    </a:lnTo>
                    <a:lnTo>
                      <a:pt x="18" y="78"/>
                    </a:lnTo>
                    <a:lnTo>
                      <a:pt x="18" y="60"/>
                    </a:lnTo>
                    <a:lnTo>
                      <a:pt x="18" y="54"/>
                    </a:lnTo>
                    <a:lnTo>
                      <a:pt x="18" y="42"/>
                    </a:lnTo>
                    <a:lnTo>
                      <a:pt x="18" y="72"/>
                    </a:lnTo>
                    <a:lnTo>
                      <a:pt x="18" y="48"/>
                    </a:lnTo>
                    <a:lnTo>
                      <a:pt x="18" y="108"/>
                    </a:lnTo>
                    <a:lnTo>
                      <a:pt x="18" y="24"/>
                    </a:lnTo>
                    <a:lnTo>
                      <a:pt x="18" y="54"/>
                    </a:lnTo>
                    <a:lnTo>
                      <a:pt x="18" y="48"/>
                    </a:lnTo>
                    <a:lnTo>
                      <a:pt x="18" y="42"/>
                    </a:lnTo>
                    <a:lnTo>
                      <a:pt x="18" y="72"/>
                    </a:lnTo>
                    <a:lnTo>
                      <a:pt x="18" y="42"/>
                    </a:lnTo>
                    <a:lnTo>
                      <a:pt x="18" y="30"/>
                    </a:lnTo>
                    <a:lnTo>
                      <a:pt x="18" y="60"/>
                    </a:lnTo>
                    <a:lnTo>
                      <a:pt x="18" y="30"/>
                    </a:lnTo>
                    <a:lnTo>
                      <a:pt x="18" y="72"/>
                    </a:lnTo>
                    <a:lnTo>
                      <a:pt x="18" y="72"/>
                    </a:lnTo>
                    <a:lnTo>
                      <a:pt x="18" y="72"/>
                    </a:lnTo>
                    <a:lnTo>
                      <a:pt x="18" y="66"/>
                    </a:lnTo>
                    <a:lnTo>
                      <a:pt x="18" y="60"/>
                    </a:lnTo>
                    <a:lnTo>
                      <a:pt x="18" y="60"/>
                    </a:lnTo>
                    <a:lnTo>
                      <a:pt x="18" y="48"/>
                    </a:lnTo>
                    <a:lnTo>
                      <a:pt x="18" y="48"/>
                    </a:lnTo>
                    <a:lnTo>
                      <a:pt x="18" y="54"/>
                    </a:lnTo>
                    <a:lnTo>
                      <a:pt x="18" y="66"/>
                    </a:lnTo>
                    <a:lnTo>
                      <a:pt x="18" y="54"/>
                    </a:lnTo>
                    <a:lnTo>
                      <a:pt x="18" y="48"/>
                    </a:lnTo>
                    <a:lnTo>
                      <a:pt x="18" y="72"/>
                    </a:lnTo>
                    <a:lnTo>
                      <a:pt x="18" y="84"/>
                    </a:lnTo>
                    <a:lnTo>
                      <a:pt x="18" y="60"/>
                    </a:lnTo>
                    <a:lnTo>
                      <a:pt x="18" y="54"/>
                    </a:lnTo>
                    <a:lnTo>
                      <a:pt x="18" y="30"/>
                    </a:lnTo>
                    <a:lnTo>
                      <a:pt x="18" y="60"/>
                    </a:lnTo>
                    <a:lnTo>
                      <a:pt x="18" y="60"/>
                    </a:lnTo>
                    <a:lnTo>
                      <a:pt x="18" y="66"/>
                    </a:lnTo>
                    <a:lnTo>
                      <a:pt x="18" y="54"/>
                    </a:lnTo>
                    <a:lnTo>
                      <a:pt x="18" y="48"/>
                    </a:lnTo>
                    <a:lnTo>
                      <a:pt x="18" y="78"/>
                    </a:lnTo>
                    <a:lnTo>
                      <a:pt x="18" y="0"/>
                    </a:lnTo>
                    <a:lnTo>
                      <a:pt x="18" y="48"/>
                    </a:lnTo>
                    <a:lnTo>
                      <a:pt x="18" y="30"/>
                    </a:lnTo>
                    <a:lnTo>
                      <a:pt x="18" y="84"/>
                    </a:lnTo>
                    <a:lnTo>
                      <a:pt x="18" y="60"/>
                    </a:lnTo>
                    <a:lnTo>
                      <a:pt x="18" y="42"/>
                    </a:lnTo>
                    <a:lnTo>
                      <a:pt x="18" y="54"/>
                    </a:lnTo>
                    <a:lnTo>
                      <a:pt x="18" y="84"/>
                    </a:lnTo>
                    <a:lnTo>
                      <a:pt x="18" y="78"/>
                    </a:lnTo>
                    <a:lnTo>
                      <a:pt x="18" y="42"/>
                    </a:lnTo>
                    <a:lnTo>
                      <a:pt x="18" y="72"/>
                    </a:lnTo>
                    <a:lnTo>
                      <a:pt x="18" y="66"/>
                    </a:lnTo>
                    <a:lnTo>
                      <a:pt x="18" y="48"/>
                    </a:lnTo>
                    <a:lnTo>
                      <a:pt x="18" y="54"/>
                    </a:lnTo>
                    <a:lnTo>
                      <a:pt x="18" y="24"/>
                    </a:lnTo>
                    <a:lnTo>
                      <a:pt x="18" y="78"/>
                    </a:lnTo>
                    <a:lnTo>
                      <a:pt x="18" y="54"/>
                    </a:lnTo>
                    <a:lnTo>
                      <a:pt x="18" y="72"/>
                    </a:lnTo>
                    <a:lnTo>
                      <a:pt x="18" y="96"/>
                    </a:lnTo>
                    <a:lnTo>
                      <a:pt x="18" y="36"/>
                    </a:lnTo>
                    <a:lnTo>
                      <a:pt x="18" y="42"/>
                    </a:lnTo>
                    <a:lnTo>
                      <a:pt x="18" y="90"/>
                    </a:lnTo>
                    <a:lnTo>
                      <a:pt x="18" y="48"/>
                    </a:lnTo>
                    <a:lnTo>
                      <a:pt x="18" y="48"/>
                    </a:lnTo>
                    <a:lnTo>
                      <a:pt x="18" y="60"/>
                    </a:lnTo>
                    <a:lnTo>
                      <a:pt x="18" y="54"/>
                    </a:lnTo>
                    <a:lnTo>
                      <a:pt x="18" y="66"/>
                    </a:lnTo>
                    <a:lnTo>
                      <a:pt x="18" y="66"/>
                    </a:lnTo>
                    <a:lnTo>
                      <a:pt x="18" y="60"/>
                    </a:lnTo>
                    <a:lnTo>
                      <a:pt x="18" y="48"/>
                    </a:lnTo>
                    <a:lnTo>
                      <a:pt x="18" y="54"/>
                    </a:lnTo>
                    <a:lnTo>
                      <a:pt x="18" y="54"/>
                    </a:lnTo>
                    <a:lnTo>
                      <a:pt x="18" y="78"/>
                    </a:lnTo>
                    <a:lnTo>
                      <a:pt x="18" y="78"/>
                    </a:lnTo>
                    <a:lnTo>
                      <a:pt x="18" y="42"/>
                    </a:lnTo>
                    <a:lnTo>
                      <a:pt x="18" y="48"/>
                    </a:lnTo>
                    <a:lnTo>
                      <a:pt x="18" y="54"/>
                    </a:lnTo>
                    <a:lnTo>
                      <a:pt x="18" y="30"/>
                    </a:lnTo>
                    <a:lnTo>
                      <a:pt x="18" y="66"/>
                    </a:lnTo>
                    <a:lnTo>
                      <a:pt x="18" y="72"/>
                    </a:lnTo>
                    <a:lnTo>
                      <a:pt x="18" y="36"/>
                    </a:lnTo>
                    <a:lnTo>
                      <a:pt x="18" y="60"/>
                    </a:lnTo>
                    <a:lnTo>
                      <a:pt x="18" y="60"/>
                    </a:lnTo>
                    <a:lnTo>
                      <a:pt x="18" y="54"/>
                    </a:lnTo>
                    <a:lnTo>
                      <a:pt x="18" y="72"/>
                    </a:lnTo>
                    <a:lnTo>
                      <a:pt x="24" y="66"/>
                    </a:lnTo>
                    <a:lnTo>
                      <a:pt x="24" y="48"/>
                    </a:lnTo>
                    <a:lnTo>
                      <a:pt x="24" y="18"/>
                    </a:lnTo>
                    <a:lnTo>
                      <a:pt x="24" y="60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24" y="18"/>
                    </a:lnTo>
                    <a:lnTo>
                      <a:pt x="24" y="72"/>
                    </a:lnTo>
                    <a:lnTo>
                      <a:pt x="24" y="60"/>
                    </a:lnTo>
                    <a:lnTo>
                      <a:pt x="24" y="48"/>
                    </a:lnTo>
                    <a:lnTo>
                      <a:pt x="24" y="60"/>
                    </a:lnTo>
                    <a:lnTo>
                      <a:pt x="24" y="72"/>
                    </a:lnTo>
                    <a:lnTo>
                      <a:pt x="24" y="66"/>
                    </a:lnTo>
                    <a:lnTo>
                      <a:pt x="24" y="30"/>
                    </a:lnTo>
                    <a:lnTo>
                      <a:pt x="24" y="48"/>
                    </a:lnTo>
                    <a:lnTo>
                      <a:pt x="24" y="54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24" y="36"/>
                    </a:lnTo>
                    <a:lnTo>
                      <a:pt x="24" y="24"/>
                    </a:lnTo>
                    <a:lnTo>
                      <a:pt x="24" y="42"/>
                    </a:lnTo>
                    <a:lnTo>
                      <a:pt x="24" y="102"/>
                    </a:lnTo>
                    <a:lnTo>
                      <a:pt x="24" y="42"/>
                    </a:lnTo>
                    <a:lnTo>
                      <a:pt x="24" y="54"/>
                    </a:lnTo>
                    <a:lnTo>
                      <a:pt x="24" y="66"/>
                    </a:lnTo>
                    <a:lnTo>
                      <a:pt x="24" y="30"/>
                    </a:lnTo>
                    <a:lnTo>
                      <a:pt x="24" y="54"/>
                    </a:lnTo>
                    <a:lnTo>
                      <a:pt x="24" y="78"/>
                    </a:lnTo>
                    <a:lnTo>
                      <a:pt x="24" y="60"/>
                    </a:lnTo>
                    <a:lnTo>
                      <a:pt x="24" y="36"/>
                    </a:lnTo>
                    <a:lnTo>
                      <a:pt x="24" y="72"/>
                    </a:lnTo>
                    <a:lnTo>
                      <a:pt x="24" y="60"/>
                    </a:lnTo>
                    <a:lnTo>
                      <a:pt x="24" y="54"/>
                    </a:lnTo>
                    <a:lnTo>
                      <a:pt x="24" y="66"/>
                    </a:lnTo>
                    <a:lnTo>
                      <a:pt x="24" y="48"/>
                    </a:lnTo>
                    <a:lnTo>
                      <a:pt x="24" y="30"/>
                    </a:lnTo>
                    <a:lnTo>
                      <a:pt x="24" y="60"/>
                    </a:lnTo>
                    <a:lnTo>
                      <a:pt x="24" y="60"/>
                    </a:lnTo>
                    <a:lnTo>
                      <a:pt x="24" y="54"/>
                    </a:lnTo>
                    <a:lnTo>
                      <a:pt x="24" y="24"/>
                    </a:lnTo>
                    <a:lnTo>
                      <a:pt x="24" y="90"/>
                    </a:lnTo>
                    <a:lnTo>
                      <a:pt x="24" y="84"/>
                    </a:lnTo>
                    <a:lnTo>
                      <a:pt x="24" y="60"/>
                    </a:lnTo>
                    <a:lnTo>
                      <a:pt x="24" y="66"/>
                    </a:lnTo>
                    <a:lnTo>
                      <a:pt x="24" y="30"/>
                    </a:lnTo>
                    <a:lnTo>
                      <a:pt x="24" y="66"/>
                    </a:lnTo>
                    <a:lnTo>
                      <a:pt x="24" y="42"/>
                    </a:lnTo>
                    <a:lnTo>
                      <a:pt x="24" y="60"/>
                    </a:lnTo>
                    <a:lnTo>
                      <a:pt x="24" y="66"/>
                    </a:lnTo>
                    <a:lnTo>
                      <a:pt x="24" y="72"/>
                    </a:lnTo>
                    <a:lnTo>
                      <a:pt x="24" y="6"/>
                    </a:lnTo>
                    <a:lnTo>
                      <a:pt x="24" y="36"/>
                    </a:lnTo>
                    <a:lnTo>
                      <a:pt x="24" y="66"/>
                    </a:lnTo>
                    <a:lnTo>
                      <a:pt x="24" y="60"/>
                    </a:lnTo>
                    <a:lnTo>
                      <a:pt x="24" y="66"/>
                    </a:lnTo>
                    <a:lnTo>
                      <a:pt x="24" y="30"/>
                    </a:lnTo>
                    <a:lnTo>
                      <a:pt x="24" y="66"/>
                    </a:lnTo>
                    <a:lnTo>
                      <a:pt x="24" y="54"/>
                    </a:lnTo>
                    <a:lnTo>
                      <a:pt x="24" y="60"/>
                    </a:lnTo>
                    <a:lnTo>
                      <a:pt x="24" y="42"/>
                    </a:lnTo>
                    <a:lnTo>
                      <a:pt x="24" y="60"/>
                    </a:lnTo>
                    <a:lnTo>
                      <a:pt x="24" y="84"/>
                    </a:lnTo>
                    <a:lnTo>
                      <a:pt x="24" y="66"/>
                    </a:lnTo>
                    <a:lnTo>
                      <a:pt x="24" y="60"/>
                    </a:lnTo>
                    <a:lnTo>
                      <a:pt x="24" y="72"/>
                    </a:lnTo>
                    <a:lnTo>
                      <a:pt x="24" y="42"/>
                    </a:lnTo>
                    <a:lnTo>
                      <a:pt x="24" y="54"/>
                    </a:lnTo>
                    <a:lnTo>
                      <a:pt x="24" y="24"/>
                    </a:lnTo>
                    <a:lnTo>
                      <a:pt x="24" y="60"/>
                    </a:lnTo>
                    <a:lnTo>
                      <a:pt x="24" y="60"/>
                    </a:lnTo>
                    <a:lnTo>
                      <a:pt x="24" y="54"/>
                    </a:lnTo>
                    <a:lnTo>
                      <a:pt x="24" y="60"/>
                    </a:lnTo>
                    <a:lnTo>
                      <a:pt x="24" y="72"/>
                    </a:lnTo>
                    <a:lnTo>
                      <a:pt x="24" y="84"/>
                    </a:lnTo>
                    <a:lnTo>
                      <a:pt x="24" y="36"/>
                    </a:lnTo>
                    <a:lnTo>
                      <a:pt x="24" y="78"/>
                    </a:lnTo>
                    <a:lnTo>
                      <a:pt x="24" y="48"/>
                    </a:lnTo>
                    <a:lnTo>
                      <a:pt x="24" y="72"/>
                    </a:lnTo>
                    <a:lnTo>
                      <a:pt x="24" y="42"/>
                    </a:lnTo>
                    <a:lnTo>
                      <a:pt x="24" y="48"/>
                    </a:lnTo>
                    <a:lnTo>
                      <a:pt x="24" y="60"/>
                    </a:lnTo>
                    <a:lnTo>
                      <a:pt x="24" y="84"/>
                    </a:lnTo>
                    <a:lnTo>
                      <a:pt x="24" y="72"/>
                    </a:lnTo>
                    <a:lnTo>
                      <a:pt x="24" y="48"/>
                    </a:lnTo>
                    <a:lnTo>
                      <a:pt x="24" y="54"/>
                    </a:lnTo>
                    <a:lnTo>
                      <a:pt x="24" y="72"/>
                    </a:lnTo>
                    <a:lnTo>
                      <a:pt x="24" y="66"/>
                    </a:lnTo>
                    <a:lnTo>
                      <a:pt x="24" y="72"/>
                    </a:lnTo>
                    <a:lnTo>
                      <a:pt x="24" y="60"/>
                    </a:lnTo>
                    <a:lnTo>
                      <a:pt x="24" y="54"/>
                    </a:lnTo>
                    <a:lnTo>
                      <a:pt x="24" y="48"/>
                    </a:lnTo>
                    <a:lnTo>
                      <a:pt x="24" y="30"/>
                    </a:lnTo>
                    <a:lnTo>
                      <a:pt x="24" y="72"/>
                    </a:lnTo>
                    <a:lnTo>
                      <a:pt x="24" y="60"/>
                    </a:lnTo>
                    <a:lnTo>
                      <a:pt x="24" y="48"/>
                    </a:lnTo>
                    <a:lnTo>
                      <a:pt x="24" y="78"/>
                    </a:lnTo>
                    <a:lnTo>
                      <a:pt x="24" y="60"/>
                    </a:lnTo>
                    <a:lnTo>
                      <a:pt x="24" y="48"/>
                    </a:lnTo>
                    <a:lnTo>
                      <a:pt x="24" y="84"/>
                    </a:lnTo>
                    <a:lnTo>
                      <a:pt x="24" y="6"/>
                    </a:lnTo>
                    <a:lnTo>
                      <a:pt x="24" y="48"/>
                    </a:lnTo>
                    <a:lnTo>
                      <a:pt x="24" y="60"/>
                    </a:lnTo>
                    <a:lnTo>
                      <a:pt x="30" y="54"/>
                    </a:lnTo>
                    <a:lnTo>
                      <a:pt x="30" y="12"/>
                    </a:lnTo>
                    <a:lnTo>
                      <a:pt x="30" y="30"/>
                    </a:lnTo>
                    <a:lnTo>
                      <a:pt x="30" y="60"/>
                    </a:lnTo>
                    <a:lnTo>
                      <a:pt x="30" y="66"/>
                    </a:lnTo>
                    <a:lnTo>
                      <a:pt x="30" y="78"/>
                    </a:lnTo>
                    <a:lnTo>
                      <a:pt x="30" y="48"/>
                    </a:lnTo>
                    <a:lnTo>
                      <a:pt x="30" y="30"/>
                    </a:lnTo>
                    <a:lnTo>
                      <a:pt x="30" y="48"/>
                    </a:lnTo>
                    <a:lnTo>
                      <a:pt x="30" y="78"/>
                    </a:lnTo>
                    <a:lnTo>
                      <a:pt x="30" y="84"/>
                    </a:lnTo>
                    <a:lnTo>
                      <a:pt x="30" y="48"/>
                    </a:lnTo>
                    <a:lnTo>
                      <a:pt x="30" y="78"/>
                    </a:lnTo>
                    <a:lnTo>
                      <a:pt x="30" y="36"/>
                    </a:lnTo>
                    <a:lnTo>
                      <a:pt x="30" y="90"/>
                    </a:lnTo>
                    <a:lnTo>
                      <a:pt x="30" y="78"/>
                    </a:lnTo>
                    <a:lnTo>
                      <a:pt x="30" y="102"/>
                    </a:lnTo>
                    <a:lnTo>
                      <a:pt x="30" y="54"/>
                    </a:lnTo>
                    <a:lnTo>
                      <a:pt x="30" y="42"/>
                    </a:lnTo>
                    <a:lnTo>
                      <a:pt x="30" y="54"/>
                    </a:lnTo>
                    <a:lnTo>
                      <a:pt x="30" y="66"/>
                    </a:lnTo>
                    <a:lnTo>
                      <a:pt x="30" y="72"/>
                    </a:lnTo>
                    <a:lnTo>
                      <a:pt x="30" y="54"/>
                    </a:lnTo>
                    <a:lnTo>
                      <a:pt x="30" y="84"/>
                    </a:lnTo>
                    <a:lnTo>
                      <a:pt x="30" y="54"/>
                    </a:lnTo>
                    <a:lnTo>
                      <a:pt x="30" y="72"/>
                    </a:lnTo>
                    <a:lnTo>
                      <a:pt x="30" y="72"/>
                    </a:lnTo>
                    <a:lnTo>
                      <a:pt x="30" y="72"/>
                    </a:lnTo>
                    <a:lnTo>
                      <a:pt x="30" y="54"/>
                    </a:lnTo>
                    <a:lnTo>
                      <a:pt x="30" y="72"/>
                    </a:lnTo>
                    <a:lnTo>
                      <a:pt x="30" y="36"/>
                    </a:lnTo>
                    <a:lnTo>
                      <a:pt x="30" y="54"/>
                    </a:lnTo>
                    <a:lnTo>
                      <a:pt x="30" y="48"/>
                    </a:lnTo>
                    <a:lnTo>
                      <a:pt x="30" y="72"/>
                    </a:lnTo>
                    <a:lnTo>
                      <a:pt x="30" y="42"/>
                    </a:lnTo>
                    <a:lnTo>
                      <a:pt x="30" y="60"/>
                    </a:lnTo>
                    <a:lnTo>
                      <a:pt x="30" y="54"/>
                    </a:lnTo>
                    <a:lnTo>
                      <a:pt x="30" y="84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54"/>
                    </a:lnTo>
                    <a:lnTo>
                      <a:pt x="30" y="54"/>
                    </a:lnTo>
                    <a:lnTo>
                      <a:pt x="30" y="90"/>
                    </a:lnTo>
                    <a:lnTo>
                      <a:pt x="30" y="48"/>
                    </a:lnTo>
                    <a:lnTo>
                      <a:pt x="30" y="36"/>
                    </a:lnTo>
                    <a:lnTo>
                      <a:pt x="30" y="114"/>
                    </a:lnTo>
                    <a:lnTo>
                      <a:pt x="30" y="48"/>
                    </a:lnTo>
                    <a:lnTo>
                      <a:pt x="30" y="78"/>
                    </a:lnTo>
                    <a:lnTo>
                      <a:pt x="30" y="72"/>
                    </a:lnTo>
                    <a:lnTo>
                      <a:pt x="30" y="6"/>
                    </a:lnTo>
                    <a:lnTo>
                      <a:pt x="30" y="42"/>
                    </a:lnTo>
                    <a:lnTo>
                      <a:pt x="30" y="54"/>
                    </a:lnTo>
                    <a:lnTo>
                      <a:pt x="30" y="36"/>
                    </a:lnTo>
                    <a:lnTo>
                      <a:pt x="30" y="60"/>
                    </a:lnTo>
                    <a:lnTo>
                      <a:pt x="30" y="96"/>
                    </a:lnTo>
                    <a:lnTo>
                      <a:pt x="30" y="36"/>
                    </a:lnTo>
                    <a:lnTo>
                      <a:pt x="30" y="60"/>
                    </a:lnTo>
                    <a:lnTo>
                      <a:pt x="30" y="54"/>
                    </a:lnTo>
                    <a:lnTo>
                      <a:pt x="30" y="48"/>
                    </a:lnTo>
                    <a:lnTo>
                      <a:pt x="30" y="72"/>
                    </a:lnTo>
                    <a:lnTo>
                      <a:pt x="30" y="90"/>
                    </a:lnTo>
                    <a:lnTo>
                      <a:pt x="30" y="84"/>
                    </a:lnTo>
                    <a:lnTo>
                      <a:pt x="30" y="30"/>
                    </a:lnTo>
                    <a:lnTo>
                      <a:pt x="30" y="102"/>
                    </a:lnTo>
                    <a:lnTo>
                      <a:pt x="30" y="60"/>
                    </a:lnTo>
                    <a:lnTo>
                      <a:pt x="30" y="48"/>
                    </a:lnTo>
                    <a:lnTo>
                      <a:pt x="30" y="54"/>
                    </a:lnTo>
                    <a:lnTo>
                      <a:pt x="30" y="54"/>
                    </a:lnTo>
                    <a:lnTo>
                      <a:pt x="30" y="6"/>
                    </a:lnTo>
                    <a:lnTo>
                      <a:pt x="30" y="36"/>
                    </a:lnTo>
                    <a:lnTo>
                      <a:pt x="30" y="54"/>
                    </a:lnTo>
                    <a:lnTo>
                      <a:pt x="30" y="66"/>
                    </a:lnTo>
                    <a:lnTo>
                      <a:pt x="30" y="24"/>
                    </a:lnTo>
                    <a:lnTo>
                      <a:pt x="30" y="48"/>
                    </a:lnTo>
                    <a:lnTo>
                      <a:pt x="30" y="54"/>
                    </a:lnTo>
                    <a:lnTo>
                      <a:pt x="30" y="66"/>
                    </a:lnTo>
                    <a:lnTo>
                      <a:pt x="30" y="90"/>
                    </a:lnTo>
                    <a:lnTo>
                      <a:pt x="30" y="54"/>
                    </a:lnTo>
                    <a:lnTo>
                      <a:pt x="30" y="60"/>
                    </a:lnTo>
                    <a:lnTo>
                      <a:pt x="30" y="42"/>
                    </a:lnTo>
                    <a:lnTo>
                      <a:pt x="30" y="12"/>
                    </a:lnTo>
                    <a:lnTo>
                      <a:pt x="30" y="48"/>
                    </a:lnTo>
                    <a:lnTo>
                      <a:pt x="30" y="12"/>
                    </a:lnTo>
                    <a:lnTo>
                      <a:pt x="30" y="60"/>
                    </a:lnTo>
                    <a:lnTo>
                      <a:pt x="30" y="24"/>
                    </a:lnTo>
                    <a:lnTo>
                      <a:pt x="30" y="54"/>
                    </a:lnTo>
                    <a:lnTo>
                      <a:pt x="30" y="54"/>
                    </a:lnTo>
                    <a:lnTo>
                      <a:pt x="30" y="72"/>
                    </a:lnTo>
                    <a:lnTo>
                      <a:pt x="30" y="42"/>
                    </a:lnTo>
                    <a:lnTo>
                      <a:pt x="30" y="66"/>
                    </a:lnTo>
                    <a:lnTo>
                      <a:pt x="30" y="36"/>
                    </a:lnTo>
                    <a:lnTo>
                      <a:pt x="30" y="96"/>
                    </a:lnTo>
                    <a:lnTo>
                      <a:pt x="30" y="36"/>
                    </a:lnTo>
                    <a:lnTo>
                      <a:pt x="30" y="42"/>
                    </a:lnTo>
                    <a:lnTo>
                      <a:pt x="30" y="30"/>
                    </a:lnTo>
                    <a:lnTo>
                      <a:pt x="30" y="60"/>
                    </a:lnTo>
                    <a:lnTo>
                      <a:pt x="30" y="30"/>
                    </a:lnTo>
                    <a:lnTo>
                      <a:pt x="30" y="60"/>
                    </a:lnTo>
                    <a:lnTo>
                      <a:pt x="30" y="30"/>
                    </a:lnTo>
                    <a:lnTo>
                      <a:pt x="30" y="60"/>
                    </a:lnTo>
                    <a:lnTo>
                      <a:pt x="36" y="60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6" y="84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6" y="60"/>
                    </a:lnTo>
                    <a:lnTo>
                      <a:pt x="36" y="42"/>
                    </a:lnTo>
                    <a:lnTo>
                      <a:pt x="36" y="78"/>
                    </a:lnTo>
                    <a:lnTo>
                      <a:pt x="36" y="60"/>
                    </a:lnTo>
                    <a:lnTo>
                      <a:pt x="36" y="54"/>
                    </a:lnTo>
                    <a:lnTo>
                      <a:pt x="36" y="78"/>
                    </a:lnTo>
                    <a:lnTo>
                      <a:pt x="36" y="66"/>
                    </a:lnTo>
                    <a:lnTo>
                      <a:pt x="36" y="78"/>
                    </a:lnTo>
                    <a:lnTo>
                      <a:pt x="36" y="66"/>
                    </a:lnTo>
                    <a:lnTo>
                      <a:pt x="36" y="54"/>
                    </a:lnTo>
                    <a:lnTo>
                      <a:pt x="36" y="18"/>
                    </a:lnTo>
                    <a:lnTo>
                      <a:pt x="36" y="42"/>
                    </a:lnTo>
                    <a:lnTo>
                      <a:pt x="36" y="102"/>
                    </a:lnTo>
                    <a:lnTo>
                      <a:pt x="36" y="90"/>
                    </a:lnTo>
                    <a:lnTo>
                      <a:pt x="36" y="78"/>
                    </a:lnTo>
                    <a:lnTo>
                      <a:pt x="36" y="102"/>
                    </a:lnTo>
                    <a:lnTo>
                      <a:pt x="36" y="42"/>
                    </a:lnTo>
                    <a:lnTo>
                      <a:pt x="36" y="90"/>
                    </a:lnTo>
                    <a:lnTo>
                      <a:pt x="36" y="66"/>
                    </a:lnTo>
                    <a:lnTo>
                      <a:pt x="36" y="48"/>
                    </a:lnTo>
                    <a:lnTo>
                      <a:pt x="36" y="24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36" y="84"/>
                    </a:lnTo>
                    <a:lnTo>
                      <a:pt x="36" y="60"/>
                    </a:lnTo>
                    <a:lnTo>
                      <a:pt x="36" y="54"/>
                    </a:lnTo>
                    <a:lnTo>
                      <a:pt x="36" y="108"/>
                    </a:lnTo>
                    <a:lnTo>
                      <a:pt x="36" y="48"/>
                    </a:lnTo>
                    <a:lnTo>
                      <a:pt x="36" y="90"/>
                    </a:lnTo>
                    <a:lnTo>
                      <a:pt x="36" y="60"/>
                    </a:lnTo>
                    <a:lnTo>
                      <a:pt x="36" y="78"/>
                    </a:lnTo>
                    <a:lnTo>
                      <a:pt x="36" y="30"/>
                    </a:lnTo>
                    <a:lnTo>
                      <a:pt x="36" y="24"/>
                    </a:lnTo>
                    <a:lnTo>
                      <a:pt x="36" y="108"/>
                    </a:lnTo>
                    <a:lnTo>
                      <a:pt x="36" y="66"/>
                    </a:lnTo>
                    <a:lnTo>
                      <a:pt x="36" y="78"/>
                    </a:lnTo>
                    <a:lnTo>
                      <a:pt x="36" y="90"/>
                    </a:lnTo>
                    <a:lnTo>
                      <a:pt x="36" y="48"/>
                    </a:lnTo>
                    <a:lnTo>
                      <a:pt x="36" y="84"/>
                    </a:lnTo>
                    <a:lnTo>
                      <a:pt x="36" y="48"/>
                    </a:lnTo>
                    <a:lnTo>
                      <a:pt x="36" y="36"/>
                    </a:lnTo>
                    <a:lnTo>
                      <a:pt x="36" y="36"/>
                    </a:lnTo>
                    <a:lnTo>
                      <a:pt x="36" y="18"/>
                    </a:lnTo>
                    <a:lnTo>
                      <a:pt x="36" y="36"/>
                    </a:lnTo>
                    <a:lnTo>
                      <a:pt x="36" y="36"/>
                    </a:lnTo>
                    <a:lnTo>
                      <a:pt x="36" y="84"/>
                    </a:lnTo>
                    <a:lnTo>
                      <a:pt x="36" y="48"/>
                    </a:lnTo>
                    <a:lnTo>
                      <a:pt x="36" y="66"/>
                    </a:lnTo>
                    <a:lnTo>
                      <a:pt x="36" y="42"/>
                    </a:lnTo>
                    <a:lnTo>
                      <a:pt x="36" y="36"/>
                    </a:lnTo>
                    <a:lnTo>
                      <a:pt x="36" y="30"/>
                    </a:lnTo>
                    <a:lnTo>
                      <a:pt x="36" y="30"/>
                    </a:lnTo>
                    <a:lnTo>
                      <a:pt x="36" y="48"/>
                    </a:lnTo>
                    <a:lnTo>
                      <a:pt x="36" y="84"/>
                    </a:lnTo>
                    <a:lnTo>
                      <a:pt x="36" y="54"/>
                    </a:lnTo>
                    <a:lnTo>
                      <a:pt x="36" y="84"/>
                    </a:lnTo>
                    <a:lnTo>
                      <a:pt x="36" y="54"/>
                    </a:lnTo>
                    <a:lnTo>
                      <a:pt x="36" y="66"/>
                    </a:lnTo>
                    <a:lnTo>
                      <a:pt x="36" y="54"/>
                    </a:lnTo>
                    <a:lnTo>
                      <a:pt x="36" y="60"/>
                    </a:lnTo>
                    <a:lnTo>
                      <a:pt x="36" y="84"/>
                    </a:lnTo>
                    <a:lnTo>
                      <a:pt x="36" y="54"/>
                    </a:lnTo>
                    <a:lnTo>
                      <a:pt x="36" y="90"/>
                    </a:lnTo>
                    <a:lnTo>
                      <a:pt x="36" y="42"/>
                    </a:lnTo>
                    <a:lnTo>
                      <a:pt x="36" y="60"/>
                    </a:lnTo>
                    <a:lnTo>
                      <a:pt x="36" y="42"/>
                    </a:lnTo>
                    <a:lnTo>
                      <a:pt x="36" y="24"/>
                    </a:lnTo>
                    <a:lnTo>
                      <a:pt x="36" y="36"/>
                    </a:lnTo>
                    <a:lnTo>
                      <a:pt x="36" y="84"/>
                    </a:lnTo>
                    <a:lnTo>
                      <a:pt x="36" y="72"/>
                    </a:lnTo>
                    <a:lnTo>
                      <a:pt x="36" y="66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36" y="48"/>
                    </a:lnTo>
                    <a:lnTo>
                      <a:pt x="36" y="54"/>
                    </a:lnTo>
                    <a:lnTo>
                      <a:pt x="36" y="54"/>
                    </a:lnTo>
                    <a:lnTo>
                      <a:pt x="36" y="42"/>
                    </a:lnTo>
                    <a:lnTo>
                      <a:pt x="36" y="42"/>
                    </a:lnTo>
                    <a:lnTo>
                      <a:pt x="36" y="60"/>
                    </a:lnTo>
                    <a:lnTo>
                      <a:pt x="36" y="84"/>
                    </a:lnTo>
                    <a:lnTo>
                      <a:pt x="36" y="60"/>
                    </a:lnTo>
                    <a:lnTo>
                      <a:pt x="36" y="54"/>
                    </a:lnTo>
                    <a:lnTo>
                      <a:pt x="36" y="30"/>
                    </a:lnTo>
                    <a:lnTo>
                      <a:pt x="36" y="54"/>
                    </a:lnTo>
                    <a:lnTo>
                      <a:pt x="36" y="66"/>
                    </a:lnTo>
                    <a:lnTo>
                      <a:pt x="36" y="84"/>
                    </a:lnTo>
                    <a:lnTo>
                      <a:pt x="36" y="48"/>
                    </a:lnTo>
                    <a:lnTo>
                      <a:pt x="36" y="30"/>
                    </a:lnTo>
                    <a:lnTo>
                      <a:pt x="36" y="36"/>
                    </a:lnTo>
                    <a:lnTo>
                      <a:pt x="36" y="78"/>
                    </a:lnTo>
                    <a:lnTo>
                      <a:pt x="36" y="66"/>
                    </a:lnTo>
                    <a:lnTo>
                      <a:pt x="36" y="60"/>
                    </a:lnTo>
                    <a:lnTo>
                      <a:pt x="36" y="48"/>
                    </a:lnTo>
                    <a:lnTo>
                      <a:pt x="36" y="60"/>
                    </a:lnTo>
                    <a:lnTo>
                      <a:pt x="36" y="42"/>
                    </a:lnTo>
                    <a:lnTo>
                      <a:pt x="36" y="66"/>
                    </a:lnTo>
                    <a:lnTo>
                      <a:pt x="36" y="54"/>
                    </a:lnTo>
                    <a:lnTo>
                      <a:pt x="42" y="84"/>
                    </a:lnTo>
                    <a:lnTo>
                      <a:pt x="42" y="30"/>
                    </a:lnTo>
                    <a:lnTo>
                      <a:pt x="42" y="48"/>
                    </a:lnTo>
                    <a:lnTo>
                      <a:pt x="42" y="84"/>
                    </a:lnTo>
                    <a:lnTo>
                      <a:pt x="42" y="54"/>
                    </a:lnTo>
                    <a:lnTo>
                      <a:pt x="42" y="48"/>
                    </a:lnTo>
                    <a:lnTo>
                      <a:pt x="42" y="72"/>
                    </a:lnTo>
                    <a:lnTo>
                      <a:pt x="42" y="78"/>
                    </a:lnTo>
                    <a:lnTo>
                      <a:pt x="42" y="78"/>
                    </a:lnTo>
                    <a:lnTo>
                      <a:pt x="42" y="66"/>
                    </a:lnTo>
                    <a:lnTo>
                      <a:pt x="42" y="102"/>
                    </a:lnTo>
                    <a:lnTo>
                      <a:pt x="42" y="72"/>
                    </a:lnTo>
                    <a:lnTo>
                      <a:pt x="42" y="48"/>
                    </a:lnTo>
                    <a:lnTo>
                      <a:pt x="42" y="60"/>
                    </a:lnTo>
                    <a:lnTo>
                      <a:pt x="42" y="24"/>
                    </a:lnTo>
                    <a:lnTo>
                      <a:pt x="42" y="66"/>
                    </a:lnTo>
                    <a:lnTo>
                      <a:pt x="42" y="48"/>
                    </a:lnTo>
                    <a:lnTo>
                      <a:pt x="42" y="60"/>
                    </a:lnTo>
                    <a:lnTo>
                      <a:pt x="42" y="72"/>
                    </a:lnTo>
                    <a:lnTo>
                      <a:pt x="42" y="54"/>
                    </a:lnTo>
                    <a:lnTo>
                      <a:pt x="42" y="60"/>
                    </a:lnTo>
                    <a:lnTo>
                      <a:pt x="42" y="72"/>
                    </a:lnTo>
                    <a:lnTo>
                      <a:pt x="42" y="96"/>
                    </a:lnTo>
                    <a:lnTo>
                      <a:pt x="42" y="96"/>
                    </a:lnTo>
                    <a:lnTo>
                      <a:pt x="42" y="18"/>
                    </a:lnTo>
                    <a:lnTo>
                      <a:pt x="42" y="54"/>
                    </a:lnTo>
                    <a:lnTo>
                      <a:pt x="42" y="30"/>
                    </a:lnTo>
                    <a:lnTo>
                      <a:pt x="42" y="54"/>
                    </a:lnTo>
                    <a:lnTo>
                      <a:pt x="42" y="60"/>
                    </a:lnTo>
                    <a:lnTo>
                      <a:pt x="42" y="72"/>
                    </a:lnTo>
                    <a:lnTo>
                      <a:pt x="42" y="54"/>
                    </a:lnTo>
                    <a:lnTo>
                      <a:pt x="42" y="66"/>
                    </a:lnTo>
                    <a:lnTo>
                      <a:pt x="42" y="60"/>
                    </a:lnTo>
                    <a:lnTo>
                      <a:pt x="42" y="42"/>
                    </a:lnTo>
                    <a:lnTo>
                      <a:pt x="42" y="24"/>
                    </a:lnTo>
                    <a:lnTo>
                      <a:pt x="42" y="66"/>
                    </a:lnTo>
                    <a:lnTo>
                      <a:pt x="42" y="54"/>
                    </a:lnTo>
                    <a:lnTo>
                      <a:pt x="42" y="42"/>
                    </a:lnTo>
                    <a:lnTo>
                      <a:pt x="42" y="66"/>
                    </a:lnTo>
                    <a:lnTo>
                      <a:pt x="42" y="60"/>
                    </a:lnTo>
                    <a:lnTo>
                      <a:pt x="42" y="60"/>
                    </a:lnTo>
                    <a:lnTo>
                      <a:pt x="42" y="72"/>
                    </a:lnTo>
                    <a:lnTo>
                      <a:pt x="42" y="54"/>
                    </a:lnTo>
                    <a:lnTo>
                      <a:pt x="42" y="48"/>
                    </a:lnTo>
                    <a:lnTo>
                      <a:pt x="42" y="96"/>
                    </a:lnTo>
                    <a:lnTo>
                      <a:pt x="42" y="42"/>
                    </a:lnTo>
                    <a:lnTo>
                      <a:pt x="42" y="60"/>
                    </a:lnTo>
                    <a:lnTo>
                      <a:pt x="42" y="84"/>
                    </a:lnTo>
                    <a:lnTo>
                      <a:pt x="42" y="54"/>
                    </a:lnTo>
                    <a:lnTo>
                      <a:pt x="42" y="24"/>
                    </a:lnTo>
                    <a:lnTo>
                      <a:pt x="42" y="30"/>
                    </a:lnTo>
                    <a:lnTo>
                      <a:pt x="42" y="54"/>
                    </a:lnTo>
                    <a:lnTo>
                      <a:pt x="42" y="24"/>
                    </a:lnTo>
                    <a:lnTo>
                      <a:pt x="42" y="96"/>
                    </a:lnTo>
                    <a:lnTo>
                      <a:pt x="42" y="66"/>
                    </a:lnTo>
                    <a:lnTo>
                      <a:pt x="42" y="90"/>
                    </a:lnTo>
                    <a:lnTo>
                      <a:pt x="42" y="102"/>
                    </a:lnTo>
                    <a:lnTo>
                      <a:pt x="42" y="78"/>
                    </a:lnTo>
                    <a:lnTo>
                      <a:pt x="42" y="60"/>
                    </a:lnTo>
                    <a:lnTo>
                      <a:pt x="42" y="66"/>
                    </a:lnTo>
                    <a:lnTo>
                      <a:pt x="42" y="42"/>
                    </a:lnTo>
                    <a:lnTo>
                      <a:pt x="42" y="78"/>
                    </a:lnTo>
                    <a:lnTo>
                      <a:pt x="42" y="48"/>
                    </a:lnTo>
                    <a:lnTo>
                      <a:pt x="42" y="42"/>
                    </a:lnTo>
                    <a:lnTo>
                      <a:pt x="42" y="42"/>
                    </a:lnTo>
                    <a:lnTo>
                      <a:pt x="42" y="36"/>
                    </a:lnTo>
                    <a:lnTo>
                      <a:pt x="42" y="12"/>
                    </a:lnTo>
                    <a:lnTo>
                      <a:pt x="42" y="18"/>
                    </a:lnTo>
                    <a:lnTo>
                      <a:pt x="42" y="84"/>
                    </a:lnTo>
                    <a:lnTo>
                      <a:pt x="42" y="48"/>
                    </a:lnTo>
                    <a:lnTo>
                      <a:pt x="42" y="42"/>
                    </a:lnTo>
                    <a:lnTo>
                      <a:pt x="42" y="54"/>
                    </a:lnTo>
                    <a:lnTo>
                      <a:pt x="42" y="66"/>
                    </a:lnTo>
                    <a:lnTo>
                      <a:pt x="42" y="78"/>
                    </a:lnTo>
                    <a:lnTo>
                      <a:pt x="42" y="54"/>
                    </a:lnTo>
                    <a:lnTo>
                      <a:pt x="42" y="42"/>
                    </a:lnTo>
                    <a:lnTo>
                      <a:pt x="42" y="60"/>
                    </a:lnTo>
                    <a:lnTo>
                      <a:pt x="42" y="54"/>
                    </a:lnTo>
                    <a:lnTo>
                      <a:pt x="42" y="48"/>
                    </a:lnTo>
                    <a:lnTo>
                      <a:pt x="42" y="54"/>
                    </a:lnTo>
                    <a:lnTo>
                      <a:pt x="42" y="66"/>
                    </a:lnTo>
                    <a:lnTo>
                      <a:pt x="42" y="48"/>
                    </a:lnTo>
                    <a:lnTo>
                      <a:pt x="42" y="60"/>
                    </a:lnTo>
                    <a:lnTo>
                      <a:pt x="42" y="30"/>
                    </a:lnTo>
                    <a:lnTo>
                      <a:pt x="42" y="54"/>
                    </a:lnTo>
                    <a:lnTo>
                      <a:pt x="42" y="72"/>
                    </a:lnTo>
                    <a:lnTo>
                      <a:pt x="42" y="54"/>
                    </a:lnTo>
                    <a:lnTo>
                      <a:pt x="42" y="42"/>
                    </a:lnTo>
                    <a:lnTo>
                      <a:pt x="42" y="78"/>
                    </a:lnTo>
                    <a:lnTo>
                      <a:pt x="42" y="36"/>
                    </a:lnTo>
                    <a:lnTo>
                      <a:pt x="42" y="72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2" y="84"/>
                    </a:lnTo>
                    <a:lnTo>
                      <a:pt x="42" y="66"/>
                    </a:lnTo>
                    <a:lnTo>
                      <a:pt x="42" y="84"/>
                    </a:lnTo>
                    <a:lnTo>
                      <a:pt x="42" y="66"/>
                    </a:lnTo>
                    <a:lnTo>
                      <a:pt x="42" y="96"/>
                    </a:lnTo>
                    <a:lnTo>
                      <a:pt x="42" y="24"/>
                    </a:lnTo>
                    <a:lnTo>
                      <a:pt x="42" y="60"/>
                    </a:lnTo>
                    <a:lnTo>
                      <a:pt x="42" y="72"/>
                    </a:lnTo>
                    <a:lnTo>
                      <a:pt x="42" y="72"/>
                    </a:lnTo>
                    <a:lnTo>
                      <a:pt x="48" y="84"/>
                    </a:lnTo>
                    <a:lnTo>
                      <a:pt x="48" y="90"/>
                    </a:lnTo>
                    <a:lnTo>
                      <a:pt x="48" y="36"/>
                    </a:lnTo>
                    <a:lnTo>
                      <a:pt x="48" y="78"/>
                    </a:lnTo>
                    <a:lnTo>
                      <a:pt x="48" y="66"/>
                    </a:lnTo>
                    <a:lnTo>
                      <a:pt x="48" y="30"/>
                    </a:lnTo>
                    <a:lnTo>
                      <a:pt x="48" y="42"/>
                    </a:lnTo>
                    <a:lnTo>
                      <a:pt x="48" y="84"/>
                    </a:lnTo>
                    <a:lnTo>
                      <a:pt x="48" y="60"/>
                    </a:lnTo>
                    <a:lnTo>
                      <a:pt x="48" y="30"/>
                    </a:lnTo>
                    <a:lnTo>
                      <a:pt x="48" y="42"/>
                    </a:lnTo>
                    <a:lnTo>
                      <a:pt x="48" y="78"/>
                    </a:lnTo>
                    <a:lnTo>
                      <a:pt x="48" y="66"/>
                    </a:lnTo>
                    <a:lnTo>
                      <a:pt x="48" y="60"/>
                    </a:lnTo>
                    <a:lnTo>
                      <a:pt x="48" y="54"/>
                    </a:lnTo>
                    <a:lnTo>
                      <a:pt x="48" y="72"/>
                    </a:lnTo>
                    <a:lnTo>
                      <a:pt x="48" y="60"/>
                    </a:lnTo>
                    <a:lnTo>
                      <a:pt x="48" y="36"/>
                    </a:lnTo>
                    <a:lnTo>
                      <a:pt x="48" y="78"/>
                    </a:lnTo>
                    <a:lnTo>
                      <a:pt x="48" y="66"/>
                    </a:lnTo>
                    <a:lnTo>
                      <a:pt x="48" y="42"/>
                    </a:lnTo>
                    <a:lnTo>
                      <a:pt x="48" y="96"/>
                    </a:lnTo>
                    <a:lnTo>
                      <a:pt x="48" y="60"/>
                    </a:lnTo>
                    <a:lnTo>
                      <a:pt x="48" y="42"/>
                    </a:lnTo>
                    <a:lnTo>
                      <a:pt x="48" y="24"/>
                    </a:lnTo>
                    <a:lnTo>
                      <a:pt x="48" y="30"/>
                    </a:lnTo>
                    <a:lnTo>
                      <a:pt x="48" y="42"/>
                    </a:lnTo>
                    <a:lnTo>
                      <a:pt x="48" y="84"/>
                    </a:lnTo>
                    <a:lnTo>
                      <a:pt x="48" y="48"/>
                    </a:lnTo>
                    <a:lnTo>
                      <a:pt x="48" y="66"/>
                    </a:lnTo>
                    <a:lnTo>
                      <a:pt x="48" y="78"/>
                    </a:lnTo>
                    <a:lnTo>
                      <a:pt x="48" y="66"/>
                    </a:lnTo>
                    <a:lnTo>
                      <a:pt x="48" y="54"/>
                    </a:lnTo>
                    <a:lnTo>
                      <a:pt x="48" y="60"/>
                    </a:lnTo>
                    <a:lnTo>
                      <a:pt x="48" y="48"/>
                    </a:lnTo>
                    <a:lnTo>
                      <a:pt x="48" y="72"/>
                    </a:lnTo>
                    <a:lnTo>
                      <a:pt x="48" y="42"/>
                    </a:lnTo>
                    <a:lnTo>
                      <a:pt x="48" y="42"/>
                    </a:lnTo>
                    <a:lnTo>
                      <a:pt x="48" y="84"/>
                    </a:lnTo>
                    <a:lnTo>
                      <a:pt x="48" y="48"/>
                    </a:lnTo>
                    <a:lnTo>
                      <a:pt x="48" y="72"/>
                    </a:lnTo>
                    <a:lnTo>
                      <a:pt x="48" y="84"/>
                    </a:lnTo>
                    <a:lnTo>
                      <a:pt x="48" y="60"/>
                    </a:lnTo>
                    <a:lnTo>
                      <a:pt x="48" y="30"/>
                    </a:lnTo>
                    <a:lnTo>
                      <a:pt x="48" y="30"/>
                    </a:lnTo>
                    <a:lnTo>
                      <a:pt x="48" y="42"/>
                    </a:lnTo>
                    <a:lnTo>
                      <a:pt x="48" y="54"/>
                    </a:lnTo>
                    <a:lnTo>
                      <a:pt x="48" y="42"/>
                    </a:lnTo>
                    <a:lnTo>
                      <a:pt x="48" y="42"/>
                    </a:lnTo>
                    <a:lnTo>
                      <a:pt x="48" y="66"/>
                    </a:lnTo>
                    <a:lnTo>
                      <a:pt x="48" y="48"/>
                    </a:lnTo>
                    <a:lnTo>
                      <a:pt x="48" y="66"/>
                    </a:lnTo>
                    <a:lnTo>
                      <a:pt x="48" y="48"/>
                    </a:lnTo>
                    <a:lnTo>
                      <a:pt x="48" y="66"/>
                    </a:lnTo>
                    <a:lnTo>
                      <a:pt x="48" y="66"/>
                    </a:lnTo>
                    <a:lnTo>
                      <a:pt x="48" y="54"/>
                    </a:lnTo>
                    <a:lnTo>
                      <a:pt x="48" y="108"/>
                    </a:lnTo>
                    <a:lnTo>
                      <a:pt x="48" y="102"/>
                    </a:lnTo>
                    <a:lnTo>
                      <a:pt x="48" y="60"/>
                    </a:lnTo>
                    <a:lnTo>
                      <a:pt x="48" y="36"/>
                    </a:lnTo>
                    <a:lnTo>
                      <a:pt x="48" y="30"/>
                    </a:lnTo>
                    <a:lnTo>
                      <a:pt x="48" y="60"/>
                    </a:lnTo>
                    <a:lnTo>
                      <a:pt x="48" y="78"/>
                    </a:lnTo>
                    <a:lnTo>
                      <a:pt x="48" y="54"/>
                    </a:lnTo>
                    <a:lnTo>
                      <a:pt x="48" y="60"/>
                    </a:lnTo>
                    <a:lnTo>
                      <a:pt x="48" y="6"/>
                    </a:lnTo>
                    <a:lnTo>
                      <a:pt x="48" y="48"/>
                    </a:lnTo>
                    <a:lnTo>
                      <a:pt x="48" y="48"/>
                    </a:lnTo>
                    <a:lnTo>
                      <a:pt x="48" y="48"/>
                    </a:lnTo>
                    <a:lnTo>
                      <a:pt x="48" y="66"/>
                    </a:lnTo>
                    <a:lnTo>
                      <a:pt x="48" y="48"/>
                    </a:lnTo>
                    <a:lnTo>
                      <a:pt x="48" y="48"/>
                    </a:lnTo>
                    <a:lnTo>
                      <a:pt x="48" y="48"/>
                    </a:lnTo>
                    <a:lnTo>
                      <a:pt x="48" y="48"/>
                    </a:lnTo>
                    <a:lnTo>
                      <a:pt x="48" y="36"/>
                    </a:lnTo>
                    <a:lnTo>
                      <a:pt x="48" y="30"/>
                    </a:lnTo>
                    <a:lnTo>
                      <a:pt x="48" y="48"/>
                    </a:lnTo>
                    <a:lnTo>
                      <a:pt x="48" y="90"/>
                    </a:lnTo>
                    <a:lnTo>
                      <a:pt x="48" y="36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48" y="60"/>
                    </a:lnTo>
                    <a:lnTo>
                      <a:pt x="48" y="42"/>
                    </a:lnTo>
                    <a:lnTo>
                      <a:pt x="48" y="54"/>
                    </a:lnTo>
                    <a:lnTo>
                      <a:pt x="48" y="30"/>
                    </a:lnTo>
                    <a:lnTo>
                      <a:pt x="48" y="90"/>
                    </a:lnTo>
                    <a:lnTo>
                      <a:pt x="48" y="84"/>
                    </a:lnTo>
                    <a:lnTo>
                      <a:pt x="48" y="36"/>
                    </a:lnTo>
                    <a:lnTo>
                      <a:pt x="48" y="36"/>
                    </a:lnTo>
                    <a:lnTo>
                      <a:pt x="48" y="48"/>
                    </a:lnTo>
                    <a:lnTo>
                      <a:pt x="48" y="48"/>
                    </a:lnTo>
                    <a:lnTo>
                      <a:pt x="48" y="84"/>
                    </a:lnTo>
                    <a:lnTo>
                      <a:pt x="48" y="84"/>
                    </a:lnTo>
                    <a:lnTo>
                      <a:pt x="48" y="72"/>
                    </a:lnTo>
                    <a:lnTo>
                      <a:pt x="48" y="66"/>
                    </a:lnTo>
                    <a:lnTo>
                      <a:pt x="48" y="72"/>
                    </a:lnTo>
                    <a:lnTo>
                      <a:pt x="48" y="72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48" y="66"/>
                    </a:lnTo>
                    <a:lnTo>
                      <a:pt x="48" y="48"/>
                    </a:lnTo>
                    <a:lnTo>
                      <a:pt x="54" y="42"/>
                    </a:lnTo>
                    <a:lnTo>
                      <a:pt x="54" y="54"/>
                    </a:lnTo>
                    <a:lnTo>
                      <a:pt x="54" y="96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54" y="42"/>
                    </a:lnTo>
                    <a:lnTo>
                      <a:pt x="54" y="48"/>
                    </a:lnTo>
                    <a:lnTo>
                      <a:pt x="54" y="60"/>
                    </a:lnTo>
                    <a:lnTo>
                      <a:pt x="54" y="48"/>
                    </a:lnTo>
                    <a:lnTo>
                      <a:pt x="54" y="54"/>
                    </a:lnTo>
                    <a:lnTo>
                      <a:pt x="54" y="30"/>
                    </a:lnTo>
                    <a:lnTo>
                      <a:pt x="54" y="72"/>
                    </a:lnTo>
                    <a:lnTo>
                      <a:pt x="54" y="42"/>
                    </a:lnTo>
                    <a:lnTo>
                      <a:pt x="54" y="72"/>
                    </a:lnTo>
                    <a:lnTo>
                      <a:pt x="54" y="12"/>
                    </a:lnTo>
                    <a:lnTo>
                      <a:pt x="54" y="84"/>
                    </a:lnTo>
                    <a:lnTo>
                      <a:pt x="54" y="48"/>
                    </a:lnTo>
                    <a:lnTo>
                      <a:pt x="54" y="66"/>
                    </a:lnTo>
                    <a:lnTo>
                      <a:pt x="54" y="42"/>
                    </a:lnTo>
                    <a:lnTo>
                      <a:pt x="54" y="30"/>
                    </a:lnTo>
                    <a:lnTo>
                      <a:pt x="54" y="48"/>
                    </a:lnTo>
                    <a:lnTo>
                      <a:pt x="54" y="78"/>
                    </a:lnTo>
                    <a:lnTo>
                      <a:pt x="54" y="54"/>
                    </a:lnTo>
                    <a:lnTo>
                      <a:pt x="54" y="30"/>
                    </a:lnTo>
                    <a:lnTo>
                      <a:pt x="54" y="36"/>
                    </a:lnTo>
                    <a:lnTo>
                      <a:pt x="54" y="36"/>
                    </a:lnTo>
                    <a:lnTo>
                      <a:pt x="54" y="30"/>
                    </a:lnTo>
                    <a:lnTo>
                      <a:pt x="54" y="66"/>
                    </a:lnTo>
                    <a:lnTo>
                      <a:pt x="54" y="54"/>
                    </a:lnTo>
                    <a:lnTo>
                      <a:pt x="54" y="54"/>
                    </a:lnTo>
                    <a:lnTo>
                      <a:pt x="54" y="48"/>
                    </a:lnTo>
                    <a:lnTo>
                      <a:pt x="54" y="66"/>
                    </a:lnTo>
                    <a:lnTo>
                      <a:pt x="54" y="36"/>
                    </a:lnTo>
                    <a:lnTo>
                      <a:pt x="54" y="18"/>
                    </a:lnTo>
                    <a:lnTo>
                      <a:pt x="54" y="42"/>
                    </a:lnTo>
                    <a:lnTo>
                      <a:pt x="54" y="66"/>
                    </a:lnTo>
                    <a:lnTo>
                      <a:pt x="54" y="84"/>
                    </a:lnTo>
                    <a:lnTo>
                      <a:pt x="54" y="48"/>
                    </a:lnTo>
                    <a:lnTo>
                      <a:pt x="54" y="72"/>
                    </a:lnTo>
                    <a:lnTo>
                      <a:pt x="54" y="78"/>
                    </a:lnTo>
                    <a:lnTo>
                      <a:pt x="54" y="72"/>
                    </a:lnTo>
                    <a:lnTo>
                      <a:pt x="54" y="54"/>
                    </a:lnTo>
                    <a:lnTo>
                      <a:pt x="54" y="54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54" y="24"/>
                    </a:lnTo>
                    <a:lnTo>
                      <a:pt x="54" y="12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54" y="102"/>
                    </a:lnTo>
                    <a:lnTo>
                      <a:pt x="54" y="18"/>
                    </a:lnTo>
                    <a:lnTo>
                      <a:pt x="54" y="60"/>
                    </a:lnTo>
                    <a:lnTo>
                      <a:pt x="54" y="84"/>
                    </a:lnTo>
                    <a:lnTo>
                      <a:pt x="54" y="66"/>
                    </a:lnTo>
                    <a:lnTo>
                      <a:pt x="54" y="84"/>
                    </a:lnTo>
                    <a:lnTo>
                      <a:pt x="54" y="48"/>
                    </a:lnTo>
                    <a:lnTo>
                      <a:pt x="54" y="84"/>
                    </a:lnTo>
                    <a:lnTo>
                      <a:pt x="54" y="72"/>
                    </a:lnTo>
                    <a:lnTo>
                      <a:pt x="54" y="90"/>
                    </a:lnTo>
                    <a:lnTo>
                      <a:pt x="54" y="42"/>
                    </a:lnTo>
                    <a:lnTo>
                      <a:pt x="54" y="66"/>
                    </a:lnTo>
                    <a:lnTo>
                      <a:pt x="54" y="24"/>
                    </a:lnTo>
                    <a:lnTo>
                      <a:pt x="54" y="72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54" y="78"/>
                    </a:lnTo>
                    <a:lnTo>
                      <a:pt x="54" y="24"/>
                    </a:lnTo>
                    <a:lnTo>
                      <a:pt x="54" y="66"/>
                    </a:lnTo>
                    <a:lnTo>
                      <a:pt x="54" y="60"/>
                    </a:lnTo>
                    <a:lnTo>
                      <a:pt x="54" y="12"/>
                    </a:lnTo>
                    <a:lnTo>
                      <a:pt x="54" y="54"/>
                    </a:lnTo>
                    <a:lnTo>
                      <a:pt x="54" y="78"/>
                    </a:lnTo>
                    <a:lnTo>
                      <a:pt x="54" y="90"/>
                    </a:lnTo>
                    <a:lnTo>
                      <a:pt x="54" y="66"/>
                    </a:lnTo>
                    <a:lnTo>
                      <a:pt x="54" y="72"/>
                    </a:lnTo>
                    <a:lnTo>
                      <a:pt x="54" y="66"/>
                    </a:lnTo>
                    <a:lnTo>
                      <a:pt x="54" y="66"/>
                    </a:lnTo>
                    <a:lnTo>
                      <a:pt x="54" y="78"/>
                    </a:lnTo>
                    <a:lnTo>
                      <a:pt x="54" y="42"/>
                    </a:lnTo>
                    <a:lnTo>
                      <a:pt x="54" y="66"/>
                    </a:lnTo>
                    <a:lnTo>
                      <a:pt x="54" y="66"/>
                    </a:lnTo>
                    <a:lnTo>
                      <a:pt x="54" y="60"/>
                    </a:lnTo>
                    <a:lnTo>
                      <a:pt x="54" y="84"/>
                    </a:lnTo>
                    <a:lnTo>
                      <a:pt x="54" y="54"/>
                    </a:lnTo>
                    <a:lnTo>
                      <a:pt x="54" y="42"/>
                    </a:lnTo>
                    <a:lnTo>
                      <a:pt x="54" y="84"/>
                    </a:lnTo>
                    <a:lnTo>
                      <a:pt x="54" y="36"/>
                    </a:lnTo>
                    <a:lnTo>
                      <a:pt x="54" y="42"/>
                    </a:lnTo>
                    <a:lnTo>
                      <a:pt x="54" y="60"/>
                    </a:lnTo>
                    <a:lnTo>
                      <a:pt x="54" y="42"/>
                    </a:lnTo>
                    <a:lnTo>
                      <a:pt x="54" y="36"/>
                    </a:lnTo>
                    <a:lnTo>
                      <a:pt x="54" y="24"/>
                    </a:lnTo>
                    <a:lnTo>
                      <a:pt x="54" y="66"/>
                    </a:lnTo>
                    <a:lnTo>
                      <a:pt x="54" y="0"/>
                    </a:lnTo>
                    <a:lnTo>
                      <a:pt x="54" y="72"/>
                    </a:lnTo>
                    <a:lnTo>
                      <a:pt x="54" y="48"/>
                    </a:lnTo>
                    <a:lnTo>
                      <a:pt x="54" y="24"/>
                    </a:lnTo>
                    <a:lnTo>
                      <a:pt x="54" y="54"/>
                    </a:lnTo>
                    <a:lnTo>
                      <a:pt x="54" y="54"/>
                    </a:lnTo>
                    <a:lnTo>
                      <a:pt x="54" y="66"/>
                    </a:lnTo>
                    <a:lnTo>
                      <a:pt x="54" y="60"/>
                    </a:lnTo>
                    <a:lnTo>
                      <a:pt x="54" y="42"/>
                    </a:lnTo>
                    <a:lnTo>
                      <a:pt x="60" y="54"/>
                    </a:lnTo>
                    <a:lnTo>
                      <a:pt x="60" y="36"/>
                    </a:lnTo>
                    <a:lnTo>
                      <a:pt x="60" y="54"/>
                    </a:lnTo>
                    <a:lnTo>
                      <a:pt x="60" y="42"/>
                    </a:lnTo>
                    <a:lnTo>
                      <a:pt x="60" y="78"/>
                    </a:lnTo>
                    <a:lnTo>
                      <a:pt x="60" y="72"/>
                    </a:lnTo>
                    <a:lnTo>
                      <a:pt x="60" y="60"/>
                    </a:lnTo>
                    <a:lnTo>
                      <a:pt x="60" y="7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53"/>
              <p:cNvSpPr>
                <a:spLocks/>
              </p:cNvSpPr>
              <p:nvPr/>
            </p:nvSpPr>
            <p:spPr bwMode="auto">
              <a:xfrm>
                <a:off x="5156200" y="7974013"/>
                <a:ext cx="85725" cy="190500"/>
              </a:xfrm>
              <a:custGeom>
                <a:avLst/>
                <a:gdLst>
                  <a:gd name="T0" fmla="*/ 0 w 54"/>
                  <a:gd name="T1" fmla="*/ 36 h 120"/>
                  <a:gd name="T2" fmla="*/ 0 w 54"/>
                  <a:gd name="T3" fmla="*/ 48 h 120"/>
                  <a:gd name="T4" fmla="*/ 0 w 54"/>
                  <a:gd name="T5" fmla="*/ 60 h 120"/>
                  <a:gd name="T6" fmla="*/ 0 w 54"/>
                  <a:gd name="T7" fmla="*/ 48 h 120"/>
                  <a:gd name="T8" fmla="*/ 0 w 54"/>
                  <a:gd name="T9" fmla="*/ 42 h 120"/>
                  <a:gd name="T10" fmla="*/ 0 w 54"/>
                  <a:gd name="T11" fmla="*/ 24 h 120"/>
                  <a:gd name="T12" fmla="*/ 6 w 54"/>
                  <a:gd name="T13" fmla="*/ 60 h 120"/>
                  <a:gd name="T14" fmla="*/ 6 w 54"/>
                  <a:gd name="T15" fmla="*/ 36 h 120"/>
                  <a:gd name="T16" fmla="*/ 6 w 54"/>
                  <a:gd name="T17" fmla="*/ 72 h 120"/>
                  <a:gd name="T18" fmla="*/ 6 w 54"/>
                  <a:gd name="T19" fmla="*/ 72 h 120"/>
                  <a:gd name="T20" fmla="*/ 6 w 54"/>
                  <a:gd name="T21" fmla="*/ 42 h 120"/>
                  <a:gd name="T22" fmla="*/ 6 w 54"/>
                  <a:gd name="T23" fmla="*/ 48 h 120"/>
                  <a:gd name="T24" fmla="*/ 12 w 54"/>
                  <a:gd name="T25" fmla="*/ 36 h 120"/>
                  <a:gd name="T26" fmla="*/ 12 w 54"/>
                  <a:gd name="T27" fmla="*/ 48 h 120"/>
                  <a:gd name="T28" fmla="*/ 12 w 54"/>
                  <a:gd name="T29" fmla="*/ 66 h 120"/>
                  <a:gd name="T30" fmla="*/ 12 w 54"/>
                  <a:gd name="T31" fmla="*/ 60 h 120"/>
                  <a:gd name="T32" fmla="*/ 12 w 54"/>
                  <a:gd name="T33" fmla="*/ 48 h 120"/>
                  <a:gd name="T34" fmla="*/ 12 w 54"/>
                  <a:gd name="T35" fmla="*/ 48 h 120"/>
                  <a:gd name="T36" fmla="*/ 18 w 54"/>
                  <a:gd name="T37" fmla="*/ 66 h 120"/>
                  <a:gd name="T38" fmla="*/ 18 w 54"/>
                  <a:gd name="T39" fmla="*/ 78 h 120"/>
                  <a:gd name="T40" fmla="*/ 18 w 54"/>
                  <a:gd name="T41" fmla="*/ 42 h 120"/>
                  <a:gd name="T42" fmla="*/ 18 w 54"/>
                  <a:gd name="T43" fmla="*/ 0 h 120"/>
                  <a:gd name="T44" fmla="*/ 18 w 54"/>
                  <a:gd name="T45" fmla="*/ 72 h 120"/>
                  <a:gd name="T46" fmla="*/ 18 w 54"/>
                  <a:gd name="T47" fmla="*/ 72 h 120"/>
                  <a:gd name="T48" fmla="*/ 18 w 54"/>
                  <a:gd name="T49" fmla="*/ 66 h 120"/>
                  <a:gd name="T50" fmla="*/ 24 w 54"/>
                  <a:gd name="T51" fmla="*/ 66 h 120"/>
                  <a:gd name="T52" fmla="*/ 24 w 54"/>
                  <a:gd name="T53" fmla="*/ 54 h 120"/>
                  <a:gd name="T54" fmla="*/ 24 w 54"/>
                  <a:gd name="T55" fmla="*/ 72 h 120"/>
                  <a:gd name="T56" fmla="*/ 24 w 54"/>
                  <a:gd name="T57" fmla="*/ 42 h 120"/>
                  <a:gd name="T58" fmla="*/ 24 w 54"/>
                  <a:gd name="T59" fmla="*/ 66 h 120"/>
                  <a:gd name="T60" fmla="*/ 24 w 54"/>
                  <a:gd name="T61" fmla="*/ 36 h 120"/>
                  <a:gd name="T62" fmla="*/ 30 w 54"/>
                  <a:gd name="T63" fmla="*/ 36 h 120"/>
                  <a:gd name="T64" fmla="*/ 30 w 54"/>
                  <a:gd name="T65" fmla="*/ 78 h 120"/>
                  <a:gd name="T66" fmla="*/ 30 w 54"/>
                  <a:gd name="T67" fmla="*/ 48 h 120"/>
                  <a:gd name="T68" fmla="*/ 30 w 54"/>
                  <a:gd name="T69" fmla="*/ 54 h 120"/>
                  <a:gd name="T70" fmla="*/ 30 w 54"/>
                  <a:gd name="T71" fmla="*/ 60 h 120"/>
                  <a:gd name="T72" fmla="*/ 30 w 54"/>
                  <a:gd name="T73" fmla="*/ 78 h 120"/>
                  <a:gd name="T74" fmla="*/ 36 w 54"/>
                  <a:gd name="T75" fmla="*/ 78 h 120"/>
                  <a:gd name="T76" fmla="*/ 36 w 54"/>
                  <a:gd name="T77" fmla="*/ 78 h 120"/>
                  <a:gd name="T78" fmla="*/ 36 w 54"/>
                  <a:gd name="T79" fmla="*/ 30 h 120"/>
                  <a:gd name="T80" fmla="*/ 36 w 54"/>
                  <a:gd name="T81" fmla="*/ 84 h 120"/>
                  <a:gd name="T82" fmla="*/ 36 w 54"/>
                  <a:gd name="T83" fmla="*/ 66 h 120"/>
                  <a:gd name="T84" fmla="*/ 36 w 54"/>
                  <a:gd name="T85" fmla="*/ 60 h 120"/>
                  <a:gd name="T86" fmla="*/ 36 w 54"/>
                  <a:gd name="T87" fmla="*/ 30 h 120"/>
                  <a:gd name="T88" fmla="*/ 42 w 54"/>
                  <a:gd name="T89" fmla="*/ 48 h 120"/>
                  <a:gd name="T90" fmla="*/ 42 w 54"/>
                  <a:gd name="T91" fmla="*/ 18 h 120"/>
                  <a:gd name="T92" fmla="*/ 42 w 54"/>
                  <a:gd name="T93" fmla="*/ 84 h 120"/>
                  <a:gd name="T94" fmla="*/ 42 w 54"/>
                  <a:gd name="T95" fmla="*/ 60 h 120"/>
                  <a:gd name="T96" fmla="*/ 42 w 54"/>
                  <a:gd name="T97" fmla="*/ 30 h 120"/>
                  <a:gd name="T98" fmla="*/ 42 w 54"/>
                  <a:gd name="T99" fmla="*/ 48 h 120"/>
                  <a:gd name="T100" fmla="*/ 48 w 54"/>
                  <a:gd name="T101" fmla="*/ 66 h 120"/>
                  <a:gd name="T102" fmla="*/ 48 w 54"/>
                  <a:gd name="T103" fmla="*/ 78 h 120"/>
                  <a:gd name="T104" fmla="*/ 48 w 54"/>
                  <a:gd name="T105" fmla="*/ 30 h 120"/>
                  <a:gd name="T106" fmla="*/ 48 w 54"/>
                  <a:gd name="T107" fmla="*/ 30 h 120"/>
                  <a:gd name="T108" fmla="*/ 48 w 54"/>
                  <a:gd name="T109" fmla="*/ 42 h 120"/>
                  <a:gd name="T110" fmla="*/ 48 w 54"/>
                  <a:gd name="T111" fmla="*/ 120 h 120"/>
                  <a:gd name="T112" fmla="*/ 48 w 54"/>
                  <a:gd name="T113" fmla="*/ 66 h 120"/>
                  <a:gd name="T114" fmla="*/ 54 w 54"/>
                  <a:gd name="T115" fmla="*/ 12 h 120"/>
                  <a:gd name="T116" fmla="*/ 54 w 54"/>
                  <a:gd name="T117" fmla="*/ 36 h 120"/>
                  <a:gd name="T118" fmla="*/ 54 w 54"/>
                  <a:gd name="T119" fmla="*/ 66 h 120"/>
                  <a:gd name="T120" fmla="*/ 54 w 54"/>
                  <a:gd name="T121" fmla="*/ 24 h 120"/>
                  <a:gd name="T122" fmla="*/ 54 w 54"/>
                  <a:gd name="T123" fmla="*/ 66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4" h="120">
                    <a:moveTo>
                      <a:pt x="0" y="78"/>
                    </a:moveTo>
                    <a:lnTo>
                      <a:pt x="0" y="54"/>
                    </a:lnTo>
                    <a:lnTo>
                      <a:pt x="0" y="84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0" y="90"/>
                    </a:lnTo>
                    <a:lnTo>
                      <a:pt x="0" y="24"/>
                    </a:lnTo>
                    <a:lnTo>
                      <a:pt x="0" y="48"/>
                    </a:lnTo>
                    <a:lnTo>
                      <a:pt x="0" y="78"/>
                    </a:lnTo>
                    <a:lnTo>
                      <a:pt x="0" y="48"/>
                    </a:lnTo>
                    <a:lnTo>
                      <a:pt x="0" y="54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0" y="66"/>
                    </a:lnTo>
                    <a:lnTo>
                      <a:pt x="0" y="96"/>
                    </a:lnTo>
                    <a:lnTo>
                      <a:pt x="0" y="36"/>
                    </a:lnTo>
                    <a:lnTo>
                      <a:pt x="0" y="72"/>
                    </a:lnTo>
                    <a:lnTo>
                      <a:pt x="0" y="42"/>
                    </a:lnTo>
                    <a:lnTo>
                      <a:pt x="0" y="60"/>
                    </a:lnTo>
                    <a:lnTo>
                      <a:pt x="0" y="48"/>
                    </a:lnTo>
                    <a:lnTo>
                      <a:pt x="0" y="30"/>
                    </a:lnTo>
                    <a:lnTo>
                      <a:pt x="0" y="72"/>
                    </a:lnTo>
                    <a:lnTo>
                      <a:pt x="0" y="48"/>
                    </a:lnTo>
                    <a:lnTo>
                      <a:pt x="0" y="42"/>
                    </a:lnTo>
                    <a:lnTo>
                      <a:pt x="0" y="78"/>
                    </a:lnTo>
                    <a:lnTo>
                      <a:pt x="0" y="102"/>
                    </a:lnTo>
                    <a:lnTo>
                      <a:pt x="0" y="48"/>
                    </a:lnTo>
                    <a:lnTo>
                      <a:pt x="0" y="24"/>
                    </a:lnTo>
                    <a:lnTo>
                      <a:pt x="0" y="84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0" y="48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0" y="90"/>
                    </a:lnTo>
                    <a:lnTo>
                      <a:pt x="0" y="24"/>
                    </a:lnTo>
                    <a:lnTo>
                      <a:pt x="0" y="114"/>
                    </a:lnTo>
                    <a:lnTo>
                      <a:pt x="0" y="12"/>
                    </a:lnTo>
                    <a:lnTo>
                      <a:pt x="0" y="54"/>
                    </a:lnTo>
                    <a:lnTo>
                      <a:pt x="0" y="66"/>
                    </a:lnTo>
                    <a:lnTo>
                      <a:pt x="0" y="54"/>
                    </a:lnTo>
                    <a:lnTo>
                      <a:pt x="0" y="48"/>
                    </a:lnTo>
                    <a:lnTo>
                      <a:pt x="0" y="60"/>
                    </a:lnTo>
                    <a:lnTo>
                      <a:pt x="0" y="54"/>
                    </a:lnTo>
                    <a:lnTo>
                      <a:pt x="0" y="72"/>
                    </a:lnTo>
                    <a:lnTo>
                      <a:pt x="0" y="66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0" y="6"/>
                    </a:lnTo>
                    <a:lnTo>
                      <a:pt x="0" y="36"/>
                    </a:lnTo>
                    <a:lnTo>
                      <a:pt x="0" y="60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0" y="90"/>
                    </a:lnTo>
                    <a:lnTo>
                      <a:pt x="0" y="24"/>
                    </a:lnTo>
                    <a:lnTo>
                      <a:pt x="0" y="66"/>
                    </a:lnTo>
                    <a:lnTo>
                      <a:pt x="0" y="72"/>
                    </a:lnTo>
                    <a:lnTo>
                      <a:pt x="0" y="90"/>
                    </a:lnTo>
                    <a:lnTo>
                      <a:pt x="0" y="30"/>
                    </a:lnTo>
                    <a:lnTo>
                      <a:pt x="0" y="60"/>
                    </a:lnTo>
                    <a:lnTo>
                      <a:pt x="0" y="48"/>
                    </a:lnTo>
                    <a:lnTo>
                      <a:pt x="0" y="84"/>
                    </a:lnTo>
                    <a:lnTo>
                      <a:pt x="0" y="54"/>
                    </a:lnTo>
                    <a:lnTo>
                      <a:pt x="0" y="48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66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0" y="24"/>
                    </a:lnTo>
                    <a:lnTo>
                      <a:pt x="0" y="84"/>
                    </a:lnTo>
                    <a:lnTo>
                      <a:pt x="0" y="66"/>
                    </a:lnTo>
                    <a:lnTo>
                      <a:pt x="0" y="78"/>
                    </a:lnTo>
                    <a:lnTo>
                      <a:pt x="0" y="24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0" y="18"/>
                    </a:lnTo>
                    <a:lnTo>
                      <a:pt x="0" y="42"/>
                    </a:lnTo>
                    <a:lnTo>
                      <a:pt x="0" y="72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66"/>
                    </a:lnTo>
                    <a:lnTo>
                      <a:pt x="0" y="48"/>
                    </a:lnTo>
                    <a:lnTo>
                      <a:pt x="0" y="78"/>
                    </a:lnTo>
                    <a:lnTo>
                      <a:pt x="0" y="72"/>
                    </a:lnTo>
                    <a:lnTo>
                      <a:pt x="0" y="48"/>
                    </a:lnTo>
                    <a:lnTo>
                      <a:pt x="0" y="90"/>
                    </a:lnTo>
                    <a:lnTo>
                      <a:pt x="0" y="48"/>
                    </a:lnTo>
                    <a:lnTo>
                      <a:pt x="0" y="60"/>
                    </a:lnTo>
                    <a:lnTo>
                      <a:pt x="0" y="66"/>
                    </a:lnTo>
                    <a:lnTo>
                      <a:pt x="0" y="60"/>
                    </a:lnTo>
                    <a:lnTo>
                      <a:pt x="0" y="48"/>
                    </a:lnTo>
                    <a:lnTo>
                      <a:pt x="0" y="54"/>
                    </a:lnTo>
                    <a:lnTo>
                      <a:pt x="0" y="24"/>
                    </a:lnTo>
                    <a:lnTo>
                      <a:pt x="6" y="84"/>
                    </a:lnTo>
                    <a:lnTo>
                      <a:pt x="6" y="60"/>
                    </a:lnTo>
                    <a:lnTo>
                      <a:pt x="6" y="66"/>
                    </a:lnTo>
                    <a:lnTo>
                      <a:pt x="6" y="42"/>
                    </a:lnTo>
                    <a:lnTo>
                      <a:pt x="6" y="24"/>
                    </a:lnTo>
                    <a:lnTo>
                      <a:pt x="6" y="60"/>
                    </a:lnTo>
                    <a:lnTo>
                      <a:pt x="6" y="78"/>
                    </a:lnTo>
                    <a:lnTo>
                      <a:pt x="6" y="36"/>
                    </a:lnTo>
                    <a:lnTo>
                      <a:pt x="6" y="36"/>
                    </a:lnTo>
                    <a:lnTo>
                      <a:pt x="6" y="72"/>
                    </a:lnTo>
                    <a:lnTo>
                      <a:pt x="6" y="24"/>
                    </a:lnTo>
                    <a:lnTo>
                      <a:pt x="6" y="54"/>
                    </a:lnTo>
                    <a:lnTo>
                      <a:pt x="6" y="54"/>
                    </a:lnTo>
                    <a:lnTo>
                      <a:pt x="6" y="36"/>
                    </a:lnTo>
                    <a:lnTo>
                      <a:pt x="6" y="72"/>
                    </a:lnTo>
                    <a:lnTo>
                      <a:pt x="6" y="60"/>
                    </a:lnTo>
                    <a:lnTo>
                      <a:pt x="6" y="78"/>
                    </a:lnTo>
                    <a:lnTo>
                      <a:pt x="6" y="72"/>
                    </a:lnTo>
                    <a:lnTo>
                      <a:pt x="6" y="90"/>
                    </a:lnTo>
                    <a:lnTo>
                      <a:pt x="6" y="96"/>
                    </a:lnTo>
                    <a:lnTo>
                      <a:pt x="6" y="72"/>
                    </a:lnTo>
                    <a:lnTo>
                      <a:pt x="6" y="84"/>
                    </a:lnTo>
                    <a:lnTo>
                      <a:pt x="6" y="30"/>
                    </a:lnTo>
                    <a:lnTo>
                      <a:pt x="6" y="54"/>
                    </a:lnTo>
                    <a:lnTo>
                      <a:pt x="6" y="72"/>
                    </a:lnTo>
                    <a:lnTo>
                      <a:pt x="6" y="66"/>
                    </a:lnTo>
                    <a:lnTo>
                      <a:pt x="6" y="36"/>
                    </a:lnTo>
                    <a:lnTo>
                      <a:pt x="6" y="42"/>
                    </a:lnTo>
                    <a:lnTo>
                      <a:pt x="6" y="36"/>
                    </a:lnTo>
                    <a:lnTo>
                      <a:pt x="6" y="42"/>
                    </a:lnTo>
                    <a:lnTo>
                      <a:pt x="6" y="78"/>
                    </a:lnTo>
                    <a:lnTo>
                      <a:pt x="6" y="36"/>
                    </a:lnTo>
                    <a:lnTo>
                      <a:pt x="6" y="48"/>
                    </a:lnTo>
                    <a:lnTo>
                      <a:pt x="6" y="78"/>
                    </a:lnTo>
                    <a:lnTo>
                      <a:pt x="6" y="66"/>
                    </a:lnTo>
                    <a:lnTo>
                      <a:pt x="6" y="66"/>
                    </a:lnTo>
                    <a:lnTo>
                      <a:pt x="6" y="96"/>
                    </a:lnTo>
                    <a:lnTo>
                      <a:pt x="6" y="54"/>
                    </a:lnTo>
                    <a:lnTo>
                      <a:pt x="6" y="30"/>
                    </a:lnTo>
                    <a:lnTo>
                      <a:pt x="6" y="72"/>
                    </a:lnTo>
                    <a:lnTo>
                      <a:pt x="6" y="66"/>
                    </a:lnTo>
                    <a:lnTo>
                      <a:pt x="6" y="78"/>
                    </a:lnTo>
                    <a:lnTo>
                      <a:pt x="6" y="42"/>
                    </a:lnTo>
                    <a:lnTo>
                      <a:pt x="6" y="36"/>
                    </a:lnTo>
                    <a:lnTo>
                      <a:pt x="6" y="72"/>
                    </a:lnTo>
                    <a:lnTo>
                      <a:pt x="6" y="66"/>
                    </a:lnTo>
                    <a:lnTo>
                      <a:pt x="6" y="78"/>
                    </a:lnTo>
                    <a:lnTo>
                      <a:pt x="6" y="72"/>
                    </a:lnTo>
                    <a:lnTo>
                      <a:pt x="6" y="18"/>
                    </a:lnTo>
                    <a:lnTo>
                      <a:pt x="6" y="48"/>
                    </a:lnTo>
                    <a:lnTo>
                      <a:pt x="6" y="84"/>
                    </a:lnTo>
                    <a:lnTo>
                      <a:pt x="6" y="36"/>
                    </a:lnTo>
                    <a:lnTo>
                      <a:pt x="6" y="48"/>
                    </a:lnTo>
                    <a:lnTo>
                      <a:pt x="6" y="72"/>
                    </a:lnTo>
                    <a:lnTo>
                      <a:pt x="6" y="48"/>
                    </a:lnTo>
                    <a:lnTo>
                      <a:pt x="6" y="54"/>
                    </a:lnTo>
                    <a:lnTo>
                      <a:pt x="6" y="48"/>
                    </a:lnTo>
                    <a:lnTo>
                      <a:pt x="6" y="30"/>
                    </a:lnTo>
                    <a:lnTo>
                      <a:pt x="6" y="66"/>
                    </a:lnTo>
                    <a:lnTo>
                      <a:pt x="6" y="78"/>
                    </a:lnTo>
                    <a:lnTo>
                      <a:pt x="6" y="60"/>
                    </a:lnTo>
                    <a:lnTo>
                      <a:pt x="6" y="36"/>
                    </a:lnTo>
                    <a:lnTo>
                      <a:pt x="6" y="78"/>
                    </a:lnTo>
                    <a:lnTo>
                      <a:pt x="6" y="72"/>
                    </a:lnTo>
                    <a:lnTo>
                      <a:pt x="6" y="90"/>
                    </a:lnTo>
                    <a:lnTo>
                      <a:pt x="6" y="90"/>
                    </a:lnTo>
                    <a:lnTo>
                      <a:pt x="6" y="54"/>
                    </a:lnTo>
                    <a:lnTo>
                      <a:pt x="6" y="24"/>
                    </a:lnTo>
                    <a:lnTo>
                      <a:pt x="6" y="48"/>
                    </a:lnTo>
                    <a:lnTo>
                      <a:pt x="6" y="66"/>
                    </a:lnTo>
                    <a:lnTo>
                      <a:pt x="6" y="42"/>
                    </a:lnTo>
                    <a:lnTo>
                      <a:pt x="6" y="18"/>
                    </a:lnTo>
                    <a:lnTo>
                      <a:pt x="6" y="84"/>
                    </a:lnTo>
                    <a:lnTo>
                      <a:pt x="6" y="30"/>
                    </a:lnTo>
                    <a:lnTo>
                      <a:pt x="6" y="42"/>
                    </a:lnTo>
                    <a:lnTo>
                      <a:pt x="6" y="72"/>
                    </a:lnTo>
                    <a:lnTo>
                      <a:pt x="6" y="84"/>
                    </a:lnTo>
                    <a:lnTo>
                      <a:pt x="6" y="30"/>
                    </a:lnTo>
                    <a:lnTo>
                      <a:pt x="6" y="78"/>
                    </a:lnTo>
                    <a:lnTo>
                      <a:pt x="6" y="42"/>
                    </a:lnTo>
                    <a:lnTo>
                      <a:pt x="6" y="60"/>
                    </a:lnTo>
                    <a:lnTo>
                      <a:pt x="6" y="48"/>
                    </a:lnTo>
                    <a:lnTo>
                      <a:pt x="6" y="66"/>
                    </a:lnTo>
                    <a:lnTo>
                      <a:pt x="6" y="84"/>
                    </a:lnTo>
                    <a:lnTo>
                      <a:pt x="6" y="48"/>
                    </a:lnTo>
                    <a:lnTo>
                      <a:pt x="6" y="96"/>
                    </a:lnTo>
                    <a:lnTo>
                      <a:pt x="6" y="84"/>
                    </a:lnTo>
                    <a:lnTo>
                      <a:pt x="6" y="72"/>
                    </a:lnTo>
                    <a:lnTo>
                      <a:pt x="6" y="30"/>
                    </a:lnTo>
                    <a:lnTo>
                      <a:pt x="6" y="36"/>
                    </a:lnTo>
                    <a:lnTo>
                      <a:pt x="6" y="42"/>
                    </a:lnTo>
                    <a:lnTo>
                      <a:pt x="6" y="108"/>
                    </a:lnTo>
                    <a:lnTo>
                      <a:pt x="6" y="42"/>
                    </a:lnTo>
                    <a:lnTo>
                      <a:pt x="6" y="54"/>
                    </a:lnTo>
                    <a:lnTo>
                      <a:pt x="6" y="48"/>
                    </a:lnTo>
                    <a:lnTo>
                      <a:pt x="6" y="48"/>
                    </a:lnTo>
                    <a:lnTo>
                      <a:pt x="6" y="48"/>
                    </a:lnTo>
                    <a:lnTo>
                      <a:pt x="6" y="54"/>
                    </a:lnTo>
                    <a:lnTo>
                      <a:pt x="6" y="18"/>
                    </a:lnTo>
                    <a:lnTo>
                      <a:pt x="6" y="36"/>
                    </a:lnTo>
                    <a:lnTo>
                      <a:pt x="6" y="72"/>
                    </a:lnTo>
                    <a:lnTo>
                      <a:pt x="6" y="0"/>
                    </a:lnTo>
                    <a:lnTo>
                      <a:pt x="12" y="66"/>
                    </a:lnTo>
                    <a:lnTo>
                      <a:pt x="12" y="78"/>
                    </a:lnTo>
                    <a:lnTo>
                      <a:pt x="12" y="18"/>
                    </a:lnTo>
                    <a:lnTo>
                      <a:pt x="12" y="48"/>
                    </a:lnTo>
                    <a:lnTo>
                      <a:pt x="12" y="84"/>
                    </a:lnTo>
                    <a:lnTo>
                      <a:pt x="12" y="42"/>
                    </a:lnTo>
                    <a:lnTo>
                      <a:pt x="12" y="66"/>
                    </a:lnTo>
                    <a:lnTo>
                      <a:pt x="12" y="66"/>
                    </a:lnTo>
                    <a:lnTo>
                      <a:pt x="12" y="54"/>
                    </a:lnTo>
                    <a:lnTo>
                      <a:pt x="12" y="36"/>
                    </a:lnTo>
                    <a:lnTo>
                      <a:pt x="12" y="42"/>
                    </a:lnTo>
                    <a:lnTo>
                      <a:pt x="12" y="24"/>
                    </a:lnTo>
                    <a:lnTo>
                      <a:pt x="12" y="60"/>
                    </a:lnTo>
                    <a:lnTo>
                      <a:pt x="12" y="60"/>
                    </a:lnTo>
                    <a:lnTo>
                      <a:pt x="12" y="96"/>
                    </a:lnTo>
                    <a:lnTo>
                      <a:pt x="12" y="66"/>
                    </a:lnTo>
                    <a:lnTo>
                      <a:pt x="12" y="48"/>
                    </a:lnTo>
                    <a:lnTo>
                      <a:pt x="12" y="72"/>
                    </a:lnTo>
                    <a:lnTo>
                      <a:pt x="12" y="72"/>
                    </a:lnTo>
                    <a:lnTo>
                      <a:pt x="12" y="48"/>
                    </a:lnTo>
                    <a:lnTo>
                      <a:pt x="12" y="60"/>
                    </a:lnTo>
                    <a:lnTo>
                      <a:pt x="12" y="18"/>
                    </a:lnTo>
                    <a:lnTo>
                      <a:pt x="12" y="78"/>
                    </a:lnTo>
                    <a:lnTo>
                      <a:pt x="12" y="102"/>
                    </a:lnTo>
                    <a:lnTo>
                      <a:pt x="12" y="54"/>
                    </a:lnTo>
                    <a:lnTo>
                      <a:pt x="12" y="48"/>
                    </a:lnTo>
                    <a:lnTo>
                      <a:pt x="12" y="78"/>
                    </a:lnTo>
                    <a:lnTo>
                      <a:pt x="12" y="66"/>
                    </a:lnTo>
                    <a:lnTo>
                      <a:pt x="12" y="66"/>
                    </a:lnTo>
                    <a:lnTo>
                      <a:pt x="12" y="66"/>
                    </a:lnTo>
                    <a:lnTo>
                      <a:pt x="12" y="72"/>
                    </a:lnTo>
                    <a:lnTo>
                      <a:pt x="12" y="78"/>
                    </a:lnTo>
                    <a:lnTo>
                      <a:pt x="12" y="84"/>
                    </a:lnTo>
                    <a:lnTo>
                      <a:pt x="12" y="60"/>
                    </a:lnTo>
                    <a:lnTo>
                      <a:pt x="12" y="36"/>
                    </a:lnTo>
                    <a:lnTo>
                      <a:pt x="12" y="72"/>
                    </a:lnTo>
                    <a:lnTo>
                      <a:pt x="12" y="66"/>
                    </a:lnTo>
                    <a:lnTo>
                      <a:pt x="12" y="24"/>
                    </a:lnTo>
                    <a:lnTo>
                      <a:pt x="12" y="48"/>
                    </a:lnTo>
                    <a:lnTo>
                      <a:pt x="12" y="66"/>
                    </a:lnTo>
                    <a:lnTo>
                      <a:pt x="12" y="72"/>
                    </a:lnTo>
                    <a:lnTo>
                      <a:pt x="12" y="66"/>
                    </a:lnTo>
                    <a:lnTo>
                      <a:pt x="12" y="60"/>
                    </a:lnTo>
                    <a:lnTo>
                      <a:pt x="12" y="42"/>
                    </a:lnTo>
                    <a:lnTo>
                      <a:pt x="12" y="72"/>
                    </a:lnTo>
                    <a:lnTo>
                      <a:pt x="12" y="42"/>
                    </a:lnTo>
                    <a:lnTo>
                      <a:pt x="12" y="0"/>
                    </a:lnTo>
                    <a:lnTo>
                      <a:pt x="12" y="54"/>
                    </a:lnTo>
                    <a:lnTo>
                      <a:pt x="12" y="66"/>
                    </a:lnTo>
                    <a:lnTo>
                      <a:pt x="12" y="66"/>
                    </a:lnTo>
                    <a:lnTo>
                      <a:pt x="12" y="18"/>
                    </a:lnTo>
                    <a:lnTo>
                      <a:pt x="12" y="54"/>
                    </a:lnTo>
                    <a:lnTo>
                      <a:pt x="12" y="84"/>
                    </a:lnTo>
                    <a:lnTo>
                      <a:pt x="12" y="84"/>
                    </a:lnTo>
                    <a:lnTo>
                      <a:pt x="12" y="30"/>
                    </a:lnTo>
                    <a:lnTo>
                      <a:pt x="12" y="66"/>
                    </a:lnTo>
                    <a:lnTo>
                      <a:pt x="12" y="66"/>
                    </a:lnTo>
                    <a:lnTo>
                      <a:pt x="12" y="60"/>
                    </a:lnTo>
                    <a:lnTo>
                      <a:pt x="12" y="60"/>
                    </a:lnTo>
                    <a:lnTo>
                      <a:pt x="12" y="48"/>
                    </a:lnTo>
                    <a:lnTo>
                      <a:pt x="12" y="78"/>
                    </a:lnTo>
                    <a:lnTo>
                      <a:pt x="12" y="72"/>
                    </a:lnTo>
                    <a:lnTo>
                      <a:pt x="12" y="78"/>
                    </a:lnTo>
                    <a:lnTo>
                      <a:pt x="12" y="54"/>
                    </a:lnTo>
                    <a:lnTo>
                      <a:pt x="12" y="108"/>
                    </a:lnTo>
                    <a:lnTo>
                      <a:pt x="12" y="66"/>
                    </a:lnTo>
                    <a:lnTo>
                      <a:pt x="12" y="54"/>
                    </a:lnTo>
                    <a:lnTo>
                      <a:pt x="12" y="96"/>
                    </a:lnTo>
                    <a:lnTo>
                      <a:pt x="12" y="66"/>
                    </a:lnTo>
                    <a:lnTo>
                      <a:pt x="12" y="18"/>
                    </a:lnTo>
                    <a:lnTo>
                      <a:pt x="12" y="6"/>
                    </a:lnTo>
                    <a:lnTo>
                      <a:pt x="12" y="66"/>
                    </a:lnTo>
                    <a:lnTo>
                      <a:pt x="12" y="48"/>
                    </a:lnTo>
                    <a:lnTo>
                      <a:pt x="12" y="48"/>
                    </a:lnTo>
                    <a:lnTo>
                      <a:pt x="12" y="66"/>
                    </a:lnTo>
                    <a:lnTo>
                      <a:pt x="12" y="54"/>
                    </a:lnTo>
                    <a:lnTo>
                      <a:pt x="12" y="42"/>
                    </a:lnTo>
                    <a:lnTo>
                      <a:pt x="12" y="48"/>
                    </a:lnTo>
                    <a:lnTo>
                      <a:pt x="12" y="36"/>
                    </a:lnTo>
                    <a:lnTo>
                      <a:pt x="12" y="6"/>
                    </a:lnTo>
                    <a:lnTo>
                      <a:pt x="12" y="84"/>
                    </a:lnTo>
                    <a:lnTo>
                      <a:pt x="12" y="54"/>
                    </a:lnTo>
                    <a:lnTo>
                      <a:pt x="12" y="30"/>
                    </a:lnTo>
                    <a:lnTo>
                      <a:pt x="12" y="42"/>
                    </a:lnTo>
                    <a:lnTo>
                      <a:pt x="12" y="60"/>
                    </a:lnTo>
                    <a:lnTo>
                      <a:pt x="12" y="48"/>
                    </a:lnTo>
                    <a:lnTo>
                      <a:pt x="12" y="30"/>
                    </a:lnTo>
                    <a:lnTo>
                      <a:pt x="12" y="48"/>
                    </a:lnTo>
                    <a:lnTo>
                      <a:pt x="12" y="66"/>
                    </a:lnTo>
                    <a:lnTo>
                      <a:pt x="12" y="48"/>
                    </a:lnTo>
                    <a:lnTo>
                      <a:pt x="12" y="60"/>
                    </a:lnTo>
                    <a:lnTo>
                      <a:pt x="12" y="72"/>
                    </a:lnTo>
                    <a:lnTo>
                      <a:pt x="12" y="42"/>
                    </a:lnTo>
                    <a:lnTo>
                      <a:pt x="12" y="48"/>
                    </a:lnTo>
                    <a:lnTo>
                      <a:pt x="12" y="54"/>
                    </a:lnTo>
                    <a:lnTo>
                      <a:pt x="12" y="102"/>
                    </a:lnTo>
                    <a:lnTo>
                      <a:pt x="12" y="30"/>
                    </a:lnTo>
                    <a:lnTo>
                      <a:pt x="12" y="72"/>
                    </a:lnTo>
                    <a:lnTo>
                      <a:pt x="12" y="36"/>
                    </a:lnTo>
                    <a:lnTo>
                      <a:pt x="12" y="78"/>
                    </a:lnTo>
                    <a:lnTo>
                      <a:pt x="12" y="66"/>
                    </a:lnTo>
                    <a:lnTo>
                      <a:pt x="12" y="66"/>
                    </a:lnTo>
                    <a:lnTo>
                      <a:pt x="18" y="48"/>
                    </a:lnTo>
                    <a:lnTo>
                      <a:pt x="18" y="30"/>
                    </a:lnTo>
                    <a:lnTo>
                      <a:pt x="18" y="42"/>
                    </a:lnTo>
                    <a:lnTo>
                      <a:pt x="18" y="66"/>
                    </a:lnTo>
                    <a:lnTo>
                      <a:pt x="18" y="66"/>
                    </a:lnTo>
                    <a:lnTo>
                      <a:pt x="18" y="24"/>
                    </a:lnTo>
                    <a:lnTo>
                      <a:pt x="18" y="48"/>
                    </a:lnTo>
                    <a:lnTo>
                      <a:pt x="18" y="84"/>
                    </a:lnTo>
                    <a:lnTo>
                      <a:pt x="18" y="66"/>
                    </a:lnTo>
                    <a:lnTo>
                      <a:pt x="18" y="78"/>
                    </a:lnTo>
                    <a:lnTo>
                      <a:pt x="18" y="48"/>
                    </a:lnTo>
                    <a:lnTo>
                      <a:pt x="18" y="66"/>
                    </a:lnTo>
                    <a:lnTo>
                      <a:pt x="18" y="24"/>
                    </a:lnTo>
                    <a:lnTo>
                      <a:pt x="18" y="48"/>
                    </a:lnTo>
                    <a:lnTo>
                      <a:pt x="18" y="66"/>
                    </a:lnTo>
                    <a:lnTo>
                      <a:pt x="18" y="48"/>
                    </a:lnTo>
                    <a:lnTo>
                      <a:pt x="18" y="54"/>
                    </a:lnTo>
                    <a:lnTo>
                      <a:pt x="18" y="72"/>
                    </a:lnTo>
                    <a:lnTo>
                      <a:pt x="18" y="42"/>
                    </a:lnTo>
                    <a:lnTo>
                      <a:pt x="18" y="78"/>
                    </a:lnTo>
                    <a:lnTo>
                      <a:pt x="18" y="60"/>
                    </a:lnTo>
                    <a:lnTo>
                      <a:pt x="18" y="78"/>
                    </a:lnTo>
                    <a:lnTo>
                      <a:pt x="18" y="66"/>
                    </a:lnTo>
                    <a:lnTo>
                      <a:pt x="18" y="78"/>
                    </a:lnTo>
                    <a:lnTo>
                      <a:pt x="18" y="30"/>
                    </a:lnTo>
                    <a:lnTo>
                      <a:pt x="18" y="24"/>
                    </a:lnTo>
                    <a:lnTo>
                      <a:pt x="18" y="84"/>
                    </a:lnTo>
                    <a:lnTo>
                      <a:pt x="18" y="12"/>
                    </a:lnTo>
                    <a:lnTo>
                      <a:pt x="18" y="48"/>
                    </a:lnTo>
                    <a:lnTo>
                      <a:pt x="18" y="102"/>
                    </a:lnTo>
                    <a:lnTo>
                      <a:pt x="18" y="48"/>
                    </a:lnTo>
                    <a:lnTo>
                      <a:pt x="18" y="42"/>
                    </a:lnTo>
                    <a:lnTo>
                      <a:pt x="18" y="66"/>
                    </a:lnTo>
                    <a:lnTo>
                      <a:pt x="18" y="60"/>
                    </a:lnTo>
                    <a:lnTo>
                      <a:pt x="18" y="114"/>
                    </a:lnTo>
                    <a:lnTo>
                      <a:pt x="18" y="42"/>
                    </a:lnTo>
                    <a:lnTo>
                      <a:pt x="18" y="84"/>
                    </a:lnTo>
                    <a:lnTo>
                      <a:pt x="18" y="54"/>
                    </a:lnTo>
                    <a:lnTo>
                      <a:pt x="18" y="54"/>
                    </a:lnTo>
                    <a:lnTo>
                      <a:pt x="18" y="54"/>
                    </a:lnTo>
                    <a:lnTo>
                      <a:pt x="18" y="54"/>
                    </a:lnTo>
                    <a:lnTo>
                      <a:pt x="18" y="72"/>
                    </a:lnTo>
                    <a:lnTo>
                      <a:pt x="18" y="0"/>
                    </a:lnTo>
                    <a:lnTo>
                      <a:pt x="18" y="60"/>
                    </a:lnTo>
                    <a:lnTo>
                      <a:pt x="18" y="30"/>
                    </a:lnTo>
                    <a:lnTo>
                      <a:pt x="18" y="36"/>
                    </a:lnTo>
                    <a:lnTo>
                      <a:pt x="18" y="30"/>
                    </a:lnTo>
                    <a:lnTo>
                      <a:pt x="18" y="54"/>
                    </a:lnTo>
                    <a:lnTo>
                      <a:pt x="18" y="54"/>
                    </a:lnTo>
                    <a:lnTo>
                      <a:pt x="18" y="72"/>
                    </a:lnTo>
                    <a:lnTo>
                      <a:pt x="18" y="102"/>
                    </a:lnTo>
                    <a:lnTo>
                      <a:pt x="18" y="0"/>
                    </a:lnTo>
                    <a:lnTo>
                      <a:pt x="18" y="30"/>
                    </a:lnTo>
                    <a:lnTo>
                      <a:pt x="18" y="60"/>
                    </a:lnTo>
                    <a:lnTo>
                      <a:pt x="18" y="78"/>
                    </a:lnTo>
                    <a:lnTo>
                      <a:pt x="18" y="84"/>
                    </a:lnTo>
                    <a:lnTo>
                      <a:pt x="18" y="60"/>
                    </a:lnTo>
                    <a:lnTo>
                      <a:pt x="18" y="90"/>
                    </a:lnTo>
                    <a:lnTo>
                      <a:pt x="18" y="42"/>
                    </a:lnTo>
                    <a:lnTo>
                      <a:pt x="18" y="72"/>
                    </a:lnTo>
                    <a:lnTo>
                      <a:pt x="18" y="78"/>
                    </a:lnTo>
                    <a:lnTo>
                      <a:pt x="18" y="48"/>
                    </a:lnTo>
                    <a:lnTo>
                      <a:pt x="18" y="18"/>
                    </a:lnTo>
                    <a:lnTo>
                      <a:pt x="18" y="72"/>
                    </a:lnTo>
                    <a:lnTo>
                      <a:pt x="18" y="36"/>
                    </a:lnTo>
                    <a:lnTo>
                      <a:pt x="18" y="114"/>
                    </a:lnTo>
                    <a:lnTo>
                      <a:pt x="18" y="36"/>
                    </a:lnTo>
                    <a:lnTo>
                      <a:pt x="18" y="72"/>
                    </a:lnTo>
                    <a:lnTo>
                      <a:pt x="18" y="48"/>
                    </a:lnTo>
                    <a:lnTo>
                      <a:pt x="18" y="90"/>
                    </a:lnTo>
                    <a:lnTo>
                      <a:pt x="18" y="42"/>
                    </a:lnTo>
                    <a:lnTo>
                      <a:pt x="18" y="90"/>
                    </a:lnTo>
                    <a:lnTo>
                      <a:pt x="18" y="66"/>
                    </a:lnTo>
                    <a:lnTo>
                      <a:pt x="18" y="78"/>
                    </a:lnTo>
                    <a:lnTo>
                      <a:pt x="18" y="90"/>
                    </a:lnTo>
                    <a:lnTo>
                      <a:pt x="18" y="84"/>
                    </a:lnTo>
                    <a:lnTo>
                      <a:pt x="18" y="66"/>
                    </a:lnTo>
                    <a:lnTo>
                      <a:pt x="18" y="42"/>
                    </a:lnTo>
                    <a:lnTo>
                      <a:pt x="18" y="66"/>
                    </a:lnTo>
                    <a:lnTo>
                      <a:pt x="18" y="60"/>
                    </a:lnTo>
                    <a:lnTo>
                      <a:pt x="18" y="78"/>
                    </a:lnTo>
                    <a:lnTo>
                      <a:pt x="18" y="48"/>
                    </a:lnTo>
                    <a:lnTo>
                      <a:pt x="18" y="42"/>
                    </a:lnTo>
                    <a:lnTo>
                      <a:pt x="18" y="72"/>
                    </a:lnTo>
                    <a:lnTo>
                      <a:pt x="18" y="66"/>
                    </a:lnTo>
                    <a:lnTo>
                      <a:pt x="18" y="30"/>
                    </a:lnTo>
                    <a:lnTo>
                      <a:pt x="18" y="18"/>
                    </a:lnTo>
                    <a:lnTo>
                      <a:pt x="18" y="54"/>
                    </a:lnTo>
                    <a:lnTo>
                      <a:pt x="18" y="54"/>
                    </a:lnTo>
                    <a:lnTo>
                      <a:pt x="18" y="30"/>
                    </a:lnTo>
                    <a:lnTo>
                      <a:pt x="18" y="36"/>
                    </a:lnTo>
                    <a:lnTo>
                      <a:pt x="18" y="78"/>
                    </a:lnTo>
                    <a:lnTo>
                      <a:pt x="18" y="60"/>
                    </a:lnTo>
                    <a:lnTo>
                      <a:pt x="18" y="90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18" y="48"/>
                    </a:lnTo>
                    <a:lnTo>
                      <a:pt x="18" y="48"/>
                    </a:lnTo>
                    <a:lnTo>
                      <a:pt x="18" y="42"/>
                    </a:lnTo>
                    <a:lnTo>
                      <a:pt x="18" y="66"/>
                    </a:lnTo>
                    <a:lnTo>
                      <a:pt x="18" y="96"/>
                    </a:lnTo>
                    <a:lnTo>
                      <a:pt x="18" y="60"/>
                    </a:lnTo>
                    <a:lnTo>
                      <a:pt x="24" y="12"/>
                    </a:lnTo>
                    <a:lnTo>
                      <a:pt x="24" y="78"/>
                    </a:lnTo>
                    <a:lnTo>
                      <a:pt x="24" y="36"/>
                    </a:lnTo>
                    <a:lnTo>
                      <a:pt x="24" y="72"/>
                    </a:lnTo>
                    <a:lnTo>
                      <a:pt x="24" y="36"/>
                    </a:lnTo>
                    <a:lnTo>
                      <a:pt x="24" y="36"/>
                    </a:lnTo>
                    <a:lnTo>
                      <a:pt x="24" y="78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24" y="60"/>
                    </a:lnTo>
                    <a:lnTo>
                      <a:pt x="24" y="78"/>
                    </a:lnTo>
                    <a:lnTo>
                      <a:pt x="24" y="48"/>
                    </a:lnTo>
                    <a:lnTo>
                      <a:pt x="24" y="66"/>
                    </a:lnTo>
                    <a:lnTo>
                      <a:pt x="24" y="66"/>
                    </a:lnTo>
                    <a:lnTo>
                      <a:pt x="24" y="60"/>
                    </a:lnTo>
                    <a:lnTo>
                      <a:pt x="24" y="24"/>
                    </a:lnTo>
                    <a:lnTo>
                      <a:pt x="24" y="24"/>
                    </a:lnTo>
                    <a:lnTo>
                      <a:pt x="24" y="54"/>
                    </a:lnTo>
                    <a:lnTo>
                      <a:pt x="24" y="48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24" y="60"/>
                    </a:lnTo>
                    <a:lnTo>
                      <a:pt x="24" y="54"/>
                    </a:lnTo>
                    <a:lnTo>
                      <a:pt x="24" y="66"/>
                    </a:lnTo>
                    <a:lnTo>
                      <a:pt x="24" y="66"/>
                    </a:lnTo>
                    <a:lnTo>
                      <a:pt x="24" y="66"/>
                    </a:lnTo>
                    <a:lnTo>
                      <a:pt x="24" y="42"/>
                    </a:lnTo>
                    <a:lnTo>
                      <a:pt x="24" y="78"/>
                    </a:lnTo>
                    <a:lnTo>
                      <a:pt x="24" y="72"/>
                    </a:lnTo>
                    <a:lnTo>
                      <a:pt x="24" y="54"/>
                    </a:lnTo>
                    <a:lnTo>
                      <a:pt x="24" y="30"/>
                    </a:lnTo>
                    <a:lnTo>
                      <a:pt x="24" y="96"/>
                    </a:lnTo>
                    <a:lnTo>
                      <a:pt x="24" y="54"/>
                    </a:lnTo>
                    <a:lnTo>
                      <a:pt x="24" y="78"/>
                    </a:lnTo>
                    <a:lnTo>
                      <a:pt x="24" y="48"/>
                    </a:lnTo>
                    <a:lnTo>
                      <a:pt x="24" y="54"/>
                    </a:lnTo>
                    <a:lnTo>
                      <a:pt x="24" y="78"/>
                    </a:lnTo>
                    <a:lnTo>
                      <a:pt x="24" y="54"/>
                    </a:lnTo>
                    <a:lnTo>
                      <a:pt x="24" y="24"/>
                    </a:lnTo>
                    <a:lnTo>
                      <a:pt x="24" y="66"/>
                    </a:lnTo>
                    <a:lnTo>
                      <a:pt x="24" y="60"/>
                    </a:lnTo>
                    <a:lnTo>
                      <a:pt x="24" y="54"/>
                    </a:lnTo>
                    <a:lnTo>
                      <a:pt x="24" y="66"/>
                    </a:lnTo>
                    <a:lnTo>
                      <a:pt x="24" y="78"/>
                    </a:lnTo>
                    <a:lnTo>
                      <a:pt x="24" y="42"/>
                    </a:lnTo>
                    <a:lnTo>
                      <a:pt x="24" y="72"/>
                    </a:lnTo>
                    <a:lnTo>
                      <a:pt x="24" y="48"/>
                    </a:lnTo>
                    <a:lnTo>
                      <a:pt x="24" y="54"/>
                    </a:lnTo>
                    <a:lnTo>
                      <a:pt x="24" y="72"/>
                    </a:lnTo>
                    <a:lnTo>
                      <a:pt x="24" y="66"/>
                    </a:lnTo>
                    <a:lnTo>
                      <a:pt x="24" y="120"/>
                    </a:lnTo>
                    <a:lnTo>
                      <a:pt x="24" y="72"/>
                    </a:lnTo>
                    <a:lnTo>
                      <a:pt x="24" y="60"/>
                    </a:lnTo>
                    <a:lnTo>
                      <a:pt x="24" y="48"/>
                    </a:lnTo>
                    <a:lnTo>
                      <a:pt x="24" y="60"/>
                    </a:lnTo>
                    <a:lnTo>
                      <a:pt x="24" y="60"/>
                    </a:lnTo>
                    <a:lnTo>
                      <a:pt x="24" y="78"/>
                    </a:lnTo>
                    <a:lnTo>
                      <a:pt x="24" y="78"/>
                    </a:lnTo>
                    <a:lnTo>
                      <a:pt x="24" y="36"/>
                    </a:lnTo>
                    <a:lnTo>
                      <a:pt x="24" y="42"/>
                    </a:lnTo>
                    <a:lnTo>
                      <a:pt x="24" y="90"/>
                    </a:lnTo>
                    <a:lnTo>
                      <a:pt x="24" y="42"/>
                    </a:lnTo>
                    <a:lnTo>
                      <a:pt x="24" y="36"/>
                    </a:lnTo>
                    <a:lnTo>
                      <a:pt x="24" y="54"/>
                    </a:lnTo>
                    <a:lnTo>
                      <a:pt x="24" y="78"/>
                    </a:lnTo>
                    <a:lnTo>
                      <a:pt x="24" y="66"/>
                    </a:lnTo>
                    <a:lnTo>
                      <a:pt x="24" y="48"/>
                    </a:lnTo>
                    <a:lnTo>
                      <a:pt x="24" y="66"/>
                    </a:lnTo>
                    <a:lnTo>
                      <a:pt x="24" y="42"/>
                    </a:lnTo>
                    <a:lnTo>
                      <a:pt x="24" y="18"/>
                    </a:lnTo>
                    <a:lnTo>
                      <a:pt x="24" y="48"/>
                    </a:lnTo>
                    <a:lnTo>
                      <a:pt x="24" y="84"/>
                    </a:lnTo>
                    <a:lnTo>
                      <a:pt x="24" y="78"/>
                    </a:lnTo>
                    <a:lnTo>
                      <a:pt x="24" y="78"/>
                    </a:lnTo>
                    <a:lnTo>
                      <a:pt x="24" y="42"/>
                    </a:lnTo>
                    <a:lnTo>
                      <a:pt x="24" y="60"/>
                    </a:lnTo>
                    <a:lnTo>
                      <a:pt x="24" y="48"/>
                    </a:lnTo>
                    <a:lnTo>
                      <a:pt x="24" y="66"/>
                    </a:lnTo>
                    <a:lnTo>
                      <a:pt x="24" y="72"/>
                    </a:lnTo>
                    <a:lnTo>
                      <a:pt x="24" y="66"/>
                    </a:lnTo>
                    <a:lnTo>
                      <a:pt x="24" y="42"/>
                    </a:lnTo>
                    <a:lnTo>
                      <a:pt x="24" y="84"/>
                    </a:lnTo>
                    <a:lnTo>
                      <a:pt x="24" y="60"/>
                    </a:lnTo>
                    <a:lnTo>
                      <a:pt x="24" y="60"/>
                    </a:lnTo>
                    <a:lnTo>
                      <a:pt x="24" y="36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24" y="72"/>
                    </a:lnTo>
                    <a:lnTo>
                      <a:pt x="24" y="72"/>
                    </a:lnTo>
                    <a:lnTo>
                      <a:pt x="24" y="12"/>
                    </a:lnTo>
                    <a:lnTo>
                      <a:pt x="24" y="90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24" y="36"/>
                    </a:lnTo>
                    <a:lnTo>
                      <a:pt x="24" y="66"/>
                    </a:lnTo>
                    <a:lnTo>
                      <a:pt x="24" y="66"/>
                    </a:lnTo>
                    <a:lnTo>
                      <a:pt x="24" y="78"/>
                    </a:lnTo>
                    <a:lnTo>
                      <a:pt x="24" y="36"/>
                    </a:lnTo>
                    <a:lnTo>
                      <a:pt x="24" y="72"/>
                    </a:lnTo>
                    <a:lnTo>
                      <a:pt x="24" y="36"/>
                    </a:lnTo>
                    <a:lnTo>
                      <a:pt x="24" y="36"/>
                    </a:lnTo>
                    <a:lnTo>
                      <a:pt x="24" y="30"/>
                    </a:lnTo>
                    <a:lnTo>
                      <a:pt x="24" y="36"/>
                    </a:lnTo>
                    <a:lnTo>
                      <a:pt x="30" y="54"/>
                    </a:lnTo>
                    <a:lnTo>
                      <a:pt x="30" y="78"/>
                    </a:lnTo>
                    <a:lnTo>
                      <a:pt x="30" y="54"/>
                    </a:lnTo>
                    <a:lnTo>
                      <a:pt x="30" y="72"/>
                    </a:lnTo>
                    <a:lnTo>
                      <a:pt x="30" y="54"/>
                    </a:lnTo>
                    <a:lnTo>
                      <a:pt x="30" y="36"/>
                    </a:lnTo>
                    <a:lnTo>
                      <a:pt x="30" y="36"/>
                    </a:lnTo>
                    <a:lnTo>
                      <a:pt x="30" y="78"/>
                    </a:lnTo>
                    <a:lnTo>
                      <a:pt x="30" y="66"/>
                    </a:lnTo>
                    <a:lnTo>
                      <a:pt x="30" y="54"/>
                    </a:lnTo>
                    <a:lnTo>
                      <a:pt x="30" y="90"/>
                    </a:lnTo>
                    <a:lnTo>
                      <a:pt x="30" y="90"/>
                    </a:lnTo>
                    <a:lnTo>
                      <a:pt x="30" y="72"/>
                    </a:lnTo>
                    <a:lnTo>
                      <a:pt x="30" y="36"/>
                    </a:lnTo>
                    <a:lnTo>
                      <a:pt x="30" y="36"/>
                    </a:lnTo>
                    <a:lnTo>
                      <a:pt x="30" y="72"/>
                    </a:lnTo>
                    <a:lnTo>
                      <a:pt x="30" y="42"/>
                    </a:lnTo>
                    <a:lnTo>
                      <a:pt x="30" y="42"/>
                    </a:lnTo>
                    <a:lnTo>
                      <a:pt x="30" y="42"/>
                    </a:lnTo>
                    <a:lnTo>
                      <a:pt x="30" y="36"/>
                    </a:lnTo>
                    <a:lnTo>
                      <a:pt x="30" y="66"/>
                    </a:lnTo>
                    <a:lnTo>
                      <a:pt x="30" y="42"/>
                    </a:lnTo>
                    <a:lnTo>
                      <a:pt x="30" y="78"/>
                    </a:lnTo>
                    <a:lnTo>
                      <a:pt x="30" y="24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30" y="24"/>
                    </a:lnTo>
                    <a:lnTo>
                      <a:pt x="30" y="42"/>
                    </a:lnTo>
                    <a:lnTo>
                      <a:pt x="30" y="78"/>
                    </a:lnTo>
                    <a:lnTo>
                      <a:pt x="30" y="60"/>
                    </a:lnTo>
                    <a:lnTo>
                      <a:pt x="30" y="30"/>
                    </a:lnTo>
                    <a:lnTo>
                      <a:pt x="30" y="108"/>
                    </a:lnTo>
                    <a:lnTo>
                      <a:pt x="30" y="18"/>
                    </a:lnTo>
                    <a:lnTo>
                      <a:pt x="30" y="66"/>
                    </a:lnTo>
                    <a:lnTo>
                      <a:pt x="30" y="42"/>
                    </a:lnTo>
                    <a:lnTo>
                      <a:pt x="30" y="30"/>
                    </a:lnTo>
                    <a:lnTo>
                      <a:pt x="30" y="66"/>
                    </a:lnTo>
                    <a:lnTo>
                      <a:pt x="30" y="84"/>
                    </a:lnTo>
                    <a:lnTo>
                      <a:pt x="30" y="48"/>
                    </a:lnTo>
                    <a:lnTo>
                      <a:pt x="30" y="96"/>
                    </a:lnTo>
                    <a:lnTo>
                      <a:pt x="30" y="96"/>
                    </a:lnTo>
                    <a:lnTo>
                      <a:pt x="30" y="48"/>
                    </a:lnTo>
                    <a:lnTo>
                      <a:pt x="30" y="102"/>
                    </a:lnTo>
                    <a:lnTo>
                      <a:pt x="30" y="42"/>
                    </a:lnTo>
                    <a:lnTo>
                      <a:pt x="30" y="60"/>
                    </a:lnTo>
                    <a:lnTo>
                      <a:pt x="30" y="54"/>
                    </a:lnTo>
                    <a:lnTo>
                      <a:pt x="30" y="78"/>
                    </a:lnTo>
                    <a:lnTo>
                      <a:pt x="30" y="78"/>
                    </a:lnTo>
                    <a:lnTo>
                      <a:pt x="30" y="48"/>
                    </a:lnTo>
                    <a:lnTo>
                      <a:pt x="30" y="30"/>
                    </a:lnTo>
                    <a:lnTo>
                      <a:pt x="30" y="66"/>
                    </a:lnTo>
                    <a:lnTo>
                      <a:pt x="30" y="78"/>
                    </a:lnTo>
                    <a:lnTo>
                      <a:pt x="30" y="96"/>
                    </a:lnTo>
                    <a:lnTo>
                      <a:pt x="30" y="66"/>
                    </a:lnTo>
                    <a:lnTo>
                      <a:pt x="30" y="54"/>
                    </a:lnTo>
                    <a:lnTo>
                      <a:pt x="30" y="48"/>
                    </a:lnTo>
                    <a:lnTo>
                      <a:pt x="30" y="36"/>
                    </a:lnTo>
                    <a:lnTo>
                      <a:pt x="30" y="66"/>
                    </a:lnTo>
                    <a:lnTo>
                      <a:pt x="30" y="84"/>
                    </a:lnTo>
                    <a:lnTo>
                      <a:pt x="30" y="24"/>
                    </a:lnTo>
                    <a:lnTo>
                      <a:pt x="30" y="18"/>
                    </a:lnTo>
                    <a:lnTo>
                      <a:pt x="30" y="60"/>
                    </a:lnTo>
                    <a:lnTo>
                      <a:pt x="30" y="48"/>
                    </a:lnTo>
                    <a:lnTo>
                      <a:pt x="30" y="30"/>
                    </a:lnTo>
                    <a:lnTo>
                      <a:pt x="30" y="84"/>
                    </a:lnTo>
                    <a:lnTo>
                      <a:pt x="30" y="36"/>
                    </a:lnTo>
                    <a:lnTo>
                      <a:pt x="30" y="48"/>
                    </a:lnTo>
                    <a:lnTo>
                      <a:pt x="30" y="54"/>
                    </a:lnTo>
                    <a:lnTo>
                      <a:pt x="30" y="72"/>
                    </a:lnTo>
                    <a:lnTo>
                      <a:pt x="30" y="72"/>
                    </a:lnTo>
                    <a:lnTo>
                      <a:pt x="30" y="60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30" y="24"/>
                    </a:lnTo>
                    <a:lnTo>
                      <a:pt x="30" y="84"/>
                    </a:lnTo>
                    <a:lnTo>
                      <a:pt x="30" y="54"/>
                    </a:lnTo>
                    <a:lnTo>
                      <a:pt x="30" y="78"/>
                    </a:lnTo>
                    <a:lnTo>
                      <a:pt x="30" y="42"/>
                    </a:lnTo>
                    <a:lnTo>
                      <a:pt x="30" y="72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60"/>
                    </a:lnTo>
                    <a:lnTo>
                      <a:pt x="30" y="48"/>
                    </a:lnTo>
                    <a:lnTo>
                      <a:pt x="30" y="72"/>
                    </a:lnTo>
                    <a:lnTo>
                      <a:pt x="30" y="78"/>
                    </a:lnTo>
                    <a:lnTo>
                      <a:pt x="30" y="36"/>
                    </a:lnTo>
                    <a:lnTo>
                      <a:pt x="30" y="78"/>
                    </a:lnTo>
                    <a:lnTo>
                      <a:pt x="30" y="36"/>
                    </a:lnTo>
                    <a:lnTo>
                      <a:pt x="30" y="84"/>
                    </a:lnTo>
                    <a:lnTo>
                      <a:pt x="30" y="60"/>
                    </a:lnTo>
                    <a:lnTo>
                      <a:pt x="30" y="66"/>
                    </a:lnTo>
                    <a:lnTo>
                      <a:pt x="30" y="54"/>
                    </a:lnTo>
                    <a:lnTo>
                      <a:pt x="30" y="60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30" y="30"/>
                    </a:lnTo>
                    <a:lnTo>
                      <a:pt x="30" y="36"/>
                    </a:lnTo>
                    <a:lnTo>
                      <a:pt x="30" y="24"/>
                    </a:lnTo>
                    <a:lnTo>
                      <a:pt x="30" y="42"/>
                    </a:lnTo>
                    <a:lnTo>
                      <a:pt x="30" y="54"/>
                    </a:lnTo>
                    <a:lnTo>
                      <a:pt x="30" y="54"/>
                    </a:lnTo>
                    <a:lnTo>
                      <a:pt x="30" y="66"/>
                    </a:lnTo>
                    <a:lnTo>
                      <a:pt x="36" y="78"/>
                    </a:lnTo>
                    <a:lnTo>
                      <a:pt x="36" y="60"/>
                    </a:lnTo>
                    <a:lnTo>
                      <a:pt x="36" y="96"/>
                    </a:lnTo>
                    <a:lnTo>
                      <a:pt x="36" y="90"/>
                    </a:lnTo>
                    <a:lnTo>
                      <a:pt x="36" y="90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6" y="66"/>
                    </a:lnTo>
                    <a:lnTo>
                      <a:pt x="36" y="78"/>
                    </a:lnTo>
                    <a:lnTo>
                      <a:pt x="36" y="66"/>
                    </a:lnTo>
                    <a:lnTo>
                      <a:pt x="36" y="36"/>
                    </a:lnTo>
                    <a:lnTo>
                      <a:pt x="36" y="78"/>
                    </a:lnTo>
                    <a:lnTo>
                      <a:pt x="36" y="72"/>
                    </a:lnTo>
                    <a:lnTo>
                      <a:pt x="36" y="36"/>
                    </a:lnTo>
                    <a:lnTo>
                      <a:pt x="36" y="54"/>
                    </a:lnTo>
                    <a:lnTo>
                      <a:pt x="36" y="72"/>
                    </a:lnTo>
                    <a:lnTo>
                      <a:pt x="36" y="78"/>
                    </a:lnTo>
                    <a:lnTo>
                      <a:pt x="36" y="60"/>
                    </a:lnTo>
                    <a:lnTo>
                      <a:pt x="36" y="102"/>
                    </a:lnTo>
                    <a:lnTo>
                      <a:pt x="36" y="42"/>
                    </a:lnTo>
                    <a:lnTo>
                      <a:pt x="36" y="48"/>
                    </a:lnTo>
                    <a:lnTo>
                      <a:pt x="36" y="24"/>
                    </a:lnTo>
                    <a:lnTo>
                      <a:pt x="36" y="60"/>
                    </a:lnTo>
                    <a:lnTo>
                      <a:pt x="36" y="72"/>
                    </a:lnTo>
                    <a:lnTo>
                      <a:pt x="36" y="24"/>
                    </a:lnTo>
                    <a:lnTo>
                      <a:pt x="36" y="66"/>
                    </a:lnTo>
                    <a:lnTo>
                      <a:pt x="36" y="60"/>
                    </a:lnTo>
                    <a:lnTo>
                      <a:pt x="36" y="36"/>
                    </a:lnTo>
                    <a:lnTo>
                      <a:pt x="36" y="60"/>
                    </a:lnTo>
                    <a:lnTo>
                      <a:pt x="36" y="48"/>
                    </a:lnTo>
                    <a:lnTo>
                      <a:pt x="36" y="30"/>
                    </a:lnTo>
                    <a:lnTo>
                      <a:pt x="36" y="30"/>
                    </a:lnTo>
                    <a:lnTo>
                      <a:pt x="36" y="30"/>
                    </a:lnTo>
                    <a:lnTo>
                      <a:pt x="36" y="36"/>
                    </a:lnTo>
                    <a:lnTo>
                      <a:pt x="36" y="36"/>
                    </a:lnTo>
                    <a:lnTo>
                      <a:pt x="36" y="66"/>
                    </a:lnTo>
                    <a:lnTo>
                      <a:pt x="36" y="66"/>
                    </a:lnTo>
                    <a:lnTo>
                      <a:pt x="36" y="48"/>
                    </a:lnTo>
                    <a:lnTo>
                      <a:pt x="36" y="78"/>
                    </a:lnTo>
                    <a:lnTo>
                      <a:pt x="36" y="54"/>
                    </a:lnTo>
                    <a:lnTo>
                      <a:pt x="36" y="30"/>
                    </a:lnTo>
                    <a:lnTo>
                      <a:pt x="36" y="66"/>
                    </a:lnTo>
                    <a:lnTo>
                      <a:pt x="36" y="84"/>
                    </a:lnTo>
                    <a:lnTo>
                      <a:pt x="36" y="36"/>
                    </a:lnTo>
                    <a:lnTo>
                      <a:pt x="36" y="66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6" y="18"/>
                    </a:lnTo>
                    <a:lnTo>
                      <a:pt x="36" y="84"/>
                    </a:lnTo>
                    <a:lnTo>
                      <a:pt x="36" y="60"/>
                    </a:lnTo>
                    <a:lnTo>
                      <a:pt x="36" y="72"/>
                    </a:lnTo>
                    <a:lnTo>
                      <a:pt x="36" y="48"/>
                    </a:lnTo>
                    <a:lnTo>
                      <a:pt x="36" y="42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36" y="30"/>
                    </a:lnTo>
                    <a:lnTo>
                      <a:pt x="36" y="78"/>
                    </a:lnTo>
                    <a:lnTo>
                      <a:pt x="36" y="66"/>
                    </a:lnTo>
                    <a:lnTo>
                      <a:pt x="36" y="54"/>
                    </a:lnTo>
                    <a:lnTo>
                      <a:pt x="36" y="36"/>
                    </a:lnTo>
                    <a:lnTo>
                      <a:pt x="36" y="48"/>
                    </a:lnTo>
                    <a:lnTo>
                      <a:pt x="36" y="78"/>
                    </a:lnTo>
                    <a:lnTo>
                      <a:pt x="36" y="54"/>
                    </a:lnTo>
                    <a:lnTo>
                      <a:pt x="36" y="48"/>
                    </a:lnTo>
                    <a:lnTo>
                      <a:pt x="36" y="66"/>
                    </a:lnTo>
                    <a:lnTo>
                      <a:pt x="36" y="54"/>
                    </a:lnTo>
                    <a:lnTo>
                      <a:pt x="36" y="78"/>
                    </a:lnTo>
                    <a:lnTo>
                      <a:pt x="36" y="84"/>
                    </a:lnTo>
                    <a:lnTo>
                      <a:pt x="36" y="48"/>
                    </a:lnTo>
                    <a:lnTo>
                      <a:pt x="36" y="42"/>
                    </a:lnTo>
                    <a:lnTo>
                      <a:pt x="36" y="54"/>
                    </a:lnTo>
                    <a:lnTo>
                      <a:pt x="36" y="90"/>
                    </a:lnTo>
                    <a:lnTo>
                      <a:pt x="36" y="36"/>
                    </a:lnTo>
                    <a:lnTo>
                      <a:pt x="36" y="66"/>
                    </a:lnTo>
                    <a:lnTo>
                      <a:pt x="36" y="60"/>
                    </a:lnTo>
                    <a:lnTo>
                      <a:pt x="36" y="36"/>
                    </a:lnTo>
                    <a:lnTo>
                      <a:pt x="36" y="54"/>
                    </a:lnTo>
                    <a:lnTo>
                      <a:pt x="36" y="48"/>
                    </a:lnTo>
                    <a:lnTo>
                      <a:pt x="36" y="54"/>
                    </a:lnTo>
                    <a:lnTo>
                      <a:pt x="36" y="72"/>
                    </a:lnTo>
                    <a:lnTo>
                      <a:pt x="36" y="60"/>
                    </a:lnTo>
                    <a:lnTo>
                      <a:pt x="36" y="90"/>
                    </a:lnTo>
                    <a:lnTo>
                      <a:pt x="36" y="24"/>
                    </a:lnTo>
                    <a:lnTo>
                      <a:pt x="36" y="60"/>
                    </a:lnTo>
                    <a:lnTo>
                      <a:pt x="36" y="48"/>
                    </a:lnTo>
                    <a:lnTo>
                      <a:pt x="36" y="66"/>
                    </a:lnTo>
                    <a:lnTo>
                      <a:pt x="36" y="72"/>
                    </a:lnTo>
                    <a:lnTo>
                      <a:pt x="36" y="60"/>
                    </a:lnTo>
                    <a:lnTo>
                      <a:pt x="36" y="84"/>
                    </a:lnTo>
                    <a:lnTo>
                      <a:pt x="36" y="84"/>
                    </a:lnTo>
                    <a:lnTo>
                      <a:pt x="36" y="24"/>
                    </a:lnTo>
                    <a:lnTo>
                      <a:pt x="36" y="48"/>
                    </a:lnTo>
                    <a:lnTo>
                      <a:pt x="36" y="60"/>
                    </a:lnTo>
                    <a:lnTo>
                      <a:pt x="36" y="24"/>
                    </a:lnTo>
                    <a:lnTo>
                      <a:pt x="36" y="42"/>
                    </a:lnTo>
                    <a:lnTo>
                      <a:pt x="36" y="42"/>
                    </a:lnTo>
                    <a:lnTo>
                      <a:pt x="36" y="30"/>
                    </a:lnTo>
                    <a:lnTo>
                      <a:pt x="36" y="90"/>
                    </a:lnTo>
                    <a:lnTo>
                      <a:pt x="36" y="48"/>
                    </a:lnTo>
                    <a:lnTo>
                      <a:pt x="36" y="42"/>
                    </a:lnTo>
                    <a:lnTo>
                      <a:pt x="36" y="30"/>
                    </a:lnTo>
                    <a:lnTo>
                      <a:pt x="36" y="24"/>
                    </a:lnTo>
                    <a:lnTo>
                      <a:pt x="42" y="48"/>
                    </a:lnTo>
                    <a:lnTo>
                      <a:pt x="42" y="72"/>
                    </a:lnTo>
                    <a:lnTo>
                      <a:pt x="42" y="24"/>
                    </a:lnTo>
                    <a:lnTo>
                      <a:pt x="42" y="30"/>
                    </a:lnTo>
                    <a:lnTo>
                      <a:pt x="42" y="72"/>
                    </a:lnTo>
                    <a:lnTo>
                      <a:pt x="42" y="54"/>
                    </a:lnTo>
                    <a:lnTo>
                      <a:pt x="42" y="60"/>
                    </a:lnTo>
                    <a:lnTo>
                      <a:pt x="42" y="78"/>
                    </a:lnTo>
                    <a:lnTo>
                      <a:pt x="42" y="72"/>
                    </a:lnTo>
                    <a:lnTo>
                      <a:pt x="42" y="78"/>
                    </a:lnTo>
                    <a:lnTo>
                      <a:pt x="42" y="48"/>
                    </a:lnTo>
                    <a:lnTo>
                      <a:pt x="42" y="72"/>
                    </a:lnTo>
                    <a:lnTo>
                      <a:pt x="42" y="42"/>
                    </a:lnTo>
                    <a:lnTo>
                      <a:pt x="42" y="12"/>
                    </a:lnTo>
                    <a:lnTo>
                      <a:pt x="42" y="18"/>
                    </a:lnTo>
                    <a:lnTo>
                      <a:pt x="42" y="90"/>
                    </a:lnTo>
                    <a:lnTo>
                      <a:pt x="42" y="60"/>
                    </a:lnTo>
                    <a:lnTo>
                      <a:pt x="42" y="54"/>
                    </a:lnTo>
                    <a:lnTo>
                      <a:pt x="42" y="72"/>
                    </a:lnTo>
                    <a:lnTo>
                      <a:pt x="42" y="54"/>
                    </a:lnTo>
                    <a:lnTo>
                      <a:pt x="42" y="18"/>
                    </a:lnTo>
                    <a:lnTo>
                      <a:pt x="42" y="66"/>
                    </a:lnTo>
                    <a:lnTo>
                      <a:pt x="42" y="60"/>
                    </a:lnTo>
                    <a:lnTo>
                      <a:pt x="42" y="54"/>
                    </a:lnTo>
                    <a:lnTo>
                      <a:pt x="42" y="84"/>
                    </a:lnTo>
                    <a:lnTo>
                      <a:pt x="42" y="24"/>
                    </a:lnTo>
                    <a:lnTo>
                      <a:pt x="42" y="18"/>
                    </a:lnTo>
                    <a:lnTo>
                      <a:pt x="42" y="60"/>
                    </a:lnTo>
                    <a:lnTo>
                      <a:pt x="42" y="60"/>
                    </a:lnTo>
                    <a:lnTo>
                      <a:pt x="42" y="90"/>
                    </a:lnTo>
                    <a:lnTo>
                      <a:pt x="42" y="42"/>
                    </a:lnTo>
                    <a:lnTo>
                      <a:pt x="42" y="66"/>
                    </a:lnTo>
                    <a:lnTo>
                      <a:pt x="42" y="30"/>
                    </a:lnTo>
                    <a:lnTo>
                      <a:pt x="42" y="12"/>
                    </a:lnTo>
                    <a:lnTo>
                      <a:pt x="42" y="60"/>
                    </a:lnTo>
                    <a:lnTo>
                      <a:pt x="42" y="96"/>
                    </a:lnTo>
                    <a:lnTo>
                      <a:pt x="42" y="42"/>
                    </a:lnTo>
                    <a:lnTo>
                      <a:pt x="42" y="54"/>
                    </a:lnTo>
                    <a:lnTo>
                      <a:pt x="42" y="36"/>
                    </a:lnTo>
                    <a:lnTo>
                      <a:pt x="42" y="72"/>
                    </a:lnTo>
                    <a:lnTo>
                      <a:pt x="42" y="54"/>
                    </a:lnTo>
                    <a:lnTo>
                      <a:pt x="42" y="30"/>
                    </a:lnTo>
                    <a:lnTo>
                      <a:pt x="42" y="84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2" y="48"/>
                    </a:lnTo>
                    <a:lnTo>
                      <a:pt x="42" y="90"/>
                    </a:lnTo>
                    <a:lnTo>
                      <a:pt x="42" y="78"/>
                    </a:lnTo>
                    <a:lnTo>
                      <a:pt x="42" y="72"/>
                    </a:lnTo>
                    <a:lnTo>
                      <a:pt x="42" y="60"/>
                    </a:lnTo>
                    <a:lnTo>
                      <a:pt x="42" y="60"/>
                    </a:lnTo>
                    <a:lnTo>
                      <a:pt x="42" y="6"/>
                    </a:lnTo>
                    <a:lnTo>
                      <a:pt x="42" y="66"/>
                    </a:lnTo>
                    <a:lnTo>
                      <a:pt x="42" y="30"/>
                    </a:lnTo>
                    <a:lnTo>
                      <a:pt x="42" y="48"/>
                    </a:lnTo>
                    <a:lnTo>
                      <a:pt x="42" y="42"/>
                    </a:lnTo>
                    <a:lnTo>
                      <a:pt x="42" y="60"/>
                    </a:lnTo>
                    <a:lnTo>
                      <a:pt x="42" y="66"/>
                    </a:lnTo>
                    <a:lnTo>
                      <a:pt x="42" y="60"/>
                    </a:lnTo>
                    <a:lnTo>
                      <a:pt x="42" y="48"/>
                    </a:lnTo>
                    <a:lnTo>
                      <a:pt x="42" y="24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2" y="36"/>
                    </a:lnTo>
                    <a:lnTo>
                      <a:pt x="42" y="60"/>
                    </a:lnTo>
                    <a:lnTo>
                      <a:pt x="42" y="72"/>
                    </a:lnTo>
                    <a:lnTo>
                      <a:pt x="42" y="90"/>
                    </a:lnTo>
                    <a:lnTo>
                      <a:pt x="42" y="72"/>
                    </a:lnTo>
                    <a:lnTo>
                      <a:pt x="42" y="24"/>
                    </a:lnTo>
                    <a:lnTo>
                      <a:pt x="42" y="60"/>
                    </a:lnTo>
                    <a:lnTo>
                      <a:pt x="42" y="48"/>
                    </a:lnTo>
                    <a:lnTo>
                      <a:pt x="42" y="54"/>
                    </a:lnTo>
                    <a:lnTo>
                      <a:pt x="42" y="84"/>
                    </a:lnTo>
                    <a:lnTo>
                      <a:pt x="42" y="48"/>
                    </a:lnTo>
                    <a:lnTo>
                      <a:pt x="42" y="30"/>
                    </a:lnTo>
                    <a:lnTo>
                      <a:pt x="42" y="78"/>
                    </a:lnTo>
                    <a:lnTo>
                      <a:pt x="42" y="72"/>
                    </a:lnTo>
                    <a:lnTo>
                      <a:pt x="42" y="78"/>
                    </a:lnTo>
                    <a:lnTo>
                      <a:pt x="42" y="48"/>
                    </a:lnTo>
                    <a:lnTo>
                      <a:pt x="42" y="48"/>
                    </a:lnTo>
                    <a:lnTo>
                      <a:pt x="42" y="66"/>
                    </a:lnTo>
                    <a:lnTo>
                      <a:pt x="42" y="48"/>
                    </a:lnTo>
                    <a:lnTo>
                      <a:pt x="42" y="48"/>
                    </a:lnTo>
                    <a:lnTo>
                      <a:pt x="42" y="72"/>
                    </a:lnTo>
                    <a:lnTo>
                      <a:pt x="42" y="84"/>
                    </a:lnTo>
                    <a:lnTo>
                      <a:pt x="42" y="36"/>
                    </a:lnTo>
                    <a:lnTo>
                      <a:pt x="42" y="84"/>
                    </a:lnTo>
                    <a:lnTo>
                      <a:pt x="42" y="78"/>
                    </a:lnTo>
                    <a:lnTo>
                      <a:pt x="42" y="54"/>
                    </a:lnTo>
                    <a:lnTo>
                      <a:pt x="42" y="66"/>
                    </a:lnTo>
                    <a:lnTo>
                      <a:pt x="42" y="48"/>
                    </a:lnTo>
                    <a:lnTo>
                      <a:pt x="42" y="60"/>
                    </a:lnTo>
                    <a:lnTo>
                      <a:pt x="42" y="66"/>
                    </a:lnTo>
                    <a:lnTo>
                      <a:pt x="42" y="36"/>
                    </a:lnTo>
                    <a:lnTo>
                      <a:pt x="42" y="54"/>
                    </a:lnTo>
                    <a:lnTo>
                      <a:pt x="42" y="24"/>
                    </a:lnTo>
                    <a:lnTo>
                      <a:pt x="42" y="78"/>
                    </a:lnTo>
                    <a:lnTo>
                      <a:pt x="42" y="72"/>
                    </a:lnTo>
                    <a:lnTo>
                      <a:pt x="42" y="84"/>
                    </a:lnTo>
                    <a:lnTo>
                      <a:pt x="42" y="24"/>
                    </a:lnTo>
                    <a:lnTo>
                      <a:pt x="42" y="84"/>
                    </a:lnTo>
                    <a:lnTo>
                      <a:pt x="42" y="12"/>
                    </a:lnTo>
                    <a:lnTo>
                      <a:pt x="48" y="96"/>
                    </a:lnTo>
                    <a:lnTo>
                      <a:pt x="48" y="78"/>
                    </a:lnTo>
                    <a:lnTo>
                      <a:pt x="48" y="60"/>
                    </a:lnTo>
                    <a:lnTo>
                      <a:pt x="48" y="48"/>
                    </a:lnTo>
                    <a:lnTo>
                      <a:pt x="48" y="66"/>
                    </a:lnTo>
                    <a:lnTo>
                      <a:pt x="48" y="30"/>
                    </a:lnTo>
                    <a:lnTo>
                      <a:pt x="48" y="30"/>
                    </a:lnTo>
                    <a:lnTo>
                      <a:pt x="48" y="48"/>
                    </a:lnTo>
                    <a:lnTo>
                      <a:pt x="48" y="48"/>
                    </a:lnTo>
                    <a:lnTo>
                      <a:pt x="48" y="90"/>
                    </a:lnTo>
                    <a:lnTo>
                      <a:pt x="48" y="66"/>
                    </a:lnTo>
                    <a:lnTo>
                      <a:pt x="48" y="42"/>
                    </a:lnTo>
                    <a:lnTo>
                      <a:pt x="48" y="66"/>
                    </a:lnTo>
                    <a:lnTo>
                      <a:pt x="48" y="42"/>
                    </a:lnTo>
                    <a:lnTo>
                      <a:pt x="48" y="66"/>
                    </a:lnTo>
                    <a:lnTo>
                      <a:pt x="48" y="84"/>
                    </a:lnTo>
                    <a:lnTo>
                      <a:pt x="48" y="78"/>
                    </a:lnTo>
                    <a:lnTo>
                      <a:pt x="48" y="36"/>
                    </a:lnTo>
                    <a:lnTo>
                      <a:pt x="48" y="72"/>
                    </a:lnTo>
                    <a:lnTo>
                      <a:pt x="48" y="84"/>
                    </a:lnTo>
                    <a:lnTo>
                      <a:pt x="48" y="78"/>
                    </a:lnTo>
                    <a:lnTo>
                      <a:pt x="48" y="60"/>
                    </a:lnTo>
                    <a:lnTo>
                      <a:pt x="48" y="72"/>
                    </a:lnTo>
                    <a:lnTo>
                      <a:pt x="48" y="48"/>
                    </a:lnTo>
                    <a:lnTo>
                      <a:pt x="48" y="60"/>
                    </a:lnTo>
                    <a:lnTo>
                      <a:pt x="48" y="66"/>
                    </a:lnTo>
                    <a:lnTo>
                      <a:pt x="48" y="66"/>
                    </a:lnTo>
                    <a:lnTo>
                      <a:pt x="48" y="90"/>
                    </a:lnTo>
                    <a:lnTo>
                      <a:pt x="48" y="60"/>
                    </a:lnTo>
                    <a:lnTo>
                      <a:pt x="48" y="72"/>
                    </a:lnTo>
                    <a:lnTo>
                      <a:pt x="48" y="30"/>
                    </a:lnTo>
                    <a:lnTo>
                      <a:pt x="48" y="60"/>
                    </a:lnTo>
                    <a:lnTo>
                      <a:pt x="48" y="24"/>
                    </a:lnTo>
                    <a:lnTo>
                      <a:pt x="48" y="36"/>
                    </a:lnTo>
                    <a:lnTo>
                      <a:pt x="48" y="48"/>
                    </a:lnTo>
                    <a:lnTo>
                      <a:pt x="48" y="72"/>
                    </a:lnTo>
                    <a:lnTo>
                      <a:pt x="48" y="30"/>
                    </a:lnTo>
                    <a:lnTo>
                      <a:pt x="48" y="18"/>
                    </a:lnTo>
                    <a:lnTo>
                      <a:pt x="48" y="96"/>
                    </a:lnTo>
                    <a:lnTo>
                      <a:pt x="48" y="54"/>
                    </a:lnTo>
                    <a:lnTo>
                      <a:pt x="48" y="42"/>
                    </a:lnTo>
                    <a:lnTo>
                      <a:pt x="48" y="48"/>
                    </a:lnTo>
                    <a:lnTo>
                      <a:pt x="48" y="84"/>
                    </a:lnTo>
                    <a:lnTo>
                      <a:pt x="48" y="60"/>
                    </a:lnTo>
                    <a:lnTo>
                      <a:pt x="48" y="108"/>
                    </a:lnTo>
                    <a:lnTo>
                      <a:pt x="48" y="84"/>
                    </a:lnTo>
                    <a:lnTo>
                      <a:pt x="48" y="48"/>
                    </a:lnTo>
                    <a:lnTo>
                      <a:pt x="48" y="66"/>
                    </a:lnTo>
                    <a:lnTo>
                      <a:pt x="48" y="30"/>
                    </a:lnTo>
                    <a:lnTo>
                      <a:pt x="48" y="0"/>
                    </a:lnTo>
                    <a:lnTo>
                      <a:pt x="48" y="66"/>
                    </a:lnTo>
                    <a:lnTo>
                      <a:pt x="48" y="42"/>
                    </a:lnTo>
                    <a:lnTo>
                      <a:pt x="48" y="30"/>
                    </a:lnTo>
                    <a:lnTo>
                      <a:pt x="48" y="108"/>
                    </a:lnTo>
                    <a:lnTo>
                      <a:pt x="48" y="66"/>
                    </a:lnTo>
                    <a:lnTo>
                      <a:pt x="48" y="60"/>
                    </a:lnTo>
                    <a:lnTo>
                      <a:pt x="48" y="72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48" y="48"/>
                    </a:lnTo>
                    <a:lnTo>
                      <a:pt x="48" y="72"/>
                    </a:lnTo>
                    <a:lnTo>
                      <a:pt x="48" y="78"/>
                    </a:lnTo>
                    <a:lnTo>
                      <a:pt x="48" y="42"/>
                    </a:lnTo>
                    <a:lnTo>
                      <a:pt x="48" y="72"/>
                    </a:lnTo>
                    <a:lnTo>
                      <a:pt x="48" y="18"/>
                    </a:lnTo>
                    <a:lnTo>
                      <a:pt x="48" y="42"/>
                    </a:lnTo>
                    <a:lnTo>
                      <a:pt x="48" y="60"/>
                    </a:lnTo>
                    <a:lnTo>
                      <a:pt x="48" y="72"/>
                    </a:lnTo>
                    <a:lnTo>
                      <a:pt x="48" y="42"/>
                    </a:lnTo>
                    <a:lnTo>
                      <a:pt x="48" y="84"/>
                    </a:lnTo>
                    <a:lnTo>
                      <a:pt x="48" y="48"/>
                    </a:lnTo>
                    <a:lnTo>
                      <a:pt x="48" y="36"/>
                    </a:lnTo>
                    <a:lnTo>
                      <a:pt x="48" y="60"/>
                    </a:lnTo>
                    <a:lnTo>
                      <a:pt x="48" y="78"/>
                    </a:lnTo>
                    <a:lnTo>
                      <a:pt x="48" y="48"/>
                    </a:lnTo>
                    <a:lnTo>
                      <a:pt x="48" y="72"/>
                    </a:lnTo>
                    <a:lnTo>
                      <a:pt x="48" y="54"/>
                    </a:lnTo>
                    <a:lnTo>
                      <a:pt x="48" y="66"/>
                    </a:lnTo>
                    <a:lnTo>
                      <a:pt x="48" y="54"/>
                    </a:lnTo>
                    <a:lnTo>
                      <a:pt x="48" y="84"/>
                    </a:lnTo>
                    <a:lnTo>
                      <a:pt x="48" y="48"/>
                    </a:lnTo>
                    <a:lnTo>
                      <a:pt x="48" y="114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48" y="120"/>
                    </a:lnTo>
                    <a:lnTo>
                      <a:pt x="48" y="54"/>
                    </a:lnTo>
                    <a:lnTo>
                      <a:pt x="48" y="42"/>
                    </a:lnTo>
                    <a:lnTo>
                      <a:pt x="48" y="54"/>
                    </a:lnTo>
                    <a:lnTo>
                      <a:pt x="48" y="18"/>
                    </a:lnTo>
                    <a:lnTo>
                      <a:pt x="48" y="60"/>
                    </a:lnTo>
                    <a:lnTo>
                      <a:pt x="48" y="54"/>
                    </a:lnTo>
                    <a:lnTo>
                      <a:pt x="48" y="66"/>
                    </a:lnTo>
                    <a:lnTo>
                      <a:pt x="48" y="48"/>
                    </a:lnTo>
                    <a:lnTo>
                      <a:pt x="48" y="60"/>
                    </a:lnTo>
                    <a:lnTo>
                      <a:pt x="48" y="42"/>
                    </a:lnTo>
                    <a:lnTo>
                      <a:pt x="48" y="60"/>
                    </a:lnTo>
                    <a:lnTo>
                      <a:pt x="48" y="66"/>
                    </a:lnTo>
                    <a:lnTo>
                      <a:pt x="48" y="36"/>
                    </a:lnTo>
                    <a:lnTo>
                      <a:pt x="48" y="60"/>
                    </a:lnTo>
                    <a:lnTo>
                      <a:pt x="48" y="24"/>
                    </a:lnTo>
                    <a:lnTo>
                      <a:pt x="48" y="66"/>
                    </a:lnTo>
                    <a:lnTo>
                      <a:pt x="48" y="24"/>
                    </a:lnTo>
                    <a:lnTo>
                      <a:pt x="48" y="54"/>
                    </a:lnTo>
                    <a:lnTo>
                      <a:pt x="54" y="48"/>
                    </a:lnTo>
                    <a:lnTo>
                      <a:pt x="54" y="18"/>
                    </a:lnTo>
                    <a:lnTo>
                      <a:pt x="54" y="60"/>
                    </a:lnTo>
                    <a:lnTo>
                      <a:pt x="54" y="72"/>
                    </a:lnTo>
                    <a:lnTo>
                      <a:pt x="54" y="60"/>
                    </a:lnTo>
                    <a:lnTo>
                      <a:pt x="54" y="42"/>
                    </a:lnTo>
                    <a:lnTo>
                      <a:pt x="54" y="48"/>
                    </a:lnTo>
                    <a:lnTo>
                      <a:pt x="54" y="48"/>
                    </a:lnTo>
                    <a:lnTo>
                      <a:pt x="54" y="54"/>
                    </a:lnTo>
                    <a:lnTo>
                      <a:pt x="54" y="66"/>
                    </a:lnTo>
                    <a:lnTo>
                      <a:pt x="54" y="66"/>
                    </a:lnTo>
                    <a:lnTo>
                      <a:pt x="54" y="72"/>
                    </a:lnTo>
                    <a:lnTo>
                      <a:pt x="54" y="90"/>
                    </a:lnTo>
                    <a:lnTo>
                      <a:pt x="54" y="12"/>
                    </a:lnTo>
                    <a:lnTo>
                      <a:pt x="54" y="78"/>
                    </a:lnTo>
                    <a:lnTo>
                      <a:pt x="54" y="42"/>
                    </a:lnTo>
                    <a:lnTo>
                      <a:pt x="54" y="66"/>
                    </a:lnTo>
                    <a:lnTo>
                      <a:pt x="54" y="18"/>
                    </a:lnTo>
                    <a:lnTo>
                      <a:pt x="54" y="114"/>
                    </a:lnTo>
                    <a:lnTo>
                      <a:pt x="54" y="108"/>
                    </a:lnTo>
                    <a:lnTo>
                      <a:pt x="54" y="84"/>
                    </a:lnTo>
                    <a:lnTo>
                      <a:pt x="54" y="36"/>
                    </a:lnTo>
                    <a:lnTo>
                      <a:pt x="54" y="60"/>
                    </a:lnTo>
                    <a:lnTo>
                      <a:pt x="54" y="30"/>
                    </a:lnTo>
                    <a:lnTo>
                      <a:pt x="54" y="48"/>
                    </a:lnTo>
                    <a:lnTo>
                      <a:pt x="54" y="42"/>
                    </a:lnTo>
                    <a:lnTo>
                      <a:pt x="54" y="72"/>
                    </a:lnTo>
                    <a:lnTo>
                      <a:pt x="54" y="60"/>
                    </a:lnTo>
                    <a:lnTo>
                      <a:pt x="54" y="36"/>
                    </a:lnTo>
                    <a:lnTo>
                      <a:pt x="54" y="36"/>
                    </a:lnTo>
                    <a:lnTo>
                      <a:pt x="54" y="84"/>
                    </a:lnTo>
                    <a:lnTo>
                      <a:pt x="54" y="54"/>
                    </a:lnTo>
                    <a:lnTo>
                      <a:pt x="54" y="30"/>
                    </a:lnTo>
                    <a:lnTo>
                      <a:pt x="54" y="78"/>
                    </a:lnTo>
                    <a:lnTo>
                      <a:pt x="54" y="54"/>
                    </a:lnTo>
                    <a:lnTo>
                      <a:pt x="54" y="60"/>
                    </a:lnTo>
                    <a:lnTo>
                      <a:pt x="54" y="78"/>
                    </a:lnTo>
                    <a:lnTo>
                      <a:pt x="54" y="48"/>
                    </a:lnTo>
                    <a:lnTo>
                      <a:pt x="54" y="42"/>
                    </a:lnTo>
                    <a:lnTo>
                      <a:pt x="54" y="54"/>
                    </a:lnTo>
                    <a:lnTo>
                      <a:pt x="54" y="90"/>
                    </a:lnTo>
                    <a:lnTo>
                      <a:pt x="54" y="48"/>
                    </a:lnTo>
                    <a:lnTo>
                      <a:pt x="54" y="90"/>
                    </a:lnTo>
                    <a:lnTo>
                      <a:pt x="54" y="60"/>
                    </a:lnTo>
                    <a:lnTo>
                      <a:pt x="54" y="24"/>
                    </a:lnTo>
                    <a:lnTo>
                      <a:pt x="54" y="66"/>
                    </a:lnTo>
                    <a:lnTo>
                      <a:pt x="54" y="78"/>
                    </a:lnTo>
                    <a:lnTo>
                      <a:pt x="54" y="42"/>
                    </a:lnTo>
                    <a:lnTo>
                      <a:pt x="54" y="60"/>
                    </a:lnTo>
                    <a:lnTo>
                      <a:pt x="54" y="78"/>
                    </a:lnTo>
                    <a:lnTo>
                      <a:pt x="54" y="60"/>
                    </a:lnTo>
                    <a:lnTo>
                      <a:pt x="54" y="78"/>
                    </a:lnTo>
                    <a:lnTo>
                      <a:pt x="54" y="96"/>
                    </a:lnTo>
                    <a:lnTo>
                      <a:pt x="54" y="54"/>
                    </a:lnTo>
                    <a:lnTo>
                      <a:pt x="54" y="78"/>
                    </a:lnTo>
                    <a:lnTo>
                      <a:pt x="54" y="72"/>
                    </a:lnTo>
                    <a:lnTo>
                      <a:pt x="54" y="48"/>
                    </a:lnTo>
                    <a:lnTo>
                      <a:pt x="54" y="78"/>
                    </a:lnTo>
                    <a:lnTo>
                      <a:pt x="54" y="84"/>
                    </a:lnTo>
                    <a:lnTo>
                      <a:pt x="54" y="66"/>
                    </a:lnTo>
                    <a:lnTo>
                      <a:pt x="54" y="84"/>
                    </a:lnTo>
                    <a:lnTo>
                      <a:pt x="54" y="24"/>
                    </a:lnTo>
                    <a:lnTo>
                      <a:pt x="54" y="54"/>
                    </a:lnTo>
                    <a:lnTo>
                      <a:pt x="54" y="60"/>
                    </a:lnTo>
                    <a:lnTo>
                      <a:pt x="54" y="78"/>
                    </a:lnTo>
                    <a:lnTo>
                      <a:pt x="54" y="48"/>
                    </a:lnTo>
                    <a:lnTo>
                      <a:pt x="54" y="54"/>
                    </a:lnTo>
                    <a:lnTo>
                      <a:pt x="54" y="42"/>
                    </a:lnTo>
                    <a:lnTo>
                      <a:pt x="54" y="48"/>
                    </a:lnTo>
                    <a:lnTo>
                      <a:pt x="54" y="72"/>
                    </a:lnTo>
                    <a:lnTo>
                      <a:pt x="54" y="84"/>
                    </a:lnTo>
                    <a:lnTo>
                      <a:pt x="54" y="90"/>
                    </a:lnTo>
                    <a:lnTo>
                      <a:pt x="54" y="72"/>
                    </a:lnTo>
                    <a:lnTo>
                      <a:pt x="54" y="60"/>
                    </a:lnTo>
                    <a:lnTo>
                      <a:pt x="54" y="36"/>
                    </a:lnTo>
                    <a:lnTo>
                      <a:pt x="54" y="66"/>
                    </a:lnTo>
                    <a:lnTo>
                      <a:pt x="54" y="42"/>
                    </a:lnTo>
                    <a:lnTo>
                      <a:pt x="54" y="66"/>
                    </a:lnTo>
                    <a:lnTo>
                      <a:pt x="54" y="24"/>
                    </a:lnTo>
                    <a:lnTo>
                      <a:pt x="54" y="30"/>
                    </a:lnTo>
                    <a:lnTo>
                      <a:pt x="54" y="60"/>
                    </a:lnTo>
                    <a:lnTo>
                      <a:pt x="54" y="24"/>
                    </a:lnTo>
                    <a:lnTo>
                      <a:pt x="54" y="30"/>
                    </a:lnTo>
                    <a:lnTo>
                      <a:pt x="54" y="18"/>
                    </a:lnTo>
                    <a:lnTo>
                      <a:pt x="54" y="48"/>
                    </a:lnTo>
                    <a:lnTo>
                      <a:pt x="54" y="60"/>
                    </a:lnTo>
                    <a:lnTo>
                      <a:pt x="54" y="30"/>
                    </a:lnTo>
                    <a:lnTo>
                      <a:pt x="54" y="6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54"/>
              <p:cNvSpPr>
                <a:spLocks/>
              </p:cNvSpPr>
              <p:nvPr/>
            </p:nvSpPr>
            <p:spPr bwMode="auto">
              <a:xfrm>
                <a:off x="5241925" y="6669088"/>
                <a:ext cx="95250" cy="1485900"/>
              </a:xfrm>
              <a:custGeom>
                <a:avLst/>
                <a:gdLst>
                  <a:gd name="T0" fmla="*/ 6 w 60"/>
                  <a:gd name="T1" fmla="*/ 852 h 936"/>
                  <a:gd name="T2" fmla="*/ 6 w 60"/>
                  <a:gd name="T3" fmla="*/ 834 h 936"/>
                  <a:gd name="T4" fmla="*/ 6 w 60"/>
                  <a:gd name="T5" fmla="*/ 762 h 936"/>
                  <a:gd name="T6" fmla="*/ 6 w 60"/>
                  <a:gd name="T7" fmla="*/ 882 h 936"/>
                  <a:gd name="T8" fmla="*/ 6 w 60"/>
                  <a:gd name="T9" fmla="*/ 414 h 936"/>
                  <a:gd name="T10" fmla="*/ 6 w 60"/>
                  <a:gd name="T11" fmla="*/ 606 h 936"/>
                  <a:gd name="T12" fmla="*/ 6 w 60"/>
                  <a:gd name="T13" fmla="*/ 528 h 936"/>
                  <a:gd name="T14" fmla="*/ 12 w 60"/>
                  <a:gd name="T15" fmla="*/ 780 h 936"/>
                  <a:gd name="T16" fmla="*/ 12 w 60"/>
                  <a:gd name="T17" fmla="*/ 762 h 936"/>
                  <a:gd name="T18" fmla="*/ 12 w 60"/>
                  <a:gd name="T19" fmla="*/ 762 h 936"/>
                  <a:gd name="T20" fmla="*/ 12 w 60"/>
                  <a:gd name="T21" fmla="*/ 756 h 936"/>
                  <a:gd name="T22" fmla="*/ 12 w 60"/>
                  <a:gd name="T23" fmla="*/ 798 h 936"/>
                  <a:gd name="T24" fmla="*/ 12 w 60"/>
                  <a:gd name="T25" fmla="*/ 840 h 936"/>
                  <a:gd name="T26" fmla="*/ 18 w 60"/>
                  <a:gd name="T27" fmla="*/ 750 h 936"/>
                  <a:gd name="T28" fmla="*/ 18 w 60"/>
                  <a:gd name="T29" fmla="*/ 864 h 936"/>
                  <a:gd name="T30" fmla="*/ 18 w 60"/>
                  <a:gd name="T31" fmla="*/ 864 h 936"/>
                  <a:gd name="T32" fmla="*/ 18 w 60"/>
                  <a:gd name="T33" fmla="*/ 894 h 936"/>
                  <a:gd name="T34" fmla="*/ 18 w 60"/>
                  <a:gd name="T35" fmla="*/ 900 h 936"/>
                  <a:gd name="T36" fmla="*/ 18 w 60"/>
                  <a:gd name="T37" fmla="*/ 870 h 936"/>
                  <a:gd name="T38" fmla="*/ 18 w 60"/>
                  <a:gd name="T39" fmla="*/ 924 h 936"/>
                  <a:gd name="T40" fmla="*/ 24 w 60"/>
                  <a:gd name="T41" fmla="*/ 876 h 936"/>
                  <a:gd name="T42" fmla="*/ 24 w 60"/>
                  <a:gd name="T43" fmla="*/ 870 h 936"/>
                  <a:gd name="T44" fmla="*/ 24 w 60"/>
                  <a:gd name="T45" fmla="*/ 870 h 936"/>
                  <a:gd name="T46" fmla="*/ 24 w 60"/>
                  <a:gd name="T47" fmla="*/ 882 h 936"/>
                  <a:gd name="T48" fmla="*/ 24 w 60"/>
                  <a:gd name="T49" fmla="*/ 870 h 936"/>
                  <a:gd name="T50" fmla="*/ 24 w 60"/>
                  <a:gd name="T51" fmla="*/ 852 h 936"/>
                  <a:gd name="T52" fmla="*/ 30 w 60"/>
                  <a:gd name="T53" fmla="*/ 918 h 936"/>
                  <a:gd name="T54" fmla="*/ 30 w 60"/>
                  <a:gd name="T55" fmla="*/ 912 h 936"/>
                  <a:gd name="T56" fmla="*/ 30 w 60"/>
                  <a:gd name="T57" fmla="*/ 906 h 936"/>
                  <a:gd name="T58" fmla="*/ 30 w 60"/>
                  <a:gd name="T59" fmla="*/ 876 h 936"/>
                  <a:gd name="T60" fmla="*/ 30 w 60"/>
                  <a:gd name="T61" fmla="*/ 888 h 936"/>
                  <a:gd name="T62" fmla="*/ 30 w 60"/>
                  <a:gd name="T63" fmla="*/ 906 h 936"/>
                  <a:gd name="T64" fmla="*/ 36 w 60"/>
                  <a:gd name="T65" fmla="*/ 912 h 936"/>
                  <a:gd name="T66" fmla="*/ 36 w 60"/>
                  <a:gd name="T67" fmla="*/ 894 h 936"/>
                  <a:gd name="T68" fmla="*/ 36 w 60"/>
                  <a:gd name="T69" fmla="*/ 888 h 936"/>
                  <a:gd name="T70" fmla="*/ 36 w 60"/>
                  <a:gd name="T71" fmla="*/ 876 h 936"/>
                  <a:gd name="T72" fmla="*/ 36 w 60"/>
                  <a:gd name="T73" fmla="*/ 864 h 936"/>
                  <a:gd name="T74" fmla="*/ 36 w 60"/>
                  <a:gd name="T75" fmla="*/ 864 h 936"/>
                  <a:gd name="T76" fmla="*/ 36 w 60"/>
                  <a:gd name="T77" fmla="*/ 876 h 936"/>
                  <a:gd name="T78" fmla="*/ 42 w 60"/>
                  <a:gd name="T79" fmla="*/ 876 h 936"/>
                  <a:gd name="T80" fmla="*/ 42 w 60"/>
                  <a:gd name="T81" fmla="*/ 852 h 936"/>
                  <a:gd name="T82" fmla="*/ 42 w 60"/>
                  <a:gd name="T83" fmla="*/ 888 h 936"/>
                  <a:gd name="T84" fmla="*/ 42 w 60"/>
                  <a:gd name="T85" fmla="*/ 888 h 936"/>
                  <a:gd name="T86" fmla="*/ 42 w 60"/>
                  <a:gd name="T87" fmla="*/ 906 h 936"/>
                  <a:gd name="T88" fmla="*/ 42 w 60"/>
                  <a:gd name="T89" fmla="*/ 894 h 936"/>
                  <a:gd name="T90" fmla="*/ 48 w 60"/>
                  <a:gd name="T91" fmla="*/ 846 h 936"/>
                  <a:gd name="T92" fmla="*/ 48 w 60"/>
                  <a:gd name="T93" fmla="*/ 840 h 936"/>
                  <a:gd name="T94" fmla="*/ 48 w 60"/>
                  <a:gd name="T95" fmla="*/ 858 h 936"/>
                  <a:gd name="T96" fmla="*/ 48 w 60"/>
                  <a:gd name="T97" fmla="*/ 894 h 936"/>
                  <a:gd name="T98" fmla="*/ 48 w 60"/>
                  <a:gd name="T99" fmla="*/ 840 h 936"/>
                  <a:gd name="T100" fmla="*/ 48 w 60"/>
                  <a:gd name="T101" fmla="*/ 912 h 936"/>
                  <a:gd name="T102" fmla="*/ 48 w 60"/>
                  <a:gd name="T103" fmla="*/ 882 h 936"/>
                  <a:gd name="T104" fmla="*/ 54 w 60"/>
                  <a:gd name="T105" fmla="*/ 864 h 936"/>
                  <a:gd name="T106" fmla="*/ 54 w 60"/>
                  <a:gd name="T107" fmla="*/ 870 h 936"/>
                  <a:gd name="T108" fmla="*/ 54 w 60"/>
                  <a:gd name="T109" fmla="*/ 864 h 936"/>
                  <a:gd name="T110" fmla="*/ 54 w 60"/>
                  <a:gd name="T111" fmla="*/ 870 h 936"/>
                  <a:gd name="T112" fmla="*/ 54 w 60"/>
                  <a:gd name="T113" fmla="*/ 924 h 936"/>
                  <a:gd name="T114" fmla="*/ 54 w 60"/>
                  <a:gd name="T115" fmla="*/ 870 h 936"/>
                  <a:gd name="T116" fmla="*/ 60 w 60"/>
                  <a:gd name="T117" fmla="*/ 882 h 936"/>
                  <a:gd name="T118" fmla="*/ 60 w 60"/>
                  <a:gd name="T119" fmla="*/ 906 h 936"/>
                  <a:gd name="T120" fmla="*/ 60 w 60"/>
                  <a:gd name="T121" fmla="*/ 870 h 936"/>
                  <a:gd name="T122" fmla="*/ 60 w 60"/>
                  <a:gd name="T123" fmla="*/ 876 h 9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0" h="936">
                    <a:moveTo>
                      <a:pt x="0" y="888"/>
                    </a:moveTo>
                    <a:lnTo>
                      <a:pt x="0" y="846"/>
                    </a:lnTo>
                    <a:lnTo>
                      <a:pt x="0" y="852"/>
                    </a:lnTo>
                    <a:lnTo>
                      <a:pt x="0" y="900"/>
                    </a:lnTo>
                    <a:lnTo>
                      <a:pt x="0" y="888"/>
                    </a:lnTo>
                    <a:lnTo>
                      <a:pt x="0" y="906"/>
                    </a:lnTo>
                    <a:lnTo>
                      <a:pt x="0" y="888"/>
                    </a:lnTo>
                    <a:lnTo>
                      <a:pt x="0" y="894"/>
                    </a:lnTo>
                    <a:lnTo>
                      <a:pt x="0" y="888"/>
                    </a:lnTo>
                    <a:lnTo>
                      <a:pt x="0" y="888"/>
                    </a:lnTo>
                    <a:lnTo>
                      <a:pt x="0" y="912"/>
                    </a:lnTo>
                    <a:lnTo>
                      <a:pt x="0" y="876"/>
                    </a:lnTo>
                    <a:lnTo>
                      <a:pt x="0" y="846"/>
                    </a:lnTo>
                    <a:lnTo>
                      <a:pt x="0" y="876"/>
                    </a:lnTo>
                    <a:lnTo>
                      <a:pt x="0" y="894"/>
                    </a:lnTo>
                    <a:lnTo>
                      <a:pt x="6" y="852"/>
                    </a:lnTo>
                    <a:lnTo>
                      <a:pt x="6" y="858"/>
                    </a:lnTo>
                    <a:lnTo>
                      <a:pt x="6" y="888"/>
                    </a:lnTo>
                    <a:lnTo>
                      <a:pt x="6" y="840"/>
                    </a:lnTo>
                    <a:lnTo>
                      <a:pt x="6" y="876"/>
                    </a:lnTo>
                    <a:lnTo>
                      <a:pt x="6" y="852"/>
                    </a:lnTo>
                    <a:lnTo>
                      <a:pt x="6" y="894"/>
                    </a:lnTo>
                    <a:lnTo>
                      <a:pt x="6" y="894"/>
                    </a:lnTo>
                    <a:lnTo>
                      <a:pt x="6" y="912"/>
                    </a:lnTo>
                    <a:lnTo>
                      <a:pt x="6" y="882"/>
                    </a:lnTo>
                    <a:lnTo>
                      <a:pt x="6" y="858"/>
                    </a:lnTo>
                    <a:lnTo>
                      <a:pt x="6" y="870"/>
                    </a:lnTo>
                    <a:lnTo>
                      <a:pt x="6" y="888"/>
                    </a:lnTo>
                    <a:lnTo>
                      <a:pt x="6" y="858"/>
                    </a:lnTo>
                    <a:lnTo>
                      <a:pt x="6" y="894"/>
                    </a:lnTo>
                    <a:lnTo>
                      <a:pt x="6" y="882"/>
                    </a:lnTo>
                    <a:lnTo>
                      <a:pt x="6" y="834"/>
                    </a:lnTo>
                    <a:lnTo>
                      <a:pt x="6" y="804"/>
                    </a:lnTo>
                    <a:lnTo>
                      <a:pt x="6" y="828"/>
                    </a:lnTo>
                    <a:lnTo>
                      <a:pt x="6" y="822"/>
                    </a:lnTo>
                    <a:lnTo>
                      <a:pt x="6" y="762"/>
                    </a:lnTo>
                    <a:lnTo>
                      <a:pt x="6" y="684"/>
                    </a:lnTo>
                    <a:lnTo>
                      <a:pt x="6" y="660"/>
                    </a:lnTo>
                    <a:lnTo>
                      <a:pt x="6" y="612"/>
                    </a:lnTo>
                    <a:lnTo>
                      <a:pt x="6" y="558"/>
                    </a:lnTo>
                    <a:lnTo>
                      <a:pt x="6" y="510"/>
                    </a:lnTo>
                    <a:lnTo>
                      <a:pt x="6" y="504"/>
                    </a:lnTo>
                    <a:lnTo>
                      <a:pt x="6" y="498"/>
                    </a:lnTo>
                    <a:lnTo>
                      <a:pt x="6" y="594"/>
                    </a:lnTo>
                    <a:lnTo>
                      <a:pt x="6" y="636"/>
                    </a:lnTo>
                    <a:lnTo>
                      <a:pt x="6" y="702"/>
                    </a:lnTo>
                    <a:lnTo>
                      <a:pt x="6" y="744"/>
                    </a:lnTo>
                    <a:lnTo>
                      <a:pt x="6" y="762"/>
                    </a:lnTo>
                    <a:lnTo>
                      <a:pt x="6" y="834"/>
                    </a:lnTo>
                    <a:lnTo>
                      <a:pt x="6" y="828"/>
                    </a:lnTo>
                    <a:lnTo>
                      <a:pt x="6" y="822"/>
                    </a:lnTo>
                    <a:lnTo>
                      <a:pt x="6" y="840"/>
                    </a:lnTo>
                    <a:lnTo>
                      <a:pt x="6" y="846"/>
                    </a:lnTo>
                    <a:lnTo>
                      <a:pt x="6" y="876"/>
                    </a:lnTo>
                    <a:lnTo>
                      <a:pt x="6" y="852"/>
                    </a:lnTo>
                    <a:lnTo>
                      <a:pt x="6" y="846"/>
                    </a:lnTo>
                    <a:lnTo>
                      <a:pt x="6" y="858"/>
                    </a:lnTo>
                    <a:lnTo>
                      <a:pt x="6" y="882"/>
                    </a:lnTo>
                    <a:lnTo>
                      <a:pt x="6" y="852"/>
                    </a:lnTo>
                    <a:lnTo>
                      <a:pt x="6" y="846"/>
                    </a:lnTo>
                    <a:lnTo>
                      <a:pt x="6" y="864"/>
                    </a:lnTo>
                    <a:lnTo>
                      <a:pt x="6" y="882"/>
                    </a:lnTo>
                    <a:lnTo>
                      <a:pt x="6" y="906"/>
                    </a:lnTo>
                    <a:lnTo>
                      <a:pt x="6" y="882"/>
                    </a:lnTo>
                    <a:lnTo>
                      <a:pt x="6" y="858"/>
                    </a:lnTo>
                    <a:lnTo>
                      <a:pt x="6" y="834"/>
                    </a:lnTo>
                    <a:lnTo>
                      <a:pt x="6" y="792"/>
                    </a:lnTo>
                    <a:lnTo>
                      <a:pt x="6" y="786"/>
                    </a:lnTo>
                    <a:lnTo>
                      <a:pt x="6" y="732"/>
                    </a:lnTo>
                    <a:lnTo>
                      <a:pt x="6" y="666"/>
                    </a:lnTo>
                    <a:lnTo>
                      <a:pt x="6" y="564"/>
                    </a:lnTo>
                    <a:lnTo>
                      <a:pt x="6" y="504"/>
                    </a:lnTo>
                    <a:lnTo>
                      <a:pt x="6" y="366"/>
                    </a:lnTo>
                    <a:lnTo>
                      <a:pt x="6" y="228"/>
                    </a:lnTo>
                    <a:lnTo>
                      <a:pt x="6" y="132"/>
                    </a:lnTo>
                    <a:lnTo>
                      <a:pt x="6" y="30"/>
                    </a:lnTo>
                    <a:lnTo>
                      <a:pt x="6" y="84"/>
                    </a:lnTo>
                    <a:lnTo>
                      <a:pt x="6" y="174"/>
                    </a:lnTo>
                    <a:lnTo>
                      <a:pt x="6" y="318"/>
                    </a:lnTo>
                    <a:lnTo>
                      <a:pt x="6" y="414"/>
                    </a:lnTo>
                    <a:lnTo>
                      <a:pt x="6" y="558"/>
                    </a:lnTo>
                    <a:lnTo>
                      <a:pt x="6" y="636"/>
                    </a:lnTo>
                    <a:lnTo>
                      <a:pt x="6" y="666"/>
                    </a:lnTo>
                    <a:lnTo>
                      <a:pt x="6" y="738"/>
                    </a:lnTo>
                    <a:lnTo>
                      <a:pt x="6" y="792"/>
                    </a:lnTo>
                    <a:lnTo>
                      <a:pt x="6" y="798"/>
                    </a:lnTo>
                    <a:lnTo>
                      <a:pt x="6" y="858"/>
                    </a:lnTo>
                    <a:lnTo>
                      <a:pt x="6" y="822"/>
                    </a:lnTo>
                    <a:lnTo>
                      <a:pt x="6" y="828"/>
                    </a:lnTo>
                    <a:lnTo>
                      <a:pt x="6" y="798"/>
                    </a:lnTo>
                    <a:lnTo>
                      <a:pt x="6" y="756"/>
                    </a:lnTo>
                    <a:lnTo>
                      <a:pt x="6" y="756"/>
                    </a:lnTo>
                    <a:lnTo>
                      <a:pt x="6" y="732"/>
                    </a:lnTo>
                    <a:lnTo>
                      <a:pt x="6" y="642"/>
                    </a:lnTo>
                    <a:lnTo>
                      <a:pt x="6" y="618"/>
                    </a:lnTo>
                    <a:lnTo>
                      <a:pt x="6" y="606"/>
                    </a:lnTo>
                    <a:lnTo>
                      <a:pt x="6" y="660"/>
                    </a:lnTo>
                    <a:lnTo>
                      <a:pt x="6" y="702"/>
                    </a:lnTo>
                    <a:lnTo>
                      <a:pt x="6" y="708"/>
                    </a:lnTo>
                    <a:lnTo>
                      <a:pt x="6" y="774"/>
                    </a:lnTo>
                    <a:lnTo>
                      <a:pt x="6" y="780"/>
                    </a:lnTo>
                    <a:lnTo>
                      <a:pt x="6" y="810"/>
                    </a:lnTo>
                    <a:lnTo>
                      <a:pt x="6" y="780"/>
                    </a:lnTo>
                    <a:lnTo>
                      <a:pt x="6" y="762"/>
                    </a:lnTo>
                    <a:lnTo>
                      <a:pt x="6" y="732"/>
                    </a:lnTo>
                    <a:lnTo>
                      <a:pt x="6" y="696"/>
                    </a:lnTo>
                    <a:lnTo>
                      <a:pt x="6" y="672"/>
                    </a:lnTo>
                    <a:lnTo>
                      <a:pt x="6" y="606"/>
                    </a:lnTo>
                    <a:lnTo>
                      <a:pt x="6" y="546"/>
                    </a:lnTo>
                    <a:lnTo>
                      <a:pt x="6" y="522"/>
                    </a:lnTo>
                    <a:lnTo>
                      <a:pt x="6" y="498"/>
                    </a:lnTo>
                    <a:lnTo>
                      <a:pt x="6" y="528"/>
                    </a:lnTo>
                    <a:lnTo>
                      <a:pt x="6" y="576"/>
                    </a:lnTo>
                    <a:lnTo>
                      <a:pt x="6" y="600"/>
                    </a:lnTo>
                    <a:lnTo>
                      <a:pt x="6" y="654"/>
                    </a:lnTo>
                    <a:lnTo>
                      <a:pt x="6" y="714"/>
                    </a:lnTo>
                    <a:lnTo>
                      <a:pt x="6" y="792"/>
                    </a:lnTo>
                    <a:lnTo>
                      <a:pt x="12" y="786"/>
                    </a:lnTo>
                    <a:lnTo>
                      <a:pt x="12" y="888"/>
                    </a:lnTo>
                    <a:lnTo>
                      <a:pt x="12" y="864"/>
                    </a:lnTo>
                    <a:lnTo>
                      <a:pt x="12" y="852"/>
                    </a:lnTo>
                    <a:lnTo>
                      <a:pt x="12" y="876"/>
                    </a:lnTo>
                    <a:lnTo>
                      <a:pt x="12" y="852"/>
                    </a:lnTo>
                    <a:lnTo>
                      <a:pt x="12" y="834"/>
                    </a:lnTo>
                    <a:lnTo>
                      <a:pt x="12" y="840"/>
                    </a:lnTo>
                    <a:lnTo>
                      <a:pt x="12" y="822"/>
                    </a:lnTo>
                    <a:lnTo>
                      <a:pt x="12" y="816"/>
                    </a:lnTo>
                    <a:lnTo>
                      <a:pt x="12" y="780"/>
                    </a:lnTo>
                    <a:lnTo>
                      <a:pt x="12" y="768"/>
                    </a:lnTo>
                    <a:lnTo>
                      <a:pt x="12" y="720"/>
                    </a:lnTo>
                    <a:lnTo>
                      <a:pt x="12" y="762"/>
                    </a:lnTo>
                    <a:lnTo>
                      <a:pt x="12" y="756"/>
                    </a:lnTo>
                    <a:lnTo>
                      <a:pt x="12" y="786"/>
                    </a:lnTo>
                    <a:lnTo>
                      <a:pt x="12" y="822"/>
                    </a:lnTo>
                    <a:lnTo>
                      <a:pt x="12" y="810"/>
                    </a:lnTo>
                    <a:lnTo>
                      <a:pt x="12" y="864"/>
                    </a:lnTo>
                    <a:lnTo>
                      <a:pt x="12" y="852"/>
                    </a:lnTo>
                    <a:lnTo>
                      <a:pt x="12" y="846"/>
                    </a:lnTo>
                    <a:lnTo>
                      <a:pt x="12" y="876"/>
                    </a:lnTo>
                    <a:lnTo>
                      <a:pt x="12" y="858"/>
                    </a:lnTo>
                    <a:lnTo>
                      <a:pt x="12" y="852"/>
                    </a:lnTo>
                    <a:lnTo>
                      <a:pt x="12" y="828"/>
                    </a:lnTo>
                    <a:lnTo>
                      <a:pt x="12" y="744"/>
                    </a:lnTo>
                    <a:lnTo>
                      <a:pt x="12" y="762"/>
                    </a:lnTo>
                    <a:lnTo>
                      <a:pt x="12" y="672"/>
                    </a:lnTo>
                    <a:lnTo>
                      <a:pt x="12" y="624"/>
                    </a:lnTo>
                    <a:lnTo>
                      <a:pt x="12" y="582"/>
                    </a:lnTo>
                    <a:lnTo>
                      <a:pt x="12" y="528"/>
                    </a:lnTo>
                    <a:lnTo>
                      <a:pt x="12" y="486"/>
                    </a:lnTo>
                    <a:lnTo>
                      <a:pt x="12" y="450"/>
                    </a:lnTo>
                    <a:lnTo>
                      <a:pt x="12" y="552"/>
                    </a:lnTo>
                    <a:lnTo>
                      <a:pt x="12" y="564"/>
                    </a:lnTo>
                    <a:lnTo>
                      <a:pt x="12" y="624"/>
                    </a:lnTo>
                    <a:lnTo>
                      <a:pt x="12" y="696"/>
                    </a:lnTo>
                    <a:lnTo>
                      <a:pt x="12" y="744"/>
                    </a:lnTo>
                    <a:lnTo>
                      <a:pt x="12" y="780"/>
                    </a:lnTo>
                    <a:lnTo>
                      <a:pt x="12" y="816"/>
                    </a:lnTo>
                    <a:lnTo>
                      <a:pt x="12" y="768"/>
                    </a:lnTo>
                    <a:lnTo>
                      <a:pt x="12" y="762"/>
                    </a:lnTo>
                    <a:lnTo>
                      <a:pt x="12" y="762"/>
                    </a:lnTo>
                    <a:lnTo>
                      <a:pt x="12" y="726"/>
                    </a:lnTo>
                    <a:lnTo>
                      <a:pt x="12" y="690"/>
                    </a:lnTo>
                    <a:lnTo>
                      <a:pt x="12" y="690"/>
                    </a:lnTo>
                    <a:lnTo>
                      <a:pt x="12" y="636"/>
                    </a:lnTo>
                    <a:lnTo>
                      <a:pt x="12" y="636"/>
                    </a:lnTo>
                    <a:lnTo>
                      <a:pt x="12" y="624"/>
                    </a:lnTo>
                    <a:lnTo>
                      <a:pt x="12" y="708"/>
                    </a:lnTo>
                    <a:lnTo>
                      <a:pt x="12" y="720"/>
                    </a:lnTo>
                    <a:lnTo>
                      <a:pt x="12" y="768"/>
                    </a:lnTo>
                    <a:lnTo>
                      <a:pt x="12" y="786"/>
                    </a:lnTo>
                    <a:lnTo>
                      <a:pt x="12" y="804"/>
                    </a:lnTo>
                    <a:lnTo>
                      <a:pt x="12" y="798"/>
                    </a:lnTo>
                    <a:lnTo>
                      <a:pt x="12" y="822"/>
                    </a:lnTo>
                    <a:lnTo>
                      <a:pt x="12" y="834"/>
                    </a:lnTo>
                    <a:lnTo>
                      <a:pt x="12" y="786"/>
                    </a:lnTo>
                    <a:lnTo>
                      <a:pt x="12" y="756"/>
                    </a:lnTo>
                    <a:lnTo>
                      <a:pt x="12" y="690"/>
                    </a:lnTo>
                    <a:lnTo>
                      <a:pt x="12" y="666"/>
                    </a:lnTo>
                    <a:lnTo>
                      <a:pt x="12" y="564"/>
                    </a:lnTo>
                    <a:lnTo>
                      <a:pt x="12" y="486"/>
                    </a:lnTo>
                    <a:lnTo>
                      <a:pt x="12" y="348"/>
                    </a:lnTo>
                    <a:lnTo>
                      <a:pt x="12" y="204"/>
                    </a:lnTo>
                    <a:lnTo>
                      <a:pt x="12" y="108"/>
                    </a:lnTo>
                    <a:lnTo>
                      <a:pt x="12" y="0"/>
                    </a:lnTo>
                    <a:lnTo>
                      <a:pt x="12" y="66"/>
                    </a:lnTo>
                    <a:lnTo>
                      <a:pt x="12" y="192"/>
                    </a:lnTo>
                    <a:lnTo>
                      <a:pt x="12" y="306"/>
                    </a:lnTo>
                    <a:lnTo>
                      <a:pt x="12" y="468"/>
                    </a:lnTo>
                    <a:lnTo>
                      <a:pt x="12" y="570"/>
                    </a:lnTo>
                    <a:lnTo>
                      <a:pt x="12" y="714"/>
                    </a:lnTo>
                    <a:lnTo>
                      <a:pt x="12" y="714"/>
                    </a:lnTo>
                    <a:lnTo>
                      <a:pt x="12" y="798"/>
                    </a:lnTo>
                    <a:lnTo>
                      <a:pt x="12" y="834"/>
                    </a:lnTo>
                    <a:lnTo>
                      <a:pt x="12" y="852"/>
                    </a:lnTo>
                    <a:lnTo>
                      <a:pt x="12" y="852"/>
                    </a:lnTo>
                    <a:lnTo>
                      <a:pt x="12" y="822"/>
                    </a:lnTo>
                    <a:lnTo>
                      <a:pt x="12" y="846"/>
                    </a:lnTo>
                    <a:lnTo>
                      <a:pt x="12" y="864"/>
                    </a:lnTo>
                    <a:lnTo>
                      <a:pt x="12" y="894"/>
                    </a:lnTo>
                    <a:lnTo>
                      <a:pt x="12" y="870"/>
                    </a:lnTo>
                    <a:lnTo>
                      <a:pt x="12" y="876"/>
                    </a:lnTo>
                    <a:lnTo>
                      <a:pt x="12" y="846"/>
                    </a:lnTo>
                    <a:lnTo>
                      <a:pt x="12" y="888"/>
                    </a:lnTo>
                    <a:lnTo>
                      <a:pt x="12" y="864"/>
                    </a:lnTo>
                    <a:lnTo>
                      <a:pt x="12" y="864"/>
                    </a:lnTo>
                    <a:lnTo>
                      <a:pt x="12" y="888"/>
                    </a:lnTo>
                    <a:lnTo>
                      <a:pt x="12" y="846"/>
                    </a:lnTo>
                    <a:lnTo>
                      <a:pt x="12" y="840"/>
                    </a:lnTo>
                    <a:lnTo>
                      <a:pt x="12" y="870"/>
                    </a:lnTo>
                    <a:lnTo>
                      <a:pt x="12" y="846"/>
                    </a:lnTo>
                    <a:lnTo>
                      <a:pt x="12" y="852"/>
                    </a:lnTo>
                    <a:lnTo>
                      <a:pt x="12" y="798"/>
                    </a:lnTo>
                    <a:lnTo>
                      <a:pt x="12" y="738"/>
                    </a:lnTo>
                    <a:lnTo>
                      <a:pt x="12" y="696"/>
                    </a:lnTo>
                    <a:lnTo>
                      <a:pt x="12" y="684"/>
                    </a:lnTo>
                    <a:lnTo>
                      <a:pt x="12" y="606"/>
                    </a:lnTo>
                    <a:lnTo>
                      <a:pt x="12" y="558"/>
                    </a:lnTo>
                    <a:lnTo>
                      <a:pt x="12" y="504"/>
                    </a:lnTo>
                    <a:lnTo>
                      <a:pt x="12" y="456"/>
                    </a:lnTo>
                    <a:lnTo>
                      <a:pt x="18" y="504"/>
                    </a:lnTo>
                    <a:lnTo>
                      <a:pt x="18" y="600"/>
                    </a:lnTo>
                    <a:lnTo>
                      <a:pt x="18" y="636"/>
                    </a:lnTo>
                    <a:lnTo>
                      <a:pt x="18" y="702"/>
                    </a:lnTo>
                    <a:lnTo>
                      <a:pt x="18" y="750"/>
                    </a:lnTo>
                    <a:lnTo>
                      <a:pt x="18" y="774"/>
                    </a:lnTo>
                    <a:lnTo>
                      <a:pt x="18" y="834"/>
                    </a:lnTo>
                    <a:lnTo>
                      <a:pt x="18" y="804"/>
                    </a:lnTo>
                    <a:lnTo>
                      <a:pt x="18" y="858"/>
                    </a:lnTo>
                    <a:lnTo>
                      <a:pt x="18" y="894"/>
                    </a:lnTo>
                    <a:lnTo>
                      <a:pt x="18" y="882"/>
                    </a:lnTo>
                    <a:lnTo>
                      <a:pt x="18" y="876"/>
                    </a:lnTo>
                    <a:lnTo>
                      <a:pt x="18" y="870"/>
                    </a:lnTo>
                    <a:lnTo>
                      <a:pt x="18" y="840"/>
                    </a:lnTo>
                    <a:lnTo>
                      <a:pt x="18" y="876"/>
                    </a:lnTo>
                    <a:lnTo>
                      <a:pt x="18" y="882"/>
                    </a:lnTo>
                    <a:lnTo>
                      <a:pt x="18" y="870"/>
                    </a:lnTo>
                    <a:lnTo>
                      <a:pt x="18" y="858"/>
                    </a:lnTo>
                    <a:lnTo>
                      <a:pt x="18" y="894"/>
                    </a:lnTo>
                    <a:lnTo>
                      <a:pt x="18" y="906"/>
                    </a:lnTo>
                    <a:lnTo>
                      <a:pt x="18" y="864"/>
                    </a:lnTo>
                    <a:lnTo>
                      <a:pt x="18" y="858"/>
                    </a:lnTo>
                    <a:lnTo>
                      <a:pt x="18" y="876"/>
                    </a:lnTo>
                    <a:lnTo>
                      <a:pt x="18" y="858"/>
                    </a:lnTo>
                    <a:lnTo>
                      <a:pt x="18" y="894"/>
                    </a:lnTo>
                    <a:lnTo>
                      <a:pt x="18" y="864"/>
                    </a:lnTo>
                    <a:lnTo>
                      <a:pt x="18" y="888"/>
                    </a:lnTo>
                    <a:lnTo>
                      <a:pt x="18" y="852"/>
                    </a:lnTo>
                    <a:lnTo>
                      <a:pt x="18" y="852"/>
                    </a:lnTo>
                    <a:lnTo>
                      <a:pt x="18" y="858"/>
                    </a:lnTo>
                    <a:lnTo>
                      <a:pt x="18" y="876"/>
                    </a:lnTo>
                    <a:lnTo>
                      <a:pt x="18" y="888"/>
                    </a:lnTo>
                    <a:lnTo>
                      <a:pt x="18" y="858"/>
                    </a:lnTo>
                    <a:lnTo>
                      <a:pt x="18" y="888"/>
                    </a:lnTo>
                    <a:lnTo>
                      <a:pt x="18" y="858"/>
                    </a:lnTo>
                    <a:lnTo>
                      <a:pt x="18" y="852"/>
                    </a:lnTo>
                    <a:lnTo>
                      <a:pt x="18" y="864"/>
                    </a:lnTo>
                    <a:lnTo>
                      <a:pt x="18" y="858"/>
                    </a:lnTo>
                    <a:lnTo>
                      <a:pt x="18" y="894"/>
                    </a:lnTo>
                    <a:lnTo>
                      <a:pt x="18" y="870"/>
                    </a:lnTo>
                    <a:lnTo>
                      <a:pt x="18" y="864"/>
                    </a:lnTo>
                    <a:lnTo>
                      <a:pt x="18" y="882"/>
                    </a:lnTo>
                    <a:lnTo>
                      <a:pt x="18" y="888"/>
                    </a:lnTo>
                    <a:lnTo>
                      <a:pt x="18" y="876"/>
                    </a:lnTo>
                    <a:lnTo>
                      <a:pt x="18" y="864"/>
                    </a:lnTo>
                    <a:lnTo>
                      <a:pt x="18" y="846"/>
                    </a:lnTo>
                    <a:lnTo>
                      <a:pt x="18" y="900"/>
                    </a:lnTo>
                    <a:lnTo>
                      <a:pt x="18" y="846"/>
                    </a:lnTo>
                    <a:lnTo>
                      <a:pt x="18" y="834"/>
                    </a:lnTo>
                    <a:lnTo>
                      <a:pt x="18" y="882"/>
                    </a:lnTo>
                    <a:lnTo>
                      <a:pt x="18" y="894"/>
                    </a:lnTo>
                    <a:lnTo>
                      <a:pt x="18" y="894"/>
                    </a:lnTo>
                    <a:lnTo>
                      <a:pt x="18" y="894"/>
                    </a:lnTo>
                    <a:lnTo>
                      <a:pt x="18" y="900"/>
                    </a:lnTo>
                    <a:lnTo>
                      <a:pt x="18" y="906"/>
                    </a:lnTo>
                    <a:lnTo>
                      <a:pt x="18" y="876"/>
                    </a:lnTo>
                    <a:lnTo>
                      <a:pt x="18" y="888"/>
                    </a:lnTo>
                    <a:lnTo>
                      <a:pt x="18" y="858"/>
                    </a:lnTo>
                    <a:lnTo>
                      <a:pt x="18" y="888"/>
                    </a:lnTo>
                    <a:lnTo>
                      <a:pt x="18" y="906"/>
                    </a:lnTo>
                    <a:lnTo>
                      <a:pt x="18" y="912"/>
                    </a:lnTo>
                    <a:lnTo>
                      <a:pt x="18" y="900"/>
                    </a:lnTo>
                    <a:lnTo>
                      <a:pt x="18" y="906"/>
                    </a:lnTo>
                    <a:lnTo>
                      <a:pt x="18" y="876"/>
                    </a:lnTo>
                    <a:lnTo>
                      <a:pt x="18" y="870"/>
                    </a:lnTo>
                    <a:lnTo>
                      <a:pt x="18" y="876"/>
                    </a:lnTo>
                    <a:lnTo>
                      <a:pt x="18" y="864"/>
                    </a:lnTo>
                    <a:lnTo>
                      <a:pt x="18" y="840"/>
                    </a:lnTo>
                    <a:lnTo>
                      <a:pt x="18" y="900"/>
                    </a:lnTo>
                    <a:lnTo>
                      <a:pt x="18" y="876"/>
                    </a:lnTo>
                    <a:lnTo>
                      <a:pt x="18" y="900"/>
                    </a:lnTo>
                    <a:lnTo>
                      <a:pt x="18" y="894"/>
                    </a:lnTo>
                    <a:lnTo>
                      <a:pt x="18" y="846"/>
                    </a:lnTo>
                    <a:lnTo>
                      <a:pt x="18" y="876"/>
                    </a:lnTo>
                    <a:lnTo>
                      <a:pt x="18" y="864"/>
                    </a:lnTo>
                    <a:lnTo>
                      <a:pt x="18" y="894"/>
                    </a:lnTo>
                    <a:lnTo>
                      <a:pt x="18" y="888"/>
                    </a:lnTo>
                    <a:lnTo>
                      <a:pt x="18" y="888"/>
                    </a:lnTo>
                    <a:lnTo>
                      <a:pt x="18" y="888"/>
                    </a:lnTo>
                    <a:lnTo>
                      <a:pt x="18" y="864"/>
                    </a:lnTo>
                    <a:lnTo>
                      <a:pt x="18" y="870"/>
                    </a:lnTo>
                    <a:lnTo>
                      <a:pt x="18" y="882"/>
                    </a:lnTo>
                    <a:lnTo>
                      <a:pt x="18" y="888"/>
                    </a:lnTo>
                    <a:lnTo>
                      <a:pt x="18" y="900"/>
                    </a:lnTo>
                    <a:lnTo>
                      <a:pt x="18" y="870"/>
                    </a:lnTo>
                    <a:lnTo>
                      <a:pt x="18" y="876"/>
                    </a:lnTo>
                    <a:lnTo>
                      <a:pt x="18" y="882"/>
                    </a:lnTo>
                    <a:lnTo>
                      <a:pt x="18" y="852"/>
                    </a:lnTo>
                    <a:lnTo>
                      <a:pt x="18" y="894"/>
                    </a:lnTo>
                    <a:lnTo>
                      <a:pt x="18" y="852"/>
                    </a:lnTo>
                    <a:lnTo>
                      <a:pt x="18" y="864"/>
                    </a:lnTo>
                    <a:lnTo>
                      <a:pt x="18" y="870"/>
                    </a:lnTo>
                    <a:lnTo>
                      <a:pt x="18" y="900"/>
                    </a:lnTo>
                    <a:lnTo>
                      <a:pt x="18" y="870"/>
                    </a:lnTo>
                    <a:lnTo>
                      <a:pt x="18" y="864"/>
                    </a:lnTo>
                    <a:lnTo>
                      <a:pt x="18" y="882"/>
                    </a:lnTo>
                    <a:lnTo>
                      <a:pt x="18" y="870"/>
                    </a:lnTo>
                    <a:lnTo>
                      <a:pt x="18" y="894"/>
                    </a:lnTo>
                    <a:lnTo>
                      <a:pt x="18" y="900"/>
                    </a:lnTo>
                    <a:lnTo>
                      <a:pt x="18" y="846"/>
                    </a:lnTo>
                    <a:lnTo>
                      <a:pt x="18" y="924"/>
                    </a:lnTo>
                    <a:lnTo>
                      <a:pt x="18" y="840"/>
                    </a:lnTo>
                    <a:lnTo>
                      <a:pt x="18" y="870"/>
                    </a:lnTo>
                    <a:lnTo>
                      <a:pt x="24" y="864"/>
                    </a:lnTo>
                    <a:lnTo>
                      <a:pt x="24" y="858"/>
                    </a:lnTo>
                    <a:lnTo>
                      <a:pt x="24" y="876"/>
                    </a:lnTo>
                    <a:lnTo>
                      <a:pt x="24" y="900"/>
                    </a:lnTo>
                    <a:lnTo>
                      <a:pt x="24" y="882"/>
                    </a:lnTo>
                    <a:lnTo>
                      <a:pt x="24" y="888"/>
                    </a:lnTo>
                    <a:lnTo>
                      <a:pt x="24" y="858"/>
                    </a:lnTo>
                    <a:lnTo>
                      <a:pt x="24" y="888"/>
                    </a:lnTo>
                    <a:lnTo>
                      <a:pt x="24" y="870"/>
                    </a:lnTo>
                    <a:lnTo>
                      <a:pt x="24" y="864"/>
                    </a:lnTo>
                    <a:lnTo>
                      <a:pt x="24" y="858"/>
                    </a:lnTo>
                    <a:lnTo>
                      <a:pt x="24" y="864"/>
                    </a:lnTo>
                    <a:lnTo>
                      <a:pt x="24" y="840"/>
                    </a:lnTo>
                    <a:lnTo>
                      <a:pt x="24" y="876"/>
                    </a:lnTo>
                    <a:lnTo>
                      <a:pt x="24" y="834"/>
                    </a:lnTo>
                    <a:lnTo>
                      <a:pt x="24" y="894"/>
                    </a:lnTo>
                    <a:lnTo>
                      <a:pt x="24" y="888"/>
                    </a:lnTo>
                    <a:lnTo>
                      <a:pt x="24" y="882"/>
                    </a:lnTo>
                    <a:lnTo>
                      <a:pt x="24" y="894"/>
                    </a:lnTo>
                    <a:lnTo>
                      <a:pt x="24" y="924"/>
                    </a:lnTo>
                    <a:lnTo>
                      <a:pt x="24" y="870"/>
                    </a:lnTo>
                    <a:lnTo>
                      <a:pt x="24" y="906"/>
                    </a:lnTo>
                    <a:lnTo>
                      <a:pt x="24" y="864"/>
                    </a:lnTo>
                    <a:lnTo>
                      <a:pt x="24" y="900"/>
                    </a:lnTo>
                    <a:lnTo>
                      <a:pt x="24" y="858"/>
                    </a:lnTo>
                    <a:lnTo>
                      <a:pt x="24" y="876"/>
                    </a:lnTo>
                    <a:lnTo>
                      <a:pt x="24" y="912"/>
                    </a:lnTo>
                    <a:lnTo>
                      <a:pt x="24" y="858"/>
                    </a:lnTo>
                    <a:lnTo>
                      <a:pt x="24" y="900"/>
                    </a:lnTo>
                    <a:lnTo>
                      <a:pt x="24" y="870"/>
                    </a:lnTo>
                    <a:lnTo>
                      <a:pt x="24" y="900"/>
                    </a:lnTo>
                    <a:lnTo>
                      <a:pt x="24" y="876"/>
                    </a:lnTo>
                    <a:lnTo>
                      <a:pt x="24" y="882"/>
                    </a:lnTo>
                    <a:lnTo>
                      <a:pt x="24" y="876"/>
                    </a:lnTo>
                    <a:lnTo>
                      <a:pt x="24" y="876"/>
                    </a:lnTo>
                    <a:lnTo>
                      <a:pt x="24" y="840"/>
                    </a:lnTo>
                    <a:lnTo>
                      <a:pt x="24" y="852"/>
                    </a:lnTo>
                    <a:lnTo>
                      <a:pt x="24" y="882"/>
                    </a:lnTo>
                    <a:lnTo>
                      <a:pt x="24" y="876"/>
                    </a:lnTo>
                    <a:lnTo>
                      <a:pt x="24" y="840"/>
                    </a:lnTo>
                    <a:lnTo>
                      <a:pt x="24" y="906"/>
                    </a:lnTo>
                    <a:lnTo>
                      <a:pt x="24" y="846"/>
                    </a:lnTo>
                    <a:lnTo>
                      <a:pt x="24" y="846"/>
                    </a:lnTo>
                    <a:lnTo>
                      <a:pt x="24" y="876"/>
                    </a:lnTo>
                    <a:lnTo>
                      <a:pt x="24" y="876"/>
                    </a:lnTo>
                    <a:lnTo>
                      <a:pt x="24" y="870"/>
                    </a:lnTo>
                    <a:lnTo>
                      <a:pt x="24" y="858"/>
                    </a:lnTo>
                    <a:lnTo>
                      <a:pt x="24" y="870"/>
                    </a:lnTo>
                    <a:lnTo>
                      <a:pt x="24" y="846"/>
                    </a:lnTo>
                    <a:lnTo>
                      <a:pt x="24" y="894"/>
                    </a:lnTo>
                    <a:lnTo>
                      <a:pt x="24" y="834"/>
                    </a:lnTo>
                    <a:lnTo>
                      <a:pt x="24" y="882"/>
                    </a:lnTo>
                    <a:lnTo>
                      <a:pt x="24" y="906"/>
                    </a:lnTo>
                    <a:lnTo>
                      <a:pt x="24" y="852"/>
                    </a:lnTo>
                    <a:lnTo>
                      <a:pt x="24" y="876"/>
                    </a:lnTo>
                    <a:lnTo>
                      <a:pt x="24" y="906"/>
                    </a:lnTo>
                    <a:lnTo>
                      <a:pt x="24" y="846"/>
                    </a:lnTo>
                    <a:lnTo>
                      <a:pt x="24" y="882"/>
                    </a:lnTo>
                    <a:lnTo>
                      <a:pt x="24" y="882"/>
                    </a:lnTo>
                    <a:lnTo>
                      <a:pt x="24" y="876"/>
                    </a:lnTo>
                    <a:lnTo>
                      <a:pt x="24" y="858"/>
                    </a:lnTo>
                    <a:lnTo>
                      <a:pt x="24" y="882"/>
                    </a:lnTo>
                    <a:lnTo>
                      <a:pt x="24" y="906"/>
                    </a:lnTo>
                    <a:lnTo>
                      <a:pt x="24" y="888"/>
                    </a:lnTo>
                    <a:lnTo>
                      <a:pt x="24" y="888"/>
                    </a:lnTo>
                    <a:lnTo>
                      <a:pt x="24" y="876"/>
                    </a:lnTo>
                    <a:lnTo>
                      <a:pt x="24" y="888"/>
                    </a:lnTo>
                    <a:lnTo>
                      <a:pt x="24" y="876"/>
                    </a:lnTo>
                    <a:lnTo>
                      <a:pt x="24" y="906"/>
                    </a:lnTo>
                    <a:lnTo>
                      <a:pt x="24" y="888"/>
                    </a:lnTo>
                    <a:lnTo>
                      <a:pt x="24" y="876"/>
                    </a:lnTo>
                    <a:lnTo>
                      <a:pt x="24" y="894"/>
                    </a:lnTo>
                    <a:lnTo>
                      <a:pt x="24" y="882"/>
                    </a:lnTo>
                    <a:lnTo>
                      <a:pt x="24" y="858"/>
                    </a:lnTo>
                    <a:lnTo>
                      <a:pt x="24" y="894"/>
                    </a:lnTo>
                    <a:lnTo>
                      <a:pt x="24" y="882"/>
                    </a:lnTo>
                    <a:lnTo>
                      <a:pt x="24" y="894"/>
                    </a:lnTo>
                    <a:lnTo>
                      <a:pt x="24" y="870"/>
                    </a:lnTo>
                    <a:lnTo>
                      <a:pt x="24" y="864"/>
                    </a:lnTo>
                    <a:lnTo>
                      <a:pt x="24" y="840"/>
                    </a:lnTo>
                    <a:lnTo>
                      <a:pt x="24" y="906"/>
                    </a:lnTo>
                    <a:lnTo>
                      <a:pt x="24" y="894"/>
                    </a:lnTo>
                    <a:lnTo>
                      <a:pt x="24" y="906"/>
                    </a:lnTo>
                    <a:lnTo>
                      <a:pt x="24" y="876"/>
                    </a:lnTo>
                    <a:lnTo>
                      <a:pt x="24" y="894"/>
                    </a:lnTo>
                    <a:lnTo>
                      <a:pt x="24" y="870"/>
                    </a:lnTo>
                    <a:lnTo>
                      <a:pt x="24" y="876"/>
                    </a:lnTo>
                    <a:lnTo>
                      <a:pt x="24" y="882"/>
                    </a:lnTo>
                    <a:lnTo>
                      <a:pt x="24" y="876"/>
                    </a:lnTo>
                    <a:lnTo>
                      <a:pt x="24" y="894"/>
                    </a:lnTo>
                    <a:lnTo>
                      <a:pt x="24" y="900"/>
                    </a:lnTo>
                    <a:lnTo>
                      <a:pt x="24" y="852"/>
                    </a:lnTo>
                    <a:lnTo>
                      <a:pt x="24" y="870"/>
                    </a:lnTo>
                    <a:lnTo>
                      <a:pt x="24" y="852"/>
                    </a:lnTo>
                    <a:lnTo>
                      <a:pt x="24" y="882"/>
                    </a:lnTo>
                    <a:lnTo>
                      <a:pt x="24" y="912"/>
                    </a:lnTo>
                    <a:lnTo>
                      <a:pt x="24" y="906"/>
                    </a:lnTo>
                    <a:lnTo>
                      <a:pt x="24" y="894"/>
                    </a:lnTo>
                    <a:lnTo>
                      <a:pt x="24" y="900"/>
                    </a:lnTo>
                    <a:lnTo>
                      <a:pt x="24" y="852"/>
                    </a:lnTo>
                    <a:lnTo>
                      <a:pt x="24" y="888"/>
                    </a:lnTo>
                    <a:lnTo>
                      <a:pt x="24" y="888"/>
                    </a:lnTo>
                    <a:lnTo>
                      <a:pt x="30" y="882"/>
                    </a:lnTo>
                    <a:lnTo>
                      <a:pt x="30" y="882"/>
                    </a:lnTo>
                    <a:lnTo>
                      <a:pt x="30" y="900"/>
                    </a:lnTo>
                    <a:lnTo>
                      <a:pt x="30" y="876"/>
                    </a:lnTo>
                    <a:lnTo>
                      <a:pt x="30" y="894"/>
                    </a:lnTo>
                    <a:lnTo>
                      <a:pt x="30" y="876"/>
                    </a:lnTo>
                    <a:lnTo>
                      <a:pt x="30" y="882"/>
                    </a:lnTo>
                    <a:lnTo>
                      <a:pt x="30" y="918"/>
                    </a:lnTo>
                    <a:lnTo>
                      <a:pt x="30" y="906"/>
                    </a:lnTo>
                    <a:lnTo>
                      <a:pt x="30" y="876"/>
                    </a:lnTo>
                    <a:lnTo>
                      <a:pt x="30" y="870"/>
                    </a:lnTo>
                    <a:lnTo>
                      <a:pt x="30" y="876"/>
                    </a:lnTo>
                    <a:lnTo>
                      <a:pt x="30" y="846"/>
                    </a:lnTo>
                    <a:lnTo>
                      <a:pt x="30" y="924"/>
                    </a:lnTo>
                    <a:lnTo>
                      <a:pt x="30" y="834"/>
                    </a:lnTo>
                    <a:lnTo>
                      <a:pt x="30" y="888"/>
                    </a:lnTo>
                    <a:lnTo>
                      <a:pt x="30" y="876"/>
                    </a:lnTo>
                    <a:lnTo>
                      <a:pt x="30" y="888"/>
                    </a:lnTo>
                    <a:lnTo>
                      <a:pt x="30" y="900"/>
                    </a:lnTo>
                    <a:lnTo>
                      <a:pt x="30" y="864"/>
                    </a:lnTo>
                    <a:lnTo>
                      <a:pt x="30" y="864"/>
                    </a:lnTo>
                    <a:lnTo>
                      <a:pt x="30" y="870"/>
                    </a:lnTo>
                    <a:lnTo>
                      <a:pt x="30" y="852"/>
                    </a:lnTo>
                    <a:lnTo>
                      <a:pt x="30" y="912"/>
                    </a:lnTo>
                    <a:lnTo>
                      <a:pt x="30" y="882"/>
                    </a:lnTo>
                    <a:lnTo>
                      <a:pt x="30" y="846"/>
                    </a:lnTo>
                    <a:lnTo>
                      <a:pt x="30" y="876"/>
                    </a:lnTo>
                    <a:lnTo>
                      <a:pt x="30" y="900"/>
                    </a:lnTo>
                    <a:lnTo>
                      <a:pt x="30" y="858"/>
                    </a:lnTo>
                    <a:lnTo>
                      <a:pt x="30" y="852"/>
                    </a:lnTo>
                    <a:lnTo>
                      <a:pt x="30" y="864"/>
                    </a:lnTo>
                    <a:lnTo>
                      <a:pt x="30" y="900"/>
                    </a:lnTo>
                    <a:lnTo>
                      <a:pt x="30" y="870"/>
                    </a:lnTo>
                    <a:lnTo>
                      <a:pt x="30" y="894"/>
                    </a:lnTo>
                    <a:lnTo>
                      <a:pt x="30" y="900"/>
                    </a:lnTo>
                    <a:lnTo>
                      <a:pt x="30" y="888"/>
                    </a:lnTo>
                    <a:lnTo>
                      <a:pt x="30" y="864"/>
                    </a:lnTo>
                    <a:lnTo>
                      <a:pt x="30" y="852"/>
                    </a:lnTo>
                    <a:lnTo>
                      <a:pt x="30" y="882"/>
                    </a:lnTo>
                    <a:lnTo>
                      <a:pt x="30" y="906"/>
                    </a:lnTo>
                    <a:lnTo>
                      <a:pt x="30" y="900"/>
                    </a:lnTo>
                    <a:lnTo>
                      <a:pt x="30" y="840"/>
                    </a:lnTo>
                    <a:lnTo>
                      <a:pt x="30" y="876"/>
                    </a:lnTo>
                    <a:lnTo>
                      <a:pt x="30" y="870"/>
                    </a:lnTo>
                    <a:lnTo>
                      <a:pt x="30" y="894"/>
                    </a:lnTo>
                    <a:lnTo>
                      <a:pt x="30" y="870"/>
                    </a:lnTo>
                    <a:lnTo>
                      <a:pt x="30" y="864"/>
                    </a:lnTo>
                    <a:lnTo>
                      <a:pt x="30" y="894"/>
                    </a:lnTo>
                    <a:lnTo>
                      <a:pt x="30" y="864"/>
                    </a:lnTo>
                    <a:lnTo>
                      <a:pt x="30" y="906"/>
                    </a:lnTo>
                    <a:lnTo>
                      <a:pt x="30" y="864"/>
                    </a:lnTo>
                    <a:lnTo>
                      <a:pt x="30" y="882"/>
                    </a:lnTo>
                    <a:lnTo>
                      <a:pt x="30" y="894"/>
                    </a:lnTo>
                    <a:lnTo>
                      <a:pt x="30" y="858"/>
                    </a:lnTo>
                    <a:lnTo>
                      <a:pt x="30" y="864"/>
                    </a:lnTo>
                    <a:lnTo>
                      <a:pt x="30" y="876"/>
                    </a:lnTo>
                    <a:lnTo>
                      <a:pt x="30" y="846"/>
                    </a:lnTo>
                    <a:lnTo>
                      <a:pt x="30" y="846"/>
                    </a:lnTo>
                    <a:lnTo>
                      <a:pt x="30" y="888"/>
                    </a:lnTo>
                    <a:lnTo>
                      <a:pt x="30" y="912"/>
                    </a:lnTo>
                    <a:lnTo>
                      <a:pt x="30" y="900"/>
                    </a:lnTo>
                    <a:lnTo>
                      <a:pt x="30" y="876"/>
                    </a:lnTo>
                    <a:lnTo>
                      <a:pt x="30" y="900"/>
                    </a:lnTo>
                    <a:lnTo>
                      <a:pt x="30" y="918"/>
                    </a:lnTo>
                    <a:lnTo>
                      <a:pt x="30" y="882"/>
                    </a:lnTo>
                    <a:lnTo>
                      <a:pt x="30" y="846"/>
                    </a:lnTo>
                    <a:lnTo>
                      <a:pt x="30" y="864"/>
                    </a:lnTo>
                    <a:lnTo>
                      <a:pt x="30" y="906"/>
                    </a:lnTo>
                    <a:lnTo>
                      <a:pt x="30" y="852"/>
                    </a:lnTo>
                    <a:lnTo>
                      <a:pt x="30" y="876"/>
                    </a:lnTo>
                    <a:lnTo>
                      <a:pt x="30" y="852"/>
                    </a:lnTo>
                    <a:lnTo>
                      <a:pt x="30" y="888"/>
                    </a:lnTo>
                    <a:lnTo>
                      <a:pt x="30" y="888"/>
                    </a:lnTo>
                    <a:lnTo>
                      <a:pt x="30" y="894"/>
                    </a:lnTo>
                    <a:lnTo>
                      <a:pt x="30" y="888"/>
                    </a:lnTo>
                    <a:lnTo>
                      <a:pt x="30" y="888"/>
                    </a:lnTo>
                    <a:lnTo>
                      <a:pt x="30" y="900"/>
                    </a:lnTo>
                    <a:lnTo>
                      <a:pt x="30" y="894"/>
                    </a:lnTo>
                    <a:lnTo>
                      <a:pt x="30" y="876"/>
                    </a:lnTo>
                    <a:lnTo>
                      <a:pt x="30" y="864"/>
                    </a:lnTo>
                    <a:lnTo>
                      <a:pt x="30" y="924"/>
                    </a:lnTo>
                    <a:lnTo>
                      <a:pt x="30" y="864"/>
                    </a:lnTo>
                    <a:lnTo>
                      <a:pt x="30" y="894"/>
                    </a:lnTo>
                    <a:lnTo>
                      <a:pt x="30" y="900"/>
                    </a:lnTo>
                    <a:lnTo>
                      <a:pt x="30" y="882"/>
                    </a:lnTo>
                    <a:lnTo>
                      <a:pt x="30" y="864"/>
                    </a:lnTo>
                    <a:lnTo>
                      <a:pt x="30" y="918"/>
                    </a:lnTo>
                    <a:lnTo>
                      <a:pt x="30" y="906"/>
                    </a:lnTo>
                    <a:lnTo>
                      <a:pt x="30" y="876"/>
                    </a:lnTo>
                    <a:lnTo>
                      <a:pt x="30" y="852"/>
                    </a:lnTo>
                    <a:lnTo>
                      <a:pt x="30" y="876"/>
                    </a:lnTo>
                    <a:lnTo>
                      <a:pt x="30" y="888"/>
                    </a:lnTo>
                    <a:lnTo>
                      <a:pt x="30" y="870"/>
                    </a:lnTo>
                    <a:lnTo>
                      <a:pt x="30" y="876"/>
                    </a:lnTo>
                    <a:lnTo>
                      <a:pt x="30" y="876"/>
                    </a:lnTo>
                    <a:lnTo>
                      <a:pt x="30" y="858"/>
                    </a:lnTo>
                    <a:lnTo>
                      <a:pt x="30" y="858"/>
                    </a:lnTo>
                    <a:lnTo>
                      <a:pt x="30" y="894"/>
                    </a:lnTo>
                    <a:lnTo>
                      <a:pt x="30" y="882"/>
                    </a:lnTo>
                    <a:lnTo>
                      <a:pt x="30" y="870"/>
                    </a:lnTo>
                    <a:lnTo>
                      <a:pt x="30" y="852"/>
                    </a:lnTo>
                    <a:lnTo>
                      <a:pt x="30" y="906"/>
                    </a:lnTo>
                    <a:lnTo>
                      <a:pt x="36" y="852"/>
                    </a:lnTo>
                    <a:lnTo>
                      <a:pt x="36" y="912"/>
                    </a:lnTo>
                    <a:lnTo>
                      <a:pt x="36" y="864"/>
                    </a:lnTo>
                    <a:lnTo>
                      <a:pt x="36" y="888"/>
                    </a:lnTo>
                    <a:lnTo>
                      <a:pt x="36" y="876"/>
                    </a:lnTo>
                    <a:lnTo>
                      <a:pt x="36" y="864"/>
                    </a:lnTo>
                    <a:lnTo>
                      <a:pt x="36" y="906"/>
                    </a:lnTo>
                    <a:lnTo>
                      <a:pt x="36" y="876"/>
                    </a:lnTo>
                    <a:lnTo>
                      <a:pt x="36" y="882"/>
                    </a:lnTo>
                    <a:lnTo>
                      <a:pt x="36" y="888"/>
                    </a:lnTo>
                    <a:lnTo>
                      <a:pt x="36" y="888"/>
                    </a:lnTo>
                    <a:lnTo>
                      <a:pt x="36" y="882"/>
                    </a:lnTo>
                    <a:lnTo>
                      <a:pt x="36" y="870"/>
                    </a:lnTo>
                    <a:lnTo>
                      <a:pt x="36" y="882"/>
                    </a:lnTo>
                    <a:lnTo>
                      <a:pt x="36" y="870"/>
                    </a:lnTo>
                    <a:lnTo>
                      <a:pt x="36" y="858"/>
                    </a:lnTo>
                    <a:lnTo>
                      <a:pt x="36" y="876"/>
                    </a:lnTo>
                    <a:lnTo>
                      <a:pt x="36" y="894"/>
                    </a:lnTo>
                    <a:lnTo>
                      <a:pt x="36" y="864"/>
                    </a:lnTo>
                    <a:lnTo>
                      <a:pt x="36" y="858"/>
                    </a:lnTo>
                    <a:lnTo>
                      <a:pt x="36" y="888"/>
                    </a:lnTo>
                    <a:lnTo>
                      <a:pt x="36" y="882"/>
                    </a:lnTo>
                    <a:lnTo>
                      <a:pt x="36" y="906"/>
                    </a:lnTo>
                    <a:lnTo>
                      <a:pt x="36" y="876"/>
                    </a:lnTo>
                    <a:lnTo>
                      <a:pt x="36" y="870"/>
                    </a:lnTo>
                    <a:lnTo>
                      <a:pt x="36" y="900"/>
                    </a:lnTo>
                    <a:lnTo>
                      <a:pt x="36" y="882"/>
                    </a:lnTo>
                    <a:lnTo>
                      <a:pt x="36" y="888"/>
                    </a:lnTo>
                    <a:lnTo>
                      <a:pt x="36" y="918"/>
                    </a:lnTo>
                    <a:lnTo>
                      <a:pt x="36" y="870"/>
                    </a:lnTo>
                    <a:lnTo>
                      <a:pt x="36" y="834"/>
                    </a:lnTo>
                    <a:lnTo>
                      <a:pt x="36" y="846"/>
                    </a:lnTo>
                    <a:lnTo>
                      <a:pt x="36" y="864"/>
                    </a:lnTo>
                    <a:lnTo>
                      <a:pt x="36" y="888"/>
                    </a:lnTo>
                    <a:lnTo>
                      <a:pt x="36" y="870"/>
                    </a:lnTo>
                    <a:lnTo>
                      <a:pt x="36" y="882"/>
                    </a:lnTo>
                    <a:lnTo>
                      <a:pt x="36" y="894"/>
                    </a:lnTo>
                    <a:lnTo>
                      <a:pt x="36" y="852"/>
                    </a:lnTo>
                    <a:lnTo>
                      <a:pt x="36" y="930"/>
                    </a:lnTo>
                    <a:lnTo>
                      <a:pt x="36" y="852"/>
                    </a:lnTo>
                    <a:lnTo>
                      <a:pt x="36" y="846"/>
                    </a:lnTo>
                    <a:lnTo>
                      <a:pt x="36" y="870"/>
                    </a:lnTo>
                    <a:lnTo>
                      <a:pt x="36" y="864"/>
                    </a:lnTo>
                    <a:lnTo>
                      <a:pt x="36" y="870"/>
                    </a:lnTo>
                    <a:lnTo>
                      <a:pt x="36" y="888"/>
                    </a:lnTo>
                    <a:lnTo>
                      <a:pt x="36" y="870"/>
                    </a:lnTo>
                    <a:lnTo>
                      <a:pt x="36" y="864"/>
                    </a:lnTo>
                    <a:lnTo>
                      <a:pt x="36" y="888"/>
                    </a:lnTo>
                    <a:lnTo>
                      <a:pt x="36" y="858"/>
                    </a:lnTo>
                    <a:lnTo>
                      <a:pt x="36" y="876"/>
                    </a:lnTo>
                    <a:lnTo>
                      <a:pt x="36" y="870"/>
                    </a:lnTo>
                    <a:lnTo>
                      <a:pt x="36" y="882"/>
                    </a:lnTo>
                    <a:lnTo>
                      <a:pt x="36" y="846"/>
                    </a:lnTo>
                    <a:lnTo>
                      <a:pt x="36" y="888"/>
                    </a:lnTo>
                    <a:lnTo>
                      <a:pt x="36" y="900"/>
                    </a:lnTo>
                    <a:lnTo>
                      <a:pt x="36" y="894"/>
                    </a:lnTo>
                    <a:lnTo>
                      <a:pt x="36" y="888"/>
                    </a:lnTo>
                    <a:lnTo>
                      <a:pt x="36" y="852"/>
                    </a:lnTo>
                    <a:lnTo>
                      <a:pt x="36" y="876"/>
                    </a:lnTo>
                    <a:lnTo>
                      <a:pt x="36" y="882"/>
                    </a:lnTo>
                    <a:lnTo>
                      <a:pt x="36" y="882"/>
                    </a:lnTo>
                    <a:lnTo>
                      <a:pt x="36" y="912"/>
                    </a:lnTo>
                    <a:lnTo>
                      <a:pt x="36" y="858"/>
                    </a:lnTo>
                    <a:lnTo>
                      <a:pt x="36" y="888"/>
                    </a:lnTo>
                    <a:lnTo>
                      <a:pt x="36" y="846"/>
                    </a:lnTo>
                    <a:lnTo>
                      <a:pt x="36" y="864"/>
                    </a:lnTo>
                    <a:lnTo>
                      <a:pt x="36" y="876"/>
                    </a:lnTo>
                    <a:lnTo>
                      <a:pt x="36" y="876"/>
                    </a:lnTo>
                    <a:lnTo>
                      <a:pt x="36" y="912"/>
                    </a:lnTo>
                    <a:lnTo>
                      <a:pt x="36" y="882"/>
                    </a:lnTo>
                    <a:lnTo>
                      <a:pt x="36" y="852"/>
                    </a:lnTo>
                    <a:lnTo>
                      <a:pt x="36" y="876"/>
                    </a:lnTo>
                    <a:lnTo>
                      <a:pt x="36" y="906"/>
                    </a:lnTo>
                    <a:lnTo>
                      <a:pt x="36" y="882"/>
                    </a:lnTo>
                    <a:lnTo>
                      <a:pt x="36" y="882"/>
                    </a:lnTo>
                    <a:lnTo>
                      <a:pt x="36" y="882"/>
                    </a:lnTo>
                    <a:lnTo>
                      <a:pt x="36" y="888"/>
                    </a:lnTo>
                    <a:lnTo>
                      <a:pt x="36" y="852"/>
                    </a:lnTo>
                    <a:lnTo>
                      <a:pt x="36" y="876"/>
                    </a:lnTo>
                    <a:lnTo>
                      <a:pt x="36" y="876"/>
                    </a:lnTo>
                    <a:lnTo>
                      <a:pt x="36" y="864"/>
                    </a:lnTo>
                    <a:lnTo>
                      <a:pt x="36" y="864"/>
                    </a:lnTo>
                    <a:lnTo>
                      <a:pt x="36" y="888"/>
                    </a:lnTo>
                    <a:lnTo>
                      <a:pt x="36" y="876"/>
                    </a:lnTo>
                    <a:lnTo>
                      <a:pt x="36" y="912"/>
                    </a:lnTo>
                    <a:lnTo>
                      <a:pt x="36" y="888"/>
                    </a:lnTo>
                    <a:lnTo>
                      <a:pt x="36" y="882"/>
                    </a:lnTo>
                    <a:lnTo>
                      <a:pt x="36" y="876"/>
                    </a:lnTo>
                    <a:lnTo>
                      <a:pt x="36" y="888"/>
                    </a:lnTo>
                    <a:lnTo>
                      <a:pt x="36" y="858"/>
                    </a:lnTo>
                    <a:lnTo>
                      <a:pt x="36" y="888"/>
                    </a:lnTo>
                    <a:lnTo>
                      <a:pt x="36" y="846"/>
                    </a:lnTo>
                    <a:lnTo>
                      <a:pt x="36" y="882"/>
                    </a:lnTo>
                    <a:lnTo>
                      <a:pt x="36" y="894"/>
                    </a:lnTo>
                    <a:lnTo>
                      <a:pt x="36" y="882"/>
                    </a:lnTo>
                    <a:lnTo>
                      <a:pt x="36" y="882"/>
                    </a:lnTo>
                    <a:lnTo>
                      <a:pt x="36" y="876"/>
                    </a:lnTo>
                    <a:lnTo>
                      <a:pt x="36" y="876"/>
                    </a:lnTo>
                    <a:lnTo>
                      <a:pt x="36" y="876"/>
                    </a:lnTo>
                    <a:lnTo>
                      <a:pt x="36" y="930"/>
                    </a:lnTo>
                    <a:lnTo>
                      <a:pt x="36" y="858"/>
                    </a:lnTo>
                    <a:lnTo>
                      <a:pt x="36" y="888"/>
                    </a:lnTo>
                    <a:lnTo>
                      <a:pt x="42" y="894"/>
                    </a:lnTo>
                    <a:lnTo>
                      <a:pt x="42" y="876"/>
                    </a:lnTo>
                    <a:lnTo>
                      <a:pt x="42" y="870"/>
                    </a:lnTo>
                    <a:lnTo>
                      <a:pt x="42" y="876"/>
                    </a:lnTo>
                    <a:lnTo>
                      <a:pt x="42" y="888"/>
                    </a:lnTo>
                    <a:lnTo>
                      <a:pt x="42" y="906"/>
                    </a:lnTo>
                    <a:lnTo>
                      <a:pt x="42" y="900"/>
                    </a:lnTo>
                    <a:lnTo>
                      <a:pt x="42" y="882"/>
                    </a:lnTo>
                    <a:lnTo>
                      <a:pt x="42" y="888"/>
                    </a:lnTo>
                    <a:lnTo>
                      <a:pt x="42" y="894"/>
                    </a:lnTo>
                    <a:lnTo>
                      <a:pt x="42" y="894"/>
                    </a:lnTo>
                    <a:lnTo>
                      <a:pt x="42" y="876"/>
                    </a:lnTo>
                    <a:lnTo>
                      <a:pt x="42" y="900"/>
                    </a:lnTo>
                    <a:lnTo>
                      <a:pt x="42" y="870"/>
                    </a:lnTo>
                    <a:lnTo>
                      <a:pt x="42" y="864"/>
                    </a:lnTo>
                    <a:lnTo>
                      <a:pt x="42" y="888"/>
                    </a:lnTo>
                    <a:lnTo>
                      <a:pt x="42" y="894"/>
                    </a:lnTo>
                    <a:lnTo>
                      <a:pt x="42" y="876"/>
                    </a:lnTo>
                    <a:lnTo>
                      <a:pt x="42" y="918"/>
                    </a:lnTo>
                    <a:lnTo>
                      <a:pt x="42" y="888"/>
                    </a:lnTo>
                    <a:lnTo>
                      <a:pt x="42" y="900"/>
                    </a:lnTo>
                    <a:lnTo>
                      <a:pt x="42" y="906"/>
                    </a:lnTo>
                    <a:lnTo>
                      <a:pt x="42" y="876"/>
                    </a:lnTo>
                    <a:lnTo>
                      <a:pt x="42" y="888"/>
                    </a:lnTo>
                    <a:lnTo>
                      <a:pt x="42" y="888"/>
                    </a:lnTo>
                    <a:lnTo>
                      <a:pt x="42" y="888"/>
                    </a:lnTo>
                    <a:lnTo>
                      <a:pt x="42" y="852"/>
                    </a:lnTo>
                    <a:lnTo>
                      <a:pt x="42" y="852"/>
                    </a:lnTo>
                    <a:lnTo>
                      <a:pt x="42" y="894"/>
                    </a:lnTo>
                    <a:lnTo>
                      <a:pt x="42" y="870"/>
                    </a:lnTo>
                    <a:lnTo>
                      <a:pt x="42" y="900"/>
                    </a:lnTo>
                    <a:lnTo>
                      <a:pt x="42" y="894"/>
                    </a:lnTo>
                    <a:lnTo>
                      <a:pt x="42" y="900"/>
                    </a:lnTo>
                    <a:lnTo>
                      <a:pt x="42" y="882"/>
                    </a:lnTo>
                    <a:lnTo>
                      <a:pt x="42" y="900"/>
                    </a:lnTo>
                    <a:lnTo>
                      <a:pt x="42" y="912"/>
                    </a:lnTo>
                    <a:lnTo>
                      <a:pt x="42" y="882"/>
                    </a:lnTo>
                    <a:lnTo>
                      <a:pt x="42" y="870"/>
                    </a:lnTo>
                    <a:lnTo>
                      <a:pt x="42" y="888"/>
                    </a:lnTo>
                    <a:lnTo>
                      <a:pt x="42" y="876"/>
                    </a:lnTo>
                    <a:lnTo>
                      <a:pt x="42" y="864"/>
                    </a:lnTo>
                    <a:lnTo>
                      <a:pt x="42" y="864"/>
                    </a:lnTo>
                    <a:lnTo>
                      <a:pt x="42" y="852"/>
                    </a:lnTo>
                    <a:lnTo>
                      <a:pt x="42" y="888"/>
                    </a:lnTo>
                    <a:lnTo>
                      <a:pt x="42" y="882"/>
                    </a:lnTo>
                    <a:lnTo>
                      <a:pt x="42" y="912"/>
                    </a:lnTo>
                    <a:lnTo>
                      <a:pt x="42" y="918"/>
                    </a:lnTo>
                    <a:lnTo>
                      <a:pt x="42" y="876"/>
                    </a:lnTo>
                    <a:lnTo>
                      <a:pt x="42" y="882"/>
                    </a:lnTo>
                    <a:lnTo>
                      <a:pt x="42" y="900"/>
                    </a:lnTo>
                    <a:lnTo>
                      <a:pt x="42" y="870"/>
                    </a:lnTo>
                    <a:lnTo>
                      <a:pt x="42" y="888"/>
                    </a:lnTo>
                    <a:lnTo>
                      <a:pt x="42" y="888"/>
                    </a:lnTo>
                    <a:lnTo>
                      <a:pt x="42" y="888"/>
                    </a:lnTo>
                    <a:lnTo>
                      <a:pt x="42" y="876"/>
                    </a:lnTo>
                    <a:lnTo>
                      <a:pt x="42" y="894"/>
                    </a:lnTo>
                    <a:lnTo>
                      <a:pt x="42" y="858"/>
                    </a:lnTo>
                    <a:lnTo>
                      <a:pt x="42" y="900"/>
                    </a:lnTo>
                    <a:lnTo>
                      <a:pt x="42" y="888"/>
                    </a:lnTo>
                    <a:lnTo>
                      <a:pt x="42" y="888"/>
                    </a:lnTo>
                    <a:lnTo>
                      <a:pt x="42" y="888"/>
                    </a:lnTo>
                    <a:lnTo>
                      <a:pt x="42" y="888"/>
                    </a:lnTo>
                    <a:lnTo>
                      <a:pt x="42" y="870"/>
                    </a:lnTo>
                    <a:lnTo>
                      <a:pt x="42" y="900"/>
                    </a:lnTo>
                    <a:lnTo>
                      <a:pt x="42" y="870"/>
                    </a:lnTo>
                    <a:lnTo>
                      <a:pt x="42" y="876"/>
                    </a:lnTo>
                    <a:lnTo>
                      <a:pt x="42" y="876"/>
                    </a:lnTo>
                    <a:lnTo>
                      <a:pt x="42" y="870"/>
                    </a:lnTo>
                    <a:lnTo>
                      <a:pt x="42" y="864"/>
                    </a:lnTo>
                    <a:lnTo>
                      <a:pt x="42" y="936"/>
                    </a:lnTo>
                    <a:lnTo>
                      <a:pt x="42" y="864"/>
                    </a:lnTo>
                    <a:lnTo>
                      <a:pt x="42" y="888"/>
                    </a:lnTo>
                    <a:lnTo>
                      <a:pt x="42" y="864"/>
                    </a:lnTo>
                    <a:lnTo>
                      <a:pt x="42" y="882"/>
                    </a:lnTo>
                    <a:lnTo>
                      <a:pt x="42" y="876"/>
                    </a:lnTo>
                    <a:lnTo>
                      <a:pt x="42" y="906"/>
                    </a:lnTo>
                    <a:lnTo>
                      <a:pt x="42" y="882"/>
                    </a:lnTo>
                    <a:lnTo>
                      <a:pt x="42" y="882"/>
                    </a:lnTo>
                    <a:lnTo>
                      <a:pt x="42" y="864"/>
                    </a:lnTo>
                    <a:lnTo>
                      <a:pt x="42" y="882"/>
                    </a:lnTo>
                    <a:lnTo>
                      <a:pt x="42" y="894"/>
                    </a:lnTo>
                    <a:lnTo>
                      <a:pt x="42" y="882"/>
                    </a:lnTo>
                    <a:lnTo>
                      <a:pt x="42" y="870"/>
                    </a:lnTo>
                    <a:lnTo>
                      <a:pt x="42" y="846"/>
                    </a:lnTo>
                    <a:lnTo>
                      <a:pt x="42" y="852"/>
                    </a:lnTo>
                    <a:lnTo>
                      <a:pt x="42" y="894"/>
                    </a:lnTo>
                    <a:lnTo>
                      <a:pt x="42" y="900"/>
                    </a:lnTo>
                    <a:lnTo>
                      <a:pt x="42" y="864"/>
                    </a:lnTo>
                    <a:lnTo>
                      <a:pt x="42" y="900"/>
                    </a:lnTo>
                    <a:lnTo>
                      <a:pt x="42" y="882"/>
                    </a:lnTo>
                    <a:lnTo>
                      <a:pt x="42" y="888"/>
                    </a:lnTo>
                    <a:lnTo>
                      <a:pt x="42" y="894"/>
                    </a:lnTo>
                    <a:lnTo>
                      <a:pt x="42" y="834"/>
                    </a:lnTo>
                    <a:lnTo>
                      <a:pt x="42" y="918"/>
                    </a:lnTo>
                    <a:lnTo>
                      <a:pt x="42" y="888"/>
                    </a:lnTo>
                    <a:lnTo>
                      <a:pt x="42" y="846"/>
                    </a:lnTo>
                    <a:lnTo>
                      <a:pt x="42" y="894"/>
                    </a:lnTo>
                    <a:lnTo>
                      <a:pt x="42" y="888"/>
                    </a:lnTo>
                    <a:lnTo>
                      <a:pt x="42" y="870"/>
                    </a:lnTo>
                    <a:lnTo>
                      <a:pt x="42" y="888"/>
                    </a:lnTo>
                    <a:lnTo>
                      <a:pt x="42" y="894"/>
                    </a:lnTo>
                    <a:lnTo>
                      <a:pt x="42" y="864"/>
                    </a:lnTo>
                    <a:lnTo>
                      <a:pt x="42" y="828"/>
                    </a:lnTo>
                    <a:lnTo>
                      <a:pt x="48" y="870"/>
                    </a:lnTo>
                    <a:lnTo>
                      <a:pt x="48" y="900"/>
                    </a:lnTo>
                    <a:lnTo>
                      <a:pt x="48" y="894"/>
                    </a:lnTo>
                    <a:lnTo>
                      <a:pt x="48" y="906"/>
                    </a:lnTo>
                    <a:lnTo>
                      <a:pt x="48" y="846"/>
                    </a:lnTo>
                    <a:lnTo>
                      <a:pt x="48" y="912"/>
                    </a:lnTo>
                    <a:lnTo>
                      <a:pt x="48" y="858"/>
                    </a:lnTo>
                    <a:lnTo>
                      <a:pt x="48" y="876"/>
                    </a:lnTo>
                    <a:lnTo>
                      <a:pt x="48" y="876"/>
                    </a:lnTo>
                    <a:lnTo>
                      <a:pt x="48" y="864"/>
                    </a:lnTo>
                    <a:lnTo>
                      <a:pt x="48" y="876"/>
                    </a:lnTo>
                    <a:lnTo>
                      <a:pt x="48" y="858"/>
                    </a:lnTo>
                    <a:lnTo>
                      <a:pt x="48" y="912"/>
                    </a:lnTo>
                    <a:lnTo>
                      <a:pt x="48" y="894"/>
                    </a:lnTo>
                    <a:lnTo>
                      <a:pt x="48" y="876"/>
                    </a:lnTo>
                    <a:lnTo>
                      <a:pt x="48" y="888"/>
                    </a:lnTo>
                    <a:lnTo>
                      <a:pt x="48" y="900"/>
                    </a:lnTo>
                    <a:lnTo>
                      <a:pt x="48" y="906"/>
                    </a:lnTo>
                    <a:lnTo>
                      <a:pt x="48" y="876"/>
                    </a:lnTo>
                    <a:lnTo>
                      <a:pt x="48" y="816"/>
                    </a:lnTo>
                    <a:lnTo>
                      <a:pt x="48" y="840"/>
                    </a:lnTo>
                    <a:lnTo>
                      <a:pt x="48" y="876"/>
                    </a:lnTo>
                    <a:lnTo>
                      <a:pt x="48" y="888"/>
                    </a:lnTo>
                    <a:lnTo>
                      <a:pt x="48" y="930"/>
                    </a:lnTo>
                    <a:lnTo>
                      <a:pt x="48" y="876"/>
                    </a:lnTo>
                    <a:lnTo>
                      <a:pt x="48" y="906"/>
                    </a:lnTo>
                    <a:lnTo>
                      <a:pt x="48" y="870"/>
                    </a:lnTo>
                    <a:lnTo>
                      <a:pt x="48" y="864"/>
                    </a:lnTo>
                    <a:lnTo>
                      <a:pt x="48" y="936"/>
                    </a:lnTo>
                    <a:lnTo>
                      <a:pt x="48" y="846"/>
                    </a:lnTo>
                    <a:lnTo>
                      <a:pt x="48" y="900"/>
                    </a:lnTo>
                    <a:lnTo>
                      <a:pt x="48" y="882"/>
                    </a:lnTo>
                    <a:lnTo>
                      <a:pt x="48" y="864"/>
                    </a:lnTo>
                    <a:lnTo>
                      <a:pt x="48" y="834"/>
                    </a:lnTo>
                    <a:lnTo>
                      <a:pt x="48" y="888"/>
                    </a:lnTo>
                    <a:lnTo>
                      <a:pt x="48" y="888"/>
                    </a:lnTo>
                    <a:lnTo>
                      <a:pt x="48" y="858"/>
                    </a:lnTo>
                    <a:lnTo>
                      <a:pt x="48" y="846"/>
                    </a:lnTo>
                    <a:lnTo>
                      <a:pt x="48" y="864"/>
                    </a:lnTo>
                    <a:lnTo>
                      <a:pt x="48" y="918"/>
                    </a:lnTo>
                    <a:lnTo>
                      <a:pt x="48" y="858"/>
                    </a:lnTo>
                    <a:lnTo>
                      <a:pt x="48" y="888"/>
                    </a:lnTo>
                    <a:lnTo>
                      <a:pt x="48" y="864"/>
                    </a:lnTo>
                    <a:lnTo>
                      <a:pt x="48" y="882"/>
                    </a:lnTo>
                    <a:lnTo>
                      <a:pt x="48" y="882"/>
                    </a:lnTo>
                    <a:lnTo>
                      <a:pt x="48" y="888"/>
                    </a:lnTo>
                    <a:lnTo>
                      <a:pt x="48" y="924"/>
                    </a:lnTo>
                    <a:lnTo>
                      <a:pt x="48" y="882"/>
                    </a:lnTo>
                    <a:lnTo>
                      <a:pt x="48" y="858"/>
                    </a:lnTo>
                    <a:lnTo>
                      <a:pt x="48" y="864"/>
                    </a:lnTo>
                    <a:lnTo>
                      <a:pt x="48" y="924"/>
                    </a:lnTo>
                    <a:lnTo>
                      <a:pt x="48" y="888"/>
                    </a:lnTo>
                    <a:lnTo>
                      <a:pt x="48" y="894"/>
                    </a:lnTo>
                    <a:lnTo>
                      <a:pt x="48" y="882"/>
                    </a:lnTo>
                    <a:lnTo>
                      <a:pt x="48" y="894"/>
                    </a:lnTo>
                    <a:lnTo>
                      <a:pt x="48" y="912"/>
                    </a:lnTo>
                    <a:lnTo>
                      <a:pt x="48" y="870"/>
                    </a:lnTo>
                    <a:lnTo>
                      <a:pt x="48" y="882"/>
                    </a:lnTo>
                    <a:lnTo>
                      <a:pt x="48" y="888"/>
                    </a:lnTo>
                    <a:lnTo>
                      <a:pt x="48" y="888"/>
                    </a:lnTo>
                    <a:lnTo>
                      <a:pt x="48" y="882"/>
                    </a:lnTo>
                    <a:lnTo>
                      <a:pt x="48" y="858"/>
                    </a:lnTo>
                    <a:lnTo>
                      <a:pt x="48" y="894"/>
                    </a:lnTo>
                    <a:lnTo>
                      <a:pt x="48" y="912"/>
                    </a:lnTo>
                    <a:lnTo>
                      <a:pt x="48" y="870"/>
                    </a:lnTo>
                    <a:lnTo>
                      <a:pt x="48" y="840"/>
                    </a:lnTo>
                    <a:lnTo>
                      <a:pt x="48" y="852"/>
                    </a:lnTo>
                    <a:lnTo>
                      <a:pt x="48" y="852"/>
                    </a:lnTo>
                    <a:lnTo>
                      <a:pt x="48" y="840"/>
                    </a:lnTo>
                    <a:lnTo>
                      <a:pt x="48" y="924"/>
                    </a:lnTo>
                    <a:lnTo>
                      <a:pt x="48" y="894"/>
                    </a:lnTo>
                    <a:lnTo>
                      <a:pt x="48" y="846"/>
                    </a:lnTo>
                    <a:lnTo>
                      <a:pt x="48" y="882"/>
                    </a:lnTo>
                    <a:lnTo>
                      <a:pt x="48" y="870"/>
                    </a:lnTo>
                    <a:lnTo>
                      <a:pt x="48" y="876"/>
                    </a:lnTo>
                    <a:lnTo>
                      <a:pt x="48" y="894"/>
                    </a:lnTo>
                    <a:lnTo>
                      <a:pt x="48" y="888"/>
                    </a:lnTo>
                    <a:lnTo>
                      <a:pt x="48" y="894"/>
                    </a:lnTo>
                    <a:lnTo>
                      <a:pt x="48" y="888"/>
                    </a:lnTo>
                    <a:lnTo>
                      <a:pt x="48" y="888"/>
                    </a:lnTo>
                    <a:lnTo>
                      <a:pt x="48" y="858"/>
                    </a:lnTo>
                    <a:lnTo>
                      <a:pt x="48" y="918"/>
                    </a:lnTo>
                    <a:lnTo>
                      <a:pt x="48" y="900"/>
                    </a:lnTo>
                    <a:lnTo>
                      <a:pt x="48" y="858"/>
                    </a:lnTo>
                    <a:lnTo>
                      <a:pt x="48" y="912"/>
                    </a:lnTo>
                    <a:lnTo>
                      <a:pt x="48" y="888"/>
                    </a:lnTo>
                    <a:lnTo>
                      <a:pt x="48" y="888"/>
                    </a:lnTo>
                    <a:lnTo>
                      <a:pt x="48" y="858"/>
                    </a:lnTo>
                    <a:lnTo>
                      <a:pt x="48" y="876"/>
                    </a:lnTo>
                    <a:lnTo>
                      <a:pt x="48" y="894"/>
                    </a:lnTo>
                    <a:lnTo>
                      <a:pt x="48" y="846"/>
                    </a:lnTo>
                    <a:lnTo>
                      <a:pt x="48" y="900"/>
                    </a:lnTo>
                    <a:lnTo>
                      <a:pt x="48" y="906"/>
                    </a:lnTo>
                    <a:lnTo>
                      <a:pt x="48" y="846"/>
                    </a:lnTo>
                    <a:lnTo>
                      <a:pt x="48" y="882"/>
                    </a:lnTo>
                    <a:lnTo>
                      <a:pt x="48" y="900"/>
                    </a:lnTo>
                    <a:lnTo>
                      <a:pt x="48" y="870"/>
                    </a:lnTo>
                    <a:lnTo>
                      <a:pt x="48" y="888"/>
                    </a:lnTo>
                    <a:lnTo>
                      <a:pt x="48" y="876"/>
                    </a:lnTo>
                    <a:lnTo>
                      <a:pt x="48" y="846"/>
                    </a:lnTo>
                    <a:lnTo>
                      <a:pt x="48" y="882"/>
                    </a:lnTo>
                    <a:lnTo>
                      <a:pt x="48" y="894"/>
                    </a:lnTo>
                    <a:lnTo>
                      <a:pt x="54" y="888"/>
                    </a:lnTo>
                    <a:lnTo>
                      <a:pt x="54" y="894"/>
                    </a:lnTo>
                    <a:lnTo>
                      <a:pt x="54" y="864"/>
                    </a:lnTo>
                    <a:lnTo>
                      <a:pt x="54" y="858"/>
                    </a:lnTo>
                    <a:lnTo>
                      <a:pt x="54" y="882"/>
                    </a:lnTo>
                    <a:lnTo>
                      <a:pt x="54" y="834"/>
                    </a:lnTo>
                    <a:lnTo>
                      <a:pt x="54" y="894"/>
                    </a:lnTo>
                    <a:lnTo>
                      <a:pt x="54" y="912"/>
                    </a:lnTo>
                    <a:lnTo>
                      <a:pt x="54" y="852"/>
                    </a:lnTo>
                    <a:lnTo>
                      <a:pt x="54" y="858"/>
                    </a:lnTo>
                    <a:lnTo>
                      <a:pt x="54" y="894"/>
                    </a:lnTo>
                    <a:lnTo>
                      <a:pt x="54" y="822"/>
                    </a:lnTo>
                    <a:lnTo>
                      <a:pt x="54" y="894"/>
                    </a:lnTo>
                    <a:lnTo>
                      <a:pt x="54" y="900"/>
                    </a:lnTo>
                    <a:lnTo>
                      <a:pt x="54" y="864"/>
                    </a:lnTo>
                    <a:lnTo>
                      <a:pt x="54" y="864"/>
                    </a:lnTo>
                    <a:lnTo>
                      <a:pt x="54" y="870"/>
                    </a:lnTo>
                    <a:lnTo>
                      <a:pt x="54" y="870"/>
                    </a:lnTo>
                    <a:lnTo>
                      <a:pt x="54" y="852"/>
                    </a:lnTo>
                    <a:lnTo>
                      <a:pt x="54" y="852"/>
                    </a:lnTo>
                    <a:lnTo>
                      <a:pt x="54" y="882"/>
                    </a:lnTo>
                    <a:lnTo>
                      <a:pt x="54" y="894"/>
                    </a:lnTo>
                    <a:lnTo>
                      <a:pt x="54" y="870"/>
                    </a:lnTo>
                    <a:lnTo>
                      <a:pt x="54" y="888"/>
                    </a:lnTo>
                    <a:lnTo>
                      <a:pt x="54" y="870"/>
                    </a:lnTo>
                    <a:lnTo>
                      <a:pt x="54" y="882"/>
                    </a:lnTo>
                    <a:lnTo>
                      <a:pt x="54" y="894"/>
                    </a:lnTo>
                    <a:lnTo>
                      <a:pt x="54" y="888"/>
                    </a:lnTo>
                    <a:lnTo>
                      <a:pt x="54" y="864"/>
                    </a:lnTo>
                    <a:lnTo>
                      <a:pt x="54" y="840"/>
                    </a:lnTo>
                    <a:lnTo>
                      <a:pt x="54" y="870"/>
                    </a:lnTo>
                    <a:lnTo>
                      <a:pt x="54" y="936"/>
                    </a:lnTo>
                    <a:lnTo>
                      <a:pt x="54" y="876"/>
                    </a:lnTo>
                    <a:lnTo>
                      <a:pt x="54" y="852"/>
                    </a:lnTo>
                    <a:lnTo>
                      <a:pt x="54" y="912"/>
                    </a:lnTo>
                    <a:lnTo>
                      <a:pt x="54" y="834"/>
                    </a:lnTo>
                    <a:lnTo>
                      <a:pt x="54" y="876"/>
                    </a:lnTo>
                    <a:lnTo>
                      <a:pt x="54" y="876"/>
                    </a:lnTo>
                    <a:lnTo>
                      <a:pt x="54" y="870"/>
                    </a:lnTo>
                    <a:lnTo>
                      <a:pt x="54" y="876"/>
                    </a:lnTo>
                    <a:lnTo>
                      <a:pt x="54" y="900"/>
                    </a:lnTo>
                    <a:lnTo>
                      <a:pt x="54" y="900"/>
                    </a:lnTo>
                    <a:lnTo>
                      <a:pt x="54" y="846"/>
                    </a:lnTo>
                    <a:lnTo>
                      <a:pt x="54" y="912"/>
                    </a:lnTo>
                    <a:lnTo>
                      <a:pt x="54" y="858"/>
                    </a:lnTo>
                    <a:lnTo>
                      <a:pt x="54" y="882"/>
                    </a:lnTo>
                    <a:lnTo>
                      <a:pt x="54" y="864"/>
                    </a:lnTo>
                    <a:lnTo>
                      <a:pt x="54" y="930"/>
                    </a:lnTo>
                    <a:lnTo>
                      <a:pt x="54" y="852"/>
                    </a:lnTo>
                    <a:lnTo>
                      <a:pt x="54" y="858"/>
                    </a:lnTo>
                    <a:lnTo>
                      <a:pt x="54" y="894"/>
                    </a:lnTo>
                    <a:lnTo>
                      <a:pt x="54" y="888"/>
                    </a:lnTo>
                    <a:lnTo>
                      <a:pt x="54" y="846"/>
                    </a:lnTo>
                    <a:lnTo>
                      <a:pt x="54" y="930"/>
                    </a:lnTo>
                    <a:lnTo>
                      <a:pt x="54" y="900"/>
                    </a:lnTo>
                    <a:lnTo>
                      <a:pt x="54" y="846"/>
                    </a:lnTo>
                    <a:lnTo>
                      <a:pt x="54" y="864"/>
                    </a:lnTo>
                    <a:lnTo>
                      <a:pt x="54" y="834"/>
                    </a:lnTo>
                    <a:lnTo>
                      <a:pt x="54" y="864"/>
                    </a:lnTo>
                    <a:lnTo>
                      <a:pt x="54" y="894"/>
                    </a:lnTo>
                    <a:lnTo>
                      <a:pt x="54" y="900"/>
                    </a:lnTo>
                    <a:lnTo>
                      <a:pt x="54" y="906"/>
                    </a:lnTo>
                    <a:lnTo>
                      <a:pt x="54" y="870"/>
                    </a:lnTo>
                    <a:lnTo>
                      <a:pt x="54" y="858"/>
                    </a:lnTo>
                    <a:lnTo>
                      <a:pt x="54" y="864"/>
                    </a:lnTo>
                    <a:lnTo>
                      <a:pt x="54" y="882"/>
                    </a:lnTo>
                    <a:lnTo>
                      <a:pt x="54" y="858"/>
                    </a:lnTo>
                    <a:lnTo>
                      <a:pt x="54" y="876"/>
                    </a:lnTo>
                    <a:lnTo>
                      <a:pt x="54" y="912"/>
                    </a:lnTo>
                    <a:lnTo>
                      <a:pt x="54" y="870"/>
                    </a:lnTo>
                    <a:lnTo>
                      <a:pt x="54" y="882"/>
                    </a:lnTo>
                    <a:lnTo>
                      <a:pt x="54" y="882"/>
                    </a:lnTo>
                    <a:lnTo>
                      <a:pt x="54" y="876"/>
                    </a:lnTo>
                    <a:lnTo>
                      <a:pt x="54" y="924"/>
                    </a:lnTo>
                    <a:lnTo>
                      <a:pt x="54" y="858"/>
                    </a:lnTo>
                    <a:lnTo>
                      <a:pt x="54" y="888"/>
                    </a:lnTo>
                    <a:lnTo>
                      <a:pt x="54" y="864"/>
                    </a:lnTo>
                    <a:lnTo>
                      <a:pt x="54" y="864"/>
                    </a:lnTo>
                    <a:lnTo>
                      <a:pt x="54" y="924"/>
                    </a:lnTo>
                    <a:lnTo>
                      <a:pt x="54" y="876"/>
                    </a:lnTo>
                    <a:lnTo>
                      <a:pt x="54" y="858"/>
                    </a:lnTo>
                    <a:lnTo>
                      <a:pt x="54" y="876"/>
                    </a:lnTo>
                    <a:lnTo>
                      <a:pt x="54" y="894"/>
                    </a:lnTo>
                    <a:lnTo>
                      <a:pt x="54" y="894"/>
                    </a:lnTo>
                    <a:lnTo>
                      <a:pt x="54" y="864"/>
                    </a:lnTo>
                    <a:lnTo>
                      <a:pt x="54" y="876"/>
                    </a:lnTo>
                    <a:lnTo>
                      <a:pt x="54" y="870"/>
                    </a:lnTo>
                    <a:lnTo>
                      <a:pt x="54" y="870"/>
                    </a:lnTo>
                    <a:lnTo>
                      <a:pt x="54" y="894"/>
                    </a:lnTo>
                    <a:lnTo>
                      <a:pt x="54" y="882"/>
                    </a:lnTo>
                    <a:lnTo>
                      <a:pt x="54" y="870"/>
                    </a:lnTo>
                    <a:lnTo>
                      <a:pt x="54" y="852"/>
                    </a:lnTo>
                    <a:lnTo>
                      <a:pt x="54" y="888"/>
                    </a:lnTo>
                    <a:lnTo>
                      <a:pt x="54" y="852"/>
                    </a:lnTo>
                    <a:lnTo>
                      <a:pt x="54" y="870"/>
                    </a:lnTo>
                    <a:lnTo>
                      <a:pt x="54" y="894"/>
                    </a:lnTo>
                    <a:lnTo>
                      <a:pt x="54" y="858"/>
                    </a:lnTo>
                    <a:lnTo>
                      <a:pt x="54" y="918"/>
                    </a:lnTo>
                    <a:lnTo>
                      <a:pt x="54" y="864"/>
                    </a:lnTo>
                    <a:lnTo>
                      <a:pt x="54" y="870"/>
                    </a:lnTo>
                    <a:lnTo>
                      <a:pt x="54" y="864"/>
                    </a:lnTo>
                    <a:lnTo>
                      <a:pt x="54" y="912"/>
                    </a:lnTo>
                    <a:lnTo>
                      <a:pt x="60" y="888"/>
                    </a:lnTo>
                    <a:lnTo>
                      <a:pt x="60" y="858"/>
                    </a:lnTo>
                    <a:lnTo>
                      <a:pt x="60" y="864"/>
                    </a:lnTo>
                    <a:lnTo>
                      <a:pt x="60" y="864"/>
                    </a:lnTo>
                    <a:lnTo>
                      <a:pt x="60" y="906"/>
                    </a:lnTo>
                    <a:lnTo>
                      <a:pt x="60" y="870"/>
                    </a:lnTo>
                    <a:lnTo>
                      <a:pt x="60" y="876"/>
                    </a:lnTo>
                    <a:lnTo>
                      <a:pt x="60" y="906"/>
                    </a:lnTo>
                    <a:lnTo>
                      <a:pt x="60" y="882"/>
                    </a:lnTo>
                    <a:lnTo>
                      <a:pt x="60" y="852"/>
                    </a:lnTo>
                    <a:lnTo>
                      <a:pt x="60" y="888"/>
                    </a:lnTo>
                    <a:lnTo>
                      <a:pt x="60" y="918"/>
                    </a:lnTo>
                    <a:lnTo>
                      <a:pt x="60" y="894"/>
                    </a:lnTo>
                    <a:lnTo>
                      <a:pt x="60" y="894"/>
                    </a:lnTo>
                    <a:lnTo>
                      <a:pt x="60" y="876"/>
                    </a:lnTo>
                    <a:lnTo>
                      <a:pt x="60" y="936"/>
                    </a:lnTo>
                    <a:lnTo>
                      <a:pt x="60" y="894"/>
                    </a:lnTo>
                    <a:lnTo>
                      <a:pt x="60" y="876"/>
                    </a:lnTo>
                    <a:lnTo>
                      <a:pt x="60" y="870"/>
                    </a:lnTo>
                    <a:lnTo>
                      <a:pt x="60" y="840"/>
                    </a:lnTo>
                    <a:lnTo>
                      <a:pt x="60" y="846"/>
                    </a:lnTo>
                    <a:lnTo>
                      <a:pt x="60" y="888"/>
                    </a:lnTo>
                    <a:lnTo>
                      <a:pt x="60" y="888"/>
                    </a:lnTo>
                    <a:lnTo>
                      <a:pt x="60" y="870"/>
                    </a:lnTo>
                    <a:lnTo>
                      <a:pt x="60" y="906"/>
                    </a:lnTo>
                    <a:lnTo>
                      <a:pt x="60" y="852"/>
                    </a:lnTo>
                    <a:lnTo>
                      <a:pt x="60" y="894"/>
                    </a:lnTo>
                    <a:lnTo>
                      <a:pt x="60" y="930"/>
                    </a:lnTo>
                    <a:lnTo>
                      <a:pt x="60" y="900"/>
                    </a:lnTo>
                    <a:lnTo>
                      <a:pt x="60" y="876"/>
                    </a:lnTo>
                    <a:lnTo>
                      <a:pt x="60" y="882"/>
                    </a:lnTo>
                    <a:lnTo>
                      <a:pt x="60" y="864"/>
                    </a:lnTo>
                    <a:lnTo>
                      <a:pt x="60" y="882"/>
                    </a:lnTo>
                    <a:lnTo>
                      <a:pt x="60" y="852"/>
                    </a:lnTo>
                    <a:lnTo>
                      <a:pt x="60" y="870"/>
                    </a:lnTo>
                    <a:lnTo>
                      <a:pt x="60" y="876"/>
                    </a:lnTo>
                    <a:lnTo>
                      <a:pt x="60" y="876"/>
                    </a:lnTo>
                    <a:lnTo>
                      <a:pt x="60" y="876"/>
                    </a:lnTo>
                    <a:lnTo>
                      <a:pt x="60" y="870"/>
                    </a:lnTo>
                    <a:lnTo>
                      <a:pt x="60" y="870"/>
                    </a:lnTo>
                    <a:lnTo>
                      <a:pt x="60" y="870"/>
                    </a:lnTo>
                    <a:lnTo>
                      <a:pt x="60" y="870"/>
                    </a:lnTo>
                    <a:lnTo>
                      <a:pt x="60" y="924"/>
                    </a:lnTo>
                    <a:lnTo>
                      <a:pt x="60" y="876"/>
                    </a:lnTo>
                    <a:lnTo>
                      <a:pt x="60" y="894"/>
                    </a:lnTo>
                    <a:lnTo>
                      <a:pt x="60" y="876"/>
                    </a:lnTo>
                    <a:lnTo>
                      <a:pt x="60" y="846"/>
                    </a:lnTo>
                    <a:lnTo>
                      <a:pt x="60" y="864"/>
                    </a:lnTo>
                    <a:lnTo>
                      <a:pt x="60" y="882"/>
                    </a:lnTo>
                    <a:lnTo>
                      <a:pt x="60" y="864"/>
                    </a:lnTo>
                    <a:lnTo>
                      <a:pt x="60" y="882"/>
                    </a:lnTo>
                    <a:lnTo>
                      <a:pt x="60" y="888"/>
                    </a:lnTo>
                    <a:lnTo>
                      <a:pt x="60" y="900"/>
                    </a:lnTo>
                    <a:lnTo>
                      <a:pt x="60" y="888"/>
                    </a:lnTo>
                    <a:lnTo>
                      <a:pt x="60" y="882"/>
                    </a:lnTo>
                    <a:lnTo>
                      <a:pt x="60" y="840"/>
                    </a:lnTo>
                    <a:lnTo>
                      <a:pt x="60" y="876"/>
                    </a:lnTo>
                    <a:lnTo>
                      <a:pt x="60" y="906"/>
                    </a:lnTo>
                    <a:lnTo>
                      <a:pt x="60" y="912"/>
                    </a:lnTo>
                    <a:lnTo>
                      <a:pt x="60" y="870"/>
                    </a:lnTo>
                    <a:lnTo>
                      <a:pt x="60" y="888"/>
                    </a:lnTo>
                    <a:lnTo>
                      <a:pt x="60" y="882"/>
                    </a:lnTo>
                    <a:lnTo>
                      <a:pt x="60" y="864"/>
                    </a:lnTo>
                    <a:lnTo>
                      <a:pt x="60" y="912"/>
                    </a:lnTo>
                    <a:lnTo>
                      <a:pt x="60" y="894"/>
                    </a:lnTo>
                    <a:lnTo>
                      <a:pt x="60" y="900"/>
                    </a:lnTo>
                    <a:lnTo>
                      <a:pt x="60" y="852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55"/>
              <p:cNvSpPr>
                <a:spLocks/>
              </p:cNvSpPr>
              <p:nvPr/>
            </p:nvSpPr>
            <p:spPr bwMode="auto">
              <a:xfrm>
                <a:off x="5337175" y="7954963"/>
                <a:ext cx="95250" cy="228600"/>
              </a:xfrm>
              <a:custGeom>
                <a:avLst/>
                <a:gdLst>
                  <a:gd name="T0" fmla="*/ 0 w 60"/>
                  <a:gd name="T1" fmla="*/ 90 h 144"/>
                  <a:gd name="T2" fmla="*/ 0 w 60"/>
                  <a:gd name="T3" fmla="*/ 54 h 144"/>
                  <a:gd name="T4" fmla="*/ 6 w 60"/>
                  <a:gd name="T5" fmla="*/ 36 h 144"/>
                  <a:gd name="T6" fmla="*/ 6 w 60"/>
                  <a:gd name="T7" fmla="*/ 90 h 144"/>
                  <a:gd name="T8" fmla="*/ 6 w 60"/>
                  <a:gd name="T9" fmla="*/ 132 h 144"/>
                  <a:gd name="T10" fmla="*/ 6 w 60"/>
                  <a:gd name="T11" fmla="*/ 108 h 144"/>
                  <a:gd name="T12" fmla="*/ 6 w 60"/>
                  <a:gd name="T13" fmla="*/ 114 h 144"/>
                  <a:gd name="T14" fmla="*/ 6 w 60"/>
                  <a:gd name="T15" fmla="*/ 54 h 144"/>
                  <a:gd name="T16" fmla="*/ 12 w 60"/>
                  <a:gd name="T17" fmla="*/ 66 h 144"/>
                  <a:gd name="T18" fmla="*/ 12 w 60"/>
                  <a:gd name="T19" fmla="*/ 42 h 144"/>
                  <a:gd name="T20" fmla="*/ 12 w 60"/>
                  <a:gd name="T21" fmla="*/ 42 h 144"/>
                  <a:gd name="T22" fmla="*/ 12 w 60"/>
                  <a:gd name="T23" fmla="*/ 60 h 144"/>
                  <a:gd name="T24" fmla="*/ 12 w 60"/>
                  <a:gd name="T25" fmla="*/ 60 h 144"/>
                  <a:gd name="T26" fmla="*/ 12 w 60"/>
                  <a:gd name="T27" fmla="*/ 78 h 144"/>
                  <a:gd name="T28" fmla="*/ 12 w 60"/>
                  <a:gd name="T29" fmla="*/ 84 h 144"/>
                  <a:gd name="T30" fmla="*/ 18 w 60"/>
                  <a:gd name="T31" fmla="*/ 54 h 144"/>
                  <a:gd name="T32" fmla="*/ 18 w 60"/>
                  <a:gd name="T33" fmla="*/ 66 h 144"/>
                  <a:gd name="T34" fmla="*/ 18 w 60"/>
                  <a:gd name="T35" fmla="*/ 60 h 144"/>
                  <a:gd name="T36" fmla="*/ 18 w 60"/>
                  <a:gd name="T37" fmla="*/ 60 h 144"/>
                  <a:gd name="T38" fmla="*/ 18 w 60"/>
                  <a:gd name="T39" fmla="*/ 48 h 144"/>
                  <a:gd name="T40" fmla="*/ 18 w 60"/>
                  <a:gd name="T41" fmla="*/ 30 h 144"/>
                  <a:gd name="T42" fmla="*/ 24 w 60"/>
                  <a:gd name="T43" fmla="*/ 72 h 144"/>
                  <a:gd name="T44" fmla="*/ 24 w 60"/>
                  <a:gd name="T45" fmla="*/ 66 h 144"/>
                  <a:gd name="T46" fmla="*/ 24 w 60"/>
                  <a:gd name="T47" fmla="*/ 114 h 144"/>
                  <a:gd name="T48" fmla="*/ 24 w 60"/>
                  <a:gd name="T49" fmla="*/ 72 h 144"/>
                  <a:gd name="T50" fmla="*/ 24 w 60"/>
                  <a:gd name="T51" fmla="*/ 66 h 144"/>
                  <a:gd name="T52" fmla="*/ 24 w 60"/>
                  <a:gd name="T53" fmla="*/ 42 h 144"/>
                  <a:gd name="T54" fmla="*/ 30 w 60"/>
                  <a:gd name="T55" fmla="*/ 72 h 144"/>
                  <a:gd name="T56" fmla="*/ 30 w 60"/>
                  <a:gd name="T57" fmla="*/ 84 h 144"/>
                  <a:gd name="T58" fmla="*/ 30 w 60"/>
                  <a:gd name="T59" fmla="*/ 84 h 144"/>
                  <a:gd name="T60" fmla="*/ 30 w 60"/>
                  <a:gd name="T61" fmla="*/ 78 h 144"/>
                  <a:gd name="T62" fmla="*/ 30 w 60"/>
                  <a:gd name="T63" fmla="*/ 60 h 144"/>
                  <a:gd name="T64" fmla="*/ 30 w 60"/>
                  <a:gd name="T65" fmla="*/ 72 h 144"/>
                  <a:gd name="T66" fmla="*/ 30 w 60"/>
                  <a:gd name="T67" fmla="*/ 102 h 144"/>
                  <a:gd name="T68" fmla="*/ 36 w 60"/>
                  <a:gd name="T69" fmla="*/ 84 h 144"/>
                  <a:gd name="T70" fmla="*/ 36 w 60"/>
                  <a:gd name="T71" fmla="*/ 54 h 144"/>
                  <a:gd name="T72" fmla="*/ 36 w 60"/>
                  <a:gd name="T73" fmla="*/ 66 h 144"/>
                  <a:gd name="T74" fmla="*/ 36 w 60"/>
                  <a:gd name="T75" fmla="*/ 66 h 144"/>
                  <a:gd name="T76" fmla="*/ 36 w 60"/>
                  <a:gd name="T77" fmla="*/ 78 h 144"/>
                  <a:gd name="T78" fmla="*/ 36 w 60"/>
                  <a:gd name="T79" fmla="*/ 72 h 144"/>
                  <a:gd name="T80" fmla="*/ 42 w 60"/>
                  <a:gd name="T81" fmla="*/ 24 h 144"/>
                  <a:gd name="T82" fmla="*/ 42 w 60"/>
                  <a:gd name="T83" fmla="*/ 66 h 144"/>
                  <a:gd name="T84" fmla="*/ 42 w 60"/>
                  <a:gd name="T85" fmla="*/ 72 h 144"/>
                  <a:gd name="T86" fmla="*/ 42 w 60"/>
                  <a:gd name="T87" fmla="*/ 66 h 144"/>
                  <a:gd name="T88" fmla="*/ 42 w 60"/>
                  <a:gd name="T89" fmla="*/ 72 h 144"/>
                  <a:gd name="T90" fmla="*/ 42 w 60"/>
                  <a:gd name="T91" fmla="*/ 78 h 144"/>
                  <a:gd name="T92" fmla="*/ 42 w 60"/>
                  <a:gd name="T93" fmla="*/ 60 h 144"/>
                  <a:gd name="T94" fmla="*/ 48 w 60"/>
                  <a:gd name="T95" fmla="*/ 90 h 144"/>
                  <a:gd name="T96" fmla="*/ 48 w 60"/>
                  <a:gd name="T97" fmla="*/ 78 h 144"/>
                  <a:gd name="T98" fmla="*/ 48 w 60"/>
                  <a:gd name="T99" fmla="*/ 108 h 144"/>
                  <a:gd name="T100" fmla="*/ 48 w 60"/>
                  <a:gd name="T101" fmla="*/ 42 h 144"/>
                  <a:gd name="T102" fmla="*/ 48 w 60"/>
                  <a:gd name="T103" fmla="*/ 72 h 144"/>
                  <a:gd name="T104" fmla="*/ 48 w 60"/>
                  <a:gd name="T105" fmla="*/ 54 h 144"/>
                  <a:gd name="T106" fmla="*/ 54 w 60"/>
                  <a:gd name="T107" fmla="*/ 84 h 144"/>
                  <a:gd name="T108" fmla="*/ 54 w 60"/>
                  <a:gd name="T109" fmla="*/ 84 h 144"/>
                  <a:gd name="T110" fmla="*/ 54 w 60"/>
                  <a:gd name="T111" fmla="*/ 24 h 144"/>
                  <a:gd name="T112" fmla="*/ 54 w 60"/>
                  <a:gd name="T113" fmla="*/ 90 h 144"/>
                  <a:gd name="T114" fmla="*/ 54 w 60"/>
                  <a:gd name="T115" fmla="*/ 84 h 144"/>
                  <a:gd name="T116" fmla="*/ 54 w 60"/>
                  <a:gd name="T117" fmla="*/ 96 h 144"/>
                  <a:gd name="T118" fmla="*/ 60 w 60"/>
                  <a:gd name="T119" fmla="*/ 90 h 144"/>
                  <a:gd name="T120" fmla="*/ 60 w 60"/>
                  <a:gd name="T121" fmla="*/ 78 h 144"/>
                  <a:gd name="T122" fmla="*/ 60 w 60"/>
                  <a:gd name="T123" fmla="*/ 5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0" h="144">
                    <a:moveTo>
                      <a:pt x="0" y="42"/>
                    </a:moveTo>
                    <a:lnTo>
                      <a:pt x="0" y="60"/>
                    </a:lnTo>
                    <a:lnTo>
                      <a:pt x="0" y="72"/>
                    </a:lnTo>
                    <a:lnTo>
                      <a:pt x="0" y="66"/>
                    </a:lnTo>
                    <a:lnTo>
                      <a:pt x="0" y="84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0" y="60"/>
                    </a:lnTo>
                    <a:lnTo>
                      <a:pt x="0" y="30"/>
                    </a:lnTo>
                    <a:lnTo>
                      <a:pt x="0" y="66"/>
                    </a:lnTo>
                    <a:lnTo>
                      <a:pt x="0" y="48"/>
                    </a:lnTo>
                    <a:lnTo>
                      <a:pt x="0" y="72"/>
                    </a:lnTo>
                    <a:lnTo>
                      <a:pt x="0" y="48"/>
                    </a:lnTo>
                    <a:lnTo>
                      <a:pt x="0" y="60"/>
                    </a:lnTo>
                    <a:lnTo>
                      <a:pt x="0" y="12"/>
                    </a:lnTo>
                    <a:lnTo>
                      <a:pt x="0" y="90"/>
                    </a:lnTo>
                    <a:lnTo>
                      <a:pt x="0" y="72"/>
                    </a:lnTo>
                    <a:lnTo>
                      <a:pt x="0" y="84"/>
                    </a:lnTo>
                    <a:lnTo>
                      <a:pt x="0" y="66"/>
                    </a:lnTo>
                    <a:lnTo>
                      <a:pt x="0" y="72"/>
                    </a:lnTo>
                    <a:lnTo>
                      <a:pt x="0" y="48"/>
                    </a:lnTo>
                    <a:lnTo>
                      <a:pt x="0" y="60"/>
                    </a:lnTo>
                    <a:lnTo>
                      <a:pt x="0" y="114"/>
                    </a:lnTo>
                    <a:lnTo>
                      <a:pt x="0" y="102"/>
                    </a:lnTo>
                    <a:lnTo>
                      <a:pt x="0" y="96"/>
                    </a:lnTo>
                    <a:lnTo>
                      <a:pt x="0" y="72"/>
                    </a:lnTo>
                    <a:lnTo>
                      <a:pt x="0" y="48"/>
                    </a:lnTo>
                    <a:lnTo>
                      <a:pt x="0" y="60"/>
                    </a:lnTo>
                    <a:lnTo>
                      <a:pt x="0" y="30"/>
                    </a:lnTo>
                    <a:lnTo>
                      <a:pt x="0" y="66"/>
                    </a:lnTo>
                    <a:lnTo>
                      <a:pt x="0" y="42"/>
                    </a:lnTo>
                    <a:lnTo>
                      <a:pt x="0" y="54"/>
                    </a:lnTo>
                    <a:lnTo>
                      <a:pt x="0" y="78"/>
                    </a:lnTo>
                    <a:lnTo>
                      <a:pt x="0" y="102"/>
                    </a:lnTo>
                    <a:lnTo>
                      <a:pt x="0" y="78"/>
                    </a:lnTo>
                    <a:lnTo>
                      <a:pt x="0" y="54"/>
                    </a:lnTo>
                    <a:lnTo>
                      <a:pt x="6" y="126"/>
                    </a:lnTo>
                    <a:lnTo>
                      <a:pt x="6" y="60"/>
                    </a:lnTo>
                    <a:lnTo>
                      <a:pt x="6" y="90"/>
                    </a:lnTo>
                    <a:lnTo>
                      <a:pt x="6" y="60"/>
                    </a:lnTo>
                    <a:lnTo>
                      <a:pt x="6" y="102"/>
                    </a:lnTo>
                    <a:lnTo>
                      <a:pt x="6" y="90"/>
                    </a:lnTo>
                    <a:lnTo>
                      <a:pt x="6" y="78"/>
                    </a:lnTo>
                    <a:lnTo>
                      <a:pt x="6" y="72"/>
                    </a:lnTo>
                    <a:lnTo>
                      <a:pt x="6" y="78"/>
                    </a:lnTo>
                    <a:lnTo>
                      <a:pt x="6" y="102"/>
                    </a:lnTo>
                    <a:lnTo>
                      <a:pt x="6" y="72"/>
                    </a:lnTo>
                    <a:lnTo>
                      <a:pt x="6" y="36"/>
                    </a:lnTo>
                    <a:lnTo>
                      <a:pt x="6" y="84"/>
                    </a:lnTo>
                    <a:lnTo>
                      <a:pt x="6" y="48"/>
                    </a:lnTo>
                    <a:lnTo>
                      <a:pt x="6" y="126"/>
                    </a:lnTo>
                    <a:lnTo>
                      <a:pt x="6" y="78"/>
                    </a:lnTo>
                    <a:lnTo>
                      <a:pt x="6" y="72"/>
                    </a:lnTo>
                    <a:lnTo>
                      <a:pt x="6" y="72"/>
                    </a:lnTo>
                    <a:lnTo>
                      <a:pt x="6" y="78"/>
                    </a:lnTo>
                    <a:lnTo>
                      <a:pt x="6" y="84"/>
                    </a:lnTo>
                    <a:lnTo>
                      <a:pt x="6" y="84"/>
                    </a:lnTo>
                    <a:lnTo>
                      <a:pt x="6" y="78"/>
                    </a:lnTo>
                    <a:lnTo>
                      <a:pt x="6" y="84"/>
                    </a:lnTo>
                    <a:lnTo>
                      <a:pt x="6" y="60"/>
                    </a:lnTo>
                    <a:lnTo>
                      <a:pt x="6" y="72"/>
                    </a:lnTo>
                    <a:lnTo>
                      <a:pt x="6" y="42"/>
                    </a:lnTo>
                    <a:lnTo>
                      <a:pt x="6" y="84"/>
                    </a:lnTo>
                    <a:lnTo>
                      <a:pt x="6" y="90"/>
                    </a:lnTo>
                    <a:lnTo>
                      <a:pt x="6" y="66"/>
                    </a:lnTo>
                    <a:lnTo>
                      <a:pt x="6" y="36"/>
                    </a:lnTo>
                    <a:lnTo>
                      <a:pt x="6" y="120"/>
                    </a:lnTo>
                    <a:lnTo>
                      <a:pt x="6" y="72"/>
                    </a:lnTo>
                    <a:lnTo>
                      <a:pt x="6" y="72"/>
                    </a:lnTo>
                    <a:lnTo>
                      <a:pt x="6" y="42"/>
                    </a:lnTo>
                    <a:lnTo>
                      <a:pt x="6" y="54"/>
                    </a:lnTo>
                    <a:lnTo>
                      <a:pt x="6" y="78"/>
                    </a:lnTo>
                    <a:lnTo>
                      <a:pt x="6" y="66"/>
                    </a:lnTo>
                    <a:lnTo>
                      <a:pt x="6" y="54"/>
                    </a:lnTo>
                    <a:lnTo>
                      <a:pt x="6" y="48"/>
                    </a:lnTo>
                    <a:lnTo>
                      <a:pt x="6" y="66"/>
                    </a:lnTo>
                    <a:lnTo>
                      <a:pt x="6" y="96"/>
                    </a:lnTo>
                    <a:lnTo>
                      <a:pt x="6" y="108"/>
                    </a:lnTo>
                    <a:lnTo>
                      <a:pt x="6" y="72"/>
                    </a:lnTo>
                    <a:lnTo>
                      <a:pt x="6" y="132"/>
                    </a:lnTo>
                    <a:lnTo>
                      <a:pt x="6" y="54"/>
                    </a:lnTo>
                    <a:lnTo>
                      <a:pt x="6" y="48"/>
                    </a:lnTo>
                    <a:lnTo>
                      <a:pt x="6" y="96"/>
                    </a:lnTo>
                    <a:lnTo>
                      <a:pt x="6" y="66"/>
                    </a:lnTo>
                    <a:lnTo>
                      <a:pt x="6" y="78"/>
                    </a:lnTo>
                    <a:lnTo>
                      <a:pt x="6" y="84"/>
                    </a:lnTo>
                    <a:lnTo>
                      <a:pt x="6" y="84"/>
                    </a:lnTo>
                    <a:lnTo>
                      <a:pt x="6" y="78"/>
                    </a:lnTo>
                    <a:lnTo>
                      <a:pt x="6" y="84"/>
                    </a:lnTo>
                    <a:lnTo>
                      <a:pt x="6" y="84"/>
                    </a:lnTo>
                    <a:lnTo>
                      <a:pt x="6" y="78"/>
                    </a:lnTo>
                    <a:lnTo>
                      <a:pt x="6" y="72"/>
                    </a:lnTo>
                    <a:lnTo>
                      <a:pt x="6" y="84"/>
                    </a:lnTo>
                    <a:lnTo>
                      <a:pt x="6" y="78"/>
                    </a:lnTo>
                    <a:lnTo>
                      <a:pt x="6" y="102"/>
                    </a:lnTo>
                    <a:lnTo>
                      <a:pt x="6" y="108"/>
                    </a:lnTo>
                    <a:lnTo>
                      <a:pt x="6" y="36"/>
                    </a:lnTo>
                    <a:lnTo>
                      <a:pt x="6" y="54"/>
                    </a:lnTo>
                    <a:lnTo>
                      <a:pt x="6" y="72"/>
                    </a:lnTo>
                    <a:lnTo>
                      <a:pt x="6" y="54"/>
                    </a:lnTo>
                    <a:lnTo>
                      <a:pt x="6" y="24"/>
                    </a:lnTo>
                    <a:lnTo>
                      <a:pt x="6" y="60"/>
                    </a:lnTo>
                    <a:lnTo>
                      <a:pt x="6" y="78"/>
                    </a:lnTo>
                    <a:lnTo>
                      <a:pt x="6" y="60"/>
                    </a:lnTo>
                    <a:lnTo>
                      <a:pt x="6" y="78"/>
                    </a:lnTo>
                    <a:lnTo>
                      <a:pt x="6" y="66"/>
                    </a:lnTo>
                    <a:lnTo>
                      <a:pt x="6" y="60"/>
                    </a:lnTo>
                    <a:lnTo>
                      <a:pt x="6" y="66"/>
                    </a:lnTo>
                    <a:lnTo>
                      <a:pt x="6" y="96"/>
                    </a:lnTo>
                    <a:lnTo>
                      <a:pt x="6" y="36"/>
                    </a:lnTo>
                    <a:lnTo>
                      <a:pt x="6" y="78"/>
                    </a:lnTo>
                    <a:lnTo>
                      <a:pt x="6" y="114"/>
                    </a:lnTo>
                    <a:lnTo>
                      <a:pt x="6" y="66"/>
                    </a:lnTo>
                    <a:lnTo>
                      <a:pt x="6" y="60"/>
                    </a:lnTo>
                    <a:lnTo>
                      <a:pt x="6" y="90"/>
                    </a:lnTo>
                    <a:lnTo>
                      <a:pt x="6" y="42"/>
                    </a:lnTo>
                    <a:lnTo>
                      <a:pt x="6" y="72"/>
                    </a:lnTo>
                    <a:lnTo>
                      <a:pt x="6" y="30"/>
                    </a:lnTo>
                    <a:lnTo>
                      <a:pt x="6" y="60"/>
                    </a:lnTo>
                    <a:lnTo>
                      <a:pt x="6" y="42"/>
                    </a:lnTo>
                    <a:lnTo>
                      <a:pt x="6" y="60"/>
                    </a:lnTo>
                    <a:lnTo>
                      <a:pt x="6" y="102"/>
                    </a:lnTo>
                    <a:lnTo>
                      <a:pt x="6" y="78"/>
                    </a:lnTo>
                    <a:lnTo>
                      <a:pt x="6" y="54"/>
                    </a:lnTo>
                    <a:lnTo>
                      <a:pt x="6" y="66"/>
                    </a:lnTo>
                    <a:lnTo>
                      <a:pt x="6" y="54"/>
                    </a:lnTo>
                    <a:lnTo>
                      <a:pt x="6" y="48"/>
                    </a:lnTo>
                    <a:lnTo>
                      <a:pt x="6" y="54"/>
                    </a:lnTo>
                    <a:lnTo>
                      <a:pt x="6" y="66"/>
                    </a:lnTo>
                    <a:lnTo>
                      <a:pt x="6" y="48"/>
                    </a:lnTo>
                    <a:lnTo>
                      <a:pt x="6" y="60"/>
                    </a:lnTo>
                    <a:lnTo>
                      <a:pt x="6" y="114"/>
                    </a:lnTo>
                    <a:lnTo>
                      <a:pt x="6" y="114"/>
                    </a:lnTo>
                    <a:lnTo>
                      <a:pt x="6" y="90"/>
                    </a:lnTo>
                    <a:lnTo>
                      <a:pt x="6" y="36"/>
                    </a:lnTo>
                    <a:lnTo>
                      <a:pt x="6" y="90"/>
                    </a:lnTo>
                    <a:lnTo>
                      <a:pt x="6" y="90"/>
                    </a:lnTo>
                    <a:lnTo>
                      <a:pt x="6" y="96"/>
                    </a:lnTo>
                    <a:lnTo>
                      <a:pt x="6" y="84"/>
                    </a:lnTo>
                    <a:lnTo>
                      <a:pt x="12" y="78"/>
                    </a:lnTo>
                    <a:lnTo>
                      <a:pt x="12" y="84"/>
                    </a:lnTo>
                    <a:lnTo>
                      <a:pt x="12" y="90"/>
                    </a:lnTo>
                    <a:lnTo>
                      <a:pt x="12" y="84"/>
                    </a:lnTo>
                    <a:lnTo>
                      <a:pt x="12" y="66"/>
                    </a:lnTo>
                    <a:lnTo>
                      <a:pt x="12" y="48"/>
                    </a:lnTo>
                    <a:lnTo>
                      <a:pt x="12" y="42"/>
                    </a:lnTo>
                    <a:lnTo>
                      <a:pt x="12" y="90"/>
                    </a:lnTo>
                    <a:lnTo>
                      <a:pt x="12" y="54"/>
                    </a:lnTo>
                    <a:lnTo>
                      <a:pt x="12" y="54"/>
                    </a:lnTo>
                    <a:lnTo>
                      <a:pt x="12" y="78"/>
                    </a:lnTo>
                    <a:lnTo>
                      <a:pt x="12" y="84"/>
                    </a:lnTo>
                    <a:lnTo>
                      <a:pt x="12" y="78"/>
                    </a:lnTo>
                    <a:lnTo>
                      <a:pt x="12" y="60"/>
                    </a:lnTo>
                    <a:lnTo>
                      <a:pt x="12" y="102"/>
                    </a:lnTo>
                    <a:lnTo>
                      <a:pt x="12" y="60"/>
                    </a:lnTo>
                    <a:lnTo>
                      <a:pt x="12" y="42"/>
                    </a:lnTo>
                    <a:lnTo>
                      <a:pt x="12" y="48"/>
                    </a:lnTo>
                    <a:lnTo>
                      <a:pt x="12" y="60"/>
                    </a:lnTo>
                    <a:lnTo>
                      <a:pt x="12" y="78"/>
                    </a:lnTo>
                    <a:lnTo>
                      <a:pt x="12" y="42"/>
                    </a:lnTo>
                    <a:lnTo>
                      <a:pt x="12" y="72"/>
                    </a:lnTo>
                    <a:lnTo>
                      <a:pt x="12" y="144"/>
                    </a:lnTo>
                    <a:lnTo>
                      <a:pt x="12" y="72"/>
                    </a:lnTo>
                    <a:lnTo>
                      <a:pt x="12" y="72"/>
                    </a:lnTo>
                    <a:lnTo>
                      <a:pt x="12" y="48"/>
                    </a:lnTo>
                    <a:lnTo>
                      <a:pt x="12" y="84"/>
                    </a:lnTo>
                    <a:lnTo>
                      <a:pt x="12" y="48"/>
                    </a:lnTo>
                    <a:lnTo>
                      <a:pt x="12" y="84"/>
                    </a:lnTo>
                    <a:lnTo>
                      <a:pt x="12" y="48"/>
                    </a:lnTo>
                    <a:lnTo>
                      <a:pt x="12" y="66"/>
                    </a:lnTo>
                    <a:lnTo>
                      <a:pt x="12" y="84"/>
                    </a:lnTo>
                    <a:lnTo>
                      <a:pt x="12" y="24"/>
                    </a:lnTo>
                    <a:lnTo>
                      <a:pt x="12" y="66"/>
                    </a:lnTo>
                    <a:lnTo>
                      <a:pt x="12" y="66"/>
                    </a:lnTo>
                    <a:lnTo>
                      <a:pt x="12" y="60"/>
                    </a:lnTo>
                    <a:lnTo>
                      <a:pt x="12" y="42"/>
                    </a:lnTo>
                    <a:lnTo>
                      <a:pt x="12" y="54"/>
                    </a:lnTo>
                    <a:lnTo>
                      <a:pt x="12" y="48"/>
                    </a:lnTo>
                    <a:lnTo>
                      <a:pt x="12" y="84"/>
                    </a:lnTo>
                    <a:lnTo>
                      <a:pt x="12" y="78"/>
                    </a:lnTo>
                    <a:lnTo>
                      <a:pt x="12" y="72"/>
                    </a:lnTo>
                    <a:lnTo>
                      <a:pt x="12" y="96"/>
                    </a:lnTo>
                    <a:lnTo>
                      <a:pt x="12" y="60"/>
                    </a:lnTo>
                    <a:lnTo>
                      <a:pt x="12" y="66"/>
                    </a:lnTo>
                    <a:lnTo>
                      <a:pt x="12" y="72"/>
                    </a:lnTo>
                    <a:lnTo>
                      <a:pt x="12" y="72"/>
                    </a:lnTo>
                    <a:lnTo>
                      <a:pt x="12" y="72"/>
                    </a:lnTo>
                    <a:lnTo>
                      <a:pt x="12" y="66"/>
                    </a:lnTo>
                    <a:lnTo>
                      <a:pt x="12" y="42"/>
                    </a:lnTo>
                    <a:lnTo>
                      <a:pt x="12" y="78"/>
                    </a:lnTo>
                    <a:lnTo>
                      <a:pt x="12" y="78"/>
                    </a:lnTo>
                    <a:lnTo>
                      <a:pt x="12" y="60"/>
                    </a:lnTo>
                    <a:lnTo>
                      <a:pt x="12" y="48"/>
                    </a:lnTo>
                    <a:lnTo>
                      <a:pt x="12" y="48"/>
                    </a:lnTo>
                    <a:lnTo>
                      <a:pt x="12" y="60"/>
                    </a:lnTo>
                    <a:lnTo>
                      <a:pt x="12" y="78"/>
                    </a:lnTo>
                    <a:lnTo>
                      <a:pt x="12" y="42"/>
                    </a:lnTo>
                    <a:lnTo>
                      <a:pt x="12" y="78"/>
                    </a:lnTo>
                    <a:lnTo>
                      <a:pt x="12" y="96"/>
                    </a:lnTo>
                    <a:lnTo>
                      <a:pt x="12" y="96"/>
                    </a:lnTo>
                    <a:lnTo>
                      <a:pt x="12" y="60"/>
                    </a:lnTo>
                    <a:lnTo>
                      <a:pt x="12" y="72"/>
                    </a:lnTo>
                    <a:lnTo>
                      <a:pt x="12" y="54"/>
                    </a:lnTo>
                    <a:lnTo>
                      <a:pt x="12" y="72"/>
                    </a:lnTo>
                    <a:lnTo>
                      <a:pt x="12" y="72"/>
                    </a:lnTo>
                    <a:lnTo>
                      <a:pt x="12" y="54"/>
                    </a:lnTo>
                    <a:lnTo>
                      <a:pt x="12" y="72"/>
                    </a:lnTo>
                    <a:lnTo>
                      <a:pt x="12" y="60"/>
                    </a:lnTo>
                    <a:lnTo>
                      <a:pt x="12" y="96"/>
                    </a:lnTo>
                    <a:lnTo>
                      <a:pt x="12" y="60"/>
                    </a:lnTo>
                    <a:lnTo>
                      <a:pt x="12" y="114"/>
                    </a:lnTo>
                    <a:lnTo>
                      <a:pt x="12" y="60"/>
                    </a:lnTo>
                    <a:lnTo>
                      <a:pt x="12" y="96"/>
                    </a:lnTo>
                    <a:lnTo>
                      <a:pt x="12" y="78"/>
                    </a:lnTo>
                    <a:lnTo>
                      <a:pt x="12" y="78"/>
                    </a:lnTo>
                    <a:lnTo>
                      <a:pt x="12" y="90"/>
                    </a:lnTo>
                    <a:lnTo>
                      <a:pt x="12" y="108"/>
                    </a:lnTo>
                    <a:lnTo>
                      <a:pt x="12" y="96"/>
                    </a:lnTo>
                    <a:lnTo>
                      <a:pt x="12" y="84"/>
                    </a:lnTo>
                    <a:lnTo>
                      <a:pt x="12" y="66"/>
                    </a:lnTo>
                    <a:lnTo>
                      <a:pt x="12" y="78"/>
                    </a:lnTo>
                    <a:lnTo>
                      <a:pt x="12" y="72"/>
                    </a:lnTo>
                    <a:lnTo>
                      <a:pt x="12" y="54"/>
                    </a:lnTo>
                    <a:lnTo>
                      <a:pt x="12" y="78"/>
                    </a:lnTo>
                    <a:lnTo>
                      <a:pt x="12" y="60"/>
                    </a:lnTo>
                    <a:lnTo>
                      <a:pt x="12" y="72"/>
                    </a:lnTo>
                    <a:lnTo>
                      <a:pt x="12" y="78"/>
                    </a:lnTo>
                    <a:lnTo>
                      <a:pt x="12" y="60"/>
                    </a:lnTo>
                    <a:lnTo>
                      <a:pt x="12" y="78"/>
                    </a:lnTo>
                    <a:lnTo>
                      <a:pt x="12" y="84"/>
                    </a:lnTo>
                    <a:lnTo>
                      <a:pt x="12" y="90"/>
                    </a:lnTo>
                    <a:lnTo>
                      <a:pt x="12" y="90"/>
                    </a:lnTo>
                    <a:lnTo>
                      <a:pt x="12" y="66"/>
                    </a:lnTo>
                    <a:lnTo>
                      <a:pt x="12" y="36"/>
                    </a:lnTo>
                    <a:lnTo>
                      <a:pt x="12" y="48"/>
                    </a:lnTo>
                    <a:lnTo>
                      <a:pt x="12" y="72"/>
                    </a:lnTo>
                    <a:lnTo>
                      <a:pt x="12" y="54"/>
                    </a:lnTo>
                    <a:lnTo>
                      <a:pt x="12" y="78"/>
                    </a:lnTo>
                    <a:lnTo>
                      <a:pt x="12" y="54"/>
                    </a:lnTo>
                    <a:lnTo>
                      <a:pt x="12" y="84"/>
                    </a:lnTo>
                    <a:lnTo>
                      <a:pt x="12" y="84"/>
                    </a:lnTo>
                    <a:lnTo>
                      <a:pt x="18" y="84"/>
                    </a:lnTo>
                    <a:lnTo>
                      <a:pt x="18" y="66"/>
                    </a:lnTo>
                    <a:lnTo>
                      <a:pt x="18" y="78"/>
                    </a:lnTo>
                    <a:lnTo>
                      <a:pt x="18" y="54"/>
                    </a:lnTo>
                    <a:lnTo>
                      <a:pt x="18" y="54"/>
                    </a:lnTo>
                    <a:lnTo>
                      <a:pt x="18" y="60"/>
                    </a:lnTo>
                    <a:lnTo>
                      <a:pt x="18" y="78"/>
                    </a:lnTo>
                    <a:lnTo>
                      <a:pt x="18" y="78"/>
                    </a:lnTo>
                    <a:lnTo>
                      <a:pt x="18" y="30"/>
                    </a:lnTo>
                    <a:lnTo>
                      <a:pt x="18" y="72"/>
                    </a:lnTo>
                    <a:lnTo>
                      <a:pt x="18" y="42"/>
                    </a:lnTo>
                    <a:lnTo>
                      <a:pt x="18" y="84"/>
                    </a:lnTo>
                    <a:lnTo>
                      <a:pt x="18" y="72"/>
                    </a:lnTo>
                    <a:lnTo>
                      <a:pt x="18" y="84"/>
                    </a:lnTo>
                    <a:lnTo>
                      <a:pt x="18" y="54"/>
                    </a:lnTo>
                    <a:lnTo>
                      <a:pt x="18" y="72"/>
                    </a:lnTo>
                    <a:lnTo>
                      <a:pt x="18" y="36"/>
                    </a:lnTo>
                    <a:lnTo>
                      <a:pt x="18" y="114"/>
                    </a:lnTo>
                    <a:lnTo>
                      <a:pt x="18" y="72"/>
                    </a:lnTo>
                    <a:lnTo>
                      <a:pt x="18" y="84"/>
                    </a:lnTo>
                    <a:lnTo>
                      <a:pt x="18" y="60"/>
                    </a:lnTo>
                    <a:lnTo>
                      <a:pt x="18" y="60"/>
                    </a:lnTo>
                    <a:lnTo>
                      <a:pt x="18" y="90"/>
                    </a:lnTo>
                    <a:lnTo>
                      <a:pt x="18" y="108"/>
                    </a:lnTo>
                    <a:lnTo>
                      <a:pt x="18" y="108"/>
                    </a:lnTo>
                    <a:lnTo>
                      <a:pt x="18" y="54"/>
                    </a:lnTo>
                    <a:lnTo>
                      <a:pt x="18" y="54"/>
                    </a:lnTo>
                    <a:lnTo>
                      <a:pt x="18" y="72"/>
                    </a:lnTo>
                    <a:lnTo>
                      <a:pt x="18" y="78"/>
                    </a:lnTo>
                    <a:lnTo>
                      <a:pt x="18" y="42"/>
                    </a:lnTo>
                    <a:lnTo>
                      <a:pt x="18" y="66"/>
                    </a:lnTo>
                    <a:lnTo>
                      <a:pt x="18" y="84"/>
                    </a:lnTo>
                    <a:lnTo>
                      <a:pt x="18" y="72"/>
                    </a:lnTo>
                    <a:lnTo>
                      <a:pt x="18" y="84"/>
                    </a:lnTo>
                    <a:lnTo>
                      <a:pt x="18" y="78"/>
                    </a:lnTo>
                    <a:lnTo>
                      <a:pt x="18" y="60"/>
                    </a:lnTo>
                    <a:lnTo>
                      <a:pt x="18" y="54"/>
                    </a:lnTo>
                    <a:lnTo>
                      <a:pt x="18" y="60"/>
                    </a:lnTo>
                    <a:lnTo>
                      <a:pt x="18" y="78"/>
                    </a:lnTo>
                    <a:lnTo>
                      <a:pt x="18" y="108"/>
                    </a:lnTo>
                    <a:lnTo>
                      <a:pt x="18" y="54"/>
                    </a:lnTo>
                    <a:lnTo>
                      <a:pt x="18" y="66"/>
                    </a:lnTo>
                    <a:lnTo>
                      <a:pt x="18" y="42"/>
                    </a:lnTo>
                    <a:lnTo>
                      <a:pt x="18" y="66"/>
                    </a:lnTo>
                    <a:lnTo>
                      <a:pt x="18" y="84"/>
                    </a:lnTo>
                    <a:lnTo>
                      <a:pt x="18" y="72"/>
                    </a:lnTo>
                    <a:lnTo>
                      <a:pt x="18" y="60"/>
                    </a:lnTo>
                    <a:lnTo>
                      <a:pt x="18" y="54"/>
                    </a:lnTo>
                    <a:lnTo>
                      <a:pt x="18" y="48"/>
                    </a:lnTo>
                    <a:lnTo>
                      <a:pt x="18" y="72"/>
                    </a:lnTo>
                    <a:lnTo>
                      <a:pt x="18" y="66"/>
                    </a:lnTo>
                    <a:lnTo>
                      <a:pt x="18" y="108"/>
                    </a:lnTo>
                    <a:lnTo>
                      <a:pt x="18" y="48"/>
                    </a:lnTo>
                    <a:lnTo>
                      <a:pt x="18" y="66"/>
                    </a:lnTo>
                    <a:lnTo>
                      <a:pt x="18" y="72"/>
                    </a:lnTo>
                    <a:lnTo>
                      <a:pt x="18" y="78"/>
                    </a:lnTo>
                    <a:lnTo>
                      <a:pt x="18" y="60"/>
                    </a:lnTo>
                    <a:lnTo>
                      <a:pt x="18" y="102"/>
                    </a:lnTo>
                    <a:lnTo>
                      <a:pt x="18" y="36"/>
                    </a:lnTo>
                    <a:lnTo>
                      <a:pt x="18" y="66"/>
                    </a:lnTo>
                    <a:lnTo>
                      <a:pt x="18" y="72"/>
                    </a:lnTo>
                    <a:lnTo>
                      <a:pt x="18" y="60"/>
                    </a:lnTo>
                    <a:lnTo>
                      <a:pt x="18" y="60"/>
                    </a:lnTo>
                    <a:lnTo>
                      <a:pt x="18" y="24"/>
                    </a:lnTo>
                    <a:lnTo>
                      <a:pt x="18" y="90"/>
                    </a:lnTo>
                    <a:lnTo>
                      <a:pt x="18" y="90"/>
                    </a:lnTo>
                    <a:lnTo>
                      <a:pt x="18" y="90"/>
                    </a:lnTo>
                    <a:lnTo>
                      <a:pt x="18" y="102"/>
                    </a:lnTo>
                    <a:lnTo>
                      <a:pt x="18" y="60"/>
                    </a:lnTo>
                    <a:lnTo>
                      <a:pt x="18" y="60"/>
                    </a:lnTo>
                    <a:lnTo>
                      <a:pt x="18" y="48"/>
                    </a:lnTo>
                    <a:lnTo>
                      <a:pt x="18" y="72"/>
                    </a:lnTo>
                    <a:lnTo>
                      <a:pt x="18" y="66"/>
                    </a:lnTo>
                    <a:lnTo>
                      <a:pt x="18" y="102"/>
                    </a:lnTo>
                    <a:lnTo>
                      <a:pt x="18" y="48"/>
                    </a:lnTo>
                    <a:lnTo>
                      <a:pt x="18" y="72"/>
                    </a:lnTo>
                    <a:lnTo>
                      <a:pt x="18" y="72"/>
                    </a:lnTo>
                    <a:lnTo>
                      <a:pt x="18" y="48"/>
                    </a:lnTo>
                    <a:lnTo>
                      <a:pt x="18" y="48"/>
                    </a:lnTo>
                    <a:lnTo>
                      <a:pt x="18" y="66"/>
                    </a:lnTo>
                    <a:lnTo>
                      <a:pt x="18" y="42"/>
                    </a:lnTo>
                    <a:lnTo>
                      <a:pt x="18" y="90"/>
                    </a:lnTo>
                    <a:lnTo>
                      <a:pt x="18" y="66"/>
                    </a:lnTo>
                    <a:lnTo>
                      <a:pt x="18" y="66"/>
                    </a:lnTo>
                    <a:lnTo>
                      <a:pt x="18" y="66"/>
                    </a:lnTo>
                    <a:lnTo>
                      <a:pt x="18" y="72"/>
                    </a:lnTo>
                    <a:lnTo>
                      <a:pt x="18" y="78"/>
                    </a:lnTo>
                    <a:lnTo>
                      <a:pt x="18" y="72"/>
                    </a:lnTo>
                    <a:lnTo>
                      <a:pt x="18" y="48"/>
                    </a:lnTo>
                    <a:lnTo>
                      <a:pt x="18" y="102"/>
                    </a:lnTo>
                    <a:lnTo>
                      <a:pt x="18" y="66"/>
                    </a:lnTo>
                    <a:lnTo>
                      <a:pt x="18" y="96"/>
                    </a:lnTo>
                    <a:lnTo>
                      <a:pt x="18" y="96"/>
                    </a:lnTo>
                    <a:lnTo>
                      <a:pt x="18" y="96"/>
                    </a:lnTo>
                    <a:lnTo>
                      <a:pt x="18" y="30"/>
                    </a:lnTo>
                    <a:lnTo>
                      <a:pt x="18" y="72"/>
                    </a:lnTo>
                    <a:lnTo>
                      <a:pt x="18" y="72"/>
                    </a:lnTo>
                    <a:lnTo>
                      <a:pt x="18" y="84"/>
                    </a:lnTo>
                    <a:lnTo>
                      <a:pt x="18" y="90"/>
                    </a:lnTo>
                    <a:lnTo>
                      <a:pt x="18" y="102"/>
                    </a:lnTo>
                    <a:lnTo>
                      <a:pt x="18" y="66"/>
                    </a:lnTo>
                    <a:lnTo>
                      <a:pt x="18" y="78"/>
                    </a:lnTo>
                    <a:lnTo>
                      <a:pt x="24" y="72"/>
                    </a:lnTo>
                    <a:lnTo>
                      <a:pt x="24" y="48"/>
                    </a:lnTo>
                    <a:lnTo>
                      <a:pt x="24" y="66"/>
                    </a:lnTo>
                    <a:lnTo>
                      <a:pt x="24" y="78"/>
                    </a:lnTo>
                    <a:lnTo>
                      <a:pt x="24" y="108"/>
                    </a:lnTo>
                    <a:lnTo>
                      <a:pt x="24" y="66"/>
                    </a:lnTo>
                    <a:lnTo>
                      <a:pt x="24" y="84"/>
                    </a:lnTo>
                    <a:lnTo>
                      <a:pt x="24" y="72"/>
                    </a:lnTo>
                    <a:lnTo>
                      <a:pt x="24" y="72"/>
                    </a:lnTo>
                    <a:lnTo>
                      <a:pt x="24" y="84"/>
                    </a:lnTo>
                    <a:lnTo>
                      <a:pt x="24" y="54"/>
                    </a:lnTo>
                    <a:lnTo>
                      <a:pt x="24" y="66"/>
                    </a:lnTo>
                    <a:lnTo>
                      <a:pt x="24" y="42"/>
                    </a:lnTo>
                    <a:lnTo>
                      <a:pt x="24" y="54"/>
                    </a:lnTo>
                    <a:lnTo>
                      <a:pt x="24" y="48"/>
                    </a:lnTo>
                    <a:lnTo>
                      <a:pt x="24" y="90"/>
                    </a:lnTo>
                    <a:lnTo>
                      <a:pt x="24" y="36"/>
                    </a:lnTo>
                    <a:lnTo>
                      <a:pt x="24" y="78"/>
                    </a:lnTo>
                    <a:lnTo>
                      <a:pt x="24" y="66"/>
                    </a:lnTo>
                    <a:lnTo>
                      <a:pt x="24" y="66"/>
                    </a:lnTo>
                    <a:lnTo>
                      <a:pt x="24" y="84"/>
                    </a:lnTo>
                    <a:lnTo>
                      <a:pt x="24" y="96"/>
                    </a:lnTo>
                    <a:lnTo>
                      <a:pt x="24" y="78"/>
                    </a:lnTo>
                    <a:lnTo>
                      <a:pt x="24" y="78"/>
                    </a:lnTo>
                    <a:lnTo>
                      <a:pt x="24" y="66"/>
                    </a:lnTo>
                    <a:lnTo>
                      <a:pt x="24" y="66"/>
                    </a:lnTo>
                    <a:lnTo>
                      <a:pt x="24" y="78"/>
                    </a:lnTo>
                    <a:lnTo>
                      <a:pt x="24" y="60"/>
                    </a:lnTo>
                    <a:lnTo>
                      <a:pt x="24" y="60"/>
                    </a:lnTo>
                    <a:lnTo>
                      <a:pt x="24" y="84"/>
                    </a:lnTo>
                    <a:lnTo>
                      <a:pt x="24" y="72"/>
                    </a:lnTo>
                    <a:lnTo>
                      <a:pt x="24" y="0"/>
                    </a:lnTo>
                    <a:lnTo>
                      <a:pt x="24" y="84"/>
                    </a:lnTo>
                    <a:lnTo>
                      <a:pt x="24" y="60"/>
                    </a:lnTo>
                    <a:lnTo>
                      <a:pt x="24" y="66"/>
                    </a:lnTo>
                    <a:lnTo>
                      <a:pt x="24" y="48"/>
                    </a:lnTo>
                    <a:lnTo>
                      <a:pt x="24" y="60"/>
                    </a:lnTo>
                    <a:lnTo>
                      <a:pt x="24" y="84"/>
                    </a:lnTo>
                    <a:lnTo>
                      <a:pt x="24" y="84"/>
                    </a:lnTo>
                    <a:lnTo>
                      <a:pt x="24" y="90"/>
                    </a:lnTo>
                    <a:lnTo>
                      <a:pt x="24" y="114"/>
                    </a:lnTo>
                    <a:lnTo>
                      <a:pt x="24" y="78"/>
                    </a:lnTo>
                    <a:lnTo>
                      <a:pt x="24" y="60"/>
                    </a:lnTo>
                    <a:lnTo>
                      <a:pt x="24" y="66"/>
                    </a:lnTo>
                    <a:lnTo>
                      <a:pt x="24" y="54"/>
                    </a:lnTo>
                    <a:lnTo>
                      <a:pt x="24" y="114"/>
                    </a:lnTo>
                    <a:lnTo>
                      <a:pt x="24" y="60"/>
                    </a:lnTo>
                    <a:lnTo>
                      <a:pt x="24" y="60"/>
                    </a:lnTo>
                    <a:lnTo>
                      <a:pt x="24" y="72"/>
                    </a:lnTo>
                    <a:lnTo>
                      <a:pt x="24" y="78"/>
                    </a:lnTo>
                    <a:lnTo>
                      <a:pt x="24" y="90"/>
                    </a:lnTo>
                    <a:lnTo>
                      <a:pt x="24" y="72"/>
                    </a:lnTo>
                    <a:lnTo>
                      <a:pt x="24" y="84"/>
                    </a:lnTo>
                    <a:lnTo>
                      <a:pt x="24" y="90"/>
                    </a:lnTo>
                    <a:lnTo>
                      <a:pt x="24" y="60"/>
                    </a:lnTo>
                    <a:lnTo>
                      <a:pt x="24" y="60"/>
                    </a:lnTo>
                    <a:lnTo>
                      <a:pt x="24" y="72"/>
                    </a:lnTo>
                    <a:lnTo>
                      <a:pt x="24" y="54"/>
                    </a:lnTo>
                    <a:lnTo>
                      <a:pt x="24" y="60"/>
                    </a:lnTo>
                    <a:lnTo>
                      <a:pt x="24" y="90"/>
                    </a:lnTo>
                    <a:lnTo>
                      <a:pt x="24" y="72"/>
                    </a:lnTo>
                    <a:lnTo>
                      <a:pt x="24" y="72"/>
                    </a:lnTo>
                    <a:lnTo>
                      <a:pt x="24" y="84"/>
                    </a:lnTo>
                    <a:lnTo>
                      <a:pt x="24" y="96"/>
                    </a:lnTo>
                    <a:lnTo>
                      <a:pt x="24" y="72"/>
                    </a:lnTo>
                    <a:lnTo>
                      <a:pt x="24" y="48"/>
                    </a:lnTo>
                    <a:lnTo>
                      <a:pt x="24" y="60"/>
                    </a:lnTo>
                    <a:lnTo>
                      <a:pt x="24" y="60"/>
                    </a:lnTo>
                    <a:lnTo>
                      <a:pt x="24" y="66"/>
                    </a:lnTo>
                    <a:lnTo>
                      <a:pt x="24" y="42"/>
                    </a:lnTo>
                    <a:lnTo>
                      <a:pt x="24" y="72"/>
                    </a:lnTo>
                    <a:lnTo>
                      <a:pt x="24" y="42"/>
                    </a:lnTo>
                    <a:lnTo>
                      <a:pt x="24" y="66"/>
                    </a:lnTo>
                    <a:lnTo>
                      <a:pt x="24" y="54"/>
                    </a:lnTo>
                    <a:lnTo>
                      <a:pt x="24" y="84"/>
                    </a:lnTo>
                    <a:lnTo>
                      <a:pt x="24" y="84"/>
                    </a:lnTo>
                    <a:lnTo>
                      <a:pt x="24" y="108"/>
                    </a:lnTo>
                    <a:lnTo>
                      <a:pt x="24" y="60"/>
                    </a:lnTo>
                    <a:lnTo>
                      <a:pt x="24" y="60"/>
                    </a:lnTo>
                    <a:lnTo>
                      <a:pt x="24" y="90"/>
                    </a:lnTo>
                    <a:lnTo>
                      <a:pt x="24" y="30"/>
                    </a:lnTo>
                    <a:lnTo>
                      <a:pt x="24" y="54"/>
                    </a:lnTo>
                    <a:lnTo>
                      <a:pt x="24" y="84"/>
                    </a:lnTo>
                    <a:lnTo>
                      <a:pt x="24" y="60"/>
                    </a:lnTo>
                    <a:lnTo>
                      <a:pt x="24" y="66"/>
                    </a:lnTo>
                    <a:lnTo>
                      <a:pt x="24" y="54"/>
                    </a:lnTo>
                    <a:lnTo>
                      <a:pt x="24" y="72"/>
                    </a:lnTo>
                    <a:lnTo>
                      <a:pt x="24" y="42"/>
                    </a:lnTo>
                    <a:lnTo>
                      <a:pt x="24" y="42"/>
                    </a:lnTo>
                    <a:lnTo>
                      <a:pt x="24" y="18"/>
                    </a:lnTo>
                    <a:lnTo>
                      <a:pt x="24" y="78"/>
                    </a:lnTo>
                    <a:lnTo>
                      <a:pt x="24" y="36"/>
                    </a:lnTo>
                    <a:lnTo>
                      <a:pt x="24" y="108"/>
                    </a:lnTo>
                    <a:lnTo>
                      <a:pt x="24" y="72"/>
                    </a:lnTo>
                    <a:lnTo>
                      <a:pt x="24" y="78"/>
                    </a:lnTo>
                    <a:lnTo>
                      <a:pt x="24" y="78"/>
                    </a:lnTo>
                    <a:lnTo>
                      <a:pt x="24" y="90"/>
                    </a:lnTo>
                    <a:lnTo>
                      <a:pt x="24" y="48"/>
                    </a:lnTo>
                    <a:lnTo>
                      <a:pt x="24" y="24"/>
                    </a:lnTo>
                    <a:lnTo>
                      <a:pt x="24" y="84"/>
                    </a:lnTo>
                    <a:lnTo>
                      <a:pt x="24" y="66"/>
                    </a:lnTo>
                    <a:lnTo>
                      <a:pt x="24" y="66"/>
                    </a:lnTo>
                    <a:lnTo>
                      <a:pt x="30" y="72"/>
                    </a:lnTo>
                    <a:lnTo>
                      <a:pt x="30" y="72"/>
                    </a:lnTo>
                    <a:lnTo>
                      <a:pt x="30" y="72"/>
                    </a:lnTo>
                    <a:lnTo>
                      <a:pt x="30" y="72"/>
                    </a:lnTo>
                    <a:lnTo>
                      <a:pt x="30" y="36"/>
                    </a:lnTo>
                    <a:lnTo>
                      <a:pt x="30" y="84"/>
                    </a:lnTo>
                    <a:lnTo>
                      <a:pt x="30" y="72"/>
                    </a:lnTo>
                    <a:lnTo>
                      <a:pt x="30" y="84"/>
                    </a:lnTo>
                    <a:lnTo>
                      <a:pt x="30" y="72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30" y="30"/>
                    </a:lnTo>
                    <a:lnTo>
                      <a:pt x="30" y="90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72"/>
                    </a:lnTo>
                    <a:lnTo>
                      <a:pt x="30" y="72"/>
                    </a:lnTo>
                    <a:lnTo>
                      <a:pt x="30" y="60"/>
                    </a:lnTo>
                    <a:lnTo>
                      <a:pt x="30" y="84"/>
                    </a:lnTo>
                    <a:lnTo>
                      <a:pt x="30" y="90"/>
                    </a:lnTo>
                    <a:lnTo>
                      <a:pt x="30" y="90"/>
                    </a:lnTo>
                    <a:lnTo>
                      <a:pt x="30" y="102"/>
                    </a:lnTo>
                    <a:lnTo>
                      <a:pt x="30" y="78"/>
                    </a:lnTo>
                    <a:lnTo>
                      <a:pt x="30" y="54"/>
                    </a:lnTo>
                    <a:lnTo>
                      <a:pt x="30" y="72"/>
                    </a:lnTo>
                    <a:lnTo>
                      <a:pt x="30" y="72"/>
                    </a:lnTo>
                    <a:lnTo>
                      <a:pt x="30" y="66"/>
                    </a:lnTo>
                    <a:lnTo>
                      <a:pt x="30" y="48"/>
                    </a:lnTo>
                    <a:lnTo>
                      <a:pt x="30" y="72"/>
                    </a:lnTo>
                    <a:lnTo>
                      <a:pt x="30" y="90"/>
                    </a:lnTo>
                    <a:lnTo>
                      <a:pt x="30" y="84"/>
                    </a:lnTo>
                    <a:lnTo>
                      <a:pt x="30" y="96"/>
                    </a:lnTo>
                    <a:lnTo>
                      <a:pt x="30" y="96"/>
                    </a:lnTo>
                    <a:lnTo>
                      <a:pt x="30" y="60"/>
                    </a:lnTo>
                    <a:lnTo>
                      <a:pt x="30" y="84"/>
                    </a:lnTo>
                    <a:lnTo>
                      <a:pt x="30" y="66"/>
                    </a:lnTo>
                    <a:lnTo>
                      <a:pt x="30" y="96"/>
                    </a:lnTo>
                    <a:lnTo>
                      <a:pt x="30" y="90"/>
                    </a:lnTo>
                    <a:lnTo>
                      <a:pt x="30" y="78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78"/>
                    </a:lnTo>
                    <a:lnTo>
                      <a:pt x="30" y="78"/>
                    </a:lnTo>
                    <a:lnTo>
                      <a:pt x="30" y="36"/>
                    </a:lnTo>
                    <a:lnTo>
                      <a:pt x="30" y="102"/>
                    </a:lnTo>
                    <a:lnTo>
                      <a:pt x="30" y="84"/>
                    </a:lnTo>
                    <a:lnTo>
                      <a:pt x="30" y="78"/>
                    </a:lnTo>
                    <a:lnTo>
                      <a:pt x="30" y="54"/>
                    </a:lnTo>
                    <a:lnTo>
                      <a:pt x="30" y="72"/>
                    </a:lnTo>
                    <a:lnTo>
                      <a:pt x="30" y="78"/>
                    </a:lnTo>
                    <a:lnTo>
                      <a:pt x="30" y="48"/>
                    </a:lnTo>
                    <a:lnTo>
                      <a:pt x="30" y="66"/>
                    </a:lnTo>
                    <a:lnTo>
                      <a:pt x="30" y="72"/>
                    </a:lnTo>
                    <a:lnTo>
                      <a:pt x="30" y="66"/>
                    </a:lnTo>
                    <a:lnTo>
                      <a:pt x="30" y="78"/>
                    </a:lnTo>
                    <a:lnTo>
                      <a:pt x="30" y="72"/>
                    </a:lnTo>
                    <a:lnTo>
                      <a:pt x="30" y="66"/>
                    </a:lnTo>
                    <a:lnTo>
                      <a:pt x="30" y="48"/>
                    </a:lnTo>
                    <a:lnTo>
                      <a:pt x="30" y="102"/>
                    </a:lnTo>
                    <a:lnTo>
                      <a:pt x="30" y="96"/>
                    </a:lnTo>
                    <a:lnTo>
                      <a:pt x="30" y="54"/>
                    </a:lnTo>
                    <a:lnTo>
                      <a:pt x="30" y="72"/>
                    </a:lnTo>
                    <a:lnTo>
                      <a:pt x="30" y="48"/>
                    </a:lnTo>
                    <a:lnTo>
                      <a:pt x="30" y="72"/>
                    </a:lnTo>
                    <a:lnTo>
                      <a:pt x="30" y="54"/>
                    </a:lnTo>
                    <a:lnTo>
                      <a:pt x="30" y="60"/>
                    </a:lnTo>
                    <a:lnTo>
                      <a:pt x="30" y="84"/>
                    </a:lnTo>
                    <a:lnTo>
                      <a:pt x="30" y="90"/>
                    </a:lnTo>
                    <a:lnTo>
                      <a:pt x="30" y="90"/>
                    </a:lnTo>
                    <a:lnTo>
                      <a:pt x="30" y="78"/>
                    </a:lnTo>
                    <a:lnTo>
                      <a:pt x="30" y="72"/>
                    </a:lnTo>
                    <a:lnTo>
                      <a:pt x="30" y="72"/>
                    </a:lnTo>
                    <a:lnTo>
                      <a:pt x="30" y="78"/>
                    </a:lnTo>
                    <a:lnTo>
                      <a:pt x="30" y="72"/>
                    </a:lnTo>
                    <a:lnTo>
                      <a:pt x="30" y="60"/>
                    </a:lnTo>
                    <a:lnTo>
                      <a:pt x="30" y="78"/>
                    </a:lnTo>
                    <a:lnTo>
                      <a:pt x="30" y="84"/>
                    </a:lnTo>
                    <a:lnTo>
                      <a:pt x="30" y="84"/>
                    </a:lnTo>
                    <a:lnTo>
                      <a:pt x="30" y="78"/>
                    </a:lnTo>
                    <a:lnTo>
                      <a:pt x="30" y="72"/>
                    </a:lnTo>
                    <a:lnTo>
                      <a:pt x="30" y="48"/>
                    </a:lnTo>
                    <a:lnTo>
                      <a:pt x="30" y="72"/>
                    </a:lnTo>
                    <a:lnTo>
                      <a:pt x="30" y="78"/>
                    </a:lnTo>
                    <a:lnTo>
                      <a:pt x="30" y="60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30" y="84"/>
                    </a:lnTo>
                    <a:lnTo>
                      <a:pt x="30" y="78"/>
                    </a:lnTo>
                    <a:lnTo>
                      <a:pt x="30" y="120"/>
                    </a:lnTo>
                    <a:lnTo>
                      <a:pt x="30" y="54"/>
                    </a:lnTo>
                    <a:lnTo>
                      <a:pt x="30" y="48"/>
                    </a:lnTo>
                    <a:lnTo>
                      <a:pt x="30" y="66"/>
                    </a:lnTo>
                    <a:lnTo>
                      <a:pt x="30" y="36"/>
                    </a:lnTo>
                    <a:lnTo>
                      <a:pt x="30" y="54"/>
                    </a:lnTo>
                    <a:lnTo>
                      <a:pt x="30" y="96"/>
                    </a:lnTo>
                    <a:lnTo>
                      <a:pt x="30" y="78"/>
                    </a:lnTo>
                    <a:lnTo>
                      <a:pt x="30" y="102"/>
                    </a:lnTo>
                    <a:lnTo>
                      <a:pt x="30" y="96"/>
                    </a:lnTo>
                    <a:lnTo>
                      <a:pt x="30" y="66"/>
                    </a:lnTo>
                    <a:lnTo>
                      <a:pt x="30" y="60"/>
                    </a:lnTo>
                    <a:lnTo>
                      <a:pt x="30" y="84"/>
                    </a:lnTo>
                    <a:lnTo>
                      <a:pt x="36" y="72"/>
                    </a:lnTo>
                    <a:lnTo>
                      <a:pt x="36" y="102"/>
                    </a:lnTo>
                    <a:lnTo>
                      <a:pt x="36" y="84"/>
                    </a:lnTo>
                    <a:lnTo>
                      <a:pt x="36" y="48"/>
                    </a:lnTo>
                    <a:lnTo>
                      <a:pt x="36" y="60"/>
                    </a:lnTo>
                    <a:lnTo>
                      <a:pt x="36" y="72"/>
                    </a:lnTo>
                    <a:lnTo>
                      <a:pt x="36" y="66"/>
                    </a:lnTo>
                    <a:lnTo>
                      <a:pt x="36" y="48"/>
                    </a:lnTo>
                    <a:lnTo>
                      <a:pt x="36" y="36"/>
                    </a:lnTo>
                    <a:lnTo>
                      <a:pt x="36" y="96"/>
                    </a:lnTo>
                    <a:lnTo>
                      <a:pt x="36" y="66"/>
                    </a:lnTo>
                    <a:lnTo>
                      <a:pt x="36" y="84"/>
                    </a:lnTo>
                    <a:lnTo>
                      <a:pt x="36" y="66"/>
                    </a:lnTo>
                    <a:lnTo>
                      <a:pt x="36" y="84"/>
                    </a:lnTo>
                    <a:lnTo>
                      <a:pt x="36" y="84"/>
                    </a:lnTo>
                    <a:lnTo>
                      <a:pt x="36" y="84"/>
                    </a:lnTo>
                    <a:lnTo>
                      <a:pt x="36" y="72"/>
                    </a:lnTo>
                    <a:lnTo>
                      <a:pt x="36" y="90"/>
                    </a:lnTo>
                    <a:lnTo>
                      <a:pt x="36" y="84"/>
                    </a:lnTo>
                    <a:lnTo>
                      <a:pt x="36" y="96"/>
                    </a:lnTo>
                    <a:lnTo>
                      <a:pt x="36" y="60"/>
                    </a:lnTo>
                    <a:lnTo>
                      <a:pt x="36" y="66"/>
                    </a:lnTo>
                    <a:lnTo>
                      <a:pt x="36" y="84"/>
                    </a:lnTo>
                    <a:lnTo>
                      <a:pt x="36" y="84"/>
                    </a:lnTo>
                    <a:lnTo>
                      <a:pt x="36" y="72"/>
                    </a:lnTo>
                    <a:lnTo>
                      <a:pt x="36" y="84"/>
                    </a:lnTo>
                    <a:lnTo>
                      <a:pt x="36" y="42"/>
                    </a:lnTo>
                    <a:lnTo>
                      <a:pt x="36" y="54"/>
                    </a:lnTo>
                    <a:lnTo>
                      <a:pt x="36" y="114"/>
                    </a:lnTo>
                    <a:lnTo>
                      <a:pt x="36" y="126"/>
                    </a:lnTo>
                    <a:lnTo>
                      <a:pt x="36" y="48"/>
                    </a:lnTo>
                    <a:lnTo>
                      <a:pt x="36" y="72"/>
                    </a:lnTo>
                    <a:lnTo>
                      <a:pt x="36" y="66"/>
                    </a:lnTo>
                    <a:lnTo>
                      <a:pt x="36" y="114"/>
                    </a:lnTo>
                    <a:lnTo>
                      <a:pt x="36" y="78"/>
                    </a:lnTo>
                    <a:lnTo>
                      <a:pt x="36" y="60"/>
                    </a:lnTo>
                    <a:lnTo>
                      <a:pt x="36" y="54"/>
                    </a:lnTo>
                    <a:lnTo>
                      <a:pt x="36" y="60"/>
                    </a:lnTo>
                    <a:lnTo>
                      <a:pt x="36" y="54"/>
                    </a:lnTo>
                    <a:lnTo>
                      <a:pt x="36" y="54"/>
                    </a:lnTo>
                    <a:lnTo>
                      <a:pt x="36" y="66"/>
                    </a:lnTo>
                    <a:lnTo>
                      <a:pt x="36" y="48"/>
                    </a:lnTo>
                    <a:lnTo>
                      <a:pt x="36" y="78"/>
                    </a:lnTo>
                    <a:lnTo>
                      <a:pt x="36" y="66"/>
                    </a:lnTo>
                    <a:lnTo>
                      <a:pt x="36" y="60"/>
                    </a:lnTo>
                    <a:lnTo>
                      <a:pt x="36" y="78"/>
                    </a:lnTo>
                    <a:lnTo>
                      <a:pt x="36" y="72"/>
                    </a:lnTo>
                    <a:lnTo>
                      <a:pt x="36" y="84"/>
                    </a:lnTo>
                    <a:lnTo>
                      <a:pt x="36" y="90"/>
                    </a:lnTo>
                    <a:lnTo>
                      <a:pt x="36" y="0"/>
                    </a:lnTo>
                    <a:lnTo>
                      <a:pt x="36" y="78"/>
                    </a:lnTo>
                    <a:lnTo>
                      <a:pt x="36" y="60"/>
                    </a:lnTo>
                    <a:lnTo>
                      <a:pt x="36" y="84"/>
                    </a:lnTo>
                    <a:lnTo>
                      <a:pt x="36" y="54"/>
                    </a:lnTo>
                    <a:lnTo>
                      <a:pt x="36" y="96"/>
                    </a:lnTo>
                    <a:lnTo>
                      <a:pt x="36" y="78"/>
                    </a:lnTo>
                    <a:lnTo>
                      <a:pt x="36" y="84"/>
                    </a:lnTo>
                    <a:lnTo>
                      <a:pt x="36" y="78"/>
                    </a:lnTo>
                    <a:lnTo>
                      <a:pt x="36" y="66"/>
                    </a:lnTo>
                    <a:lnTo>
                      <a:pt x="36" y="66"/>
                    </a:lnTo>
                    <a:lnTo>
                      <a:pt x="36" y="84"/>
                    </a:lnTo>
                    <a:lnTo>
                      <a:pt x="36" y="72"/>
                    </a:lnTo>
                    <a:lnTo>
                      <a:pt x="36" y="108"/>
                    </a:lnTo>
                    <a:lnTo>
                      <a:pt x="36" y="72"/>
                    </a:lnTo>
                    <a:lnTo>
                      <a:pt x="36" y="54"/>
                    </a:lnTo>
                    <a:lnTo>
                      <a:pt x="36" y="60"/>
                    </a:lnTo>
                    <a:lnTo>
                      <a:pt x="36" y="96"/>
                    </a:lnTo>
                    <a:lnTo>
                      <a:pt x="36" y="60"/>
                    </a:lnTo>
                    <a:lnTo>
                      <a:pt x="36" y="48"/>
                    </a:lnTo>
                    <a:lnTo>
                      <a:pt x="36" y="60"/>
                    </a:lnTo>
                    <a:lnTo>
                      <a:pt x="36" y="72"/>
                    </a:lnTo>
                    <a:lnTo>
                      <a:pt x="36" y="54"/>
                    </a:lnTo>
                    <a:lnTo>
                      <a:pt x="36" y="78"/>
                    </a:lnTo>
                    <a:lnTo>
                      <a:pt x="36" y="78"/>
                    </a:lnTo>
                    <a:lnTo>
                      <a:pt x="36" y="42"/>
                    </a:lnTo>
                    <a:lnTo>
                      <a:pt x="36" y="78"/>
                    </a:lnTo>
                    <a:lnTo>
                      <a:pt x="36" y="54"/>
                    </a:lnTo>
                    <a:lnTo>
                      <a:pt x="36" y="96"/>
                    </a:lnTo>
                    <a:lnTo>
                      <a:pt x="36" y="72"/>
                    </a:lnTo>
                    <a:lnTo>
                      <a:pt x="36" y="96"/>
                    </a:lnTo>
                    <a:lnTo>
                      <a:pt x="36" y="114"/>
                    </a:lnTo>
                    <a:lnTo>
                      <a:pt x="36" y="66"/>
                    </a:lnTo>
                    <a:lnTo>
                      <a:pt x="36" y="36"/>
                    </a:lnTo>
                    <a:lnTo>
                      <a:pt x="36" y="78"/>
                    </a:lnTo>
                    <a:lnTo>
                      <a:pt x="36" y="78"/>
                    </a:lnTo>
                    <a:lnTo>
                      <a:pt x="36" y="78"/>
                    </a:lnTo>
                    <a:lnTo>
                      <a:pt x="36" y="84"/>
                    </a:lnTo>
                    <a:lnTo>
                      <a:pt x="36" y="54"/>
                    </a:lnTo>
                    <a:lnTo>
                      <a:pt x="36" y="78"/>
                    </a:lnTo>
                    <a:lnTo>
                      <a:pt x="36" y="60"/>
                    </a:lnTo>
                    <a:lnTo>
                      <a:pt x="36" y="84"/>
                    </a:lnTo>
                    <a:lnTo>
                      <a:pt x="36" y="72"/>
                    </a:lnTo>
                    <a:lnTo>
                      <a:pt x="36" y="60"/>
                    </a:lnTo>
                    <a:lnTo>
                      <a:pt x="36" y="114"/>
                    </a:lnTo>
                    <a:lnTo>
                      <a:pt x="36" y="90"/>
                    </a:lnTo>
                    <a:lnTo>
                      <a:pt x="36" y="66"/>
                    </a:lnTo>
                    <a:lnTo>
                      <a:pt x="36" y="84"/>
                    </a:lnTo>
                    <a:lnTo>
                      <a:pt x="36" y="54"/>
                    </a:lnTo>
                    <a:lnTo>
                      <a:pt x="36" y="36"/>
                    </a:lnTo>
                    <a:lnTo>
                      <a:pt x="36" y="78"/>
                    </a:lnTo>
                    <a:lnTo>
                      <a:pt x="36" y="78"/>
                    </a:lnTo>
                    <a:lnTo>
                      <a:pt x="36" y="66"/>
                    </a:lnTo>
                    <a:lnTo>
                      <a:pt x="42" y="60"/>
                    </a:lnTo>
                    <a:lnTo>
                      <a:pt x="42" y="60"/>
                    </a:lnTo>
                    <a:lnTo>
                      <a:pt x="42" y="102"/>
                    </a:lnTo>
                    <a:lnTo>
                      <a:pt x="42" y="72"/>
                    </a:lnTo>
                    <a:lnTo>
                      <a:pt x="42" y="72"/>
                    </a:lnTo>
                    <a:lnTo>
                      <a:pt x="42" y="24"/>
                    </a:lnTo>
                    <a:lnTo>
                      <a:pt x="42" y="66"/>
                    </a:lnTo>
                    <a:lnTo>
                      <a:pt x="42" y="84"/>
                    </a:lnTo>
                    <a:lnTo>
                      <a:pt x="42" y="90"/>
                    </a:lnTo>
                    <a:lnTo>
                      <a:pt x="42" y="84"/>
                    </a:lnTo>
                    <a:lnTo>
                      <a:pt x="42" y="54"/>
                    </a:lnTo>
                    <a:lnTo>
                      <a:pt x="42" y="84"/>
                    </a:lnTo>
                    <a:lnTo>
                      <a:pt x="42" y="42"/>
                    </a:lnTo>
                    <a:lnTo>
                      <a:pt x="42" y="24"/>
                    </a:lnTo>
                    <a:lnTo>
                      <a:pt x="42" y="54"/>
                    </a:lnTo>
                    <a:lnTo>
                      <a:pt x="42" y="84"/>
                    </a:lnTo>
                    <a:lnTo>
                      <a:pt x="42" y="90"/>
                    </a:lnTo>
                    <a:lnTo>
                      <a:pt x="42" y="114"/>
                    </a:lnTo>
                    <a:lnTo>
                      <a:pt x="42" y="90"/>
                    </a:lnTo>
                    <a:lnTo>
                      <a:pt x="42" y="78"/>
                    </a:lnTo>
                    <a:lnTo>
                      <a:pt x="42" y="48"/>
                    </a:lnTo>
                    <a:lnTo>
                      <a:pt x="42" y="66"/>
                    </a:lnTo>
                    <a:lnTo>
                      <a:pt x="42" y="114"/>
                    </a:lnTo>
                    <a:lnTo>
                      <a:pt x="42" y="54"/>
                    </a:lnTo>
                    <a:lnTo>
                      <a:pt x="42" y="72"/>
                    </a:lnTo>
                    <a:lnTo>
                      <a:pt x="42" y="60"/>
                    </a:lnTo>
                    <a:lnTo>
                      <a:pt x="42" y="72"/>
                    </a:lnTo>
                    <a:lnTo>
                      <a:pt x="42" y="48"/>
                    </a:lnTo>
                    <a:lnTo>
                      <a:pt x="42" y="72"/>
                    </a:lnTo>
                    <a:lnTo>
                      <a:pt x="42" y="42"/>
                    </a:lnTo>
                    <a:lnTo>
                      <a:pt x="42" y="42"/>
                    </a:lnTo>
                    <a:lnTo>
                      <a:pt x="42" y="42"/>
                    </a:lnTo>
                    <a:lnTo>
                      <a:pt x="42" y="60"/>
                    </a:lnTo>
                    <a:lnTo>
                      <a:pt x="42" y="24"/>
                    </a:lnTo>
                    <a:lnTo>
                      <a:pt x="42" y="96"/>
                    </a:lnTo>
                    <a:lnTo>
                      <a:pt x="42" y="60"/>
                    </a:lnTo>
                    <a:lnTo>
                      <a:pt x="42" y="90"/>
                    </a:lnTo>
                    <a:lnTo>
                      <a:pt x="42" y="72"/>
                    </a:lnTo>
                    <a:lnTo>
                      <a:pt x="42" y="66"/>
                    </a:lnTo>
                    <a:lnTo>
                      <a:pt x="42" y="60"/>
                    </a:lnTo>
                    <a:lnTo>
                      <a:pt x="42" y="102"/>
                    </a:lnTo>
                    <a:lnTo>
                      <a:pt x="42" y="84"/>
                    </a:lnTo>
                    <a:lnTo>
                      <a:pt x="42" y="60"/>
                    </a:lnTo>
                    <a:lnTo>
                      <a:pt x="42" y="90"/>
                    </a:lnTo>
                    <a:lnTo>
                      <a:pt x="42" y="72"/>
                    </a:lnTo>
                    <a:lnTo>
                      <a:pt x="42" y="84"/>
                    </a:lnTo>
                    <a:lnTo>
                      <a:pt x="42" y="60"/>
                    </a:lnTo>
                    <a:lnTo>
                      <a:pt x="42" y="84"/>
                    </a:lnTo>
                    <a:lnTo>
                      <a:pt x="42" y="78"/>
                    </a:lnTo>
                    <a:lnTo>
                      <a:pt x="42" y="36"/>
                    </a:lnTo>
                    <a:lnTo>
                      <a:pt x="42" y="78"/>
                    </a:lnTo>
                    <a:lnTo>
                      <a:pt x="42" y="84"/>
                    </a:lnTo>
                    <a:lnTo>
                      <a:pt x="42" y="96"/>
                    </a:lnTo>
                    <a:lnTo>
                      <a:pt x="42" y="66"/>
                    </a:lnTo>
                    <a:lnTo>
                      <a:pt x="42" y="72"/>
                    </a:lnTo>
                    <a:lnTo>
                      <a:pt x="42" y="42"/>
                    </a:lnTo>
                    <a:lnTo>
                      <a:pt x="42" y="108"/>
                    </a:lnTo>
                    <a:lnTo>
                      <a:pt x="42" y="30"/>
                    </a:lnTo>
                    <a:lnTo>
                      <a:pt x="42" y="78"/>
                    </a:lnTo>
                    <a:lnTo>
                      <a:pt x="42" y="90"/>
                    </a:lnTo>
                    <a:lnTo>
                      <a:pt x="42" y="72"/>
                    </a:lnTo>
                    <a:lnTo>
                      <a:pt x="42" y="90"/>
                    </a:lnTo>
                    <a:lnTo>
                      <a:pt x="42" y="54"/>
                    </a:lnTo>
                    <a:lnTo>
                      <a:pt x="42" y="84"/>
                    </a:lnTo>
                    <a:lnTo>
                      <a:pt x="42" y="78"/>
                    </a:lnTo>
                    <a:lnTo>
                      <a:pt x="42" y="72"/>
                    </a:lnTo>
                    <a:lnTo>
                      <a:pt x="42" y="72"/>
                    </a:lnTo>
                    <a:lnTo>
                      <a:pt x="42" y="48"/>
                    </a:lnTo>
                    <a:lnTo>
                      <a:pt x="42" y="48"/>
                    </a:lnTo>
                    <a:lnTo>
                      <a:pt x="42" y="72"/>
                    </a:lnTo>
                    <a:lnTo>
                      <a:pt x="42" y="48"/>
                    </a:lnTo>
                    <a:lnTo>
                      <a:pt x="42" y="102"/>
                    </a:lnTo>
                    <a:lnTo>
                      <a:pt x="42" y="78"/>
                    </a:lnTo>
                    <a:lnTo>
                      <a:pt x="42" y="24"/>
                    </a:lnTo>
                    <a:lnTo>
                      <a:pt x="42" y="54"/>
                    </a:lnTo>
                    <a:lnTo>
                      <a:pt x="42" y="78"/>
                    </a:lnTo>
                    <a:lnTo>
                      <a:pt x="42" y="102"/>
                    </a:lnTo>
                    <a:lnTo>
                      <a:pt x="42" y="60"/>
                    </a:lnTo>
                    <a:lnTo>
                      <a:pt x="42" y="78"/>
                    </a:lnTo>
                    <a:lnTo>
                      <a:pt x="42" y="60"/>
                    </a:lnTo>
                    <a:lnTo>
                      <a:pt x="42" y="90"/>
                    </a:lnTo>
                    <a:lnTo>
                      <a:pt x="42" y="60"/>
                    </a:lnTo>
                    <a:lnTo>
                      <a:pt x="42" y="48"/>
                    </a:lnTo>
                    <a:lnTo>
                      <a:pt x="42" y="78"/>
                    </a:lnTo>
                    <a:lnTo>
                      <a:pt x="42" y="84"/>
                    </a:lnTo>
                    <a:lnTo>
                      <a:pt x="42" y="78"/>
                    </a:lnTo>
                    <a:lnTo>
                      <a:pt x="42" y="36"/>
                    </a:lnTo>
                    <a:lnTo>
                      <a:pt x="42" y="72"/>
                    </a:lnTo>
                    <a:lnTo>
                      <a:pt x="42" y="90"/>
                    </a:lnTo>
                    <a:lnTo>
                      <a:pt x="42" y="60"/>
                    </a:lnTo>
                    <a:lnTo>
                      <a:pt x="42" y="78"/>
                    </a:lnTo>
                    <a:lnTo>
                      <a:pt x="42" y="84"/>
                    </a:lnTo>
                    <a:lnTo>
                      <a:pt x="42" y="84"/>
                    </a:lnTo>
                    <a:lnTo>
                      <a:pt x="42" y="72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2" y="60"/>
                    </a:lnTo>
                    <a:lnTo>
                      <a:pt x="42" y="48"/>
                    </a:lnTo>
                    <a:lnTo>
                      <a:pt x="42" y="66"/>
                    </a:lnTo>
                    <a:lnTo>
                      <a:pt x="42" y="36"/>
                    </a:lnTo>
                    <a:lnTo>
                      <a:pt x="42" y="54"/>
                    </a:lnTo>
                    <a:lnTo>
                      <a:pt x="42" y="60"/>
                    </a:lnTo>
                    <a:lnTo>
                      <a:pt x="48" y="90"/>
                    </a:lnTo>
                    <a:lnTo>
                      <a:pt x="48" y="102"/>
                    </a:lnTo>
                    <a:lnTo>
                      <a:pt x="48" y="60"/>
                    </a:lnTo>
                    <a:lnTo>
                      <a:pt x="48" y="96"/>
                    </a:lnTo>
                    <a:lnTo>
                      <a:pt x="48" y="48"/>
                    </a:lnTo>
                    <a:lnTo>
                      <a:pt x="48" y="84"/>
                    </a:lnTo>
                    <a:lnTo>
                      <a:pt x="48" y="54"/>
                    </a:lnTo>
                    <a:lnTo>
                      <a:pt x="48" y="48"/>
                    </a:lnTo>
                    <a:lnTo>
                      <a:pt x="48" y="48"/>
                    </a:lnTo>
                    <a:lnTo>
                      <a:pt x="48" y="78"/>
                    </a:lnTo>
                    <a:lnTo>
                      <a:pt x="48" y="84"/>
                    </a:lnTo>
                    <a:lnTo>
                      <a:pt x="48" y="84"/>
                    </a:lnTo>
                    <a:lnTo>
                      <a:pt x="48" y="60"/>
                    </a:lnTo>
                    <a:lnTo>
                      <a:pt x="48" y="84"/>
                    </a:lnTo>
                    <a:lnTo>
                      <a:pt x="48" y="78"/>
                    </a:lnTo>
                    <a:lnTo>
                      <a:pt x="48" y="90"/>
                    </a:lnTo>
                    <a:lnTo>
                      <a:pt x="48" y="102"/>
                    </a:lnTo>
                    <a:lnTo>
                      <a:pt x="48" y="78"/>
                    </a:lnTo>
                    <a:lnTo>
                      <a:pt x="48" y="54"/>
                    </a:lnTo>
                    <a:lnTo>
                      <a:pt x="48" y="66"/>
                    </a:lnTo>
                    <a:lnTo>
                      <a:pt x="48" y="84"/>
                    </a:lnTo>
                    <a:lnTo>
                      <a:pt x="48" y="48"/>
                    </a:lnTo>
                    <a:lnTo>
                      <a:pt x="48" y="102"/>
                    </a:lnTo>
                    <a:lnTo>
                      <a:pt x="48" y="66"/>
                    </a:lnTo>
                    <a:lnTo>
                      <a:pt x="48" y="36"/>
                    </a:lnTo>
                    <a:lnTo>
                      <a:pt x="48" y="72"/>
                    </a:lnTo>
                    <a:lnTo>
                      <a:pt x="48" y="90"/>
                    </a:lnTo>
                    <a:lnTo>
                      <a:pt x="48" y="72"/>
                    </a:lnTo>
                    <a:lnTo>
                      <a:pt x="48" y="36"/>
                    </a:lnTo>
                    <a:lnTo>
                      <a:pt x="48" y="42"/>
                    </a:lnTo>
                    <a:lnTo>
                      <a:pt x="48" y="54"/>
                    </a:lnTo>
                    <a:lnTo>
                      <a:pt x="48" y="78"/>
                    </a:lnTo>
                    <a:lnTo>
                      <a:pt x="48" y="36"/>
                    </a:lnTo>
                    <a:lnTo>
                      <a:pt x="48" y="36"/>
                    </a:lnTo>
                    <a:lnTo>
                      <a:pt x="48" y="72"/>
                    </a:lnTo>
                    <a:lnTo>
                      <a:pt x="48" y="72"/>
                    </a:lnTo>
                    <a:lnTo>
                      <a:pt x="48" y="66"/>
                    </a:lnTo>
                    <a:lnTo>
                      <a:pt x="48" y="48"/>
                    </a:lnTo>
                    <a:lnTo>
                      <a:pt x="48" y="102"/>
                    </a:lnTo>
                    <a:lnTo>
                      <a:pt x="48" y="90"/>
                    </a:lnTo>
                    <a:lnTo>
                      <a:pt x="48" y="78"/>
                    </a:lnTo>
                    <a:lnTo>
                      <a:pt x="48" y="84"/>
                    </a:lnTo>
                    <a:lnTo>
                      <a:pt x="48" y="30"/>
                    </a:lnTo>
                    <a:lnTo>
                      <a:pt x="48" y="42"/>
                    </a:lnTo>
                    <a:lnTo>
                      <a:pt x="48" y="90"/>
                    </a:lnTo>
                    <a:lnTo>
                      <a:pt x="48" y="78"/>
                    </a:lnTo>
                    <a:lnTo>
                      <a:pt x="48" y="60"/>
                    </a:lnTo>
                    <a:lnTo>
                      <a:pt x="48" y="108"/>
                    </a:lnTo>
                    <a:lnTo>
                      <a:pt x="48" y="72"/>
                    </a:lnTo>
                    <a:lnTo>
                      <a:pt x="48" y="72"/>
                    </a:lnTo>
                    <a:lnTo>
                      <a:pt x="48" y="60"/>
                    </a:lnTo>
                    <a:lnTo>
                      <a:pt x="48" y="72"/>
                    </a:lnTo>
                    <a:lnTo>
                      <a:pt x="48" y="54"/>
                    </a:lnTo>
                    <a:lnTo>
                      <a:pt x="48" y="66"/>
                    </a:lnTo>
                    <a:lnTo>
                      <a:pt x="48" y="72"/>
                    </a:lnTo>
                    <a:lnTo>
                      <a:pt x="48" y="48"/>
                    </a:lnTo>
                    <a:lnTo>
                      <a:pt x="48" y="24"/>
                    </a:lnTo>
                    <a:lnTo>
                      <a:pt x="48" y="72"/>
                    </a:lnTo>
                    <a:lnTo>
                      <a:pt x="48" y="72"/>
                    </a:lnTo>
                    <a:lnTo>
                      <a:pt x="48" y="78"/>
                    </a:lnTo>
                    <a:lnTo>
                      <a:pt x="48" y="84"/>
                    </a:lnTo>
                    <a:lnTo>
                      <a:pt x="48" y="84"/>
                    </a:lnTo>
                    <a:lnTo>
                      <a:pt x="48" y="84"/>
                    </a:lnTo>
                    <a:lnTo>
                      <a:pt x="48" y="42"/>
                    </a:lnTo>
                    <a:lnTo>
                      <a:pt x="48" y="78"/>
                    </a:lnTo>
                    <a:lnTo>
                      <a:pt x="48" y="60"/>
                    </a:lnTo>
                    <a:lnTo>
                      <a:pt x="48" y="36"/>
                    </a:lnTo>
                    <a:lnTo>
                      <a:pt x="48" y="66"/>
                    </a:lnTo>
                    <a:lnTo>
                      <a:pt x="48" y="54"/>
                    </a:lnTo>
                    <a:lnTo>
                      <a:pt x="48" y="66"/>
                    </a:lnTo>
                    <a:lnTo>
                      <a:pt x="48" y="78"/>
                    </a:lnTo>
                    <a:lnTo>
                      <a:pt x="48" y="126"/>
                    </a:lnTo>
                    <a:lnTo>
                      <a:pt x="48" y="90"/>
                    </a:lnTo>
                    <a:lnTo>
                      <a:pt x="48" y="54"/>
                    </a:lnTo>
                    <a:lnTo>
                      <a:pt x="48" y="66"/>
                    </a:lnTo>
                    <a:lnTo>
                      <a:pt x="48" y="84"/>
                    </a:lnTo>
                    <a:lnTo>
                      <a:pt x="48" y="84"/>
                    </a:lnTo>
                    <a:lnTo>
                      <a:pt x="48" y="96"/>
                    </a:lnTo>
                    <a:lnTo>
                      <a:pt x="48" y="84"/>
                    </a:lnTo>
                    <a:lnTo>
                      <a:pt x="48" y="72"/>
                    </a:lnTo>
                    <a:lnTo>
                      <a:pt x="48" y="96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48" y="90"/>
                    </a:lnTo>
                    <a:lnTo>
                      <a:pt x="48" y="72"/>
                    </a:lnTo>
                    <a:lnTo>
                      <a:pt x="48" y="54"/>
                    </a:lnTo>
                    <a:lnTo>
                      <a:pt x="48" y="72"/>
                    </a:lnTo>
                    <a:lnTo>
                      <a:pt x="48" y="96"/>
                    </a:lnTo>
                    <a:lnTo>
                      <a:pt x="48" y="78"/>
                    </a:lnTo>
                    <a:lnTo>
                      <a:pt x="48" y="54"/>
                    </a:lnTo>
                    <a:lnTo>
                      <a:pt x="48" y="96"/>
                    </a:lnTo>
                    <a:lnTo>
                      <a:pt x="48" y="66"/>
                    </a:lnTo>
                    <a:lnTo>
                      <a:pt x="48" y="48"/>
                    </a:lnTo>
                    <a:lnTo>
                      <a:pt x="48" y="84"/>
                    </a:lnTo>
                    <a:lnTo>
                      <a:pt x="48" y="66"/>
                    </a:lnTo>
                    <a:lnTo>
                      <a:pt x="48" y="54"/>
                    </a:lnTo>
                    <a:lnTo>
                      <a:pt x="48" y="96"/>
                    </a:lnTo>
                    <a:lnTo>
                      <a:pt x="48" y="78"/>
                    </a:lnTo>
                    <a:lnTo>
                      <a:pt x="48" y="78"/>
                    </a:lnTo>
                    <a:lnTo>
                      <a:pt x="48" y="42"/>
                    </a:lnTo>
                    <a:lnTo>
                      <a:pt x="48" y="60"/>
                    </a:lnTo>
                    <a:lnTo>
                      <a:pt x="48" y="84"/>
                    </a:lnTo>
                    <a:lnTo>
                      <a:pt x="54" y="84"/>
                    </a:lnTo>
                    <a:lnTo>
                      <a:pt x="54" y="72"/>
                    </a:lnTo>
                    <a:lnTo>
                      <a:pt x="54" y="72"/>
                    </a:lnTo>
                    <a:lnTo>
                      <a:pt x="54" y="66"/>
                    </a:lnTo>
                    <a:lnTo>
                      <a:pt x="54" y="72"/>
                    </a:lnTo>
                    <a:lnTo>
                      <a:pt x="54" y="78"/>
                    </a:lnTo>
                    <a:lnTo>
                      <a:pt x="54" y="84"/>
                    </a:lnTo>
                    <a:lnTo>
                      <a:pt x="54" y="78"/>
                    </a:lnTo>
                    <a:lnTo>
                      <a:pt x="54" y="84"/>
                    </a:lnTo>
                    <a:lnTo>
                      <a:pt x="54" y="84"/>
                    </a:lnTo>
                    <a:lnTo>
                      <a:pt x="54" y="60"/>
                    </a:lnTo>
                    <a:lnTo>
                      <a:pt x="54" y="54"/>
                    </a:lnTo>
                    <a:lnTo>
                      <a:pt x="54" y="66"/>
                    </a:lnTo>
                    <a:lnTo>
                      <a:pt x="54" y="48"/>
                    </a:lnTo>
                    <a:lnTo>
                      <a:pt x="54" y="90"/>
                    </a:lnTo>
                    <a:lnTo>
                      <a:pt x="54" y="54"/>
                    </a:lnTo>
                    <a:lnTo>
                      <a:pt x="54" y="66"/>
                    </a:lnTo>
                    <a:lnTo>
                      <a:pt x="54" y="72"/>
                    </a:lnTo>
                    <a:lnTo>
                      <a:pt x="54" y="66"/>
                    </a:lnTo>
                    <a:lnTo>
                      <a:pt x="54" y="42"/>
                    </a:lnTo>
                    <a:lnTo>
                      <a:pt x="54" y="114"/>
                    </a:lnTo>
                    <a:lnTo>
                      <a:pt x="54" y="96"/>
                    </a:lnTo>
                    <a:lnTo>
                      <a:pt x="54" y="42"/>
                    </a:lnTo>
                    <a:lnTo>
                      <a:pt x="54" y="96"/>
                    </a:lnTo>
                    <a:lnTo>
                      <a:pt x="54" y="72"/>
                    </a:lnTo>
                    <a:lnTo>
                      <a:pt x="54" y="84"/>
                    </a:lnTo>
                    <a:lnTo>
                      <a:pt x="54" y="84"/>
                    </a:lnTo>
                    <a:lnTo>
                      <a:pt x="54" y="96"/>
                    </a:lnTo>
                    <a:lnTo>
                      <a:pt x="54" y="72"/>
                    </a:lnTo>
                    <a:lnTo>
                      <a:pt x="54" y="84"/>
                    </a:lnTo>
                    <a:lnTo>
                      <a:pt x="54" y="84"/>
                    </a:lnTo>
                    <a:lnTo>
                      <a:pt x="54" y="66"/>
                    </a:lnTo>
                    <a:lnTo>
                      <a:pt x="54" y="132"/>
                    </a:lnTo>
                    <a:lnTo>
                      <a:pt x="54" y="54"/>
                    </a:lnTo>
                    <a:lnTo>
                      <a:pt x="54" y="66"/>
                    </a:lnTo>
                    <a:lnTo>
                      <a:pt x="54" y="72"/>
                    </a:lnTo>
                    <a:lnTo>
                      <a:pt x="54" y="102"/>
                    </a:lnTo>
                    <a:lnTo>
                      <a:pt x="54" y="60"/>
                    </a:lnTo>
                    <a:lnTo>
                      <a:pt x="54" y="54"/>
                    </a:lnTo>
                    <a:lnTo>
                      <a:pt x="54" y="78"/>
                    </a:lnTo>
                    <a:lnTo>
                      <a:pt x="54" y="48"/>
                    </a:lnTo>
                    <a:lnTo>
                      <a:pt x="54" y="24"/>
                    </a:lnTo>
                    <a:lnTo>
                      <a:pt x="54" y="102"/>
                    </a:lnTo>
                    <a:lnTo>
                      <a:pt x="54" y="42"/>
                    </a:lnTo>
                    <a:lnTo>
                      <a:pt x="54" y="54"/>
                    </a:lnTo>
                    <a:lnTo>
                      <a:pt x="54" y="90"/>
                    </a:lnTo>
                    <a:lnTo>
                      <a:pt x="54" y="84"/>
                    </a:lnTo>
                    <a:lnTo>
                      <a:pt x="54" y="60"/>
                    </a:lnTo>
                    <a:lnTo>
                      <a:pt x="54" y="84"/>
                    </a:lnTo>
                    <a:lnTo>
                      <a:pt x="54" y="84"/>
                    </a:lnTo>
                    <a:lnTo>
                      <a:pt x="54" y="72"/>
                    </a:lnTo>
                    <a:lnTo>
                      <a:pt x="54" y="54"/>
                    </a:lnTo>
                    <a:lnTo>
                      <a:pt x="54" y="96"/>
                    </a:lnTo>
                    <a:lnTo>
                      <a:pt x="54" y="96"/>
                    </a:lnTo>
                    <a:lnTo>
                      <a:pt x="54" y="42"/>
                    </a:lnTo>
                    <a:lnTo>
                      <a:pt x="54" y="54"/>
                    </a:lnTo>
                    <a:lnTo>
                      <a:pt x="54" y="90"/>
                    </a:lnTo>
                    <a:lnTo>
                      <a:pt x="54" y="90"/>
                    </a:lnTo>
                    <a:lnTo>
                      <a:pt x="54" y="72"/>
                    </a:lnTo>
                    <a:lnTo>
                      <a:pt x="54" y="54"/>
                    </a:lnTo>
                    <a:lnTo>
                      <a:pt x="54" y="48"/>
                    </a:lnTo>
                    <a:lnTo>
                      <a:pt x="54" y="30"/>
                    </a:lnTo>
                    <a:lnTo>
                      <a:pt x="54" y="102"/>
                    </a:lnTo>
                    <a:lnTo>
                      <a:pt x="54" y="42"/>
                    </a:lnTo>
                    <a:lnTo>
                      <a:pt x="54" y="54"/>
                    </a:lnTo>
                    <a:lnTo>
                      <a:pt x="54" y="84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54" y="48"/>
                    </a:lnTo>
                    <a:lnTo>
                      <a:pt x="54" y="78"/>
                    </a:lnTo>
                    <a:lnTo>
                      <a:pt x="54" y="90"/>
                    </a:lnTo>
                    <a:lnTo>
                      <a:pt x="54" y="84"/>
                    </a:lnTo>
                    <a:lnTo>
                      <a:pt x="54" y="72"/>
                    </a:lnTo>
                    <a:lnTo>
                      <a:pt x="54" y="84"/>
                    </a:lnTo>
                    <a:lnTo>
                      <a:pt x="54" y="72"/>
                    </a:lnTo>
                    <a:lnTo>
                      <a:pt x="54" y="54"/>
                    </a:lnTo>
                    <a:lnTo>
                      <a:pt x="54" y="96"/>
                    </a:lnTo>
                    <a:lnTo>
                      <a:pt x="54" y="66"/>
                    </a:lnTo>
                    <a:lnTo>
                      <a:pt x="54" y="84"/>
                    </a:lnTo>
                    <a:lnTo>
                      <a:pt x="54" y="84"/>
                    </a:lnTo>
                    <a:lnTo>
                      <a:pt x="54" y="66"/>
                    </a:lnTo>
                    <a:lnTo>
                      <a:pt x="54" y="102"/>
                    </a:lnTo>
                    <a:lnTo>
                      <a:pt x="54" y="108"/>
                    </a:lnTo>
                    <a:lnTo>
                      <a:pt x="54" y="42"/>
                    </a:lnTo>
                    <a:lnTo>
                      <a:pt x="54" y="54"/>
                    </a:lnTo>
                    <a:lnTo>
                      <a:pt x="54" y="78"/>
                    </a:lnTo>
                    <a:lnTo>
                      <a:pt x="54" y="78"/>
                    </a:lnTo>
                    <a:lnTo>
                      <a:pt x="54" y="48"/>
                    </a:lnTo>
                    <a:lnTo>
                      <a:pt x="54" y="102"/>
                    </a:lnTo>
                    <a:lnTo>
                      <a:pt x="54" y="96"/>
                    </a:lnTo>
                    <a:lnTo>
                      <a:pt x="54" y="54"/>
                    </a:lnTo>
                    <a:lnTo>
                      <a:pt x="54" y="36"/>
                    </a:lnTo>
                    <a:lnTo>
                      <a:pt x="54" y="60"/>
                    </a:lnTo>
                    <a:lnTo>
                      <a:pt x="54" y="78"/>
                    </a:lnTo>
                    <a:lnTo>
                      <a:pt x="54" y="90"/>
                    </a:lnTo>
                    <a:lnTo>
                      <a:pt x="54" y="102"/>
                    </a:lnTo>
                    <a:lnTo>
                      <a:pt x="54" y="72"/>
                    </a:lnTo>
                    <a:lnTo>
                      <a:pt x="54" y="54"/>
                    </a:lnTo>
                    <a:lnTo>
                      <a:pt x="54" y="60"/>
                    </a:lnTo>
                    <a:lnTo>
                      <a:pt x="54" y="108"/>
                    </a:lnTo>
                    <a:lnTo>
                      <a:pt x="54" y="60"/>
                    </a:lnTo>
                    <a:lnTo>
                      <a:pt x="54" y="90"/>
                    </a:lnTo>
                    <a:lnTo>
                      <a:pt x="54" y="18"/>
                    </a:lnTo>
                    <a:lnTo>
                      <a:pt x="60" y="96"/>
                    </a:lnTo>
                    <a:lnTo>
                      <a:pt x="60" y="78"/>
                    </a:lnTo>
                    <a:lnTo>
                      <a:pt x="60" y="90"/>
                    </a:lnTo>
                    <a:lnTo>
                      <a:pt x="60" y="72"/>
                    </a:lnTo>
                    <a:lnTo>
                      <a:pt x="60" y="114"/>
                    </a:lnTo>
                    <a:lnTo>
                      <a:pt x="60" y="60"/>
                    </a:lnTo>
                    <a:lnTo>
                      <a:pt x="60" y="66"/>
                    </a:lnTo>
                    <a:lnTo>
                      <a:pt x="60" y="66"/>
                    </a:lnTo>
                    <a:lnTo>
                      <a:pt x="60" y="60"/>
                    </a:lnTo>
                    <a:lnTo>
                      <a:pt x="60" y="84"/>
                    </a:lnTo>
                    <a:lnTo>
                      <a:pt x="60" y="66"/>
                    </a:lnTo>
                    <a:lnTo>
                      <a:pt x="60" y="90"/>
                    </a:lnTo>
                    <a:lnTo>
                      <a:pt x="60" y="66"/>
                    </a:lnTo>
                    <a:lnTo>
                      <a:pt x="60" y="60"/>
                    </a:lnTo>
                    <a:lnTo>
                      <a:pt x="60" y="66"/>
                    </a:lnTo>
                    <a:lnTo>
                      <a:pt x="60" y="84"/>
                    </a:lnTo>
                    <a:lnTo>
                      <a:pt x="60" y="102"/>
                    </a:lnTo>
                    <a:lnTo>
                      <a:pt x="60" y="108"/>
                    </a:lnTo>
                    <a:lnTo>
                      <a:pt x="60" y="78"/>
                    </a:lnTo>
                    <a:lnTo>
                      <a:pt x="60" y="48"/>
                    </a:lnTo>
                    <a:lnTo>
                      <a:pt x="60" y="42"/>
                    </a:lnTo>
                    <a:lnTo>
                      <a:pt x="60" y="78"/>
                    </a:lnTo>
                    <a:lnTo>
                      <a:pt x="60" y="36"/>
                    </a:lnTo>
                    <a:lnTo>
                      <a:pt x="60" y="72"/>
                    </a:lnTo>
                    <a:lnTo>
                      <a:pt x="60" y="36"/>
                    </a:lnTo>
                    <a:lnTo>
                      <a:pt x="60" y="60"/>
                    </a:lnTo>
                    <a:lnTo>
                      <a:pt x="60" y="66"/>
                    </a:lnTo>
                    <a:lnTo>
                      <a:pt x="60" y="66"/>
                    </a:lnTo>
                    <a:lnTo>
                      <a:pt x="60" y="78"/>
                    </a:lnTo>
                    <a:lnTo>
                      <a:pt x="60" y="42"/>
                    </a:lnTo>
                    <a:lnTo>
                      <a:pt x="60" y="84"/>
                    </a:lnTo>
                    <a:lnTo>
                      <a:pt x="60" y="84"/>
                    </a:lnTo>
                    <a:lnTo>
                      <a:pt x="60" y="84"/>
                    </a:lnTo>
                    <a:lnTo>
                      <a:pt x="60" y="84"/>
                    </a:lnTo>
                    <a:lnTo>
                      <a:pt x="60" y="54"/>
                    </a:lnTo>
                    <a:lnTo>
                      <a:pt x="60" y="48"/>
                    </a:lnTo>
                    <a:lnTo>
                      <a:pt x="60" y="60"/>
                    </a:lnTo>
                    <a:lnTo>
                      <a:pt x="60" y="78"/>
                    </a:lnTo>
                    <a:lnTo>
                      <a:pt x="60" y="60"/>
                    </a:lnTo>
                    <a:lnTo>
                      <a:pt x="60" y="60"/>
                    </a:lnTo>
                    <a:lnTo>
                      <a:pt x="60" y="72"/>
                    </a:lnTo>
                    <a:lnTo>
                      <a:pt x="60" y="78"/>
                    </a:lnTo>
                    <a:lnTo>
                      <a:pt x="60" y="78"/>
                    </a:lnTo>
                    <a:lnTo>
                      <a:pt x="60" y="30"/>
                    </a:lnTo>
                    <a:lnTo>
                      <a:pt x="60" y="102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56"/>
              <p:cNvSpPr>
                <a:spLocks/>
              </p:cNvSpPr>
              <p:nvPr/>
            </p:nvSpPr>
            <p:spPr bwMode="auto">
              <a:xfrm>
                <a:off x="5432425" y="7964488"/>
                <a:ext cx="95250" cy="190500"/>
              </a:xfrm>
              <a:custGeom>
                <a:avLst/>
                <a:gdLst>
                  <a:gd name="T0" fmla="*/ 0 w 60"/>
                  <a:gd name="T1" fmla="*/ 48 h 120"/>
                  <a:gd name="T2" fmla="*/ 0 w 60"/>
                  <a:gd name="T3" fmla="*/ 78 h 120"/>
                  <a:gd name="T4" fmla="*/ 0 w 60"/>
                  <a:gd name="T5" fmla="*/ 60 h 120"/>
                  <a:gd name="T6" fmla="*/ 6 w 60"/>
                  <a:gd name="T7" fmla="*/ 54 h 120"/>
                  <a:gd name="T8" fmla="*/ 6 w 60"/>
                  <a:gd name="T9" fmla="*/ 24 h 120"/>
                  <a:gd name="T10" fmla="*/ 6 w 60"/>
                  <a:gd name="T11" fmla="*/ 78 h 120"/>
                  <a:gd name="T12" fmla="*/ 6 w 60"/>
                  <a:gd name="T13" fmla="*/ 60 h 120"/>
                  <a:gd name="T14" fmla="*/ 6 w 60"/>
                  <a:gd name="T15" fmla="*/ 78 h 120"/>
                  <a:gd name="T16" fmla="*/ 6 w 60"/>
                  <a:gd name="T17" fmla="*/ 18 h 120"/>
                  <a:gd name="T18" fmla="*/ 6 w 60"/>
                  <a:gd name="T19" fmla="*/ 54 h 120"/>
                  <a:gd name="T20" fmla="*/ 12 w 60"/>
                  <a:gd name="T21" fmla="*/ 72 h 120"/>
                  <a:gd name="T22" fmla="*/ 12 w 60"/>
                  <a:gd name="T23" fmla="*/ 36 h 120"/>
                  <a:gd name="T24" fmla="*/ 12 w 60"/>
                  <a:gd name="T25" fmla="*/ 60 h 120"/>
                  <a:gd name="T26" fmla="*/ 12 w 60"/>
                  <a:gd name="T27" fmla="*/ 78 h 120"/>
                  <a:gd name="T28" fmla="*/ 12 w 60"/>
                  <a:gd name="T29" fmla="*/ 54 h 120"/>
                  <a:gd name="T30" fmla="*/ 12 w 60"/>
                  <a:gd name="T31" fmla="*/ 66 h 120"/>
                  <a:gd name="T32" fmla="*/ 18 w 60"/>
                  <a:gd name="T33" fmla="*/ 36 h 120"/>
                  <a:gd name="T34" fmla="*/ 18 w 60"/>
                  <a:gd name="T35" fmla="*/ 60 h 120"/>
                  <a:gd name="T36" fmla="*/ 18 w 60"/>
                  <a:gd name="T37" fmla="*/ 66 h 120"/>
                  <a:gd name="T38" fmla="*/ 18 w 60"/>
                  <a:gd name="T39" fmla="*/ 96 h 120"/>
                  <a:gd name="T40" fmla="*/ 18 w 60"/>
                  <a:gd name="T41" fmla="*/ 24 h 120"/>
                  <a:gd name="T42" fmla="*/ 18 w 60"/>
                  <a:gd name="T43" fmla="*/ 96 h 120"/>
                  <a:gd name="T44" fmla="*/ 24 w 60"/>
                  <a:gd name="T45" fmla="*/ 66 h 120"/>
                  <a:gd name="T46" fmla="*/ 24 w 60"/>
                  <a:gd name="T47" fmla="*/ 84 h 120"/>
                  <a:gd name="T48" fmla="*/ 24 w 60"/>
                  <a:gd name="T49" fmla="*/ 54 h 120"/>
                  <a:gd name="T50" fmla="*/ 24 w 60"/>
                  <a:gd name="T51" fmla="*/ 48 h 120"/>
                  <a:gd name="T52" fmla="*/ 24 w 60"/>
                  <a:gd name="T53" fmla="*/ 60 h 120"/>
                  <a:gd name="T54" fmla="*/ 24 w 60"/>
                  <a:gd name="T55" fmla="*/ 84 h 120"/>
                  <a:gd name="T56" fmla="*/ 24 w 60"/>
                  <a:gd name="T57" fmla="*/ 78 h 120"/>
                  <a:gd name="T58" fmla="*/ 30 w 60"/>
                  <a:gd name="T59" fmla="*/ 90 h 120"/>
                  <a:gd name="T60" fmla="*/ 30 w 60"/>
                  <a:gd name="T61" fmla="*/ 60 h 120"/>
                  <a:gd name="T62" fmla="*/ 30 w 60"/>
                  <a:gd name="T63" fmla="*/ 60 h 120"/>
                  <a:gd name="T64" fmla="*/ 30 w 60"/>
                  <a:gd name="T65" fmla="*/ 66 h 120"/>
                  <a:gd name="T66" fmla="*/ 30 w 60"/>
                  <a:gd name="T67" fmla="*/ 96 h 120"/>
                  <a:gd name="T68" fmla="*/ 30 w 60"/>
                  <a:gd name="T69" fmla="*/ 30 h 120"/>
                  <a:gd name="T70" fmla="*/ 36 w 60"/>
                  <a:gd name="T71" fmla="*/ 36 h 120"/>
                  <a:gd name="T72" fmla="*/ 36 w 60"/>
                  <a:gd name="T73" fmla="*/ 60 h 120"/>
                  <a:gd name="T74" fmla="*/ 36 w 60"/>
                  <a:gd name="T75" fmla="*/ 42 h 120"/>
                  <a:gd name="T76" fmla="*/ 36 w 60"/>
                  <a:gd name="T77" fmla="*/ 42 h 120"/>
                  <a:gd name="T78" fmla="*/ 36 w 60"/>
                  <a:gd name="T79" fmla="*/ 30 h 120"/>
                  <a:gd name="T80" fmla="*/ 36 w 60"/>
                  <a:gd name="T81" fmla="*/ 36 h 120"/>
                  <a:gd name="T82" fmla="*/ 42 w 60"/>
                  <a:gd name="T83" fmla="*/ 36 h 120"/>
                  <a:gd name="T84" fmla="*/ 42 w 60"/>
                  <a:gd name="T85" fmla="*/ 48 h 120"/>
                  <a:gd name="T86" fmla="*/ 42 w 60"/>
                  <a:gd name="T87" fmla="*/ 72 h 120"/>
                  <a:gd name="T88" fmla="*/ 42 w 60"/>
                  <a:gd name="T89" fmla="*/ 78 h 120"/>
                  <a:gd name="T90" fmla="*/ 42 w 60"/>
                  <a:gd name="T91" fmla="*/ 66 h 120"/>
                  <a:gd name="T92" fmla="*/ 42 w 60"/>
                  <a:gd name="T93" fmla="*/ 72 h 120"/>
                  <a:gd name="T94" fmla="*/ 42 w 60"/>
                  <a:gd name="T95" fmla="*/ 30 h 120"/>
                  <a:gd name="T96" fmla="*/ 48 w 60"/>
                  <a:gd name="T97" fmla="*/ 24 h 120"/>
                  <a:gd name="T98" fmla="*/ 48 w 60"/>
                  <a:gd name="T99" fmla="*/ 84 h 120"/>
                  <a:gd name="T100" fmla="*/ 48 w 60"/>
                  <a:gd name="T101" fmla="*/ 60 h 120"/>
                  <a:gd name="T102" fmla="*/ 48 w 60"/>
                  <a:gd name="T103" fmla="*/ 90 h 120"/>
                  <a:gd name="T104" fmla="*/ 48 w 60"/>
                  <a:gd name="T105" fmla="*/ 36 h 120"/>
                  <a:gd name="T106" fmla="*/ 48 w 60"/>
                  <a:gd name="T107" fmla="*/ 66 h 120"/>
                  <a:gd name="T108" fmla="*/ 54 w 60"/>
                  <a:gd name="T109" fmla="*/ 84 h 120"/>
                  <a:gd name="T110" fmla="*/ 54 w 60"/>
                  <a:gd name="T111" fmla="*/ 48 h 120"/>
                  <a:gd name="T112" fmla="*/ 54 w 60"/>
                  <a:gd name="T113" fmla="*/ 72 h 120"/>
                  <a:gd name="T114" fmla="*/ 54 w 60"/>
                  <a:gd name="T115" fmla="*/ 72 h 120"/>
                  <a:gd name="T116" fmla="*/ 54 w 60"/>
                  <a:gd name="T117" fmla="*/ 72 h 120"/>
                  <a:gd name="T118" fmla="*/ 54 w 60"/>
                  <a:gd name="T119" fmla="*/ 72 h 120"/>
                  <a:gd name="T120" fmla="*/ 54 w 60"/>
                  <a:gd name="T121" fmla="*/ 66 h 120"/>
                  <a:gd name="T122" fmla="*/ 60 w 60"/>
                  <a:gd name="T123" fmla="*/ 9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0" h="120">
                    <a:moveTo>
                      <a:pt x="0" y="96"/>
                    </a:moveTo>
                    <a:lnTo>
                      <a:pt x="0" y="36"/>
                    </a:lnTo>
                    <a:lnTo>
                      <a:pt x="0" y="78"/>
                    </a:lnTo>
                    <a:lnTo>
                      <a:pt x="0" y="42"/>
                    </a:lnTo>
                    <a:lnTo>
                      <a:pt x="0" y="84"/>
                    </a:lnTo>
                    <a:lnTo>
                      <a:pt x="0" y="90"/>
                    </a:lnTo>
                    <a:lnTo>
                      <a:pt x="0" y="96"/>
                    </a:lnTo>
                    <a:lnTo>
                      <a:pt x="0" y="60"/>
                    </a:lnTo>
                    <a:lnTo>
                      <a:pt x="0" y="54"/>
                    </a:lnTo>
                    <a:lnTo>
                      <a:pt x="0" y="48"/>
                    </a:lnTo>
                    <a:lnTo>
                      <a:pt x="0" y="42"/>
                    </a:lnTo>
                    <a:lnTo>
                      <a:pt x="0" y="54"/>
                    </a:lnTo>
                    <a:lnTo>
                      <a:pt x="0" y="78"/>
                    </a:lnTo>
                    <a:lnTo>
                      <a:pt x="0" y="60"/>
                    </a:lnTo>
                    <a:lnTo>
                      <a:pt x="0" y="66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0" y="96"/>
                    </a:lnTo>
                    <a:lnTo>
                      <a:pt x="0" y="54"/>
                    </a:lnTo>
                    <a:lnTo>
                      <a:pt x="0" y="90"/>
                    </a:lnTo>
                    <a:lnTo>
                      <a:pt x="0" y="54"/>
                    </a:lnTo>
                    <a:lnTo>
                      <a:pt x="0" y="60"/>
                    </a:lnTo>
                    <a:lnTo>
                      <a:pt x="0" y="30"/>
                    </a:lnTo>
                    <a:lnTo>
                      <a:pt x="0" y="60"/>
                    </a:lnTo>
                    <a:lnTo>
                      <a:pt x="0" y="84"/>
                    </a:lnTo>
                    <a:lnTo>
                      <a:pt x="0" y="90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0" y="36"/>
                    </a:lnTo>
                    <a:lnTo>
                      <a:pt x="0" y="48"/>
                    </a:lnTo>
                    <a:lnTo>
                      <a:pt x="0" y="72"/>
                    </a:lnTo>
                    <a:lnTo>
                      <a:pt x="0" y="78"/>
                    </a:lnTo>
                    <a:lnTo>
                      <a:pt x="0" y="72"/>
                    </a:lnTo>
                    <a:lnTo>
                      <a:pt x="0" y="48"/>
                    </a:lnTo>
                    <a:lnTo>
                      <a:pt x="0" y="60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0" y="54"/>
                    </a:lnTo>
                    <a:lnTo>
                      <a:pt x="0" y="78"/>
                    </a:lnTo>
                    <a:lnTo>
                      <a:pt x="0" y="24"/>
                    </a:lnTo>
                    <a:lnTo>
                      <a:pt x="0" y="54"/>
                    </a:lnTo>
                    <a:lnTo>
                      <a:pt x="0" y="66"/>
                    </a:lnTo>
                    <a:lnTo>
                      <a:pt x="0" y="42"/>
                    </a:lnTo>
                    <a:lnTo>
                      <a:pt x="0" y="60"/>
                    </a:lnTo>
                    <a:lnTo>
                      <a:pt x="0" y="48"/>
                    </a:lnTo>
                    <a:lnTo>
                      <a:pt x="0" y="78"/>
                    </a:lnTo>
                    <a:lnTo>
                      <a:pt x="0" y="84"/>
                    </a:lnTo>
                    <a:lnTo>
                      <a:pt x="0" y="60"/>
                    </a:lnTo>
                    <a:lnTo>
                      <a:pt x="0" y="66"/>
                    </a:lnTo>
                    <a:lnTo>
                      <a:pt x="0" y="24"/>
                    </a:lnTo>
                    <a:lnTo>
                      <a:pt x="0" y="48"/>
                    </a:lnTo>
                    <a:lnTo>
                      <a:pt x="0" y="54"/>
                    </a:lnTo>
                    <a:lnTo>
                      <a:pt x="0" y="42"/>
                    </a:lnTo>
                    <a:lnTo>
                      <a:pt x="0" y="54"/>
                    </a:lnTo>
                    <a:lnTo>
                      <a:pt x="0" y="48"/>
                    </a:lnTo>
                    <a:lnTo>
                      <a:pt x="0" y="96"/>
                    </a:lnTo>
                    <a:lnTo>
                      <a:pt x="0" y="48"/>
                    </a:lnTo>
                    <a:lnTo>
                      <a:pt x="0" y="90"/>
                    </a:lnTo>
                    <a:lnTo>
                      <a:pt x="6" y="72"/>
                    </a:lnTo>
                    <a:lnTo>
                      <a:pt x="6" y="42"/>
                    </a:lnTo>
                    <a:lnTo>
                      <a:pt x="6" y="48"/>
                    </a:lnTo>
                    <a:lnTo>
                      <a:pt x="6" y="78"/>
                    </a:lnTo>
                    <a:lnTo>
                      <a:pt x="6" y="42"/>
                    </a:lnTo>
                    <a:lnTo>
                      <a:pt x="6" y="54"/>
                    </a:lnTo>
                    <a:lnTo>
                      <a:pt x="6" y="72"/>
                    </a:lnTo>
                    <a:lnTo>
                      <a:pt x="6" y="54"/>
                    </a:lnTo>
                    <a:lnTo>
                      <a:pt x="6" y="60"/>
                    </a:lnTo>
                    <a:lnTo>
                      <a:pt x="6" y="84"/>
                    </a:lnTo>
                    <a:lnTo>
                      <a:pt x="6" y="84"/>
                    </a:lnTo>
                    <a:lnTo>
                      <a:pt x="6" y="60"/>
                    </a:lnTo>
                    <a:lnTo>
                      <a:pt x="6" y="66"/>
                    </a:lnTo>
                    <a:lnTo>
                      <a:pt x="6" y="42"/>
                    </a:lnTo>
                    <a:lnTo>
                      <a:pt x="6" y="60"/>
                    </a:lnTo>
                    <a:lnTo>
                      <a:pt x="6" y="42"/>
                    </a:lnTo>
                    <a:lnTo>
                      <a:pt x="6" y="84"/>
                    </a:lnTo>
                    <a:lnTo>
                      <a:pt x="6" y="54"/>
                    </a:lnTo>
                    <a:lnTo>
                      <a:pt x="6" y="90"/>
                    </a:lnTo>
                    <a:lnTo>
                      <a:pt x="6" y="66"/>
                    </a:lnTo>
                    <a:lnTo>
                      <a:pt x="6" y="72"/>
                    </a:lnTo>
                    <a:lnTo>
                      <a:pt x="6" y="24"/>
                    </a:lnTo>
                    <a:lnTo>
                      <a:pt x="6" y="60"/>
                    </a:lnTo>
                    <a:lnTo>
                      <a:pt x="6" y="54"/>
                    </a:lnTo>
                    <a:lnTo>
                      <a:pt x="6" y="84"/>
                    </a:lnTo>
                    <a:lnTo>
                      <a:pt x="6" y="66"/>
                    </a:lnTo>
                    <a:lnTo>
                      <a:pt x="6" y="78"/>
                    </a:lnTo>
                    <a:lnTo>
                      <a:pt x="6" y="36"/>
                    </a:lnTo>
                    <a:lnTo>
                      <a:pt x="6" y="48"/>
                    </a:lnTo>
                    <a:lnTo>
                      <a:pt x="6" y="66"/>
                    </a:lnTo>
                    <a:lnTo>
                      <a:pt x="6" y="66"/>
                    </a:lnTo>
                    <a:lnTo>
                      <a:pt x="6" y="66"/>
                    </a:lnTo>
                    <a:lnTo>
                      <a:pt x="6" y="90"/>
                    </a:lnTo>
                    <a:lnTo>
                      <a:pt x="6" y="72"/>
                    </a:lnTo>
                    <a:lnTo>
                      <a:pt x="6" y="48"/>
                    </a:lnTo>
                    <a:lnTo>
                      <a:pt x="6" y="78"/>
                    </a:lnTo>
                    <a:lnTo>
                      <a:pt x="6" y="84"/>
                    </a:lnTo>
                    <a:lnTo>
                      <a:pt x="6" y="78"/>
                    </a:lnTo>
                    <a:lnTo>
                      <a:pt x="6" y="54"/>
                    </a:lnTo>
                    <a:lnTo>
                      <a:pt x="6" y="60"/>
                    </a:lnTo>
                    <a:lnTo>
                      <a:pt x="6" y="72"/>
                    </a:lnTo>
                    <a:lnTo>
                      <a:pt x="6" y="60"/>
                    </a:lnTo>
                    <a:lnTo>
                      <a:pt x="6" y="84"/>
                    </a:lnTo>
                    <a:lnTo>
                      <a:pt x="6" y="54"/>
                    </a:lnTo>
                    <a:lnTo>
                      <a:pt x="6" y="60"/>
                    </a:lnTo>
                    <a:lnTo>
                      <a:pt x="6" y="84"/>
                    </a:lnTo>
                    <a:lnTo>
                      <a:pt x="6" y="60"/>
                    </a:lnTo>
                    <a:lnTo>
                      <a:pt x="6" y="90"/>
                    </a:lnTo>
                    <a:lnTo>
                      <a:pt x="6" y="66"/>
                    </a:lnTo>
                    <a:lnTo>
                      <a:pt x="6" y="102"/>
                    </a:lnTo>
                    <a:lnTo>
                      <a:pt x="6" y="60"/>
                    </a:lnTo>
                    <a:lnTo>
                      <a:pt x="6" y="48"/>
                    </a:lnTo>
                    <a:lnTo>
                      <a:pt x="6" y="90"/>
                    </a:lnTo>
                    <a:lnTo>
                      <a:pt x="6" y="60"/>
                    </a:lnTo>
                    <a:lnTo>
                      <a:pt x="6" y="60"/>
                    </a:lnTo>
                    <a:lnTo>
                      <a:pt x="6" y="60"/>
                    </a:lnTo>
                    <a:lnTo>
                      <a:pt x="6" y="48"/>
                    </a:lnTo>
                    <a:lnTo>
                      <a:pt x="6" y="42"/>
                    </a:lnTo>
                    <a:lnTo>
                      <a:pt x="6" y="54"/>
                    </a:lnTo>
                    <a:lnTo>
                      <a:pt x="6" y="48"/>
                    </a:lnTo>
                    <a:lnTo>
                      <a:pt x="6" y="12"/>
                    </a:lnTo>
                    <a:lnTo>
                      <a:pt x="6" y="108"/>
                    </a:lnTo>
                    <a:lnTo>
                      <a:pt x="6" y="60"/>
                    </a:lnTo>
                    <a:lnTo>
                      <a:pt x="6" y="72"/>
                    </a:lnTo>
                    <a:lnTo>
                      <a:pt x="6" y="42"/>
                    </a:lnTo>
                    <a:lnTo>
                      <a:pt x="6" y="66"/>
                    </a:lnTo>
                    <a:lnTo>
                      <a:pt x="6" y="54"/>
                    </a:lnTo>
                    <a:lnTo>
                      <a:pt x="6" y="54"/>
                    </a:lnTo>
                    <a:lnTo>
                      <a:pt x="6" y="60"/>
                    </a:lnTo>
                    <a:lnTo>
                      <a:pt x="6" y="78"/>
                    </a:lnTo>
                    <a:lnTo>
                      <a:pt x="6" y="66"/>
                    </a:lnTo>
                    <a:lnTo>
                      <a:pt x="6" y="66"/>
                    </a:lnTo>
                    <a:lnTo>
                      <a:pt x="6" y="96"/>
                    </a:lnTo>
                    <a:lnTo>
                      <a:pt x="6" y="90"/>
                    </a:lnTo>
                    <a:lnTo>
                      <a:pt x="6" y="54"/>
                    </a:lnTo>
                    <a:lnTo>
                      <a:pt x="6" y="66"/>
                    </a:lnTo>
                    <a:lnTo>
                      <a:pt x="6" y="60"/>
                    </a:lnTo>
                    <a:lnTo>
                      <a:pt x="6" y="72"/>
                    </a:lnTo>
                    <a:lnTo>
                      <a:pt x="6" y="78"/>
                    </a:lnTo>
                    <a:lnTo>
                      <a:pt x="6" y="36"/>
                    </a:lnTo>
                    <a:lnTo>
                      <a:pt x="6" y="78"/>
                    </a:lnTo>
                    <a:lnTo>
                      <a:pt x="6" y="36"/>
                    </a:lnTo>
                    <a:lnTo>
                      <a:pt x="6" y="54"/>
                    </a:lnTo>
                    <a:lnTo>
                      <a:pt x="6" y="78"/>
                    </a:lnTo>
                    <a:lnTo>
                      <a:pt x="6" y="42"/>
                    </a:lnTo>
                    <a:lnTo>
                      <a:pt x="6" y="18"/>
                    </a:lnTo>
                    <a:lnTo>
                      <a:pt x="6" y="48"/>
                    </a:lnTo>
                    <a:lnTo>
                      <a:pt x="6" y="60"/>
                    </a:lnTo>
                    <a:lnTo>
                      <a:pt x="6" y="48"/>
                    </a:lnTo>
                    <a:lnTo>
                      <a:pt x="6" y="42"/>
                    </a:lnTo>
                    <a:lnTo>
                      <a:pt x="6" y="72"/>
                    </a:lnTo>
                    <a:lnTo>
                      <a:pt x="6" y="90"/>
                    </a:lnTo>
                    <a:lnTo>
                      <a:pt x="6" y="36"/>
                    </a:lnTo>
                    <a:lnTo>
                      <a:pt x="6" y="60"/>
                    </a:lnTo>
                    <a:lnTo>
                      <a:pt x="6" y="78"/>
                    </a:lnTo>
                    <a:lnTo>
                      <a:pt x="6" y="84"/>
                    </a:lnTo>
                    <a:lnTo>
                      <a:pt x="6" y="42"/>
                    </a:lnTo>
                    <a:lnTo>
                      <a:pt x="6" y="66"/>
                    </a:lnTo>
                    <a:lnTo>
                      <a:pt x="6" y="72"/>
                    </a:lnTo>
                    <a:lnTo>
                      <a:pt x="6" y="84"/>
                    </a:lnTo>
                    <a:lnTo>
                      <a:pt x="6" y="72"/>
                    </a:lnTo>
                    <a:lnTo>
                      <a:pt x="6" y="54"/>
                    </a:lnTo>
                    <a:lnTo>
                      <a:pt x="12" y="30"/>
                    </a:lnTo>
                    <a:lnTo>
                      <a:pt x="12" y="18"/>
                    </a:lnTo>
                    <a:lnTo>
                      <a:pt x="12" y="66"/>
                    </a:lnTo>
                    <a:lnTo>
                      <a:pt x="12" y="78"/>
                    </a:lnTo>
                    <a:lnTo>
                      <a:pt x="12" y="54"/>
                    </a:lnTo>
                    <a:lnTo>
                      <a:pt x="12" y="54"/>
                    </a:lnTo>
                    <a:lnTo>
                      <a:pt x="12" y="90"/>
                    </a:lnTo>
                    <a:lnTo>
                      <a:pt x="12" y="42"/>
                    </a:lnTo>
                    <a:lnTo>
                      <a:pt x="12" y="60"/>
                    </a:lnTo>
                    <a:lnTo>
                      <a:pt x="12" y="66"/>
                    </a:lnTo>
                    <a:lnTo>
                      <a:pt x="12" y="54"/>
                    </a:lnTo>
                    <a:lnTo>
                      <a:pt x="12" y="66"/>
                    </a:lnTo>
                    <a:lnTo>
                      <a:pt x="12" y="30"/>
                    </a:lnTo>
                    <a:lnTo>
                      <a:pt x="12" y="66"/>
                    </a:lnTo>
                    <a:lnTo>
                      <a:pt x="12" y="90"/>
                    </a:lnTo>
                    <a:lnTo>
                      <a:pt x="12" y="72"/>
                    </a:lnTo>
                    <a:lnTo>
                      <a:pt x="12" y="54"/>
                    </a:lnTo>
                    <a:lnTo>
                      <a:pt x="12" y="42"/>
                    </a:lnTo>
                    <a:lnTo>
                      <a:pt x="12" y="48"/>
                    </a:lnTo>
                    <a:lnTo>
                      <a:pt x="12" y="66"/>
                    </a:lnTo>
                    <a:lnTo>
                      <a:pt x="12" y="78"/>
                    </a:lnTo>
                    <a:lnTo>
                      <a:pt x="12" y="78"/>
                    </a:lnTo>
                    <a:lnTo>
                      <a:pt x="12" y="54"/>
                    </a:lnTo>
                    <a:lnTo>
                      <a:pt x="12" y="66"/>
                    </a:lnTo>
                    <a:lnTo>
                      <a:pt x="12" y="72"/>
                    </a:lnTo>
                    <a:lnTo>
                      <a:pt x="12" y="60"/>
                    </a:lnTo>
                    <a:lnTo>
                      <a:pt x="12" y="42"/>
                    </a:lnTo>
                    <a:lnTo>
                      <a:pt x="12" y="96"/>
                    </a:lnTo>
                    <a:lnTo>
                      <a:pt x="12" y="78"/>
                    </a:lnTo>
                    <a:lnTo>
                      <a:pt x="12" y="90"/>
                    </a:lnTo>
                    <a:lnTo>
                      <a:pt x="12" y="96"/>
                    </a:lnTo>
                    <a:lnTo>
                      <a:pt x="12" y="36"/>
                    </a:lnTo>
                    <a:lnTo>
                      <a:pt x="12" y="84"/>
                    </a:lnTo>
                    <a:lnTo>
                      <a:pt x="12" y="24"/>
                    </a:lnTo>
                    <a:lnTo>
                      <a:pt x="12" y="90"/>
                    </a:lnTo>
                    <a:lnTo>
                      <a:pt x="12" y="48"/>
                    </a:lnTo>
                    <a:lnTo>
                      <a:pt x="12" y="72"/>
                    </a:lnTo>
                    <a:lnTo>
                      <a:pt x="12" y="54"/>
                    </a:lnTo>
                    <a:lnTo>
                      <a:pt x="12" y="48"/>
                    </a:lnTo>
                    <a:lnTo>
                      <a:pt x="12" y="78"/>
                    </a:lnTo>
                    <a:lnTo>
                      <a:pt x="12" y="54"/>
                    </a:lnTo>
                    <a:lnTo>
                      <a:pt x="12" y="42"/>
                    </a:lnTo>
                    <a:lnTo>
                      <a:pt x="12" y="72"/>
                    </a:lnTo>
                    <a:lnTo>
                      <a:pt x="12" y="54"/>
                    </a:lnTo>
                    <a:lnTo>
                      <a:pt x="12" y="12"/>
                    </a:lnTo>
                    <a:lnTo>
                      <a:pt x="12" y="60"/>
                    </a:lnTo>
                    <a:lnTo>
                      <a:pt x="12" y="78"/>
                    </a:lnTo>
                    <a:lnTo>
                      <a:pt x="12" y="60"/>
                    </a:lnTo>
                    <a:lnTo>
                      <a:pt x="12" y="66"/>
                    </a:lnTo>
                    <a:lnTo>
                      <a:pt x="12" y="54"/>
                    </a:lnTo>
                    <a:lnTo>
                      <a:pt x="12" y="60"/>
                    </a:lnTo>
                    <a:lnTo>
                      <a:pt x="12" y="54"/>
                    </a:lnTo>
                    <a:lnTo>
                      <a:pt x="12" y="60"/>
                    </a:lnTo>
                    <a:lnTo>
                      <a:pt x="12" y="36"/>
                    </a:lnTo>
                    <a:lnTo>
                      <a:pt x="12" y="60"/>
                    </a:lnTo>
                    <a:lnTo>
                      <a:pt x="12" y="84"/>
                    </a:lnTo>
                    <a:lnTo>
                      <a:pt x="12" y="72"/>
                    </a:lnTo>
                    <a:lnTo>
                      <a:pt x="12" y="66"/>
                    </a:lnTo>
                    <a:lnTo>
                      <a:pt x="12" y="54"/>
                    </a:lnTo>
                    <a:lnTo>
                      <a:pt x="12" y="66"/>
                    </a:lnTo>
                    <a:lnTo>
                      <a:pt x="12" y="90"/>
                    </a:lnTo>
                    <a:lnTo>
                      <a:pt x="12" y="60"/>
                    </a:lnTo>
                    <a:lnTo>
                      <a:pt x="12" y="54"/>
                    </a:lnTo>
                    <a:lnTo>
                      <a:pt x="12" y="78"/>
                    </a:lnTo>
                    <a:lnTo>
                      <a:pt x="12" y="84"/>
                    </a:lnTo>
                    <a:lnTo>
                      <a:pt x="12" y="108"/>
                    </a:lnTo>
                    <a:lnTo>
                      <a:pt x="12" y="84"/>
                    </a:lnTo>
                    <a:lnTo>
                      <a:pt x="12" y="30"/>
                    </a:lnTo>
                    <a:lnTo>
                      <a:pt x="12" y="72"/>
                    </a:lnTo>
                    <a:lnTo>
                      <a:pt x="12" y="66"/>
                    </a:lnTo>
                    <a:lnTo>
                      <a:pt x="12" y="66"/>
                    </a:lnTo>
                    <a:lnTo>
                      <a:pt x="12" y="72"/>
                    </a:lnTo>
                    <a:lnTo>
                      <a:pt x="12" y="72"/>
                    </a:lnTo>
                    <a:lnTo>
                      <a:pt x="12" y="78"/>
                    </a:lnTo>
                    <a:lnTo>
                      <a:pt x="12" y="78"/>
                    </a:lnTo>
                    <a:lnTo>
                      <a:pt x="12" y="42"/>
                    </a:lnTo>
                    <a:lnTo>
                      <a:pt x="12" y="48"/>
                    </a:lnTo>
                    <a:lnTo>
                      <a:pt x="12" y="54"/>
                    </a:lnTo>
                    <a:lnTo>
                      <a:pt x="12" y="84"/>
                    </a:lnTo>
                    <a:lnTo>
                      <a:pt x="12" y="54"/>
                    </a:lnTo>
                    <a:lnTo>
                      <a:pt x="12" y="54"/>
                    </a:lnTo>
                    <a:lnTo>
                      <a:pt x="12" y="66"/>
                    </a:lnTo>
                    <a:lnTo>
                      <a:pt x="12" y="36"/>
                    </a:lnTo>
                    <a:lnTo>
                      <a:pt x="12" y="78"/>
                    </a:lnTo>
                    <a:lnTo>
                      <a:pt x="12" y="54"/>
                    </a:lnTo>
                    <a:lnTo>
                      <a:pt x="12" y="84"/>
                    </a:lnTo>
                    <a:lnTo>
                      <a:pt x="12" y="42"/>
                    </a:lnTo>
                    <a:lnTo>
                      <a:pt x="12" y="84"/>
                    </a:lnTo>
                    <a:lnTo>
                      <a:pt x="12" y="66"/>
                    </a:lnTo>
                    <a:lnTo>
                      <a:pt x="12" y="66"/>
                    </a:lnTo>
                    <a:lnTo>
                      <a:pt x="12" y="24"/>
                    </a:lnTo>
                    <a:lnTo>
                      <a:pt x="12" y="66"/>
                    </a:lnTo>
                    <a:lnTo>
                      <a:pt x="12" y="78"/>
                    </a:lnTo>
                    <a:lnTo>
                      <a:pt x="12" y="48"/>
                    </a:lnTo>
                    <a:lnTo>
                      <a:pt x="12" y="42"/>
                    </a:lnTo>
                    <a:lnTo>
                      <a:pt x="12" y="66"/>
                    </a:lnTo>
                    <a:lnTo>
                      <a:pt x="12" y="54"/>
                    </a:lnTo>
                    <a:lnTo>
                      <a:pt x="12" y="54"/>
                    </a:lnTo>
                    <a:lnTo>
                      <a:pt x="12" y="78"/>
                    </a:lnTo>
                    <a:lnTo>
                      <a:pt x="12" y="18"/>
                    </a:lnTo>
                    <a:lnTo>
                      <a:pt x="12" y="90"/>
                    </a:lnTo>
                    <a:lnTo>
                      <a:pt x="12" y="72"/>
                    </a:lnTo>
                    <a:lnTo>
                      <a:pt x="18" y="72"/>
                    </a:lnTo>
                    <a:lnTo>
                      <a:pt x="18" y="96"/>
                    </a:lnTo>
                    <a:lnTo>
                      <a:pt x="18" y="48"/>
                    </a:lnTo>
                    <a:lnTo>
                      <a:pt x="18" y="72"/>
                    </a:lnTo>
                    <a:lnTo>
                      <a:pt x="18" y="36"/>
                    </a:lnTo>
                    <a:lnTo>
                      <a:pt x="18" y="90"/>
                    </a:lnTo>
                    <a:lnTo>
                      <a:pt x="18" y="66"/>
                    </a:lnTo>
                    <a:lnTo>
                      <a:pt x="18" y="48"/>
                    </a:lnTo>
                    <a:lnTo>
                      <a:pt x="18" y="30"/>
                    </a:lnTo>
                    <a:lnTo>
                      <a:pt x="18" y="36"/>
                    </a:lnTo>
                    <a:lnTo>
                      <a:pt x="18" y="78"/>
                    </a:lnTo>
                    <a:lnTo>
                      <a:pt x="18" y="60"/>
                    </a:lnTo>
                    <a:lnTo>
                      <a:pt x="18" y="42"/>
                    </a:lnTo>
                    <a:lnTo>
                      <a:pt x="18" y="54"/>
                    </a:lnTo>
                    <a:lnTo>
                      <a:pt x="18" y="84"/>
                    </a:lnTo>
                    <a:lnTo>
                      <a:pt x="18" y="60"/>
                    </a:lnTo>
                    <a:lnTo>
                      <a:pt x="18" y="72"/>
                    </a:lnTo>
                    <a:lnTo>
                      <a:pt x="18" y="6"/>
                    </a:lnTo>
                    <a:lnTo>
                      <a:pt x="18" y="36"/>
                    </a:lnTo>
                    <a:lnTo>
                      <a:pt x="18" y="84"/>
                    </a:lnTo>
                    <a:lnTo>
                      <a:pt x="18" y="84"/>
                    </a:lnTo>
                    <a:lnTo>
                      <a:pt x="18" y="60"/>
                    </a:lnTo>
                    <a:lnTo>
                      <a:pt x="18" y="72"/>
                    </a:lnTo>
                    <a:lnTo>
                      <a:pt x="18" y="48"/>
                    </a:lnTo>
                    <a:lnTo>
                      <a:pt x="18" y="78"/>
                    </a:lnTo>
                    <a:lnTo>
                      <a:pt x="18" y="60"/>
                    </a:lnTo>
                    <a:lnTo>
                      <a:pt x="18" y="54"/>
                    </a:lnTo>
                    <a:lnTo>
                      <a:pt x="18" y="48"/>
                    </a:lnTo>
                    <a:lnTo>
                      <a:pt x="18" y="66"/>
                    </a:lnTo>
                    <a:lnTo>
                      <a:pt x="18" y="72"/>
                    </a:lnTo>
                    <a:lnTo>
                      <a:pt x="18" y="84"/>
                    </a:lnTo>
                    <a:lnTo>
                      <a:pt x="18" y="42"/>
                    </a:lnTo>
                    <a:lnTo>
                      <a:pt x="18" y="60"/>
                    </a:lnTo>
                    <a:lnTo>
                      <a:pt x="18" y="48"/>
                    </a:lnTo>
                    <a:lnTo>
                      <a:pt x="18" y="54"/>
                    </a:lnTo>
                    <a:lnTo>
                      <a:pt x="18" y="78"/>
                    </a:lnTo>
                    <a:lnTo>
                      <a:pt x="18" y="66"/>
                    </a:lnTo>
                    <a:lnTo>
                      <a:pt x="18" y="48"/>
                    </a:lnTo>
                    <a:lnTo>
                      <a:pt x="18" y="66"/>
                    </a:lnTo>
                    <a:lnTo>
                      <a:pt x="18" y="60"/>
                    </a:lnTo>
                    <a:lnTo>
                      <a:pt x="18" y="54"/>
                    </a:lnTo>
                    <a:lnTo>
                      <a:pt x="18" y="66"/>
                    </a:lnTo>
                    <a:lnTo>
                      <a:pt x="18" y="54"/>
                    </a:lnTo>
                    <a:lnTo>
                      <a:pt x="18" y="72"/>
                    </a:lnTo>
                    <a:lnTo>
                      <a:pt x="18" y="30"/>
                    </a:lnTo>
                    <a:lnTo>
                      <a:pt x="18" y="90"/>
                    </a:lnTo>
                    <a:lnTo>
                      <a:pt x="18" y="72"/>
                    </a:lnTo>
                    <a:lnTo>
                      <a:pt x="18" y="72"/>
                    </a:lnTo>
                    <a:lnTo>
                      <a:pt x="18" y="66"/>
                    </a:lnTo>
                    <a:lnTo>
                      <a:pt x="18" y="54"/>
                    </a:lnTo>
                    <a:lnTo>
                      <a:pt x="18" y="48"/>
                    </a:lnTo>
                    <a:lnTo>
                      <a:pt x="18" y="30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18" y="66"/>
                    </a:lnTo>
                    <a:lnTo>
                      <a:pt x="18" y="36"/>
                    </a:lnTo>
                    <a:lnTo>
                      <a:pt x="18" y="66"/>
                    </a:lnTo>
                    <a:lnTo>
                      <a:pt x="18" y="96"/>
                    </a:lnTo>
                    <a:lnTo>
                      <a:pt x="18" y="72"/>
                    </a:lnTo>
                    <a:lnTo>
                      <a:pt x="18" y="60"/>
                    </a:lnTo>
                    <a:lnTo>
                      <a:pt x="18" y="42"/>
                    </a:lnTo>
                    <a:lnTo>
                      <a:pt x="18" y="48"/>
                    </a:lnTo>
                    <a:lnTo>
                      <a:pt x="18" y="48"/>
                    </a:lnTo>
                    <a:lnTo>
                      <a:pt x="18" y="72"/>
                    </a:lnTo>
                    <a:lnTo>
                      <a:pt x="18" y="48"/>
                    </a:lnTo>
                    <a:lnTo>
                      <a:pt x="18" y="42"/>
                    </a:lnTo>
                    <a:lnTo>
                      <a:pt x="18" y="24"/>
                    </a:lnTo>
                    <a:lnTo>
                      <a:pt x="18" y="84"/>
                    </a:lnTo>
                    <a:lnTo>
                      <a:pt x="18" y="102"/>
                    </a:lnTo>
                    <a:lnTo>
                      <a:pt x="18" y="42"/>
                    </a:lnTo>
                    <a:lnTo>
                      <a:pt x="18" y="84"/>
                    </a:lnTo>
                    <a:lnTo>
                      <a:pt x="18" y="42"/>
                    </a:lnTo>
                    <a:lnTo>
                      <a:pt x="18" y="66"/>
                    </a:lnTo>
                    <a:lnTo>
                      <a:pt x="18" y="24"/>
                    </a:lnTo>
                    <a:lnTo>
                      <a:pt x="18" y="60"/>
                    </a:lnTo>
                    <a:lnTo>
                      <a:pt x="18" y="96"/>
                    </a:lnTo>
                    <a:lnTo>
                      <a:pt x="18" y="18"/>
                    </a:lnTo>
                    <a:lnTo>
                      <a:pt x="18" y="78"/>
                    </a:lnTo>
                    <a:lnTo>
                      <a:pt x="18" y="36"/>
                    </a:lnTo>
                    <a:lnTo>
                      <a:pt x="18" y="78"/>
                    </a:lnTo>
                    <a:lnTo>
                      <a:pt x="18" y="90"/>
                    </a:lnTo>
                    <a:lnTo>
                      <a:pt x="18" y="60"/>
                    </a:lnTo>
                    <a:lnTo>
                      <a:pt x="18" y="24"/>
                    </a:lnTo>
                    <a:lnTo>
                      <a:pt x="18" y="66"/>
                    </a:lnTo>
                    <a:lnTo>
                      <a:pt x="18" y="48"/>
                    </a:lnTo>
                    <a:lnTo>
                      <a:pt x="18" y="54"/>
                    </a:lnTo>
                    <a:lnTo>
                      <a:pt x="18" y="78"/>
                    </a:lnTo>
                    <a:lnTo>
                      <a:pt x="18" y="60"/>
                    </a:lnTo>
                    <a:lnTo>
                      <a:pt x="18" y="60"/>
                    </a:lnTo>
                    <a:lnTo>
                      <a:pt x="18" y="96"/>
                    </a:lnTo>
                    <a:lnTo>
                      <a:pt x="18" y="42"/>
                    </a:lnTo>
                    <a:lnTo>
                      <a:pt x="18" y="60"/>
                    </a:lnTo>
                    <a:lnTo>
                      <a:pt x="18" y="78"/>
                    </a:lnTo>
                    <a:lnTo>
                      <a:pt x="18" y="66"/>
                    </a:lnTo>
                    <a:lnTo>
                      <a:pt x="18" y="90"/>
                    </a:lnTo>
                    <a:lnTo>
                      <a:pt x="18" y="66"/>
                    </a:lnTo>
                    <a:lnTo>
                      <a:pt x="18" y="36"/>
                    </a:lnTo>
                    <a:lnTo>
                      <a:pt x="18" y="48"/>
                    </a:lnTo>
                    <a:lnTo>
                      <a:pt x="18" y="60"/>
                    </a:lnTo>
                    <a:lnTo>
                      <a:pt x="18" y="48"/>
                    </a:lnTo>
                    <a:lnTo>
                      <a:pt x="18" y="66"/>
                    </a:lnTo>
                    <a:lnTo>
                      <a:pt x="18" y="48"/>
                    </a:lnTo>
                    <a:lnTo>
                      <a:pt x="18" y="78"/>
                    </a:lnTo>
                    <a:lnTo>
                      <a:pt x="24" y="66"/>
                    </a:lnTo>
                    <a:lnTo>
                      <a:pt x="24" y="66"/>
                    </a:lnTo>
                    <a:lnTo>
                      <a:pt x="24" y="66"/>
                    </a:lnTo>
                    <a:lnTo>
                      <a:pt x="24" y="42"/>
                    </a:lnTo>
                    <a:lnTo>
                      <a:pt x="24" y="72"/>
                    </a:lnTo>
                    <a:lnTo>
                      <a:pt x="24" y="66"/>
                    </a:lnTo>
                    <a:lnTo>
                      <a:pt x="24" y="66"/>
                    </a:lnTo>
                    <a:lnTo>
                      <a:pt x="24" y="78"/>
                    </a:lnTo>
                    <a:lnTo>
                      <a:pt x="24" y="24"/>
                    </a:lnTo>
                    <a:lnTo>
                      <a:pt x="24" y="66"/>
                    </a:lnTo>
                    <a:lnTo>
                      <a:pt x="24" y="54"/>
                    </a:lnTo>
                    <a:lnTo>
                      <a:pt x="24" y="96"/>
                    </a:lnTo>
                    <a:lnTo>
                      <a:pt x="24" y="54"/>
                    </a:lnTo>
                    <a:lnTo>
                      <a:pt x="24" y="30"/>
                    </a:lnTo>
                    <a:lnTo>
                      <a:pt x="24" y="48"/>
                    </a:lnTo>
                    <a:lnTo>
                      <a:pt x="24" y="0"/>
                    </a:lnTo>
                    <a:lnTo>
                      <a:pt x="24" y="72"/>
                    </a:lnTo>
                    <a:lnTo>
                      <a:pt x="24" y="60"/>
                    </a:lnTo>
                    <a:lnTo>
                      <a:pt x="24" y="84"/>
                    </a:lnTo>
                    <a:lnTo>
                      <a:pt x="24" y="60"/>
                    </a:lnTo>
                    <a:lnTo>
                      <a:pt x="24" y="84"/>
                    </a:lnTo>
                    <a:lnTo>
                      <a:pt x="24" y="54"/>
                    </a:lnTo>
                    <a:lnTo>
                      <a:pt x="24" y="48"/>
                    </a:lnTo>
                    <a:lnTo>
                      <a:pt x="24" y="36"/>
                    </a:lnTo>
                    <a:lnTo>
                      <a:pt x="24" y="48"/>
                    </a:lnTo>
                    <a:lnTo>
                      <a:pt x="24" y="78"/>
                    </a:lnTo>
                    <a:lnTo>
                      <a:pt x="24" y="78"/>
                    </a:lnTo>
                    <a:lnTo>
                      <a:pt x="24" y="72"/>
                    </a:lnTo>
                    <a:lnTo>
                      <a:pt x="24" y="72"/>
                    </a:lnTo>
                    <a:lnTo>
                      <a:pt x="24" y="66"/>
                    </a:lnTo>
                    <a:lnTo>
                      <a:pt x="24" y="60"/>
                    </a:lnTo>
                    <a:lnTo>
                      <a:pt x="24" y="60"/>
                    </a:lnTo>
                    <a:lnTo>
                      <a:pt x="24" y="72"/>
                    </a:lnTo>
                    <a:lnTo>
                      <a:pt x="24" y="72"/>
                    </a:lnTo>
                    <a:lnTo>
                      <a:pt x="24" y="54"/>
                    </a:lnTo>
                    <a:lnTo>
                      <a:pt x="24" y="90"/>
                    </a:lnTo>
                    <a:lnTo>
                      <a:pt x="24" y="42"/>
                    </a:lnTo>
                    <a:lnTo>
                      <a:pt x="24" y="66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24" y="72"/>
                    </a:lnTo>
                    <a:lnTo>
                      <a:pt x="24" y="66"/>
                    </a:lnTo>
                    <a:lnTo>
                      <a:pt x="24" y="54"/>
                    </a:lnTo>
                    <a:lnTo>
                      <a:pt x="24" y="42"/>
                    </a:lnTo>
                    <a:lnTo>
                      <a:pt x="24" y="48"/>
                    </a:lnTo>
                    <a:lnTo>
                      <a:pt x="24" y="54"/>
                    </a:lnTo>
                    <a:lnTo>
                      <a:pt x="24" y="24"/>
                    </a:lnTo>
                    <a:lnTo>
                      <a:pt x="24" y="60"/>
                    </a:lnTo>
                    <a:lnTo>
                      <a:pt x="24" y="72"/>
                    </a:lnTo>
                    <a:lnTo>
                      <a:pt x="24" y="18"/>
                    </a:lnTo>
                    <a:lnTo>
                      <a:pt x="24" y="48"/>
                    </a:lnTo>
                    <a:lnTo>
                      <a:pt x="24" y="36"/>
                    </a:lnTo>
                    <a:lnTo>
                      <a:pt x="24" y="48"/>
                    </a:lnTo>
                    <a:lnTo>
                      <a:pt x="24" y="60"/>
                    </a:lnTo>
                    <a:lnTo>
                      <a:pt x="24" y="78"/>
                    </a:lnTo>
                    <a:lnTo>
                      <a:pt x="24" y="66"/>
                    </a:lnTo>
                    <a:lnTo>
                      <a:pt x="24" y="42"/>
                    </a:lnTo>
                    <a:lnTo>
                      <a:pt x="24" y="48"/>
                    </a:lnTo>
                    <a:lnTo>
                      <a:pt x="24" y="30"/>
                    </a:lnTo>
                    <a:lnTo>
                      <a:pt x="24" y="54"/>
                    </a:lnTo>
                    <a:lnTo>
                      <a:pt x="24" y="84"/>
                    </a:lnTo>
                    <a:lnTo>
                      <a:pt x="24" y="30"/>
                    </a:lnTo>
                    <a:lnTo>
                      <a:pt x="24" y="84"/>
                    </a:lnTo>
                    <a:lnTo>
                      <a:pt x="24" y="108"/>
                    </a:lnTo>
                    <a:lnTo>
                      <a:pt x="24" y="60"/>
                    </a:lnTo>
                    <a:lnTo>
                      <a:pt x="24" y="54"/>
                    </a:lnTo>
                    <a:lnTo>
                      <a:pt x="24" y="60"/>
                    </a:lnTo>
                    <a:lnTo>
                      <a:pt x="24" y="90"/>
                    </a:lnTo>
                    <a:lnTo>
                      <a:pt x="24" y="42"/>
                    </a:lnTo>
                    <a:lnTo>
                      <a:pt x="24" y="90"/>
                    </a:lnTo>
                    <a:lnTo>
                      <a:pt x="24" y="60"/>
                    </a:lnTo>
                    <a:lnTo>
                      <a:pt x="24" y="42"/>
                    </a:lnTo>
                    <a:lnTo>
                      <a:pt x="24" y="48"/>
                    </a:lnTo>
                    <a:lnTo>
                      <a:pt x="24" y="78"/>
                    </a:lnTo>
                    <a:lnTo>
                      <a:pt x="24" y="24"/>
                    </a:lnTo>
                    <a:lnTo>
                      <a:pt x="24" y="30"/>
                    </a:lnTo>
                    <a:lnTo>
                      <a:pt x="24" y="72"/>
                    </a:lnTo>
                    <a:lnTo>
                      <a:pt x="24" y="66"/>
                    </a:lnTo>
                    <a:lnTo>
                      <a:pt x="24" y="72"/>
                    </a:lnTo>
                    <a:lnTo>
                      <a:pt x="24" y="42"/>
                    </a:lnTo>
                    <a:lnTo>
                      <a:pt x="24" y="48"/>
                    </a:lnTo>
                    <a:lnTo>
                      <a:pt x="24" y="66"/>
                    </a:lnTo>
                    <a:lnTo>
                      <a:pt x="24" y="84"/>
                    </a:lnTo>
                    <a:lnTo>
                      <a:pt x="24" y="72"/>
                    </a:lnTo>
                    <a:lnTo>
                      <a:pt x="24" y="42"/>
                    </a:lnTo>
                    <a:lnTo>
                      <a:pt x="24" y="60"/>
                    </a:lnTo>
                    <a:lnTo>
                      <a:pt x="24" y="42"/>
                    </a:lnTo>
                    <a:lnTo>
                      <a:pt x="24" y="66"/>
                    </a:lnTo>
                    <a:lnTo>
                      <a:pt x="24" y="84"/>
                    </a:lnTo>
                    <a:lnTo>
                      <a:pt x="24" y="54"/>
                    </a:lnTo>
                    <a:lnTo>
                      <a:pt x="24" y="90"/>
                    </a:lnTo>
                    <a:lnTo>
                      <a:pt x="24" y="90"/>
                    </a:lnTo>
                    <a:lnTo>
                      <a:pt x="24" y="66"/>
                    </a:lnTo>
                    <a:lnTo>
                      <a:pt x="24" y="54"/>
                    </a:lnTo>
                    <a:lnTo>
                      <a:pt x="24" y="90"/>
                    </a:lnTo>
                    <a:lnTo>
                      <a:pt x="24" y="66"/>
                    </a:lnTo>
                    <a:lnTo>
                      <a:pt x="24" y="54"/>
                    </a:lnTo>
                    <a:lnTo>
                      <a:pt x="24" y="42"/>
                    </a:lnTo>
                    <a:lnTo>
                      <a:pt x="24" y="78"/>
                    </a:lnTo>
                    <a:lnTo>
                      <a:pt x="24" y="72"/>
                    </a:lnTo>
                    <a:lnTo>
                      <a:pt x="24" y="48"/>
                    </a:lnTo>
                    <a:lnTo>
                      <a:pt x="24" y="60"/>
                    </a:lnTo>
                    <a:lnTo>
                      <a:pt x="30" y="48"/>
                    </a:lnTo>
                    <a:lnTo>
                      <a:pt x="30" y="102"/>
                    </a:lnTo>
                    <a:lnTo>
                      <a:pt x="30" y="72"/>
                    </a:lnTo>
                    <a:lnTo>
                      <a:pt x="30" y="72"/>
                    </a:lnTo>
                    <a:lnTo>
                      <a:pt x="30" y="60"/>
                    </a:lnTo>
                    <a:lnTo>
                      <a:pt x="30" y="54"/>
                    </a:lnTo>
                    <a:lnTo>
                      <a:pt x="30" y="48"/>
                    </a:lnTo>
                    <a:lnTo>
                      <a:pt x="30" y="78"/>
                    </a:lnTo>
                    <a:lnTo>
                      <a:pt x="30" y="60"/>
                    </a:lnTo>
                    <a:lnTo>
                      <a:pt x="30" y="54"/>
                    </a:lnTo>
                    <a:lnTo>
                      <a:pt x="30" y="66"/>
                    </a:lnTo>
                    <a:lnTo>
                      <a:pt x="30" y="48"/>
                    </a:lnTo>
                    <a:lnTo>
                      <a:pt x="30" y="90"/>
                    </a:lnTo>
                    <a:lnTo>
                      <a:pt x="30" y="36"/>
                    </a:lnTo>
                    <a:lnTo>
                      <a:pt x="30" y="78"/>
                    </a:lnTo>
                    <a:lnTo>
                      <a:pt x="30" y="42"/>
                    </a:lnTo>
                    <a:lnTo>
                      <a:pt x="30" y="60"/>
                    </a:lnTo>
                    <a:lnTo>
                      <a:pt x="30" y="54"/>
                    </a:lnTo>
                    <a:lnTo>
                      <a:pt x="30" y="96"/>
                    </a:lnTo>
                    <a:lnTo>
                      <a:pt x="30" y="84"/>
                    </a:lnTo>
                    <a:lnTo>
                      <a:pt x="30" y="42"/>
                    </a:lnTo>
                    <a:lnTo>
                      <a:pt x="30" y="48"/>
                    </a:lnTo>
                    <a:lnTo>
                      <a:pt x="30" y="54"/>
                    </a:lnTo>
                    <a:lnTo>
                      <a:pt x="30" y="42"/>
                    </a:lnTo>
                    <a:lnTo>
                      <a:pt x="30" y="24"/>
                    </a:lnTo>
                    <a:lnTo>
                      <a:pt x="30" y="48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30" y="66"/>
                    </a:lnTo>
                    <a:lnTo>
                      <a:pt x="30" y="96"/>
                    </a:lnTo>
                    <a:lnTo>
                      <a:pt x="30" y="66"/>
                    </a:lnTo>
                    <a:lnTo>
                      <a:pt x="30" y="54"/>
                    </a:lnTo>
                    <a:lnTo>
                      <a:pt x="30" y="36"/>
                    </a:lnTo>
                    <a:lnTo>
                      <a:pt x="30" y="78"/>
                    </a:lnTo>
                    <a:lnTo>
                      <a:pt x="30" y="84"/>
                    </a:lnTo>
                    <a:lnTo>
                      <a:pt x="30" y="72"/>
                    </a:lnTo>
                    <a:lnTo>
                      <a:pt x="30" y="84"/>
                    </a:lnTo>
                    <a:lnTo>
                      <a:pt x="30" y="42"/>
                    </a:lnTo>
                    <a:lnTo>
                      <a:pt x="30" y="96"/>
                    </a:lnTo>
                    <a:lnTo>
                      <a:pt x="30" y="72"/>
                    </a:lnTo>
                    <a:lnTo>
                      <a:pt x="30" y="90"/>
                    </a:lnTo>
                    <a:lnTo>
                      <a:pt x="30" y="78"/>
                    </a:lnTo>
                    <a:lnTo>
                      <a:pt x="30" y="90"/>
                    </a:lnTo>
                    <a:lnTo>
                      <a:pt x="30" y="60"/>
                    </a:lnTo>
                    <a:lnTo>
                      <a:pt x="30" y="54"/>
                    </a:lnTo>
                    <a:lnTo>
                      <a:pt x="30" y="42"/>
                    </a:lnTo>
                    <a:lnTo>
                      <a:pt x="30" y="66"/>
                    </a:lnTo>
                    <a:lnTo>
                      <a:pt x="30" y="78"/>
                    </a:lnTo>
                    <a:lnTo>
                      <a:pt x="30" y="36"/>
                    </a:lnTo>
                    <a:lnTo>
                      <a:pt x="30" y="36"/>
                    </a:lnTo>
                    <a:lnTo>
                      <a:pt x="30" y="72"/>
                    </a:lnTo>
                    <a:lnTo>
                      <a:pt x="30" y="78"/>
                    </a:lnTo>
                    <a:lnTo>
                      <a:pt x="30" y="54"/>
                    </a:lnTo>
                    <a:lnTo>
                      <a:pt x="30" y="78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30" y="78"/>
                    </a:lnTo>
                    <a:lnTo>
                      <a:pt x="30" y="90"/>
                    </a:lnTo>
                    <a:lnTo>
                      <a:pt x="30" y="36"/>
                    </a:lnTo>
                    <a:lnTo>
                      <a:pt x="30" y="66"/>
                    </a:lnTo>
                    <a:lnTo>
                      <a:pt x="30" y="78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48"/>
                    </a:lnTo>
                    <a:lnTo>
                      <a:pt x="30" y="84"/>
                    </a:lnTo>
                    <a:lnTo>
                      <a:pt x="30" y="36"/>
                    </a:lnTo>
                    <a:lnTo>
                      <a:pt x="30" y="72"/>
                    </a:lnTo>
                    <a:lnTo>
                      <a:pt x="30" y="66"/>
                    </a:lnTo>
                    <a:lnTo>
                      <a:pt x="30" y="48"/>
                    </a:lnTo>
                    <a:lnTo>
                      <a:pt x="30" y="36"/>
                    </a:lnTo>
                    <a:lnTo>
                      <a:pt x="30" y="36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18"/>
                    </a:lnTo>
                    <a:lnTo>
                      <a:pt x="30" y="54"/>
                    </a:lnTo>
                    <a:lnTo>
                      <a:pt x="30" y="96"/>
                    </a:lnTo>
                    <a:lnTo>
                      <a:pt x="30" y="30"/>
                    </a:lnTo>
                    <a:lnTo>
                      <a:pt x="30" y="66"/>
                    </a:lnTo>
                    <a:lnTo>
                      <a:pt x="30" y="78"/>
                    </a:lnTo>
                    <a:lnTo>
                      <a:pt x="30" y="66"/>
                    </a:lnTo>
                    <a:lnTo>
                      <a:pt x="30" y="30"/>
                    </a:lnTo>
                    <a:lnTo>
                      <a:pt x="30" y="36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30" y="36"/>
                    </a:lnTo>
                    <a:lnTo>
                      <a:pt x="30" y="42"/>
                    </a:lnTo>
                    <a:lnTo>
                      <a:pt x="30" y="48"/>
                    </a:lnTo>
                    <a:lnTo>
                      <a:pt x="30" y="60"/>
                    </a:lnTo>
                    <a:lnTo>
                      <a:pt x="30" y="30"/>
                    </a:lnTo>
                    <a:lnTo>
                      <a:pt x="30" y="60"/>
                    </a:lnTo>
                    <a:lnTo>
                      <a:pt x="30" y="24"/>
                    </a:lnTo>
                    <a:lnTo>
                      <a:pt x="30" y="30"/>
                    </a:lnTo>
                    <a:lnTo>
                      <a:pt x="30" y="66"/>
                    </a:lnTo>
                    <a:lnTo>
                      <a:pt x="30" y="60"/>
                    </a:lnTo>
                    <a:lnTo>
                      <a:pt x="30" y="48"/>
                    </a:lnTo>
                    <a:lnTo>
                      <a:pt x="30" y="42"/>
                    </a:lnTo>
                    <a:lnTo>
                      <a:pt x="30" y="54"/>
                    </a:lnTo>
                    <a:lnTo>
                      <a:pt x="30" y="72"/>
                    </a:lnTo>
                    <a:lnTo>
                      <a:pt x="30" y="72"/>
                    </a:lnTo>
                    <a:lnTo>
                      <a:pt x="30" y="18"/>
                    </a:lnTo>
                    <a:lnTo>
                      <a:pt x="30" y="30"/>
                    </a:lnTo>
                    <a:lnTo>
                      <a:pt x="36" y="18"/>
                    </a:lnTo>
                    <a:lnTo>
                      <a:pt x="36" y="90"/>
                    </a:lnTo>
                    <a:lnTo>
                      <a:pt x="36" y="60"/>
                    </a:lnTo>
                    <a:lnTo>
                      <a:pt x="36" y="30"/>
                    </a:lnTo>
                    <a:lnTo>
                      <a:pt x="36" y="54"/>
                    </a:lnTo>
                    <a:lnTo>
                      <a:pt x="36" y="60"/>
                    </a:lnTo>
                    <a:lnTo>
                      <a:pt x="36" y="36"/>
                    </a:lnTo>
                    <a:lnTo>
                      <a:pt x="36" y="42"/>
                    </a:lnTo>
                    <a:lnTo>
                      <a:pt x="36" y="84"/>
                    </a:lnTo>
                    <a:lnTo>
                      <a:pt x="36" y="66"/>
                    </a:lnTo>
                    <a:lnTo>
                      <a:pt x="36" y="78"/>
                    </a:lnTo>
                    <a:lnTo>
                      <a:pt x="36" y="60"/>
                    </a:lnTo>
                    <a:lnTo>
                      <a:pt x="36" y="66"/>
                    </a:lnTo>
                    <a:lnTo>
                      <a:pt x="36" y="78"/>
                    </a:lnTo>
                    <a:lnTo>
                      <a:pt x="36" y="36"/>
                    </a:lnTo>
                    <a:lnTo>
                      <a:pt x="36" y="42"/>
                    </a:lnTo>
                    <a:lnTo>
                      <a:pt x="36" y="66"/>
                    </a:lnTo>
                    <a:lnTo>
                      <a:pt x="36" y="78"/>
                    </a:lnTo>
                    <a:lnTo>
                      <a:pt x="36" y="66"/>
                    </a:lnTo>
                    <a:lnTo>
                      <a:pt x="36" y="78"/>
                    </a:lnTo>
                    <a:lnTo>
                      <a:pt x="36" y="96"/>
                    </a:lnTo>
                    <a:lnTo>
                      <a:pt x="36" y="72"/>
                    </a:lnTo>
                    <a:lnTo>
                      <a:pt x="36" y="60"/>
                    </a:lnTo>
                    <a:lnTo>
                      <a:pt x="36" y="90"/>
                    </a:lnTo>
                    <a:lnTo>
                      <a:pt x="36" y="36"/>
                    </a:lnTo>
                    <a:lnTo>
                      <a:pt x="36" y="78"/>
                    </a:lnTo>
                    <a:lnTo>
                      <a:pt x="36" y="24"/>
                    </a:lnTo>
                    <a:lnTo>
                      <a:pt x="36" y="54"/>
                    </a:lnTo>
                    <a:lnTo>
                      <a:pt x="36" y="60"/>
                    </a:lnTo>
                    <a:lnTo>
                      <a:pt x="36" y="48"/>
                    </a:lnTo>
                    <a:lnTo>
                      <a:pt x="36" y="54"/>
                    </a:lnTo>
                    <a:lnTo>
                      <a:pt x="36" y="60"/>
                    </a:lnTo>
                    <a:lnTo>
                      <a:pt x="36" y="60"/>
                    </a:lnTo>
                    <a:lnTo>
                      <a:pt x="36" y="66"/>
                    </a:lnTo>
                    <a:lnTo>
                      <a:pt x="36" y="48"/>
                    </a:lnTo>
                    <a:lnTo>
                      <a:pt x="36" y="78"/>
                    </a:lnTo>
                    <a:lnTo>
                      <a:pt x="36" y="72"/>
                    </a:lnTo>
                    <a:lnTo>
                      <a:pt x="36" y="54"/>
                    </a:lnTo>
                    <a:lnTo>
                      <a:pt x="36" y="42"/>
                    </a:lnTo>
                    <a:lnTo>
                      <a:pt x="36" y="84"/>
                    </a:lnTo>
                    <a:lnTo>
                      <a:pt x="36" y="90"/>
                    </a:lnTo>
                    <a:lnTo>
                      <a:pt x="36" y="36"/>
                    </a:lnTo>
                    <a:lnTo>
                      <a:pt x="36" y="48"/>
                    </a:lnTo>
                    <a:lnTo>
                      <a:pt x="36" y="54"/>
                    </a:lnTo>
                    <a:lnTo>
                      <a:pt x="36" y="66"/>
                    </a:lnTo>
                    <a:lnTo>
                      <a:pt x="36" y="54"/>
                    </a:lnTo>
                    <a:lnTo>
                      <a:pt x="36" y="66"/>
                    </a:lnTo>
                    <a:lnTo>
                      <a:pt x="36" y="120"/>
                    </a:lnTo>
                    <a:lnTo>
                      <a:pt x="36" y="96"/>
                    </a:lnTo>
                    <a:lnTo>
                      <a:pt x="36" y="18"/>
                    </a:lnTo>
                    <a:lnTo>
                      <a:pt x="36" y="78"/>
                    </a:lnTo>
                    <a:lnTo>
                      <a:pt x="36" y="96"/>
                    </a:lnTo>
                    <a:lnTo>
                      <a:pt x="36" y="54"/>
                    </a:lnTo>
                    <a:lnTo>
                      <a:pt x="36" y="60"/>
                    </a:lnTo>
                    <a:lnTo>
                      <a:pt x="36" y="42"/>
                    </a:lnTo>
                    <a:lnTo>
                      <a:pt x="36" y="78"/>
                    </a:lnTo>
                    <a:lnTo>
                      <a:pt x="36" y="72"/>
                    </a:lnTo>
                    <a:lnTo>
                      <a:pt x="36" y="102"/>
                    </a:lnTo>
                    <a:lnTo>
                      <a:pt x="36" y="48"/>
                    </a:lnTo>
                    <a:lnTo>
                      <a:pt x="36" y="36"/>
                    </a:lnTo>
                    <a:lnTo>
                      <a:pt x="36" y="48"/>
                    </a:lnTo>
                    <a:lnTo>
                      <a:pt x="36" y="66"/>
                    </a:lnTo>
                    <a:lnTo>
                      <a:pt x="36" y="48"/>
                    </a:lnTo>
                    <a:lnTo>
                      <a:pt x="36" y="30"/>
                    </a:lnTo>
                    <a:lnTo>
                      <a:pt x="36" y="66"/>
                    </a:lnTo>
                    <a:lnTo>
                      <a:pt x="36" y="78"/>
                    </a:lnTo>
                    <a:lnTo>
                      <a:pt x="36" y="36"/>
                    </a:lnTo>
                    <a:lnTo>
                      <a:pt x="36" y="48"/>
                    </a:lnTo>
                    <a:lnTo>
                      <a:pt x="36" y="108"/>
                    </a:lnTo>
                    <a:lnTo>
                      <a:pt x="36" y="84"/>
                    </a:lnTo>
                    <a:lnTo>
                      <a:pt x="36" y="30"/>
                    </a:lnTo>
                    <a:lnTo>
                      <a:pt x="36" y="42"/>
                    </a:lnTo>
                    <a:lnTo>
                      <a:pt x="36" y="90"/>
                    </a:lnTo>
                    <a:lnTo>
                      <a:pt x="36" y="90"/>
                    </a:lnTo>
                    <a:lnTo>
                      <a:pt x="36" y="72"/>
                    </a:lnTo>
                    <a:lnTo>
                      <a:pt x="36" y="42"/>
                    </a:lnTo>
                    <a:lnTo>
                      <a:pt x="36" y="42"/>
                    </a:lnTo>
                    <a:lnTo>
                      <a:pt x="36" y="90"/>
                    </a:lnTo>
                    <a:lnTo>
                      <a:pt x="36" y="48"/>
                    </a:lnTo>
                    <a:lnTo>
                      <a:pt x="36" y="54"/>
                    </a:lnTo>
                    <a:lnTo>
                      <a:pt x="36" y="60"/>
                    </a:lnTo>
                    <a:lnTo>
                      <a:pt x="36" y="48"/>
                    </a:lnTo>
                    <a:lnTo>
                      <a:pt x="36" y="66"/>
                    </a:lnTo>
                    <a:lnTo>
                      <a:pt x="36" y="60"/>
                    </a:lnTo>
                    <a:lnTo>
                      <a:pt x="36" y="60"/>
                    </a:lnTo>
                    <a:lnTo>
                      <a:pt x="36" y="42"/>
                    </a:lnTo>
                    <a:lnTo>
                      <a:pt x="36" y="36"/>
                    </a:lnTo>
                    <a:lnTo>
                      <a:pt x="36" y="60"/>
                    </a:lnTo>
                    <a:lnTo>
                      <a:pt x="36" y="72"/>
                    </a:lnTo>
                    <a:lnTo>
                      <a:pt x="36" y="102"/>
                    </a:lnTo>
                    <a:lnTo>
                      <a:pt x="36" y="72"/>
                    </a:lnTo>
                    <a:lnTo>
                      <a:pt x="36" y="36"/>
                    </a:lnTo>
                    <a:lnTo>
                      <a:pt x="36" y="90"/>
                    </a:lnTo>
                    <a:lnTo>
                      <a:pt x="36" y="48"/>
                    </a:lnTo>
                    <a:lnTo>
                      <a:pt x="36" y="60"/>
                    </a:lnTo>
                    <a:lnTo>
                      <a:pt x="36" y="72"/>
                    </a:lnTo>
                    <a:lnTo>
                      <a:pt x="36" y="60"/>
                    </a:lnTo>
                    <a:lnTo>
                      <a:pt x="36" y="54"/>
                    </a:lnTo>
                    <a:lnTo>
                      <a:pt x="36" y="60"/>
                    </a:lnTo>
                    <a:lnTo>
                      <a:pt x="36" y="54"/>
                    </a:lnTo>
                    <a:lnTo>
                      <a:pt x="36" y="48"/>
                    </a:lnTo>
                    <a:lnTo>
                      <a:pt x="36" y="42"/>
                    </a:lnTo>
                    <a:lnTo>
                      <a:pt x="42" y="36"/>
                    </a:lnTo>
                    <a:lnTo>
                      <a:pt x="42" y="54"/>
                    </a:lnTo>
                    <a:lnTo>
                      <a:pt x="42" y="54"/>
                    </a:lnTo>
                    <a:lnTo>
                      <a:pt x="42" y="90"/>
                    </a:lnTo>
                    <a:lnTo>
                      <a:pt x="42" y="72"/>
                    </a:lnTo>
                    <a:lnTo>
                      <a:pt x="42" y="72"/>
                    </a:lnTo>
                    <a:lnTo>
                      <a:pt x="42" y="54"/>
                    </a:lnTo>
                    <a:lnTo>
                      <a:pt x="42" y="78"/>
                    </a:lnTo>
                    <a:lnTo>
                      <a:pt x="42" y="54"/>
                    </a:lnTo>
                    <a:lnTo>
                      <a:pt x="42" y="42"/>
                    </a:lnTo>
                    <a:lnTo>
                      <a:pt x="42" y="30"/>
                    </a:lnTo>
                    <a:lnTo>
                      <a:pt x="42" y="18"/>
                    </a:lnTo>
                    <a:lnTo>
                      <a:pt x="42" y="72"/>
                    </a:lnTo>
                    <a:lnTo>
                      <a:pt x="42" y="72"/>
                    </a:lnTo>
                    <a:lnTo>
                      <a:pt x="42" y="78"/>
                    </a:lnTo>
                    <a:lnTo>
                      <a:pt x="42" y="48"/>
                    </a:lnTo>
                    <a:lnTo>
                      <a:pt x="42" y="48"/>
                    </a:lnTo>
                    <a:lnTo>
                      <a:pt x="42" y="48"/>
                    </a:lnTo>
                    <a:lnTo>
                      <a:pt x="42" y="36"/>
                    </a:lnTo>
                    <a:lnTo>
                      <a:pt x="42" y="30"/>
                    </a:lnTo>
                    <a:lnTo>
                      <a:pt x="42" y="30"/>
                    </a:lnTo>
                    <a:lnTo>
                      <a:pt x="42" y="42"/>
                    </a:lnTo>
                    <a:lnTo>
                      <a:pt x="42" y="78"/>
                    </a:lnTo>
                    <a:lnTo>
                      <a:pt x="42" y="72"/>
                    </a:lnTo>
                    <a:lnTo>
                      <a:pt x="42" y="66"/>
                    </a:lnTo>
                    <a:lnTo>
                      <a:pt x="42" y="72"/>
                    </a:lnTo>
                    <a:lnTo>
                      <a:pt x="42" y="30"/>
                    </a:lnTo>
                    <a:lnTo>
                      <a:pt x="42" y="78"/>
                    </a:lnTo>
                    <a:lnTo>
                      <a:pt x="42" y="54"/>
                    </a:lnTo>
                    <a:lnTo>
                      <a:pt x="42" y="78"/>
                    </a:lnTo>
                    <a:lnTo>
                      <a:pt x="42" y="48"/>
                    </a:lnTo>
                    <a:lnTo>
                      <a:pt x="42" y="54"/>
                    </a:lnTo>
                    <a:lnTo>
                      <a:pt x="42" y="72"/>
                    </a:lnTo>
                    <a:lnTo>
                      <a:pt x="42" y="54"/>
                    </a:lnTo>
                    <a:lnTo>
                      <a:pt x="42" y="54"/>
                    </a:lnTo>
                    <a:lnTo>
                      <a:pt x="42" y="78"/>
                    </a:lnTo>
                    <a:lnTo>
                      <a:pt x="42" y="84"/>
                    </a:lnTo>
                    <a:lnTo>
                      <a:pt x="42" y="66"/>
                    </a:lnTo>
                    <a:lnTo>
                      <a:pt x="42" y="72"/>
                    </a:lnTo>
                    <a:lnTo>
                      <a:pt x="42" y="54"/>
                    </a:lnTo>
                    <a:lnTo>
                      <a:pt x="42" y="102"/>
                    </a:lnTo>
                    <a:lnTo>
                      <a:pt x="42" y="78"/>
                    </a:lnTo>
                    <a:lnTo>
                      <a:pt x="42" y="60"/>
                    </a:lnTo>
                    <a:lnTo>
                      <a:pt x="42" y="60"/>
                    </a:lnTo>
                    <a:lnTo>
                      <a:pt x="42" y="48"/>
                    </a:lnTo>
                    <a:lnTo>
                      <a:pt x="42" y="90"/>
                    </a:lnTo>
                    <a:lnTo>
                      <a:pt x="42" y="78"/>
                    </a:lnTo>
                    <a:lnTo>
                      <a:pt x="42" y="54"/>
                    </a:lnTo>
                    <a:lnTo>
                      <a:pt x="42" y="78"/>
                    </a:lnTo>
                    <a:lnTo>
                      <a:pt x="42" y="96"/>
                    </a:lnTo>
                    <a:lnTo>
                      <a:pt x="42" y="48"/>
                    </a:lnTo>
                    <a:lnTo>
                      <a:pt x="42" y="48"/>
                    </a:lnTo>
                    <a:lnTo>
                      <a:pt x="42" y="60"/>
                    </a:lnTo>
                    <a:lnTo>
                      <a:pt x="42" y="78"/>
                    </a:lnTo>
                    <a:lnTo>
                      <a:pt x="42" y="72"/>
                    </a:lnTo>
                    <a:lnTo>
                      <a:pt x="42" y="78"/>
                    </a:lnTo>
                    <a:lnTo>
                      <a:pt x="42" y="42"/>
                    </a:lnTo>
                    <a:lnTo>
                      <a:pt x="42" y="48"/>
                    </a:lnTo>
                    <a:lnTo>
                      <a:pt x="42" y="48"/>
                    </a:lnTo>
                    <a:lnTo>
                      <a:pt x="42" y="54"/>
                    </a:lnTo>
                    <a:lnTo>
                      <a:pt x="42" y="48"/>
                    </a:lnTo>
                    <a:lnTo>
                      <a:pt x="42" y="66"/>
                    </a:lnTo>
                    <a:lnTo>
                      <a:pt x="42" y="24"/>
                    </a:lnTo>
                    <a:lnTo>
                      <a:pt x="42" y="72"/>
                    </a:lnTo>
                    <a:lnTo>
                      <a:pt x="42" y="66"/>
                    </a:lnTo>
                    <a:lnTo>
                      <a:pt x="42" y="84"/>
                    </a:lnTo>
                    <a:lnTo>
                      <a:pt x="42" y="60"/>
                    </a:lnTo>
                    <a:lnTo>
                      <a:pt x="42" y="30"/>
                    </a:lnTo>
                    <a:lnTo>
                      <a:pt x="42" y="36"/>
                    </a:lnTo>
                    <a:lnTo>
                      <a:pt x="42" y="90"/>
                    </a:lnTo>
                    <a:lnTo>
                      <a:pt x="42" y="42"/>
                    </a:lnTo>
                    <a:lnTo>
                      <a:pt x="42" y="48"/>
                    </a:lnTo>
                    <a:lnTo>
                      <a:pt x="42" y="54"/>
                    </a:lnTo>
                    <a:lnTo>
                      <a:pt x="42" y="54"/>
                    </a:lnTo>
                    <a:lnTo>
                      <a:pt x="42" y="84"/>
                    </a:lnTo>
                    <a:lnTo>
                      <a:pt x="42" y="60"/>
                    </a:lnTo>
                    <a:lnTo>
                      <a:pt x="42" y="78"/>
                    </a:lnTo>
                    <a:lnTo>
                      <a:pt x="42" y="72"/>
                    </a:lnTo>
                    <a:lnTo>
                      <a:pt x="42" y="72"/>
                    </a:lnTo>
                    <a:lnTo>
                      <a:pt x="42" y="54"/>
                    </a:lnTo>
                    <a:lnTo>
                      <a:pt x="42" y="72"/>
                    </a:lnTo>
                    <a:lnTo>
                      <a:pt x="42" y="84"/>
                    </a:lnTo>
                    <a:lnTo>
                      <a:pt x="42" y="84"/>
                    </a:lnTo>
                    <a:lnTo>
                      <a:pt x="42" y="66"/>
                    </a:lnTo>
                    <a:lnTo>
                      <a:pt x="42" y="78"/>
                    </a:lnTo>
                    <a:lnTo>
                      <a:pt x="42" y="30"/>
                    </a:lnTo>
                    <a:lnTo>
                      <a:pt x="42" y="42"/>
                    </a:lnTo>
                    <a:lnTo>
                      <a:pt x="42" y="48"/>
                    </a:lnTo>
                    <a:lnTo>
                      <a:pt x="42" y="48"/>
                    </a:lnTo>
                    <a:lnTo>
                      <a:pt x="42" y="42"/>
                    </a:lnTo>
                    <a:lnTo>
                      <a:pt x="42" y="102"/>
                    </a:lnTo>
                    <a:lnTo>
                      <a:pt x="42" y="66"/>
                    </a:lnTo>
                    <a:lnTo>
                      <a:pt x="42" y="102"/>
                    </a:lnTo>
                    <a:lnTo>
                      <a:pt x="42" y="36"/>
                    </a:lnTo>
                    <a:lnTo>
                      <a:pt x="42" y="48"/>
                    </a:lnTo>
                    <a:lnTo>
                      <a:pt x="42" y="54"/>
                    </a:lnTo>
                    <a:lnTo>
                      <a:pt x="42" y="30"/>
                    </a:lnTo>
                    <a:lnTo>
                      <a:pt x="42" y="30"/>
                    </a:lnTo>
                    <a:lnTo>
                      <a:pt x="42" y="36"/>
                    </a:lnTo>
                    <a:lnTo>
                      <a:pt x="42" y="54"/>
                    </a:lnTo>
                    <a:lnTo>
                      <a:pt x="42" y="66"/>
                    </a:lnTo>
                    <a:lnTo>
                      <a:pt x="42" y="78"/>
                    </a:lnTo>
                    <a:lnTo>
                      <a:pt x="42" y="18"/>
                    </a:lnTo>
                    <a:lnTo>
                      <a:pt x="48" y="66"/>
                    </a:lnTo>
                    <a:lnTo>
                      <a:pt x="48" y="72"/>
                    </a:lnTo>
                    <a:lnTo>
                      <a:pt x="48" y="60"/>
                    </a:lnTo>
                    <a:lnTo>
                      <a:pt x="48" y="60"/>
                    </a:lnTo>
                    <a:lnTo>
                      <a:pt x="48" y="78"/>
                    </a:lnTo>
                    <a:lnTo>
                      <a:pt x="48" y="96"/>
                    </a:lnTo>
                    <a:lnTo>
                      <a:pt x="48" y="42"/>
                    </a:lnTo>
                    <a:lnTo>
                      <a:pt x="48" y="96"/>
                    </a:lnTo>
                    <a:lnTo>
                      <a:pt x="48" y="102"/>
                    </a:lnTo>
                    <a:lnTo>
                      <a:pt x="48" y="24"/>
                    </a:lnTo>
                    <a:lnTo>
                      <a:pt x="48" y="114"/>
                    </a:lnTo>
                    <a:lnTo>
                      <a:pt x="48" y="90"/>
                    </a:lnTo>
                    <a:lnTo>
                      <a:pt x="48" y="72"/>
                    </a:lnTo>
                    <a:lnTo>
                      <a:pt x="48" y="78"/>
                    </a:lnTo>
                    <a:lnTo>
                      <a:pt x="48" y="42"/>
                    </a:lnTo>
                    <a:lnTo>
                      <a:pt x="48" y="102"/>
                    </a:lnTo>
                    <a:lnTo>
                      <a:pt x="48" y="84"/>
                    </a:lnTo>
                    <a:lnTo>
                      <a:pt x="48" y="78"/>
                    </a:lnTo>
                    <a:lnTo>
                      <a:pt x="48" y="12"/>
                    </a:lnTo>
                    <a:lnTo>
                      <a:pt x="48" y="54"/>
                    </a:lnTo>
                    <a:lnTo>
                      <a:pt x="48" y="78"/>
                    </a:lnTo>
                    <a:lnTo>
                      <a:pt x="48" y="84"/>
                    </a:lnTo>
                    <a:lnTo>
                      <a:pt x="48" y="84"/>
                    </a:lnTo>
                    <a:lnTo>
                      <a:pt x="48" y="72"/>
                    </a:lnTo>
                    <a:lnTo>
                      <a:pt x="48" y="42"/>
                    </a:lnTo>
                    <a:lnTo>
                      <a:pt x="48" y="84"/>
                    </a:lnTo>
                    <a:lnTo>
                      <a:pt x="48" y="66"/>
                    </a:lnTo>
                    <a:lnTo>
                      <a:pt x="48" y="72"/>
                    </a:lnTo>
                    <a:lnTo>
                      <a:pt x="48" y="66"/>
                    </a:lnTo>
                    <a:lnTo>
                      <a:pt x="48" y="30"/>
                    </a:lnTo>
                    <a:lnTo>
                      <a:pt x="48" y="72"/>
                    </a:lnTo>
                    <a:lnTo>
                      <a:pt x="48" y="42"/>
                    </a:lnTo>
                    <a:lnTo>
                      <a:pt x="48" y="90"/>
                    </a:lnTo>
                    <a:lnTo>
                      <a:pt x="48" y="48"/>
                    </a:lnTo>
                    <a:lnTo>
                      <a:pt x="48" y="24"/>
                    </a:lnTo>
                    <a:lnTo>
                      <a:pt x="48" y="84"/>
                    </a:lnTo>
                    <a:lnTo>
                      <a:pt x="48" y="24"/>
                    </a:lnTo>
                    <a:lnTo>
                      <a:pt x="48" y="66"/>
                    </a:lnTo>
                    <a:lnTo>
                      <a:pt x="48" y="54"/>
                    </a:lnTo>
                    <a:lnTo>
                      <a:pt x="48" y="66"/>
                    </a:lnTo>
                    <a:lnTo>
                      <a:pt x="48" y="72"/>
                    </a:lnTo>
                    <a:lnTo>
                      <a:pt x="48" y="60"/>
                    </a:lnTo>
                    <a:lnTo>
                      <a:pt x="48" y="90"/>
                    </a:lnTo>
                    <a:lnTo>
                      <a:pt x="48" y="66"/>
                    </a:lnTo>
                    <a:lnTo>
                      <a:pt x="48" y="108"/>
                    </a:lnTo>
                    <a:lnTo>
                      <a:pt x="48" y="66"/>
                    </a:lnTo>
                    <a:lnTo>
                      <a:pt x="48" y="102"/>
                    </a:lnTo>
                    <a:lnTo>
                      <a:pt x="48" y="78"/>
                    </a:lnTo>
                    <a:lnTo>
                      <a:pt x="48" y="66"/>
                    </a:lnTo>
                    <a:lnTo>
                      <a:pt x="48" y="84"/>
                    </a:lnTo>
                    <a:lnTo>
                      <a:pt x="48" y="72"/>
                    </a:lnTo>
                    <a:lnTo>
                      <a:pt x="48" y="48"/>
                    </a:lnTo>
                    <a:lnTo>
                      <a:pt x="48" y="66"/>
                    </a:lnTo>
                    <a:lnTo>
                      <a:pt x="48" y="72"/>
                    </a:lnTo>
                    <a:lnTo>
                      <a:pt x="48" y="72"/>
                    </a:lnTo>
                    <a:lnTo>
                      <a:pt x="48" y="54"/>
                    </a:lnTo>
                    <a:lnTo>
                      <a:pt x="48" y="48"/>
                    </a:lnTo>
                    <a:lnTo>
                      <a:pt x="48" y="90"/>
                    </a:lnTo>
                    <a:lnTo>
                      <a:pt x="48" y="54"/>
                    </a:lnTo>
                    <a:lnTo>
                      <a:pt x="48" y="36"/>
                    </a:lnTo>
                    <a:lnTo>
                      <a:pt x="48" y="60"/>
                    </a:lnTo>
                    <a:lnTo>
                      <a:pt x="48" y="42"/>
                    </a:lnTo>
                    <a:lnTo>
                      <a:pt x="48" y="96"/>
                    </a:lnTo>
                    <a:lnTo>
                      <a:pt x="48" y="84"/>
                    </a:lnTo>
                    <a:lnTo>
                      <a:pt x="48" y="60"/>
                    </a:lnTo>
                    <a:lnTo>
                      <a:pt x="48" y="66"/>
                    </a:lnTo>
                    <a:lnTo>
                      <a:pt x="48" y="66"/>
                    </a:lnTo>
                    <a:lnTo>
                      <a:pt x="48" y="60"/>
                    </a:lnTo>
                    <a:lnTo>
                      <a:pt x="48" y="60"/>
                    </a:lnTo>
                    <a:lnTo>
                      <a:pt x="48" y="48"/>
                    </a:lnTo>
                    <a:lnTo>
                      <a:pt x="48" y="36"/>
                    </a:lnTo>
                    <a:lnTo>
                      <a:pt x="48" y="84"/>
                    </a:lnTo>
                    <a:lnTo>
                      <a:pt x="48" y="66"/>
                    </a:lnTo>
                    <a:lnTo>
                      <a:pt x="48" y="36"/>
                    </a:lnTo>
                    <a:lnTo>
                      <a:pt x="48" y="60"/>
                    </a:lnTo>
                    <a:lnTo>
                      <a:pt x="48" y="48"/>
                    </a:lnTo>
                    <a:lnTo>
                      <a:pt x="48" y="60"/>
                    </a:lnTo>
                    <a:lnTo>
                      <a:pt x="48" y="54"/>
                    </a:lnTo>
                    <a:lnTo>
                      <a:pt x="48" y="48"/>
                    </a:lnTo>
                    <a:lnTo>
                      <a:pt x="48" y="66"/>
                    </a:lnTo>
                    <a:lnTo>
                      <a:pt x="48" y="72"/>
                    </a:lnTo>
                    <a:lnTo>
                      <a:pt x="48" y="36"/>
                    </a:lnTo>
                    <a:lnTo>
                      <a:pt x="48" y="48"/>
                    </a:lnTo>
                    <a:lnTo>
                      <a:pt x="48" y="48"/>
                    </a:lnTo>
                    <a:lnTo>
                      <a:pt x="48" y="90"/>
                    </a:lnTo>
                    <a:lnTo>
                      <a:pt x="48" y="48"/>
                    </a:lnTo>
                    <a:lnTo>
                      <a:pt x="48" y="66"/>
                    </a:lnTo>
                    <a:lnTo>
                      <a:pt x="48" y="48"/>
                    </a:lnTo>
                    <a:lnTo>
                      <a:pt x="48" y="60"/>
                    </a:lnTo>
                    <a:lnTo>
                      <a:pt x="48" y="66"/>
                    </a:lnTo>
                    <a:lnTo>
                      <a:pt x="48" y="72"/>
                    </a:lnTo>
                    <a:lnTo>
                      <a:pt x="48" y="36"/>
                    </a:lnTo>
                    <a:lnTo>
                      <a:pt x="48" y="60"/>
                    </a:lnTo>
                    <a:lnTo>
                      <a:pt x="48" y="42"/>
                    </a:lnTo>
                    <a:lnTo>
                      <a:pt x="48" y="72"/>
                    </a:lnTo>
                    <a:lnTo>
                      <a:pt x="48" y="54"/>
                    </a:lnTo>
                    <a:lnTo>
                      <a:pt x="48" y="72"/>
                    </a:lnTo>
                    <a:lnTo>
                      <a:pt x="48" y="78"/>
                    </a:lnTo>
                    <a:lnTo>
                      <a:pt x="48" y="42"/>
                    </a:lnTo>
                    <a:lnTo>
                      <a:pt x="48" y="72"/>
                    </a:lnTo>
                    <a:lnTo>
                      <a:pt x="48" y="66"/>
                    </a:lnTo>
                    <a:lnTo>
                      <a:pt x="48" y="72"/>
                    </a:lnTo>
                    <a:lnTo>
                      <a:pt x="54" y="78"/>
                    </a:lnTo>
                    <a:lnTo>
                      <a:pt x="54" y="42"/>
                    </a:lnTo>
                    <a:lnTo>
                      <a:pt x="54" y="66"/>
                    </a:lnTo>
                    <a:lnTo>
                      <a:pt x="54" y="84"/>
                    </a:lnTo>
                    <a:lnTo>
                      <a:pt x="54" y="72"/>
                    </a:lnTo>
                    <a:lnTo>
                      <a:pt x="54" y="84"/>
                    </a:lnTo>
                    <a:lnTo>
                      <a:pt x="54" y="60"/>
                    </a:lnTo>
                    <a:lnTo>
                      <a:pt x="54" y="78"/>
                    </a:lnTo>
                    <a:lnTo>
                      <a:pt x="54" y="54"/>
                    </a:lnTo>
                    <a:lnTo>
                      <a:pt x="54" y="72"/>
                    </a:lnTo>
                    <a:lnTo>
                      <a:pt x="54" y="90"/>
                    </a:lnTo>
                    <a:lnTo>
                      <a:pt x="54" y="36"/>
                    </a:lnTo>
                    <a:lnTo>
                      <a:pt x="54" y="30"/>
                    </a:lnTo>
                    <a:lnTo>
                      <a:pt x="54" y="84"/>
                    </a:lnTo>
                    <a:lnTo>
                      <a:pt x="54" y="48"/>
                    </a:lnTo>
                    <a:lnTo>
                      <a:pt x="54" y="78"/>
                    </a:lnTo>
                    <a:lnTo>
                      <a:pt x="54" y="108"/>
                    </a:lnTo>
                    <a:lnTo>
                      <a:pt x="54" y="48"/>
                    </a:lnTo>
                    <a:lnTo>
                      <a:pt x="54" y="48"/>
                    </a:lnTo>
                    <a:lnTo>
                      <a:pt x="54" y="48"/>
                    </a:lnTo>
                    <a:lnTo>
                      <a:pt x="54" y="72"/>
                    </a:lnTo>
                    <a:lnTo>
                      <a:pt x="54" y="36"/>
                    </a:lnTo>
                    <a:lnTo>
                      <a:pt x="54" y="90"/>
                    </a:lnTo>
                    <a:lnTo>
                      <a:pt x="54" y="84"/>
                    </a:lnTo>
                    <a:lnTo>
                      <a:pt x="54" y="66"/>
                    </a:lnTo>
                    <a:lnTo>
                      <a:pt x="54" y="18"/>
                    </a:lnTo>
                    <a:lnTo>
                      <a:pt x="54" y="60"/>
                    </a:lnTo>
                    <a:lnTo>
                      <a:pt x="54" y="72"/>
                    </a:lnTo>
                    <a:lnTo>
                      <a:pt x="54" y="84"/>
                    </a:lnTo>
                    <a:lnTo>
                      <a:pt x="54" y="78"/>
                    </a:lnTo>
                    <a:lnTo>
                      <a:pt x="54" y="48"/>
                    </a:lnTo>
                    <a:lnTo>
                      <a:pt x="54" y="42"/>
                    </a:lnTo>
                    <a:lnTo>
                      <a:pt x="54" y="60"/>
                    </a:lnTo>
                    <a:lnTo>
                      <a:pt x="54" y="84"/>
                    </a:lnTo>
                    <a:lnTo>
                      <a:pt x="54" y="66"/>
                    </a:lnTo>
                    <a:lnTo>
                      <a:pt x="54" y="72"/>
                    </a:lnTo>
                    <a:lnTo>
                      <a:pt x="54" y="30"/>
                    </a:lnTo>
                    <a:lnTo>
                      <a:pt x="54" y="90"/>
                    </a:lnTo>
                    <a:lnTo>
                      <a:pt x="54" y="96"/>
                    </a:lnTo>
                    <a:lnTo>
                      <a:pt x="54" y="90"/>
                    </a:lnTo>
                    <a:lnTo>
                      <a:pt x="54" y="78"/>
                    </a:lnTo>
                    <a:lnTo>
                      <a:pt x="54" y="54"/>
                    </a:lnTo>
                    <a:lnTo>
                      <a:pt x="54" y="48"/>
                    </a:lnTo>
                    <a:lnTo>
                      <a:pt x="54" y="66"/>
                    </a:lnTo>
                    <a:lnTo>
                      <a:pt x="54" y="90"/>
                    </a:lnTo>
                    <a:lnTo>
                      <a:pt x="54" y="72"/>
                    </a:lnTo>
                    <a:lnTo>
                      <a:pt x="54" y="54"/>
                    </a:lnTo>
                    <a:lnTo>
                      <a:pt x="54" y="84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54" y="42"/>
                    </a:lnTo>
                    <a:lnTo>
                      <a:pt x="54" y="72"/>
                    </a:lnTo>
                    <a:lnTo>
                      <a:pt x="54" y="90"/>
                    </a:lnTo>
                    <a:lnTo>
                      <a:pt x="54" y="72"/>
                    </a:lnTo>
                    <a:lnTo>
                      <a:pt x="54" y="54"/>
                    </a:lnTo>
                    <a:lnTo>
                      <a:pt x="54" y="60"/>
                    </a:lnTo>
                    <a:lnTo>
                      <a:pt x="54" y="114"/>
                    </a:lnTo>
                    <a:lnTo>
                      <a:pt x="54" y="48"/>
                    </a:lnTo>
                    <a:lnTo>
                      <a:pt x="54" y="72"/>
                    </a:lnTo>
                    <a:lnTo>
                      <a:pt x="54" y="72"/>
                    </a:lnTo>
                    <a:lnTo>
                      <a:pt x="54" y="42"/>
                    </a:lnTo>
                    <a:lnTo>
                      <a:pt x="54" y="108"/>
                    </a:lnTo>
                    <a:lnTo>
                      <a:pt x="54" y="54"/>
                    </a:lnTo>
                    <a:lnTo>
                      <a:pt x="54" y="72"/>
                    </a:lnTo>
                    <a:lnTo>
                      <a:pt x="54" y="84"/>
                    </a:lnTo>
                    <a:lnTo>
                      <a:pt x="54" y="54"/>
                    </a:lnTo>
                    <a:lnTo>
                      <a:pt x="54" y="42"/>
                    </a:lnTo>
                    <a:lnTo>
                      <a:pt x="54" y="72"/>
                    </a:lnTo>
                    <a:lnTo>
                      <a:pt x="54" y="66"/>
                    </a:lnTo>
                    <a:lnTo>
                      <a:pt x="54" y="84"/>
                    </a:lnTo>
                    <a:lnTo>
                      <a:pt x="54" y="42"/>
                    </a:lnTo>
                    <a:lnTo>
                      <a:pt x="54" y="54"/>
                    </a:lnTo>
                    <a:lnTo>
                      <a:pt x="54" y="108"/>
                    </a:lnTo>
                    <a:lnTo>
                      <a:pt x="54" y="78"/>
                    </a:lnTo>
                    <a:lnTo>
                      <a:pt x="54" y="72"/>
                    </a:lnTo>
                    <a:lnTo>
                      <a:pt x="54" y="60"/>
                    </a:lnTo>
                    <a:lnTo>
                      <a:pt x="54" y="90"/>
                    </a:lnTo>
                    <a:lnTo>
                      <a:pt x="54" y="72"/>
                    </a:lnTo>
                    <a:lnTo>
                      <a:pt x="54" y="90"/>
                    </a:lnTo>
                    <a:lnTo>
                      <a:pt x="54" y="84"/>
                    </a:lnTo>
                    <a:lnTo>
                      <a:pt x="54" y="42"/>
                    </a:lnTo>
                    <a:lnTo>
                      <a:pt x="54" y="72"/>
                    </a:lnTo>
                    <a:lnTo>
                      <a:pt x="54" y="54"/>
                    </a:lnTo>
                    <a:lnTo>
                      <a:pt x="54" y="72"/>
                    </a:lnTo>
                    <a:lnTo>
                      <a:pt x="54" y="60"/>
                    </a:lnTo>
                    <a:lnTo>
                      <a:pt x="54" y="96"/>
                    </a:lnTo>
                    <a:lnTo>
                      <a:pt x="54" y="60"/>
                    </a:lnTo>
                    <a:lnTo>
                      <a:pt x="54" y="18"/>
                    </a:lnTo>
                    <a:lnTo>
                      <a:pt x="54" y="84"/>
                    </a:lnTo>
                    <a:lnTo>
                      <a:pt x="54" y="36"/>
                    </a:lnTo>
                    <a:lnTo>
                      <a:pt x="54" y="54"/>
                    </a:lnTo>
                    <a:lnTo>
                      <a:pt x="54" y="36"/>
                    </a:lnTo>
                    <a:lnTo>
                      <a:pt x="54" y="48"/>
                    </a:lnTo>
                    <a:lnTo>
                      <a:pt x="54" y="42"/>
                    </a:lnTo>
                    <a:lnTo>
                      <a:pt x="54" y="78"/>
                    </a:lnTo>
                    <a:lnTo>
                      <a:pt x="54" y="72"/>
                    </a:lnTo>
                    <a:lnTo>
                      <a:pt x="54" y="96"/>
                    </a:lnTo>
                    <a:lnTo>
                      <a:pt x="54" y="54"/>
                    </a:lnTo>
                    <a:lnTo>
                      <a:pt x="54" y="66"/>
                    </a:lnTo>
                    <a:lnTo>
                      <a:pt x="54" y="66"/>
                    </a:lnTo>
                    <a:lnTo>
                      <a:pt x="54" y="90"/>
                    </a:lnTo>
                    <a:lnTo>
                      <a:pt x="54" y="66"/>
                    </a:lnTo>
                    <a:lnTo>
                      <a:pt x="60" y="48"/>
                    </a:lnTo>
                    <a:lnTo>
                      <a:pt x="60" y="84"/>
                    </a:lnTo>
                    <a:lnTo>
                      <a:pt x="60" y="48"/>
                    </a:lnTo>
                    <a:lnTo>
                      <a:pt x="60" y="96"/>
                    </a:lnTo>
                    <a:lnTo>
                      <a:pt x="60" y="66"/>
                    </a:lnTo>
                    <a:lnTo>
                      <a:pt x="60" y="24"/>
                    </a:lnTo>
                    <a:lnTo>
                      <a:pt x="60" y="54"/>
                    </a:lnTo>
                    <a:lnTo>
                      <a:pt x="60" y="66"/>
                    </a:lnTo>
                    <a:lnTo>
                      <a:pt x="60" y="30"/>
                    </a:lnTo>
                    <a:lnTo>
                      <a:pt x="60" y="60"/>
                    </a:lnTo>
                    <a:lnTo>
                      <a:pt x="60" y="84"/>
                    </a:lnTo>
                    <a:lnTo>
                      <a:pt x="60" y="96"/>
                    </a:lnTo>
                    <a:lnTo>
                      <a:pt x="60" y="78"/>
                    </a:lnTo>
                    <a:lnTo>
                      <a:pt x="60" y="90"/>
                    </a:lnTo>
                    <a:lnTo>
                      <a:pt x="60" y="42"/>
                    </a:lnTo>
                    <a:lnTo>
                      <a:pt x="60" y="24"/>
                    </a:lnTo>
                    <a:lnTo>
                      <a:pt x="60" y="60"/>
                    </a:lnTo>
                    <a:lnTo>
                      <a:pt x="60" y="18"/>
                    </a:lnTo>
                    <a:lnTo>
                      <a:pt x="60" y="42"/>
                    </a:lnTo>
                    <a:lnTo>
                      <a:pt x="60" y="48"/>
                    </a:lnTo>
                    <a:lnTo>
                      <a:pt x="60" y="42"/>
                    </a:lnTo>
                    <a:lnTo>
                      <a:pt x="60" y="48"/>
                    </a:lnTo>
                    <a:lnTo>
                      <a:pt x="60" y="72"/>
                    </a:lnTo>
                    <a:lnTo>
                      <a:pt x="60" y="84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57"/>
              <p:cNvSpPr>
                <a:spLocks/>
              </p:cNvSpPr>
              <p:nvPr/>
            </p:nvSpPr>
            <p:spPr bwMode="auto">
              <a:xfrm>
                <a:off x="5527675" y="7964488"/>
                <a:ext cx="95250" cy="200025"/>
              </a:xfrm>
              <a:custGeom>
                <a:avLst/>
                <a:gdLst>
                  <a:gd name="T0" fmla="*/ 0 w 60"/>
                  <a:gd name="T1" fmla="*/ 42 h 126"/>
                  <a:gd name="T2" fmla="*/ 0 w 60"/>
                  <a:gd name="T3" fmla="*/ 54 h 126"/>
                  <a:gd name="T4" fmla="*/ 0 w 60"/>
                  <a:gd name="T5" fmla="*/ 42 h 126"/>
                  <a:gd name="T6" fmla="*/ 0 w 60"/>
                  <a:gd name="T7" fmla="*/ 18 h 126"/>
                  <a:gd name="T8" fmla="*/ 6 w 60"/>
                  <a:gd name="T9" fmla="*/ 42 h 126"/>
                  <a:gd name="T10" fmla="*/ 6 w 60"/>
                  <a:gd name="T11" fmla="*/ 78 h 126"/>
                  <a:gd name="T12" fmla="*/ 6 w 60"/>
                  <a:gd name="T13" fmla="*/ 36 h 126"/>
                  <a:gd name="T14" fmla="*/ 6 w 60"/>
                  <a:gd name="T15" fmla="*/ 42 h 126"/>
                  <a:gd name="T16" fmla="*/ 6 w 60"/>
                  <a:gd name="T17" fmla="*/ 66 h 126"/>
                  <a:gd name="T18" fmla="*/ 6 w 60"/>
                  <a:gd name="T19" fmla="*/ 72 h 126"/>
                  <a:gd name="T20" fmla="*/ 6 w 60"/>
                  <a:gd name="T21" fmla="*/ 90 h 126"/>
                  <a:gd name="T22" fmla="*/ 12 w 60"/>
                  <a:gd name="T23" fmla="*/ 60 h 126"/>
                  <a:gd name="T24" fmla="*/ 12 w 60"/>
                  <a:gd name="T25" fmla="*/ 54 h 126"/>
                  <a:gd name="T26" fmla="*/ 12 w 60"/>
                  <a:gd name="T27" fmla="*/ 78 h 126"/>
                  <a:gd name="T28" fmla="*/ 12 w 60"/>
                  <a:gd name="T29" fmla="*/ 72 h 126"/>
                  <a:gd name="T30" fmla="*/ 12 w 60"/>
                  <a:gd name="T31" fmla="*/ 84 h 126"/>
                  <a:gd name="T32" fmla="*/ 12 w 60"/>
                  <a:gd name="T33" fmla="*/ 90 h 126"/>
                  <a:gd name="T34" fmla="*/ 18 w 60"/>
                  <a:gd name="T35" fmla="*/ 6 h 126"/>
                  <a:gd name="T36" fmla="*/ 18 w 60"/>
                  <a:gd name="T37" fmla="*/ 66 h 126"/>
                  <a:gd name="T38" fmla="*/ 18 w 60"/>
                  <a:gd name="T39" fmla="*/ 90 h 126"/>
                  <a:gd name="T40" fmla="*/ 18 w 60"/>
                  <a:gd name="T41" fmla="*/ 54 h 126"/>
                  <a:gd name="T42" fmla="*/ 18 w 60"/>
                  <a:gd name="T43" fmla="*/ 42 h 126"/>
                  <a:gd name="T44" fmla="*/ 18 w 60"/>
                  <a:gd name="T45" fmla="*/ 24 h 126"/>
                  <a:gd name="T46" fmla="*/ 18 w 60"/>
                  <a:gd name="T47" fmla="*/ 36 h 126"/>
                  <a:gd name="T48" fmla="*/ 24 w 60"/>
                  <a:gd name="T49" fmla="*/ 54 h 126"/>
                  <a:gd name="T50" fmla="*/ 24 w 60"/>
                  <a:gd name="T51" fmla="*/ 66 h 126"/>
                  <a:gd name="T52" fmla="*/ 24 w 60"/>
                  <a:gd name="T53" fmla="*/ 54 h 126"/>
                  <a:gd name="T54" fmla="*/ 24 w 60"/>
                  <a:gd name="T55" fmla="*/ 42 h 126"/>
                  <a:gd name="T56" fmla="*/ 24 w 60"/>
                  <a:gd name="T57" fmla="*/ 78 h 126"/>
                  <a:gd name="T58" fmla="*/ 24 w 60"/>
                  <a:gd name="T59" fmla="*/ 72 h 126"/>
                  <a:gd name="T60" fmla="*/ 30 w 60"/>
                  <a:gd name="T61" fmla="*/ 60 h 126"/>
                  <a:gd name="T62" fmla="*/ 30 w 60"/>
                  <a:gd name="T63" fmla="*/ 42 h 126"/>
                  <a:gd name="T64" fmla="*/ 30 w 60"/>
                  <a:gd name="T65" fmla="*/ 54 h 126"/>
                  <a:gd name="T66" fmla="*/ 30 w 60"/>
                  <a:gd name="T67" fmla="*/ 24 h 126"/>
                  <a:gd name="T68" fmla="*/ 30 w 60"/>
                  <a:gd name="T69" fmla="*/ 84 h 126"/>
                  <a:gd name="T70" fmla="*/ 30 w 60"/>
                  <a:gd name="T71" fmla="*/ 96 h 126"/>
                  <a:gd name="T72" fmla="*/ 36 w 60"/>
                  <a:gd name="T73" fmla="*/ 72 h 126"/>
                  <a:gd name="T74" fmla="*/ 36 w 60"/>
                  <a:gd name="T75" fmla="*/ 42 h 126"/>
                  <a:gd name="T76" fmla="*/ 36 w 60"/>
                  <a:gd name="T77" fmla="*/ 42 h 126"/>
                  <a:gd name="T78" fmla="*/ 36 w 60"/>
                  <a:gd name="T79" fmla="*/ 72 h 126"/>
                  <a:gd name="T80" fmla="*/ 36 w 60"/>
                  <a:gd name="T81" fmla="*/ 72 h 126"/>
                  <a:gd name="T82" fmla="*/ 36 w 60"/>
                  <a:gd name="T83" fmla="*/ 42 h 126"/>
                  <a:gd name="T84" fmla="*/ 36 w 60"/>
                  <a:gd name="T85" fmla="*/ 54 h 126"/>
                  <a:gd name="T86" fmla="*/ 42 w 60"/>
                  <a:gd name="T87" fmla="*/ 36 h 126"/>
                  <a:gd name="T88" fmla="*/ 42 w 60"/>
                  <a:gd name="T89" fmla="*/ 72 h 126"/>
                  <a:gd name="T90" fmla="*/ 42 w 60"/>
                  <a:gd name="T91" fmla="*/ 18 h 126"/>
                  <a:gd name="T92" fmla="*/ 42 w 60"/>
                  <a:gd name="T93" fmla="*/ 42 h 126"/>
                  <a:gd name="T94" fmla="*/ 42 w 60"/>
                  <a:gd name="T95" fmla="*/ 54 h 126"/>
                  <a:gd name="T96" fmla="*/ 42 w 60"/>
                  <a:gd name="T97" fmla="*/ 108 h 126"/>
                  <a:gd name="T98" fmla="*/ 48 w 60"/>
                  <a:gd name="T99" fmla="*/ 48 h 126"/>
                  <a:gd name="T100" fmla="*/ 48 w 60"/>
                  <a:gd name="T101" fmla="*/ 48 h 126"/>
                  <a:gd name="T102" fmla="*/ 48 w 60"/>
                  <a:gd name="T103" fmla="*/ 54 h 126"/>
                  <a:gd name="T104" fmla="*/ 48 w 60"/>
                  <a:gd name="T105" fmla="*/ 66 h 126"/>
                  <a:gd name="T106" fmla="*/ 48 w 60"/>
                  <a:gd name="T107" fmla="*/ 12 h 126"/>
                  <a:gd name="T108" fmla="*/ 48 w 60"/>
                  <a:gd name="T109" fmla="*/ 78 h 126"/>
                  <a:gd name="T110" fmla="*/ 48 w 60"/>
                  <a:gd name="T111" fmla="*/ 30 h 126"/>
                  <a:gd name="T112" fmla="*/ 54 w 60"/>
                  <a:gd name="T113" fmla="*/ 60 h 126"/>
                  <a:gd name="T114" fmla="*/ 54 w 60"/>
                  <a:gd name="T115" fmla="*/ 66 h 126"/>
                  <a:gd name="T116" fmla="*/ 54 w 60"/>
                  <a:gd name="T117" fmla="*/ 30 h 126"/>
                  <a:gd name="T118" fmla="*/ 54 w 60"/>
                  <a:gd name="T119" fmla="*/ 84 h 126"/>
                  <a:gd name="T120" fmla="*/ 54 w 60"/>
                  <a:gd name="T121" fmla="*/ 72 h 126"/>
                  <a:gd name="T122" fmla="*/ 54 w 60"/>
                  <a:gd name="T123" fmla="*/ 66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0" h="126">
                    <a:moveTo>
                      <a:pt x="0" y="84"/>
                    </a:moveTo>
                    <a:lnTo>
                      <a:pt x="0" y="42"/>
                    </a:lnTo>
                    <a:lnTo>
                      <a:pt x="0" y="78"/>
                    </a:lnTo>
                    <a:lnTo>
                      <a:pt x="0" y="66"/>
                    </a:lnTo>
                    <a:lnTo>
                      <a:pt x="0" y="72"/>
                    </a:lnTo>
                    <a:lnTo>
                      <a:pt x="0" y="78"/>
                    </a:lnTo>
                    <a:lnTo>
                      <a:pt x="0" y="30"/>
                    </a:lnTo>
                    <a:lnTo>
                      <a:pt x="0" y="54"/>
                    </a:lnTo>
                    <a:lnTo>
                      <a:pt x="0" y="102"/>
                    </a:lnTo>
                    <a:lnTo>
                      <a:pt x="0" y="66"/>
                    </a:lnTo>
                    <a:lnTo>
                      <a:pt x="0" y="108"/>
                    </a:lnTo>
                    <a:lnTo>
                      <a:pt x="0" y="54"/>
                    </a:lnTo>
                    <a:lnTo>
                      <a:pt x="0" y="42"/>
                    </a:lnTo>
                    <a:lnTo>
                      <a:pt x="0" y="72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0" y="72"/>
                    </a:lnTo>
                    <a:lnTo>
                      <a:pt x="0" y="84"/>
                    </a:lnTo>
                    <a:lnTo>
                      <a:pt x="0" y="90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0" y="78"/>
                    </a:lnTo>
                    <a:lnTo>
                      <a:pt x="0" y="66"/>
                    </a:lnTo>
                    <a:lnTo>
                      <a:pt x="0" y="48"/>
                    </a:lnTo>
                    <a:lnTo>
                      <a:pt x="0" y="54"/>
                    </a:lnTo>
                    <a:lnTo>
                      <a:pt x="0" y="114"/>
                    </a:lnTo>
                    <a:lnTo>
                      <a:pt x="0" y="78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48"/>
                    </a:lnTo>
                    <a:lnTo>
                      <a:pt x="0" y="72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60"/>
                    </a:lnTo>
                    <a:lnTo>
                      <a:pt x="0" y="24"/>
                    </a:lnTo>
                    <a:lnTo>
                      <a:pt x="0" y="54"/>
                    </a:lnTo>
                    <a:lnTo>
                      <a:pt x="0" y="72"/>
                    </a:lnTo>
                    <a:lnTo>
                      <a:pt x="0" y="60"/>
                    </a:lnTo>
                    <a:lnTo>
                      <a:pt x="0" y="96"/>
                    </a:lnTo>
                    <a:lnTo>
                      <a:pt x="0" y="90"/>
                    </a:lnTo>
                    <a:lnTo>
                      <a:pt x="0" y="30"/>
                    </a:lnTo>
                    <a:lnTo>
                      <a:pt x="0" y="42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0" y="54"/>
                    </a:lnTo>
                    <a:lnTo>
                      <a:pt x="0" y="78"/>
                    </a:lnTo>
                    <a:lnTo>
                      <a:pt x="0" y="72"/>
                    </a:lnTo>
                    <a:lnTo>
                      <a:pt x="0" y="42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0" y="84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0" y="54"/>
                    </a:lnTo>
                    <a:lnTo>
                      <a:pt x="0" y="42"/>
                    </a:lnTo>
                    <a:lnTo>
                      <a:pt x="0" y="36"/>
                    </a:lnTo>
                    <a:lnTo>
                      <a:pt x="0" y="54"/>
                    </a:lnTo>
                    <a:lnTo>
                      <a:pt x="0" y="84"/>
                    </a:lnTo>
                    <a:lnTo>
                      <a:pt x="0" y="66"/>
                    </a:lnTo>
                    <a:lnTo>
                      <a:pt x="0" y="90"/>
                    </a:lnTo>
                    <a:lnTo>
                      <a:pt x="0" y="78"/>
                    </a:lnTo>
                    <a:lnTo>
                      <a:pt x="0" y="84"/>
                    </a:lnTo>
                    <a:lnTo>
                      <a:pt x="0" y="36"/>
                    </a:lnTo>
                    <a:lnTo>
                      <a:pt x="0" y="18"/>
                    </a:lnTo>
                    <a:lnTo>
                      <a:pt x="0" y="30"/>
                    </a:lnTo>
                    <a:lnTo>
                      <a:pt x="0" y="66"/>
                    </a:lnTo>
                    <a:lnTo>
                      <a:pt x="0" y="90"/>
                    </a:lnTo>
                    <a:lnTo>
                      <a:pt x="0" y="60"/>
                    </a:lnTo>
                    <a:lnTo>
                      <a:pt x="0" y="78"/>
                    </a:lnTo>
                    <a:lnTo>
                      <a:pt x="0" y="54"/>
                    </a:lnTo>
                    <a:lnTo>
                      <a:pt x="0" y="48"/>
                    </a:lnTo>
                    <a:lnTo>
                      <a:pt x="0" y="60"/>
                    </a:lnTo>
                    <a:lnTo>
                      <a:pt x="0" y="18"/>
                    </a:lnTo>
                    <a:lnTo>
                      <a:pt x="0" y="84"/>
                    </a:lnTo>
                    <a:lnTo>
                      <a:pt x="0" y="54"/>
                    </a:lnTo>
                    <a:lnTo>
                      <a:pt x="0" y="42"/>
                    </a:lnTo>
                    <a:lnTo>
                      <a:pt x="0" y="60"/>
                    </a:lnTo>
                    <a:lnTo>
                      <a:pt x="0" y="90"/>
                    </a:lnTo>
                    <a:lnTo>
                      <a:pt x="0" y="54"/>
                    </a:lnTo>
                    <a:lnTo>
                      <a:pt x="6" y="42"/>
                    </a:lnTo>
                    <a:lnTo>
                      <a:pt x="6" y="72"/>
                    </a:lnTo>
                    <a:lnTo>
                      <a:pt x="6" y="42"/>
                    </a:lnTo>
                    <a:lnTo>
                      <a:pt x="6" y="48"/>
                    </a:lnTo>
                    <a:lnTo>
                      <a:pt x="6" y="30"/>
                    </a:lnTo>
                    <a:lnTo>
                      <a:pt x="6" y="48"/>
                    </a:lnTo>
                    <a:lnTo>
                      <a:pt x="6" y="84"/>
                    </a:lnTo>
                    <a:lnTo>
                      <a:pt x="6" y="54"/>
                    </a:lnTo>
                    <a:lnTo>
                      <a:pt x="6" y="72"/>
                    </a:lnTo>
                    <a:lnTo>
                      <a:pt x="6" y="96"/>
                    </a:lnTo>
                    <a:lnTo>
                      <a:pt x="6" y="84"/>
                    </a:lnTo>
                    <a:lnTo>
                      <a:pt x="6" y="66"/>
                    </a:lnTo>
                    <a:lnTo>
                      <a:pt x="6" y="66"/>
                    </a:lnTo>
                    <a:lnTo>
                      <a:pt x="6" y="72"/>
                    </a:lnTo>
                    <a:lnTo>
                      <a:pt x="6" y="30"/>
                    </a:lnTo>
                    <a:lnTo>
                      <a:pt x="6" y="90"/>
                    </a:lnTo>
                    <a:lnTo>
                      <a:pt x="6" y="78"/>
                    </a:lnTo>
                    <a:lnTo>
                      <a:pt x="6" y="90"/>
                    </a:lnTo>
                    <a:lnTo>
                      <a:pt x="6" y="48"/>
                    </a:lnTo>
                    <a:lnTo>
                      <a:pt x="6" y="84"/>
                    </a:lnTo>
                    <a:lnTo>
                      <a:pt x="6" y="60"/>
                    </a:lnTo>
                    <a:lnTo>
                      <a:pt x="6" y="78"/>
                    </a:lnTo>
                    <a:lnTo>
                      <a:pt x="6" y="60"/>
                    </a:lnTo>
                    <a:lnTo>
                      <a:pt x="6" y="90"/>
                    </a:lnTo>
                    <a:lnTo>
                      <a:pt x="6" y="60"/>
                    </a:lnTo>
                    <a:lnTo>
                      <a:pt x="6" y="54"/>
                    </a:lnTo>
                    <a:lnTo>
                      <a:pt x="6" y="60"/>
                    </a:lnTo>
                    <a:lnTo>
                      <a:pt x="6" y="42"/>
                    </a:lnTo>
                    <a:lnTo>
                      <a:pt x="6" y="84"/>
                    </a:lnTo>
                    <a:lnTo>
                      <a:pt x="6" y="66"/>
                    </a:lnTo>
                    <a:lnTo>
                      <a:pt x="6" y="48"/>
                    </a:lnTo>
                    <a:lnTo>
                      <a:pt x="6" y="48"/>
                    </a:lnTo>
                    <a:lnTo>
                      <a:pt x="6" y="36"/>
                    </a:lnTo>
                    <a:lnTo>
                      <a:pt x="6" y="42"/>
                    </a:lnTo>
                    <a:lnTo>
                      <a:pt x="6" y="66"/>
                    </a:lnTo>
                    <a:lnTo>
                      <a:pt x="6" y="48"/>
                    </a:lnTo>
                    <a:lnTo>
                      <a:pt x="6" y="6"/>
                    </a:lnTo>
                    <a:lnTo>
                      <a:pt x="6" y="90"/>
                    </a:lnTo>
                    <a:lnTo>
                      <a:pt x="6" y="78"/>
                    </a:lnTo>
                    <a:lnTo>
                      <a:pt x="6" y="42"/>
                    </a:lnTo>
                    <a:lnTo>
                      <a:pt x="6" y="78"/>
                    </a:lnTo>
                    <a:lnTo>
                      <a:pt x="6" y="48"/>
                    </a:lnTo>
                    <a:lnTo>
                      <a:pt x="6" y="66"/>
                    </a:lnTo>
                    <a:lnTo>
                      <a:pt x="6" y="60"/>
                    </a:lnTo>
                    <a:lnTo>
                      <a:pt x="6" y="30"/>
                    </a:lnTo>
                    <a:lnTo>
                      <a:pt x="6" y="90"/>
                    </a:lnTo>
                    <a:lnTo>
                      <a:pt x="6" y="96"/>
                    </a:lnTo>
                    <a:lnTo>
                      <a:pt x="6" y="36"/>
                    </a:lnTo>
                    <a:lnTo>
                      <a:pt x="6" y="42"/>
                    </a:lnTo>
                    <a:lnTo>
                      <a:pt x="6" y="54"/>
                    </a:lnTo>
                    <a:lnTo>
                      <a:pt x="6" y="84"/>
                    </a:lnTo>
                    <a:lnTo>
                      <a:pt x="6" y="60"/>
                    </a:lnTo>
                    <a:lnTo>
                      <a:pt x="6" y="114"/>
                    </a:lnTo>
                    <a:lnTo>
                      <a:pt x="6" y="66"/>
                    </a:lnTo>
                    <a:lnTo>
                      <a:pt x="6" y="84"/>
                    </a:lnTo>
                    <a:lnTo>
                      <a:pt x="6" y="78"/>
                    </a:lnTo>
                    <a:lnTo>
                      <a:pt x="6" y="60"/>
                    </a:lnTo>
                    <a:lnTo>
                      <a:pt x="6" y="84"/>
                    </a:lnTo>
                    <a:lnTo>
                      <a:pt x="6" y="42"/>
                    </a:lnTo>
                    <a:lnTo>
                      <a:pt x="6" y="72"/>
                    </a:lnTo>
                    <a:lnTo>
                      <a:pt x="6" y="84"/>
                    </a:lnTo>
                    <a:lnTo>
                      <a:pt x="6" y="78"/>
                    </a:lnTo>
                    <a:lnTo>
                      <a:pt x="6" y="36"/>
                    </a:lnTo>
                    <a:lnTo>
                      <a:pt x="6" y="36"/>
                    </a:lnTo>
                    <a:lnTo>
                      <a:pt x="6" y="66"/>
                    </a:lnTo>
                    <a:lnTo>
                      <a:pt x="6" y="108"/>
                    </a:lnTo>
                    <a:lnTo>
                      <a:pt x="6" y="24"/>
                    </a:lnTo>
                    <a:lnTo>
                      <a:pt x="6" y="54"/>
                    </a:lnTo>
                    <a:lnTo>
                      <a:pt x="6" y="60"/>
                    </a:lnTo>
                    <a:lnTo>
                      <a:pt x="6" y="90"/>
                    </a:lnTo>
                    <a:lnTo>
                      <a:pt x="6" y="78"/>
                    </a:lnTo>
                    <a:lnTo>
                      <a:pt x="6" y="72"/>
                    </a:lnTo>
                    <a:lnTo>
                      <a:pt x="6" y="78"/>
                    </a:lnTo>
                    <a:lnTo>
                      <a:pt x="6" y="66"/>
                    </a:lnTo>
                    <a:lnTo>
                      <a:pt x="6" y="66"/>
                    </a:lnTo>
                    <a:lnTo>
                      <a:pt x="6" y="54"/>
                    </a:lnTo>
                    <a:lnTo>
                      <a:pt x="6" y="18"/>
                    </a:lnTo>
                    <a:lnTo>
                      <a:pt x="6" y="60"/>
                    </a:lnTo>
                    <a:lnTo>
                      <a:pt x="6" y="66"/>
                    </a:lnTo>
                    <a:lnTo>
                      <a:pt x="6" y="84"/>
                    </a:lnTo>
                    <a:lnTo>
                      <a:pt x="6" y="72"/>
                    </a:lnTo>
                    <a:lnTo>
                      <a:pt x="6" y="54"/>
                    </a:lnTo>
                    <a:lnTo>
                      <a:pt x="6" y="66"/>
                    </a:lnTo>
                    <a:lnTo>
                      <a:pt x="6" y="78"/>
                    </a:lnTo>
                    <a:lnTo>
                      <a:pt x="6" y="60"/>
                    </a:lnTo>
                    <a:lnTo>
                      <a:pt x="6" y="78"/>
                    </a:lnTo>
                    <a:lnTo>
                      <a:pt x="6" y="48"/>
                    </a:lnTo>
                    <a:lnTo>
                      <a:pt x="6" y="54"/>
                    </a:lnTo>
                    <a:lnTo>
                      <a:pt x="6" y="42"/>
                    </a:lnTo>
                    <a:lnTo>
                      <a:pt x="6" y="60"/>
                    </a:lnTo>
                    <a:lnTo>
                      <a:pt x="6" y="54"/>
                    </a:lnTo>
                    <a:lnTo>
                      <a:pt x="6" y="54"/>
                    </a:lnTo>
                    <a:lnTo>
                      <a:pt x="6" y="54"/>
                    </a:lnTo>
                    <a:lnTo>
                      <a:pt x="6" y="12"/>
                    </a:lnTo>
                    <a:lnTo>
                      <a:pt x="6" y="36"/>
                    </a:lnTo>
                    <a:lnTo>
                      <a:pt x="6" y="48"/>
                    </a:lnTo>
                    <a:lnTo>
                      <a:pt x="6" y="90"/>
                    </a:lnTo>
                    <a:lnTo>
                      <a:pt x="6" y="114"/>
                    </a:lnTo>
                    <a:lnTo>
                      <a:pt x="6" y="102"/>
                    </a:lnTo>
                    <a:lnTo>
                      <a:pt x="6" y="72"/>
                    </a:lnTo>
                    <a:lnTo>
                      <a:pt x="6" y="60"/>
                    </a:lnTo>
                    <a:lnTo>
                      <a:pt x="6" y="66"/>
                    </a:lnTo>
                    <a:lnTo>
                      <a:pt x="6" y="60"/>
                    </a:lnTo>
                    <a:lnTo>
                      <a:pt x="12" y="108"/>
                    </a:lnTo>
                    <a:lnTo>
                      <a:pt x="12" y="78"/>
                    </a:lnTo>
                    <a:lnTo>
                      <a:pt x="12" y="60"/>
                    </a:lnTo>
                    <a:lnTo>
                      <a:pt x="12" y="48"/>
                    </a:lnTo>
                    <a:lnTo>
                      <a:pt x="12" y="36"/>
                    </a:lnTo>
                    <a:lnTo>
                      <a:pt x="12" y="102"/>
                    </a:lnTo>
                    <a:lnTo>
                      <a:pt x="12" y="66"/>
                    </a:lnTo>
                    <a:lnTo>
                      <a:pt x="12" y="90"/>
                    </a:lnTo>
                    <a:lnTo>
                      <a:pt x="12" y="60"/>
                    </a:lnTo>
                    <a:lnTo>
                      <a:pt x="12" y="60"/>
                    </a:lnTo>
                    <a:lnTo>
                      <a:pt x="12" y="72"/>
                    </a:lnTo>
                    <a:lnTo>
                      <a:pt x="12" y="66"/>
                    </a:lnTo>
                    <a:lnTo>
                      <a:pt x="12" y="72"/>
                    </a:lnTo>
                    <a:lnTo>
                      <a:pt x="12" y="60"/>
                    </a:lnTo>
                    <a:lnTo>
                      <a:pt x="12" y="72"/>
                    </a:lnTo>
                    <a:lnTo>
                      <a:pt x="12" y="78"/>
                    </a:lnTo>
                    <a:lnTo>
                      <a:pt x="12" y="66"/>
                    </a:lnTo>
                    <a:lnTo>
                      <a:pt x="12" y="54"/>
                    </a:lnTo>
                    <a:lnTo>
                      <a:pt x="12" y="72"/>
                    </a:lnTo>
                    <a:lnTo>
                      <a:pt x="12" y="72"/>
                    </a:lnTo>
                    <a:lnTo>
                      <a:pt x="12" y="66"/>
                    </a:lnTo>
                    <a:lnTo>
                      <a:pt x="12" y="66"/>
                    </a:lnTo>
                    <a:lnTo>
                      <a:pt x="12" y="60"/>
                    </a:lnTo>
                    <a:lnTo>
                      <a:pt x="12" y="36"/>
                    </a:lnTo>
                    <a:lnTo>
                      <a:pt x="12" y="24"/>
                    </a:lnTo>
                    <a:lnTo>
                      <a:pt x="12" y="54"/>
                    </a:lnTo>
                    <a:lnTo>
                      <a:pt x="12" y="72"/>
                    </a:lnTo>
                    <a:lnTo>
                      <a:pt x="12" y="60"/>
                    </a:lnTo>
                    <a:lnTo>
                      <a:pt x="12" y="48"/>
                    </a:lnTo>
                    <a:lnTo>
                      <a:pt x="12" y="84"/>
                    </a:lnTo>
                    <a:lnTo>
                      <a:pt x="12" y="66"/>
                    </a:lnTo>
                    <a:lnTo>
                      <a:pt x="12" y="48"/>
                    </a:lnTo>
                    <a:lnTo>
                      <a:pt x="12" y="96"/>
                    </a:lnTo>
                    <a:lnTo>
                      <a:pt x="12" y="84"/>
                    </a:lnTo>
                    <a:lnTo>
                      <a:pt x="12" y="72"/>
                    </a:lnTo>
                    <a:lnTo>
                      <a:pt x="12" y="42"/>
                    </a:lnTo>
                    <a:lnTo>
                      <a:pt x="12" y="42"/>
                    </a:lnTo>
                    <a:lnTo>
                      <a:pt x="12" y="24"/>
                    </a:lnTo>
                    <a:lnTo>
                      <a:pt x="12" y="72"/>
                    </a:lnTo>
                    <a:lnTo>
                      <a:pt x="12" y="72"/>
                    </a:lnTo>
                    <a:lnTo>
                      <a:pt x="12" y="54"/>
                    </a:lnTo>
                    <a:lnTo>
                      <a:pt x="12" y="78"/>
                    </a:lnTo>
                    <a:lnTo>
                      <a:pt x="12" y="42"/>
                    </a:lnTo>
                    <a:lnTo>
                      <a:pt x="12" y="84"/>
                    </a:lnTo>
                    <a:lnTo>
                      <a:pt x="12" y="42"/>
                    </a:lnTo>
                    <a:lnTo>
                      <a:pt x="12" y="60"/>
                    </a:lnTo>
                    <a:lnTo>
                      <a:pt x="12" y="96"/>
                    </a:lnTo>
                    <a:lnTo>
                      <a:pt x="12" y="90"/>
                    </a:lnTo>
                    <a:lnTo>
                      <a:pt x="12" y="48"/>
                    </a:lnTo>
                    <a:lnTo>
                      <a:pt x="12" y="60"/>
                    </a:lnTo>
                    <a:lnTo>
                      <a:pt x="12" y="42"/>
                    </a:lnTo>
                    <a:lnTo>
                      <a:pt x="12" y="66"/>
                    </a:lnTo>
                    <a:lnTo>
                      <a:pt x="12" y="48"/>
                    </a:lnTo>
                    <a:lnTo>
                      <a:pt x="12" y="72"/>
                    </a:lnTo>
                    <a:lnTo>
                      <a:pt x="12" y="42"/>
                    </a:lnTo>
                    <a:lnTo>
                      <a:pt x="12" y="54"/>
                    </a:lnTo>
                    <a:lnTo>
                      <a:pt x="12" y="66"/>
                    </a:lnTo>
                    <a:lnTo>
                      <a:pt x="12" y="72"/>
                    </a:lnTo>
                    <a:lnTo>
                      <a:pt x="12" y="54"/>
                    </a:lnTo>
                    <a:lnTo>
                      <a:pt x="12" y="78"/>
                    </a:lnTo>
                    <a:lnTo>
                      <a:pt x="12" y="48"/>
                    </a:lnTo>
                    <a:lnTo>
                      <a:pt x="12" y="54"/>
                    </a:lnTo>
                    <a:lnTo>
                      <a:pt x="12" y="78"/>
                    </a:lnTo>
                    <a:lnTo>
                      <a:pt x="12" y="36"/>
                    </a:lnTo>
                    <a:lnTo>
                      <a:pt x="12" y="48"/>
                    </a:lnTo>
                    <a:lnTo>
                      <a:pt x="12" y="66"/>
                    </a:lnTo>
                    <a:lnTo>
                      <a:pt x="12" y="72"/>
                    </a:lnTo>
                    <a:lnTo>
                      <a:pt x="12" y="72"/>
                    </a:lnTo>
                    <a:lnTo>
                      <a:pt x="12" y="54"/>
                    </a:lnTo>
                    <a:lnTo>
                      <a:pt x="12" y="60"/>
                    </a:lnTo>
                    <a:lnTo>
                      <a:pt x="12" y="78"/>
                    </a:lnTo>
                    <a:lnTo>
                      <a:pt x="12" y="72"/>
                    </a:lnTo>
                    <a:lnTo>
                      <a:pt x="12" y="108"/>
                    </a:lnTo>
                    <a:lnTo>
                      <a:pt x="12" y="84"/>
                    </a:lnTo>
                    <a:lnTo>
                      <a:pt x="12" y="18"/>
                    </a:lnTo>
                    <a:lnTo>
                      <a:pt x="12" y="66"/>
                    </a:lnTo>
                    <a:lnTo>
                      <a:pt x="12" y="24"/>
                    </a:lnTo>
                    <a:lnTo>
                      <a:pt x="12" y="84"/>
                    </a:lnTo>
                    <a:lnTo>
                      <a:pt x="12" y="66"/>
                    </a:lnTo>
                    <a:lnTo>
                      <a:pt x="12" y="48"/>
                    </a:lnTo>
                    <a:lnTo>
                      <a:pt x="12" y="72"/>
                    </a:lnTo>
                    <a:lnTo>
                      <a:pt x="12" y="96"/>
                    </a:lnTo>
                    <a:lnTo>
                      <a:pt x="12" y="42"/>
                    </a:lnTo>
                    <a:lnTo>
                      <a:pt x="12" y="78"/>
                    </a:lnTo>
                    <a:lnTo>
                      <a:pt x="12" y="84"/>
                    </a:lnTo>
                    <a:lnTo>
                      <a:pt x="12" y="126"/>
                    </a:lnTo>
                    <a:lnTo>
                      <a:pt x="12" y="24"/>
                    </a:lnTo>
                    <a:lnTo>
                      <a:pt x="12" y="30"/>
                    </a:lnTo>
                    <a:lnTo>
                      <a:pt x="12" y="78"/>
                    </a:lnTo>
                    <a:lnTo>
                      <a:pt x="12" y="90"/>
                    </a:lnTo>
                    <a:lnTo>
                      <a:pt x="12" y="36"/>
                    </a:lnTo>
                    <a:lnTo>
                      <a:pt x="12" y="66"/>
                    </a:lnTo>
                    <a:lnTo>
                      <a:pt x="12" y="42"/>
                    </a:lnTo>
                    <a:lnTo>
                      <a:pt x="12" y="30"/>
                    </a:lnTo>
                    <a:lnTo>
                      <a:pt x="12" y="48"/>
                    </a:lnTo>
                    <a:lnTo>
                      <a:pt x="12" y="54"/>
                    </a:lnTo>
                    <a:lnTo>
                      <a:pt x="12" y="54"/>
                    </a:lnTo>
                    <a:lnTo>
                      <a:pt x="12" y="90"/>
                    </a:lnTo>
                    <a:lnTo>
                      <a:pt x="12" y="36"/>
                    </a:lnTo>
                    <a:lnTo>
                      <a:pt x="12" y="72"/>
                    </a:lnTo>
                    <a:lnTo>
                      <a:pt x="12" y="24"/>
                    </a:lnTo>
                    <a:lnTo>
                      <a:pt x="12" y="66"/>
                    </a:lnTo>
                    <a:lnTo>
                      <a:pt x="18" y="72"/>
                    </a:lnTo>
                    <a:lnTo>
                      <a:pt x="18" y="84"/>
                    </a:lnTo>
                    <a:lnTo>
                      <a:pt x="18" y="30"/>
                    </a:lnTo>
                    <a:lnTo>
                      <a:pt x="18" y="6"/>
                    </a:lnTo>
                    <a:lnTo>
                      <a:pt x="18" y="66"/>
                    </a:lnTo>
                    <a:lnTo>
                      <a:pt x="18" y="60"/>
                    </a:lnTo>
                    <a:lnTo>
                      <a:pt x="18" y="66"/>
                    </a:lnTo>
                    <a:lnTo>
                      <a:pt x="18" y="66"/>
                    </a:lnTo>
                    <a:lnTo>
                      <a:pt x="18" y="48"/>
                    </a:lnTo>
                    <a:lnTo>
                      <a:pt x="18" y="54"/>
                    </a:lnTo>
                    <a:lnTo>
                      <a:pt x="18" y="78"/>
                    </a:lnTo>
                    <a:lnTo>
                      <a:pt x="18" y="66"/>
                    </a:lnTo>
                    <a:lnTo>
                      <a:pt x="18" y="90"/>
                    </a:lnTo>
                    <a:lnTo>
                      <a:pt x="18" y="36"/>
                    </a:lnTo>
                    <a:lnTo>
                      <a:pt x="18" y="54"/>
                    </a:lnTo>
                    <a:lnTo>
                      <a:pt x="18" y="96"/>
                    </a:lnTo>
                    <a:lnTo>
                      <a:pt x="18" y="42"/>
                    </a:lnTo>
                    <a:lnTo>
                      <a:pt x="18" y="48"/>
                    </a:lnTo>
                    <a:lnTo>
                      <a:pt x="18" y="78"/>
                    </a:lnTo>
                    <a:lnTo>
                      <a:pt x="18" y="66"/>
                    </a:lnTo>
                    <a:lnTo>
                      <a:pt x="18" y="78"/>
                    </a:lnTo>
                    <a:lnTo>
                      <a:pt x="18" y="78"/>
                    </a:lnTo>
                    <a:lnTo>
                      <a:pt x="18" y="78"/>
                    </a:lnTo>
                    <a:lnTo>
                      <a:pt x="18" y="90"/>
                    </a:lnTo>
                    <a:lnTo>
                      <a:pt x="18" y="48"/>
                    </a:lnTo>
                    <a:lnTo>
                      <a:pt x="18" y="66"/>
                    </a:lnTo>
                    <a:lnTo>
                      <a:pt x="18" y="48"/>
                    </a:lnTo>
                    <a:lnTo>
                      <a:pt x="18" y="72"/>
                    </a:lnTo>
                    <a:lnTo>
                      <a:pt x="18" y="66"/>
                    </a:lnTo>
                    <a:lnTo>
                      <a:pt x="18" y="36"/>
                    </a:lnTo>
                    <a:lnTo>
                      <a:pt x="18" y="42"/>
                    </a:lnTo>
                    <a:lnTo>
                      <a:pt x="18" y="54"/>
                    </a:lnTo>
                    <a:lnTo>
                      <a:pt x="18" y="24"/>
                    </a:lnTo>
                    <a:lnTo>
                      <a:pt x="18" y="72"/>
                    </a:lnTo>
                    <a:lnTo>
                      <a:pt x="18" y="102"/>
                    </a:lnTo>
                    <a:lnTo>
                      <a:pt x="18" y="90"/>
                    </a:lnTo>
                    <a:lnTo>
                      <a:pt x="18" y="72"/>
                    </a:lnTo>
                    <a:lnTo>
                      <a:pt x="18" y="54"/>
                    </a:lnTo>
                    <a:lnTo>
                      <a:pt x="18" y="72"/>
                    </a:lnTo>
                    <a:lnTo>
                      <a:pt x="18" y="48"/>
                    </a:lnTo>
                    <a:lnTo>
                      <a:pt x="18" y="60"/>
                    </a:lnTo>
                    <a:lnTo>
                      <a:pt x="18" y="60"/>
                    </a:lnTo>
                    <a:lnTo>
                      <a:pt x="18" y="66"/>
                    </a:lnTo>
                    <a:lnTo>
                      <a:pt x="18" y="78"/>
                    </a:lnTo>
                    <a:lnTo>
                      <a:pt x="18" y="60"/>
                    </a:lnTo>
                    <a:lnTo>
                      <a:pt x="18" y="60"/>
                    </a:lnTo>
                    <a:lnTo>
                      <a:pt x="18" y="84"/>
                    </a:lnTo>
                    <a:lnTo>
                      <a:pt x="18" y="60"/>
                    </a:lnTo>
                    <a:lnTo>
                      <a:pt x="18" y="84"/>
                    </a:lnTo>
                    <a:lnTo>
                      <a:pt x="18" y="78"/>
                    </a:lnTo>
                    <a:lnTo>
                      <a:pt x="18" y="102"/>
                    </a:lnTo>
                    <a:lnTo>
                      <a:pt x="18" y="54"/>
                    </a:lnTo>
                    <a:lnTo>
                      <a:pt x="18" y="72"/>
                    </a:lnTo>
                    <a:lnTo>
                      <a:pt x="18" y="78"/>
                    </a:lnTo>
                    <a:lnTo>
                      <a:pt x="18" y="72"/>
                    </a:lnTo>
                    <a:lnTo>
                      <a:pt x="18" y="72"/>
                    </a:lnTo>
                    <a:lnTo>
                      <a:pt x="18" y="90"/>
                    </a:lnTo>
                    <a:lnTo>
                      <a:pt x="18" y="42"/>
                    </a:lnTo>
                    <a:lnTo>
                      <a:pt x="18" y="66"/>
                    </a:lnTo>
                    <a:lnTo>
                      <a:pt x="18" y="72"/>
                    </a:lnTo>
                    <a:lnTo>
                      <a:pt x="18" y="84"/>
                    </a:lnTo>
                    <a:lnTo>
                      <a:pt x="18" y="66"/>
                    </a:lnTo>
                    <a:lnTo>
                      <a:pt x="18" y="90"/>
                    </a:lnTo>
                    <a:lnTo>
                      <a:pt x="18" y="36"/>
                    </a:lnTo>
                    <a:lnTo>
                      <a:pt x="18" y="72"/>
                    </a:lnTo>
                    <a:lnTo>
                      <a:pt x="18" y="66"/>
                    </a:lnTo>
                    <a:lnTo>
                      <a:pt x="18" y="72"/>
                    </a:lnTo>
                    <a:lnTo>
                      <a:pt x="18" y="42"/>
                    </a:lnTo>
                    <a:lnTo>
                      <a:pt x="18" y="48"/>
                    </a:lnTo>
                    <a:lnTo>
                      <a:pt x="18" y="54"/>
                    </a:lnTo>
                    <a:lnTo>
                      <a:pt x="18" y="48"/>
                    </a:lnTo>
                    <a:lnTo>
                      <a:pt x="18" y="96"/>
                    </a:lnTo>
                    <a:lnTo>
                      <a:pt x="18" y="60"/>
                    </a:lnTo>
                    <a:lnTo>
                      <a:pt x="18" y="48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18" y="42"/>
                    </a:lnTo>
                    <a:lnTo>
                      <a:pt x="18" y="48"/>
                    </a:lnTo>
                    <a:lnTo>
                      <a:pt x="18" y="66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18" y="12"/>
                    </a:lnTo>
                    <a:lnTo>
                      <a:pt x="18" y="24"/>
                    </a:lnTo>
                    <a:lnTo>
                      <a:pt x="18" y="54"/>
                    </a:lnTo>
                    <a:lnTo>
                      <a:pt x="18" y="84"/>
                    </a:lnTo>
                    <a:lnTo>
                      <a:pt x="18" y="72"/>
                    </a:lnTo>
                    <a:lnTo>
                      <a:pt x="18" y="54"/>
                    </a:lnTo>
                    <a:lnTo>
                      <a:pt x="18" y="66"/>
                    </a:lnTo>
                    <a:lnTo>
                      <a:pt x="18" y="78"/>
                    </a:lnTo>
                    <a:lnTo>
                      <a:pt x="18" y="72"/>
                    </a:lnTo>
                    <a:lnTo>
                      <a:pt x="18" y="102"/>
                    </a:lnTo>
                    <a:lnTo>
                      <a:pt x="18" y="72"/>
                    </a:lnTo>
                    <a:lnTo>
                      <a:pt x="18" y="84"/>
                    </a:lnTo>
                    <a:lnTo>
                      <a:pt x="18" y="54"/>
                    </a:lnTo>
                    <a:lnTo>
                      <a:pt x="18" y="96"/>
                    </a:lnTo>
                    <a:lnTo>
                      <a:pt x="18" y="78"/>
                    </a:lnTo>
                    <a:lnTo>
                      <a:pt x="18" y="60"/>
                    </a:lnTo>
                    <a:lnTo>
                      <a:pt x="18" y="60"/>
                    </a:lnTo>
                    <a:lnTo>
                      <a:pt x="18" y="36"/>
                    </a:lnTo>
                    <a:lnTo>
                      <a:pt x="18" y="42"/>
                    </a:lnTo>
                    <a:lnTo>
                      <a:pt x="18" y="60"/>
                    </a:lnTo>
                    <a:lnTo>
                      <a:pt x="24" y="48"/>
                    </a:lnTo>
                    <a:lnTo>
                      <a:pt x="24" y="66"/>
                    </a:lnTo>
                    <a:lnTo>
                      <a:pt x="24" y="90"/>
                    </a:lnTo>
                    <a:lnTo>
                      <a:pt x="24" y="60"/>
                    </a:lnTo>
                    <a:lnTo>
                      <a:pt x="24" y="36"/>
                    </a:lnTo>
                    <a:lnTo>
                      <a:pt x="24" y="72"/>
                    </a:lnTo>
                    <a:lnTo>
                      <a:pt x="24" y="60"/>
                    </a:lnTo>
                    <a:lnTo>
                      <a:pt x="24" y="18"/>
                    </a:lnTo>
                    <a:lnTo>
                      <a:pt x="24" y="36"/>
                    </a:lnTo>
                    <a:lnTo>
                      <a:pt x="24" y="66"/>
                    </a:lnTo>
                    <a:lnTo>
                      <a:pt x="24" y="60"/>
                    </a:lnTo>
                    <a:lnTo>
                      <a:pt x="24" y="72"/>
                    </a:lnTo>
                    <a:lnTo>
                      <a:pt x="24" y="78"/>
                    </a:lnTo>
                    <a:lnTo>
                      <a:pt x="24" y="54"/>
                    </a:lnTo>
                    <a:lnTo>
                      <a:pt x="24" y="30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24" y="60"/>
                    </a:lnTo>
                    <a:lnTo>
                      <a:pt x="24" y="54"/>
                    </a:lnTo>
                    <a:lnTo>
                      <a:pt x="24" y="60"/>
                    </a:lnTo>
                    <a:lnTo>
                      <a:pt x="24" y="102"/>
                    </a:lnTo>
                    <a:lnTo>
                      <a:pt x="24" y="54"/>
                    </a:lnTo>
                    <a:lnTo>
                      <a:pt x="24" y="48"/>
                    </a:lnTo>
                    <a:lnTo>
                      <a:pt x="24" y="36"/>
                    </a:lnTo>
                    <a:lnTo>
                      <a:pt x="24" y="60"/>
                    </a:lnTo>
                    <a:lnTo>
                      <a:pt x="24" y="108"/>
                    </a:lnTo>
                    <a:lnTo>
                      <a:pt x="24" y="60"/>
                    </a:lnTo>
                    <a:lnTo>
                      <a:pt x="24" y="84"/>
                    </a:lnTo>
                    <a:lnTo>
                      <a:pt x="24" y="66"/>
                    </a:lnTo>
                    <a:lnTo>
                      <a:pt x="24" y="66"/>
                    </a:lnTo>
                    <a:lnTo>
                      <a:pt x="24" y="48"/>
                    </a:lnTo>
                    <a:lnTo>
                      <a:pt x="24" y="42"/>
                    </a:lnTo>
                    <a:lnTo>
                      <a:pt x="24" y="60"/>
                    </a:lnTo>
                    <a:lnTo>
                      <a:pt x="24" y="72"/>
                    </a:lnTo>
                    <a:lnTo>
                      <a:pt x="24" y="42"/>
                    </a:lnTo>
                    <a:lnTo>
                      <a:pt x="24" y="66"/>
                    </a:lnTo>
                    <a:lnTo>
                      <a:pt x="24" y="96"/>
                    </a:lnTo>
                    <a:lnTo>
                      <a:pt x="24" y="36"/>
                    </a:lnTo>
                    <a:lnTo>
                      <a:pt x="24" y="60"/>
                    </a:lnTo>
                    <a:lnTo>
                      <a:pt x="24" y="66"/>
                    </a:lnTo>
                    <a:lnTo>
                      <a:pt x="24" y="42"/>
                    </a:lnTo>
                    <a:lnTo>
                      <a:pt x="24" y="78"/>
                    </a:lnTo>
                    <a:lnTo>
                      <a:pt x="24" y="72"/>
                    </a:lnTo>
                    <a:lnTo>
                      <a:pt x="24" y="42"/>
                    </a:lnTo>
                    <a:lnTo>
                      <a:pt x="24" y="60"/>
                    </a:lnTo>
                    <a:lnTo>
                      <a:pt x="24" y="54"/>
                    </a:lnTo>
                    <a:lnTo>
                      <a:pt x="24" y="78"/>
                    </a:lnTo>
                    <a:lnTo>
                      <a:pt x="24" y="66"/>
                    </a:lnTo>
                    <a:lnTo>
                      <a:pt x="24" y="78"/>
                    </a:lnTo>
                    <a:lnTo>
                      <a:pt x="24" y="90"/>
                    </a:lnTo>
                    <a:lnTo>
                      <a:pt x="24" y="30"/>
                    </a:lnTo>
                    <a:lnTo>
                      <a:pt x="24" y="18"/>
                    </a:lnTo>
                    <a:lnTo>
                      <a:pt x="24" y="84"/>
                    </a:lnTo>
                    <a:lnTo>
                      <a:pt x="24" y="84"/>
                    </a:lnTo>
                    <a:lnTo>
                      <a:pt x="24" y="60"/>
                    </a:lnTo>
                    <a:lnTo>
                      <a:pt x="24" y="12"/>
                    </a:lnTo>
                    <a:lnTo>
                      <a:pt x="24" y="60"/>
                    </a:lnTo>
                    <a:lnTo>
                      <a:pt x="24" y="78"/>
                    </a:lnTo>
                    <a:lnTo>
                      <a:pt x="24" y="48"/>
                    </a:lnTo>
                    <a:lnTo>
                      <a:pt x="24" y="42"/>
                    </a:lnTo>
                    <a:lnTo>
                      <a:pt x="24" y="72"/>
                    </a:lnTo>
                    <a:lnTo>
                      <a:pt x="24" y="42"/>
                    </a:lnTo>
                    <a:lnTo>
                      <a:pt x="24" y="60"/>
                    </a:lnTo>
                    <a:lnTo>
                      <a:pt x="24" y="78"/>
                    </a:lnTo>
                    <a:lnTo>
                      <a:pt x="24" y="54"/>
                    </a:lnTo>
                    <a:lnTo>
                      <a:pt x="24" y="60"/>
                    </a:lnTo>
                    <a:lnTo>
                      <a:pt x="24" y="66"/>
                    </a:lnTo>
                    <a:lnTo>
                      <a:pt x="24" y="72"/>
                    </a:lnTo>
                    <a:lnTo>
                      <a:pt x="24" y="84"/>
                    </a:lnTo>
                    <a:lnTo>
                      <a:pt x="24" y="48"/>
                    </a:lnTo>
                    <a:lnTo>
                      <a:pt x="24" y="24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24" y="36"/>
                    </a:lnTo>
                    <a:lnTo>
                      <a:pt x="24" y="84"/>
                    </a:lnTo>
                    <a:lnTo>
                      <a:pt x="24" y="24"/>
                    </a:lnTo>
                    <a:lnTo>
                      <a:pt x="24" y="96"/>
                    </a:lnTo>
                    <a:lnTo>
                      <a:pt x="24" y="78"/>
                    </a:lnTo>
                    <a:lnTo>
                      <a:pt x="24" y="78"/>
                    </a:lnTo>
                    <a:lnTo>
                      <a:pt x="24" y="36"/>
                    </a:lnTo>
                    <a:lnTo>
                      <a:pt x="24" y="60"/>
                    </a:lnTo>
                    <a:lnTo>
                      <a:pt x="24" y="72"/>
                    </a:lnTo>
                    <a:lnTo>
                      <a:pt x="24" y="36"/>
                    </a:lnTo>
                    <a:lnTo>
                      <a:pt x="24" y="72"/>
                    </a:lnTo>
                    <a:lnTo>
                      <a:pt x="24" y="78"/>
                    </a:lnTo>
                    <a:lnTo>
                      <a:pt x="24" y="66"/>
                    </a:lnTo>
                    <a:lnTo>
                      <a:pt x="24" y="66"/>
                    </a:lnTo>
                    <a:lnTo>
                      <a:pt x="24" y="66"/>
                    </a:lnTo>
                    <a:lnTo>
                      <a:pt x="24" y="60"/>
                    </a:lnTo>
                    <a:lnTo>
                      <a:pt x="24" y="60"/>
                    </a:lnTo>
                    <a:lnTo>
                      <a:pt x="24" y="66"/>
                    </a:lnTo>
                    <a:lnTo>
                      <a:pt x="24" y="42"/>
                    </a:lnTo>
                    <a:lnTo>
                      <a:pt x="24" y="54"/>
                    </a:lnTo>
                    <a:lnTo>
                      <a:pt x="24" y="72"/>
                    </a:lnTo>
                    <a:lnTo>
                      <a:pt x="24" y="60"/>
                    </a:lnTo>
                    <a:lnTo>
                      <a:pt x="24" y="66"/>
                    </a:lnTo>
                    <a:lnTo>
                      <a:pt x="24" y="78"/>
                    </a:lnTo>
                    <a:lnTo>
                      <a:pt x="24" y="36"/>
                    </a:lnTo>
                    <a:lnTo>
                      <a:pt x="24" y="78"/>
                    </a:lnTo>
                    <a:lnTo>
                      <a:pt x="24" y="108"/>
                    </a:lnTo>
                    <a:lnTo>
                      <a:pt x="24" y="66"/>
                    </a:lnTo>
                    <a:lnTo>
                      <a:pt x="24" y="66"/>
                    </a:lnTo>
                    <a:lnTo>
                      <a:pt x="30" y="90"/>
                    </a:lnTo>
                    <a:lnTo>
                      <a:pt x="30" y="66"/>
                    </a:lnTo>
                    <a:lnTo>
                      <a:pt x="30" y="54"/>
                    </a:lnTo>
                    <a:lnTo>
                      <a:pt x="30" y="72"/>
                    </a:lnTo>
                    <a:lnTo>
                      <a:pt x="30" y="84"/>
                    </a:lnTo>
                    <a:lnTo>
                      <a:pt x="30" y="36"/>
                    </a:lnTo>
                    <a:lnTo>
                      <a:pt x="30" y="54"/>
                    </a:lnTo>
                    <a:lnTo>
                      <a:pt x="30" y="60"/>
                    </a:lnTo>
                    <a:lnTo>
                      <a:pt x="30" y="48"/>
                    </a:lnTo>
                    <a:lnTo>
                      <a:pt x="30" y="90"/>
                    </a:lnTo>
                    <a:lnTo>
                      <a:pt x="30" y="30"/>
                    </a:lnTo>
                    <a:lnTo>
                      <a:pt x="30" y="66"/>
                    </a:lnTo>
                    <a:lnTo>
                      <a:pt x="30" y="54"/>
                    </a:lnTo>
                    <a:lnTo>
                      <a:pt x="30" y="48"/>
                    </a:lnTo>
                    <a:lnTo>
                      <a:pt x="30" y="84"/>
                    </a:lnTo>
                    <a:lnTo>
                      <a:pt x="30" y="48"/>
                    </a:lnTo>
                    <a:lnTo>
                      <a:pt x="30" y="72"/>
                    </a:lnTo>
                    <a:lnTo>
                      <a:pt x="30" y="66"/>
                    </a:lnTo>
                    <a:lnTo>
                      <a:pt x="30" y="108"/>
                    </a:lnTo>
                    <a:lnTo>
                      <a:pt x="30" y="84"/>
                    </a:lnTo>
                    <a:lnTo>
                      <a:pt x="30" y="48"/>
                    </a:lnTo>
                    <a:lnTo>
                      <a:pt x="30" y="72"/>
                    </a:lnTo>
                    <a:lnTo>
                      <a:pt x="30" y="48"/>
                    </a:lnTo>
                    <a:lnTo>
                      <a:pt x="30" y="42"/>
                    </a:lnTo>
                    <a:lnTo>
                      <a:pt x="30" y="84"/>
                    </a:lnTo>
                    <a:lnTo>
                      <a:pt x="30" y="48"/>
                    </a:lnTo>
                    <a:lnTo>
                      <a:pt x="30" y="36"/>
                    </a:lnTo>
                    <a:lnTo>
                      <a:pt x="30" y="66"/>
                    </a:lnTo>
                    <a:lnTo>
                      <a:pt x="30" y="96"/>
                    </a:lnTo>
                    <a:lnTo>
                      <a:pt x="30" y="72"/>
                    </a:lnTo>
                    <a:lnTo>
                      <a:pt x="30" y="54"/>
                    </a:lnTo>
                    <a:lnTo>
                      <a:pt x="30" y="54"/>
                    </a:lnTo>
                    <a:lnTo>
                      <a:pt x="30" y="60"/>
                    </a:lnTo>
                    <a:lnTo>
                      <a:pt x="30" y="24"/>
                    </a:lnTo>
                    <a:lnTo>
                      <a:pt x="30" y="54"/>
                    </a:lnTo>
                    <a:lnTo>
                      <a:pt x="30" y="60"/>
                    </a:lnTo>
                    <a:lnTo>
                      <a:pt x="30" y="72"/>
                    </a:lnTo>
                    <a:lnTo>
                      <a:pt x="30" y="36"/>
                    </a:lnTo>
                    <a:lnTo>
                      <a:pt x="30" y="18"/>
                    </a:lnTo>
                    <a:lnTo>
                      <a:pt x="30" y="54"/>
                    </a:lnTo>
                    <a:lnTo>
                      <a:pt x="30" y="48"/>
                    </a:lnTo>
                    <a:lnTo>
                      <a:pt x="30" y="78"/>
                    </a:lnTo>
                    <a:lnTo>
                      <a:pt x="30" y="72"/>
                    </a:lnTo>
                    <a:lnTo>
                      <a:pt x="30" y="60"/>
                    </a:lnTo>
                    <a:lnTo>
                      <a:pt x="30" y="96"/>
                    </a:lnTo>
                    <a:lnTo>
                      <a:pt x="30" y="60"/>
                    </a:lnTo>
                    <a:lnTo>
                      <a:pt x="30" y="54"/>
                    </a:lnTo>
                    <a:lnTo>
                      <a:pt x="30" y="36"/>
                    </a:lnTo>
                    <a:lnTo>
                      <a:pt x="30" y="72"/>
                    </a:lnTo>
                    <a:lnTo>
                      <a:pt x="30" y="60"/>
                    </a:lnTo>
                    <a:lnTo>
                      <a:pt x="30" y="78"/>
                    </a:lnTo>
                    <a:lnTo>
                      <a:pt x="30" y="12"/>
                    </a:lnTo>
                    <a:lnTo>
                      <a:pt x="30" y="90"/>
                    </a:lnTo>
                    <a:lnTo>
                      <a:pt x="30" y="90"/>
                    </a:lnTo>
                    <a:lnTo>
                      <a:pt x="30" y="84"/>
                    </a:lnTo>
                    <a:lnTo>
                      <a:pt x="30" y="24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30" y="42"/>
                    </a:lnTo>
                    <a:lnTo>
                      <a:pt x="30" y="66"/>
                    </a:lnTo>
                    <a:lnTo>
                      <a:pt x="30" y="90"/>
                    </a:lnTo>
                    <a:lnTo>
                      <a:pt x="30" y="66"/>
                    </a:lnTo>
                    <a:lnTo>
                      <a:pt x="30" y="72"/>
                    </a:lnTo>
                    <a:lnTo>
                      <a:pt x="30" y="66"/>
                    </a:lnTo>
                    <a:lnTo>
                      <a:pt x="30" y="30"/>
                    </a:lnTo>
                    <a:lnTo>
                      <a:pt x="30" y="60"/>
                    </a:lnTo>
                    <a:lnTo>
                      <a:pt x="30" y="54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48"/>
                    </a:lnTo>
                    <a:lnTo>
                      <a:pt x="30" y="60"/>
                    </a:lnTo>
                    <a:lnTo>
                      <a:pt x="30" y="84"/>
                    </a:lnTo>
                    <a:lnTo>
                      <a:pt x="30" y="78"/>
                    </a:lnTo>
                    <a:lnTo>
                      <a:pt x="30" y="60"/>
                    </a:lnTo>
                    <a:lnTo>
                      <a:pt x="30" y="42"/>
                    </a:lnTo>
                    <a:lnTo>
                      <a:pt x="30" y="108"/>
                    </a:lnTo>
                    <a:lnTo>
                      <a:pt x="30" y="78"/>
                    </a:lnTo>
                    <a:lnTo>
                      <a:pt x="30" y="78"/>
                    </a:lnTo>
                    <a:lnTo>
                      <a:pt x="30" y="42"/>
                    </a:lnTo>
                    <a:lnTo>
                      <a:pt x="30" y="84"/>
                    </a:lnTo>
                    <a:lnTo>
                      <a:pt x="30" y="66"/>
                    </a:lnTo>
                    <a:lnTo>
                      <a:pt x="30" y="48"/>
                    </a:lnTo>
                    <a:lnTo>
                      <a:pt x="30" y="84"/>
                    </a:lnTo>
                    <a:lnTo>
                      <a:pt x="30" y="84"/>
                    </a:lnTo>
                    <a:lnTo>
                      <a:pt x="30" y="60"/>
                    </a:lnTo>
                    <a:lnTo>
                      <a:pt x="30" y="78"/>
                    </a:lnTo>
                    <a:lnTo>
                      <a:pt x="30" y="42"/>
                    </a:lnTo>
                    <a:lnTo>
                      <a:pt x="30" y="96"/>
                    </a:lnTo>
                    <a:lnTo>
                      <a:pt x="30" y="36"/>
                    </a:lnTo>
                    <a:lnTo>
                      <a:pt x="30" y="96"/>
                    </a:lnTo>
                    <a:lnTo>
                      <a:pt x="30" y="66"/>
                    </a:lnTo>
                    <a:lnTo>
                      <a:pt x="30" y="78"/>
                    </a:lnTo>
                    <a:lnTo>
                      <a:pt x="30" y="66"/>
                    </a:lnTo>
                    <a:lnTo>
                      <a:pt x="30" y="78"/>
                    </a:lnTo>
                    <a:lnTo>
                      <a:pt x="30" y="30"/>
                    </a:lnTo>
                    <a:lnTo>
                      <a:pt x="30" y="72"/>
                    </a:lnTo>
                    <a:lnTo>
                      <a:pt x="30" y="36"/>
                    </a:lnTo>
                    <a:lnTo>
                      <a:pt x="30" y="12"/>
                    </a:lnTo>
                    <a:lnTo>
                      <a:pt x="30" y="66"/>
                    </a:lnTo>
                    <a:lnTo>
                      <a:pt x="30" y="78"/>
                    </a:lnTo>
                    <a:lnTo>
                      <a:pt x="30" y="48"/>
                    </a:lnTo>
                    <a:lnTo>
                      <a:pt x="30" y="96"/>
                    </a:lnTo>
                    <a:lnTo>
                      <a:pt x="30" y="48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36" y="66"/>
                    </a:lnTo>
                    <a:lnTo>
                      <a:pt x="36" y="84"/>
                    </a:lnTo>
                    <a:lnTo>
                      <a:pt x="36" y="72"/>
                    </a:lnTo>
                    <a:lnTo>
                      <a:pt x="36" y="48"/>
                    </a:lnTo>
                    <a:lnTo>
                      <a:pt x="36" y="12"/>
                    </a:lnTo>
                    <a:lnTo>
                      <a:pt x="36" y="54"/>
                    </a:lnTo>
                    <a:lnTo>
                      <a:pt x="36" y="84"/>
                    </a:lnTo>
                    <a:lnTo>
                      <a:pt x="36" y="36"/>
                    </a:lnTo>
                    <a:lnTo>
                      <a:pt x="36" y="72"/>
                    </a:lnTo>
                    <a:lnTo>
                      <a:pt x="36" y="66"/>
                    </a:lnTo>
                    <a:lnTo>
                      <a:pt x="36" y="78"/>
                    </a:lnTo>
                    <a:lnTo>
                      <a:pt x="36" y="36"/>
                    </a:lnTo>
                    <a:lnTo>
                      <a:pt x="36" y="84"/>
                    </a:lnTo>
                    <a:lnTo>
                      <a:pt x="36" y="102"/>
                    </a:lnTo>
                    <a:lnTo>
                      <a:pt x="36" y="42"/>
                    </a:lnTo>
                    <a:lnTo>
                      <a:pt x="36" y="78"/>
                    </a:lnTo>
                    <a:lnTo>
                      <a:pt x="36" y="36"/>
                    </a:lnTo>
                    <a:lnTo>
                      <a:pt x="36" y="48"/>
                    </a:lnTo>
                    <a:lnTo>
                      <a:pt x="36" y="30"/>
                    </a:lnTo>
                    <a:lnTo>
                      <a:pt x="36" y="48"/>
                    </a:lnTo>
                    <a:lnTo>
                      <a:pt x="36" y="78"/>
                    </a:lnTo>
                    <a:lnTo>
                      <a:pt x="36" y="66"/>
                    </a:lnTo>
                    <a:lnTo>
                      <a:pt x="36" y="42"/>
                    </a:lnTo>
                    <a:lnTo>
                      <a:pt x="36" y="48"/>
                    </a:lnTo>
                    <a:lnTo>
                      <a:pt x="36" y="24"/>
                    </a:lnTo>
                    <a:lnTo>
                      <a:pt x="36" y="48"/>
                    </a:lnTo>
                    <a:lnTo>
                      <a:pt x="36" y="30"/>
                    </a:lnTo>
                    <a:lnTo>
                      <a:pt x="36" y="66"/>
                    </a:lnTo>
                    <a:lnTo>
                      <a:pt x="36" y="84"/>
                    </a:lnTo>
                    <a:lnTo>
                      <a:pt x="36" y="48"/>
                    </a:lnTo>
                    <a:lnTo>
                      <a:pt x="36" y="42"/>
                    </a:lnTo>
                    <a:lnTo>
                      <a:pt x="36" y="42"/>
                    </a:lnTo>
                    <a:lnTo>
                      <a:pt x="36" y="42"/>
                    </a:lnTo>
                    <a:lnTo>
                      <a:pt x="36" y="54"/>
                    </a:lnTo>
                    <a:lnTo>
                      <a:pt x="36" y="54"/>
                    </a:lnTo>
                    <a:lnTo>
                      <a:pt x="36" y="90"/>
                    </a:lnTo>
                    <a:lnTo>
                      <a:pt x="36" y="90"/>
                    </a:lnTo>
                    <a:lnTo>
                      <a:pt x="36" y="48"/>
                    </a:lnTo>
                    <a:lnTo>
                      <a:pt x="36" y="90"/>
                    </a:lnTo>
                    <a:lnTo>
                      <a:pt x="36" y="66"/>
                    </a:lnTo>
                    <a:lnTo>
                      <a:pt x="36" y="60"/>
                    </a:lnTo>
                    <a:lnTo>
                      <a:pt x="36" y="54"/>
                    </a:lnTo>
                    <a:lnTo>
                      <a:pt x="36" y="78"/>
                    </a:lnTo>
                    <a:lnTo>
                      <a:pt x="36" y="78"/>
                    </a:lnTo>
                    <a:lnTo>
                      <a:pt x="36" y="54"/>
                    </a:lnTo>
                    <a:lnTo>
                      <a:pt x="36" y="84"/>
                    </a:lnTo>
                    <a:lnTo>
                      <a:pt x="36" y="72"/>
                    </a:lnTo>
                    <a:lnTo>
                      <a:pt x="36" y="48"/>
                    </a:lnTo>
                    <a:lnTo>
                      <a:pt x="36" y="78"/>
                    </a:lnTo>
                    <a:lnTo>
                      <a:pt x="36" y="66"/>
                    </a:lnTo>
                    <a:lnTo>
                      <a:pt x="36" y="78"/>
                    </a:lnTo>
                    <a:lnTo>
                      <a:pt x="36" y="66"/>
                    </a:lnTo>
                    <a:lnTo>
                      <a:pt x="36" y="72"/>
                    </a:lnTo>
                    <a:lnTo>
                      <a:pt x="36" y="78"/>
                    </a:lnTo>
                    <a:lnTo>
                      <a:pt x="36" y="66"/>
                    </a:lnTo>
                    <a:lnTo>
                      <a:pt x="36" y="42"/>
                    </a:lnTo>
                    <a:lnTo>
                      <a:pt x="36" y="90"/>
                    </a:lnTo>
                    <a:lnTo>
                      <a:pt x="36" y="60"/>
                    </a:lnTo>
                    <a:lnTo>
                      <a:pt x="36" y="66"/>
                    </a:lnTo>
                    <a:lnTo>
                      <a:pt x="36" y="30"/>
                    </a:lnTo>
                    <a:lnTo>
                      <a:pt x="36" y="66"/>
                    </a:lnTo>
                    <a:lnTo>
                      <a:pt x="36" y="60"/>
                    </a:lnTo>
                    <a:lnTo>
                      <a:pt x="36" y="72"/>
                    </a:lnTo>
                    <a:lnTo>
                      <a:pt x="36" y="90"/>
                    </a:lnTo>
                    <a:lnTo>
                      <a:pt x="36" y="78"/>
                    </a:lnTo>
                    <a:lnTo>
                      <a:pt x="36" y="24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36" y="42"/>
                    </a:lnTo>
                    <a:lnTo>
                      <a:pt x="36" y="42"/>
                    </a:lnTo>
                    <a:lnTo>
                      <a:pt x="36" y="72"/>
                    </a:lnTo>
                    <a:lnTo>
                      <a:pt x="36" y="78"/>
                    </a:lnTo>
                    <a:lnTo>
                      <a:pt x="36" y="42"/>
                    </a:lnTo>
                    <a:lnTo>
                      <a:pt x="36" y="72"/>
                    </a:lnTo>
                    <a:lnTo>
                      <a:pt x="36" y="36"/>
                    </a:lnTo>
                    <a:lnTo>
                      <a:pt x="36" y="48"/>
                    </a:lnTo>
                    <a:lnTo>
                      <a:pt x="36" y="66"/>
                    </a:lnTo>
                    <a:lnTo>
                      <a:pt x="36" y="36"/>
                    </a:lnTo>
                    <a:lnTo>
                      <a:pt x="36" y="42"/>
                    </a:lnTo>
                    <a:lnTo>
                      <a:pt x="36" y="78"/>
                    </a:lnTo>
                    <a:lnTo>
                      <a:pt x="36" y="66"/>
                    </a:lnTo>
                    <a:lnTo>
                      <a:pt x="36" y="66"/>
                    </a:lnTo>
                    <a:lnTo>
                      <a:pt x="36" y="60"/>
                    </a:lnTo>
                    <a:lnTo>
                      <a:pt x="36" y="54"/>
                    </a:lnTo>
                    <a:lnTo>
                      <a:pt x="36" y="66"/>
                    </a:lnTo>
                    <a:lnTo>
                      <a:pt x="36" y="18"/>
                    </a:lnTo>
                    <a:lnTo>
                      <a:pt x="36" y="90"/>
                    </a:lnTo>
                    <a:lnTo>
                      <a:pt x="36" y="48"/>
                    </a:lnTo>
                    <a:lnTo>
                      <a:pt x="36" y="66"/>
                    </a:lnTo>
                    <a:lnTo>
                      <a:pt x="36" y="66"/>
                    </a:lnTo>
                    <a:lnTo>
                      <a:pt x="36" y="72"/>
                    </a:lnTo>
                    <a:lnTo>
                      <a:pt x="36" y="54"/>
                    </a:lnTo>
                    <a:lnTo>
                      <a:pt x="36" y="84"/>
                    </a:lnTo>
                    <a:lnTo>
                      <a:pt x="36" y="96"/>
                    </a:lnTo>
                    <a:lnTo>
                      <a:pt x="36" y="54"/>
                    </a:lnTo>
                    <a:lnTo>
                      <a:pt x="36" y="48"/>
                    </a:lnTo>
                    <a:lnTo>
                      <a:pt x="36" y="36"/>
                    </a:lnTo>
                    <a:lnTo>
                      <a:pt x="36" y="24"/>
                    </a:lnTo>
                    <a:lnTo>
                      <a:pt x="36" y="96"/>
                    </a:lnTo>
                    <a:lnTo>
                      <a:pt x="36" y="78"/>
                    </a:lnTo>
                    <a:lnTo>
                      <a:pt x="42" y="72"/>
                    </a:lnTo>
                    <a:lnTo>
                      <a:pt x="42" y="78"/>
                    </a:lnTo>
                    <a:lnTo>
                      <a:pt x="42" y="42"/>
                    </a:lnTo>
                    <a:lnTo>
                      <a:pt x="42" y="24"/>
                    </a:lnTo>
                    <a:lnTo>
                      <a:pt x="42" y="84"/>
                    </a:lnTo>
                    <a:lnTo>
                      <a:pt x="42" y="30"/>
                    </a:lnTo>
                    <a:lnTo>
                      <a:pt x="42" y="18"/>
                    </a:lnTo>
                    <a:lnTo>
                      <a:pt x="42" y="42"/>
                    </a:lnTo>
                    <a:lnTo>
                      <a:pt x="42" y="60"/>
                    </a:lnTo>
                    <a:lnTo>
                      <a:pt x="42" y="84"/>
                    </a:lnTo>
                    <a:lnTo>
                      <a:pt x="42" y="36"/>
                    </a:lnTo>
                    <a:lnTo>
                      <a:pt x="42" y="84"/>
                    </a:lnTo>
                    <a:lnTo>
                      <a:pt x="42" y="66"/>
                    </a:lnTo>
                    <a:lnTo>
                      <a:pt x="42" y="72"/>
                    </a:lnTo>
                    <a:lnTo>
                      <a:pt x="42" y="108"/>
                    </a:lnTo>
                    <a:lnTo>
                      <a:pt x="42" y="36"/>
                    </a:lnTo>
                    <a:lnTo>
                      <a:pt x="42" y="48"/>
                    </a:lnTo>
                    <a:lnTo>
                      <a:pt x="42" y="48"/>
                    </a:lnTo>
                    <a:lnTo>
                      <a:pt x="42" y="78"/>
                    </a:lnTo>
                    <a:lnTo>
                      <a:pt x="42" y="72"/>
                    </a:lnTo>
                    <a:lnTo>
                      <a:pt x="42" y="48"/>
                    </a:lnTo>
                    <a:lnTo>
                      <a:pt x="42" y="18"/>
                    </a:lnTo>
                    <a:lnTo>
                      <a:pt x="42" y="60"/>
                    </a:lnTo>
                    <a:lnTo>
                      <a:pt x="42" y="36"/>
                    </a:lnTo>
                    <a:lnTo>
                      <a:pt x="42" y="60"/>
                    </a:lnTo>
                    <a:lnTo>
                      <a:pt x="42" y="48"/>
                    </a:lnTo>
                    <a:lnTo>
                      <a:pt x="42" y="72"/>
                    </a:lnTo>
                    <a:lnTo>
                      <a:pt x="42" y="84"/>
                    </a:lnTo>
                    <a:lnTo>
                      <a:pt x="42" y="84"/>
                    </a:lnTo>
                    <a:lnTo>
                      <a:pt x="42" y="78"/>
                    </a:lnTo>
                    <a:lnTo>
                      <a:pt x="42" y="42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2" y="72"/>
                    </a:lnTo>
                    <a:lnTo>
                      <a:pt x="42" y="78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2" y="72"/>
                    </a:lnTo>
                    <a:lnTo>
                      <a:pt x="42" y="72"/>
                    </a:lnTo>
                    <a:lnTo>
                      <a:pt x="42" y="78"/>
                    </a:lnTo>
                    <a:lnTo>
                      <a:pt x="42" y="36"/>
                    </a:lnTo>
                    <a:lnTo>
                      <a:pt x="42" y="78"/>
                    </a:lnTo>
                    <a:lnTo>
                      <a:pt x="42" y="18"/>
                    </a:lnTo>
                    <a:lnTo>
                      <a:pt x="42" y="60"/>
                    </a:lnTo>
                    <a:lnTo>
                      <a:pt x="42" y="54"/>
                    </a:lnTo>
                    <a:lnTo>
                      <a:pt x="42" y="42"/>
                    </a:lnTo>
                    <a:lnTo>
                      <a:pt x="42" y="36"/>
                    </a:lnTo>
                    <a:lnTo>
                      <a:pt x="42" y="66"/>
                    </a:lnTo>
                    <a:lnTo>
                      <a:pt x="42" y="36"/>
                    </a:lnTo>
                    <a:lnTo>
                      <a:pt x="42" y="96"/>
                    </a:lnTo>
                    <a:lnTo>
                      <a:pt x="42" y="48"/>
                    </a:lnTo>
                    <a:lnTo>
                      <a:pt x="42" y="36"/>
                    </a:lnTo>
                    <a:lnTo>
                      <a:pt x="42" y="66"/>
                    </a:lnTo>
                    <a:lnTo>
                      <a:pt x="42" y="78"/>
                    </a:lnTo>
                    <a:lnTo>
                      <a:pt x="42" y="78"/>
                    </a:lnTo>
                    <a:lnTo>
                      <a:pt x="42" y="66"/>
                    </a:lnTo>
                    <a:lnTo>
                      <a:pt x="42" y="78"/>
                    </a:lnTo>
                    <a:lnTo>
                      <a:pt x="42" y="54"/>
                    </a:lnTo>
                    <a:lnTo>
                      <a:pt x="42" y="42"/>
                    </a:lnTo>
                    <a:lnTo>
                      <a:pt x="42" y="60"/>
                    </a:lnTo>
                    <a:lnTo>
                      <a:pt x="42" y="96"/>
                    </a:lnTo>
                    <a:lnTo>
                      <a:pt x="42" y="42"/>
                    </a:lnTo>
                    <a:lnTo>
                      <a:pt x="42" y="96"/>
                    </a:lnTo>
                    <a:lnTo>
                      <a:pt x="42" y="60"/>
                    </a:lnTo>
                    <a:lnTo>
                      <a:pt x="42" y="42"/>
                    </a:lnTo>
                    <a:lnTo>
                      <a:pt x="42" y="66"/>
                    </a:lnTo>
                    <a:lnTo>
                      <a:pt x="42" y="54"/>
                    </a:lnTo>
                    <a:lnTo>
                      <a:pt x="42" y="72"/>
                    </a:lnTo>
                    <a:lnTo>
                      <a:pt x="42" y="78"/>
                    </a:lnTo>
                    <a:lnTo>
                      <a:pt x="42" y="36"/>
                    </a:lnTo>
                    <a:lnTo>
                      <a:pt x="42" y="78"/>
                    </a:lnTo>
                    <a:lnTo>
                      <a:pt x="42" y="54"/>
                    </a:lnTo>
                    <a:lnTo>
                      <a:pt x="42" y="42"/>
                    </a:lnTo>
                    <a:lnTo>
                      <a:pt x="42" y="36"/>
                    </a:lnTo>
                    <a:lnTo>
                      <a:pt x="42" y="54"/>
                    </a:lnTo>
                    <a:lnTo>
                      <a:pt x="42" y="60"/>
                    </a:lnTo>
                    <a:lnTo>
                      <a:pt x="42" y="96"/>
                    </a:lnTo>
                    <a:lnTo>
                      <a:pt x="42" y="66"/>
                    </a:lnTo>
                    <a:lnTo>
                      <a:pt x="42" y="24"/>
                    </a:lnTo>
                    <a:lnTo>
                      <a:pt x="42" y="36"/>
                    </a:lnTo>
                    <a:lnTo>
                      <a:pt x="42" y="78"/>
                    </a:lnTo>
                    <a:lnTo>
                      <a:pt x="42" y="48"/>
                    </a:lnTo>
                    <a:lnTo>
                      <a:pt x="42" y="54"/>
                    </a:lnTo>
                    <a:lnTo>
                      <a:pt x="42" y="72"/>
                    </a:lnTo>
                    <a:lnTo>
                      <a:pt x="42" y="66"/>
                    </a:lnTo>
                    <a:lnTo>
                      <a:pt x="42" y="60"/>
                    </a:lnTo>
                    <a:lnTo>
                      <a:pt x="42" y="72"/>
                    </a:lnTo>
                    <a:lnTo>
                      <a:pt x="42" y="72"/>
                    </a:lnTo>
                    <a:lnTo>
                      <a:pt x="42" y="54"/>
                    </a:lnTo>
                    <a:lnTo>
                      <a:pt x="42" y="72"/>
                    </a:lnTo>
                    <a:lnTo>
                      <a:pt x="42" y="108"/>
                    </a:lnTo>
                    <a:lnTo>
                      <a:pt x="42" y="66"/>
                    </a:lnTo>
                    <a:lnTo>
                      <a:pt x="42" y="84"/>
                    </a:lnTo>
                    <a:lnTo>
                      <a:pt x="42" y="42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2" y="84"/>
                    </a:lnTo>
                    <a:lnTo>
                      <a:pt x="42" y="78"/>
                    </a:lnTo>
                    <a:lnTo>
                      <a:pt x="42" y="30"/>
                    </a:lnTo>
                    <a:lnTo>
                      <a:pt x="42" y="84"/>
                    </a:lnTo>
                    <a:lnTo>
                      <a:pt x="42" y="66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48" y="78"/>
                    </a:lnTo>
                    <a:lnTo>
                      <a:pt x="48" y="60"/>
                    </a:lnTo>
                    <a:lnTo>
                      <a:pt x="48" y="60"/>
                    </a:lnTo>
                    <a:lnTo>
                      <a:pt x="48" y="48"/>
                    </a:lnTo>
                    <a:lnTo>
                      <a:pt x="48" y="30"/>
                    </a:lnTo>
                    <a:lnTo>
                      <a:pt x="48" y="42"/>
                    </a:lnTo>
                    <a:lnTo>
                      <a:pt x="48" y="54"/>
                    </a:lnTo>
                    <a:lnTo>
                      <a:pt x="48" y="90"/>
                    </a:lnTo>
                    <a:lnTo>
                      <a:pt x="48" y="48"/>
                    </a:lnTo>
                    <a:lnTo>
                      <a:pt x="48" y="72"/>
                    </a:lnTo>
                    <a:lnTo>
                      <a:pt x="48" y="48"/>
                    </a:lnTo>
                    <a:lnTo>
                      <a:pt x="48" y="84"/>
                    </a:lnTo>
                    <a:lnTo>
                      <a:pt x="48" y="78"/>
                    </a:lnTo>
                    <a:lnTo>
                      <a:pt x="48" y="78"/>
                    </a:lnTo>
                    <a:lnTo>
                      <a:pt x="48" y="42"/>
                    </a:lnTo>
                    <a:lnTo>
                      <a:pt x="48" y="42"/>
                    </a:lnTo>
                    <a:lnTo>
                      <a:pt x="48" y="72"/>
                    </a:lnTo>
                    <a:lnTo>
                      <a:pt x="48" y="78"/>
                    </a:lnTo>
                    <a:lnTo>
                      <a:pt x="48" y="84"/>
                    </a:lnTo>
                    <a:lnTo>
                      <a:pt x="48" y="48"/>
                    </a:lnTo>
                    <a:lnTo>
                      <a:pt x="48" y="66"/>
                    </a:lnTo>
                    <a:lnTo>
                      <a:pt x="48" y="90"/>
                    </a:lnTo>
                    <a:lnTo>
                      <a:pt x="48" y="60"/>
                    </a:lnTo>
                    <a:lnTo>
                      <a:pt x="48" y="90"/>
                    </a:lnTo>
                    <a:lnTo>
                      <a:pt x="48" y="90"/>
                    </a:lnTo>
                    <a:lnTo>
                      <a:pt x="48" y="66"/>
                    </a:lnTo>
                    <a:lnTo>
                      <a:pt x="48" y="60"/>
                    </a:lnTo>
                    <a:lnTo>
                      <a:pt x="48" y="60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48" y="48"/>
                    </a:lnTo>
                    <a:lnTo>
                      <a:pt x="48" y="84"/>
                    </a:lnTo>
                    <a:lnTo>
                      <a:pt x="48" y="48"/>
                    </a:lnTo>
                    <a:lnTo>
                      <a:pt x="48" y="66"/>
                    </a:lnTo>
                    <a:lnTo>
                      <a:pt x="48" y="90"/>
                    </a:lnTo>
                    <a:lnTo>
                      <a:pt x="48" y="54"/>
                    </a:lnTo>
                    <a:lnTo>
                      <a:pt x="48" y="30"/>
                    </a:lnTo>
                    <a:lnTo>
                      <a:pt x="48" y="60"/>
                    </a:lnTo>
                    <a:lnTo>
                      <a:pt x="48" y="84"/>
                    </a:lnTo>
                    <a:lnTo>
                      <a:pt x="48" y="30"/>
                    </a:lnTo>
                    <a:lnTo>
                      <a:pt x="48" y="60"/>
                    </a:lnTo>
                    <a:lnTo>
                      <a:pt x="48" y="78"/>
                    </a:lnTo>
                    <a:lnTo>
                      <a:pt x="48" y="54"/>
                    </a:lnTo>
                    <a:lnTo>
                      <a:pt x="48" y="90"/>
                    </a:lnTo>
                    <a:lnTo>
                      <a:pt x="48" y="36"/>
                    </a:lnTo>
                    <a:lnTo>
                      <a:pt x="48" y="66"/>
                    </a:lnTo>
                    <a:lnTo>
                      <a:pt x="48" y="42"/>
                    </a:lnTo>
                    <a:lnTo>
                      <a:pt x="48" y="78"/>
                    </a:lnTo>
                    <a:lnTo>
                      <a:pt x="48" y="72"/>
                    </a:lnTo>
                    <a:lnTo>
                      <a:pt x="48" y="42"/>
                    </a:lnTo>
                    <a:lnTo>
                      <a:pt x="48" y="60"/>
                    </a:lnTo>
                    <a:lnTo>
                      <a:pt x="48" y="66"/>
                    </a:lnTo>
                    <a:lnTo>
                      <a:pt x="48" y="72"/>
                    </a:lnTo>
                    <a:lnTo>
                      <a:pt x="48" y="36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48" y="90"/>
                    </a:lnTo>
                    <a:lnTo>
                      <a:pt x="48" y="78"/>
                    </a:lnTo>
                    <a:lnTo>
                      <a:pt x="48" y="60"/>
                    </a:lnTo>
                    <a:lnTo>
                      <a:pt x="48" y="72"/>
                    </a:lnTo>
                    <a:lnTo>
                      <a:pt x="48" y="78"/>
                    </a:lnTo>
                    <a:lnTo>
                      <a:pt x="48" y="90"/>
                    </a:lnTo>
                    <a:lnTo>
                      <a:pt x="48" y="36"/>
                    </a:lnTo>
                    <a:lnTo>
                      <a:pt x="48" y="48"/>
                    </a:lnTo>
                    <a:lnTo>
                      <a:pt x="48" y="66"/>
                    </a:lnTo>
                    <a:lnTo>
                      <a:pt x="48" y="42"/>
                    </a:lnTo>
                    <a:lnTo>
                      <a:pt x="48" y="78"/>
                    </a:lnTo>
                    <a:lnTo>
                      <a:pt x="48" y="12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48" y="60"/>
                    </a:lnTo>
                    <a:lnTo>
                      <a:pt x="48" y="48"/>
                    </a:lnTo>
                    <a:lnTo>
                      <a:pt x="48" y="42"/>
                    </a:lnTo>
                    <a:lnTo>
                      <a:pt x="48" y="84"/>
                    </a:lnTo>
                    <a:lnTo>
                      <a:pt x="48" y="54"/>
                    </a:lnTo>
                    <a:lnTo>
                      <a:pt x="48" y="114"/>
                    </a:lnTo>
                    <a:lnTo>
                      <a:pt x="48" y="84"/>
                    </a:lnTo>
                    <a:lnTo>
                      <a:pt x="48" y="48"/>
                    </a:lnTo>
                    <a:lnTo>
                      <a:pt x="48" y="60"/>
                    </a:lnTo>
                    <a:lnTo>
                      <a:pt x="48" y="90"/>
                    </a:lnTo>
                    <a:lnTo>
                      <a:pt x="48" y="78"/>
                    </a:lnTo>
                    <a:lnTo>
                      <a:pt x="48" y="42"/>
                    </a:lnTo>
                    <a:lnTo>
                      <a:pt x="48" y="42"/>
                    </a:lnTo>
                    <a:lnTo>
                      <a:pt x="48" y="78"/>
                    </a:lnTo>
                    <a:lnTo>
                      <a:pt x="48" y="42"/>
                    </a:lnTo>
                    <a:lnTo>
                      <a:pt x="48" y="60"/>
                    </a:lnTo>
                    <a:lnTo>
                      <a:pt x="48" y="48"/>
                    </a:lnTo>
                    <a:lnTo>
                      <a:pt x="48" y="48"/>
                    </a:lnTo>
                    <a:lnTo>
                      <a:pt x="48" y="84"/>
                    </a:lnTo>
                    <a:lnTo>
                      <a:pt x="48" y="72"/>
                    </a:lnTo>
                    <a:lnTo>
                      <a:pt x="48" y="48"/>
                    </a:lnTo>
                    <a:lnTo>
                      <a:pt x="48" y="78"/>
                    </a:lnTo>
                    <a:lnTo>
                      <a:pt x="48" y="60"/>
                    </a:lnTo>
                    <a:lnTo>
                      <a:pt x="48" y="78"/>
                    </a:lnTo>
                    <a:lnTo>
                      <a:pt x="48" y="60"/>
                    </a:lnTo>
                    <a:lnTo>
                      <a:pt x="48" y="66"/>
                    </a:lnTo>
                    <a:lnTo>
                      <a:pt x="48" y="54"/>
                    </a:lnTo>
                    <a:lnTo>
                      <a:pt x="48" y="84"/>
                    </a:lnTo>
                    <a:lnTo>
                      <a:pt x="48" y="66"/>
                    </a:lnTo>
                    <a:lnTo>
                      <a:pt x="48" y="30"/>
                    </a:lnTo>
                    <a:lnTo>
                      <a:pt x="48" y="42"/>
                    </a:lnTo>
                    <a:lnTo>
                      <a:pt x="54" y="90"/>
                    </a:lnTo>
                    <a:lnTo>
                      <a:pt x="54" y="30"/>
                    </a:lnTo>
                    <a:lnTo>
                      <a:pt x="54" y="54"/>
                    </a:lnTo>
                    <a:lnTo>
                      <a:pt x="54" y="60"/>
                    </a:lnTo>
                    <a:lnTo>
                      <a:pt x="54" y="54"/>
                    </a:lnTo>
                    <a:lnTo>
                      <a:pt x="54" y="36"/>
                    </a:lnTo>
                    <a:lnTo>
                      <a:pt x="54" y="84"/>
                    </a:lnTo>
                    <a:lnTo>
                      <a:pt x="54" y="84"/>
                    </a:lnTo>
                    <a:lnTo>
                      <a:pt x="54" y="72"/>
                    </a:lnTo>
                    <a:lnTo>
                      <a:pt x="54" y="72"/>
                    </a:lnTo>
                    <a:lnTo>
                      <a:pt x="54" y="78"/>
                    </a:lnTo>
                    <a:lnTo>
                      <a:pt x="54" y="36"/>
                    </a:lnTo>
                    <a:lnTo>
                      <a:pt x="54" y="36"/>
                    </a:lnTo>
                    <a:lnTo>
                      <a:pt x="54" y="54"/>
                    </a:lnTo>
                    <a:lnTo>
                      <a:pt x="54" y="60"/>
                    </a:lnTo>
                    <a:lnTo>
                      <a:pt x="54" y="24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54" y="42"/>
                    </a:lnTo>
                    <a:lnTo>
                      <a:pt x="54" y="66"/>
                    </a:lnTo>
                    <a:lnTo>
                      <a:pt x="54" y="96"/>
                    </a:lnTo>
                    <a:lnTo>
                      <a:pt x="54" y="66"/>
                    </a:lnTo>
                    <a:lnTo>
                      <a:pt x="54" y="66"/>
                    </a:lnTo>
                    <a:lnTo>
                      <a:pt x="54" y="36"/>
                    </a:lnTo>
                    <a:lnTo>
                      <a:pt x="54" y="60"/>
                    </a:lnTo>
                    <a:lnTo>
                      <a:pt x="54" y="42"/>
                    </a:lnTo>
                    <a:lnTo>
                      <a:pt x="54" y="48"/>
                    </a:lnTo>
                    <a:lnTo>
                      <a:pt x="54" y="84"/>
                    </a:lnTo>
                    <a:lnTo>
                      <a:pt x="54" y="42"/>
                    </a:lnTo>
                    <a:lnTo>
                      <a:pt x="54" y="102"/>
                    </a:lnTo>
                    <a:lnTo>
                      <a:pt x="54" y="66"/>
                    </a:lnTo>
                    <a:lnTo>
                      <a:pt x="54" y="84"/>
                    </a:lnTo>
                    <a:lnTo>
                      <a:pt x="54" y="60"/>
                    </a:lnTo>
                    <a:lnTo>
                      <a:pt x="54" y="42"/>
                    </a:lnTo>
                    <a:lnTo>
                      <a:pt x="54" y="36"/>
                    </a:lnTo>
                    <a:lnTo>
                      <a:pt x="54" y="54"/>
                    </a:lnTo>
                    <a:lnTo>
                      <a:pt x="54" y="96"/>
                    </a:lnTo>
                    <a:lnTo>
                      <a:pt x="54" y="84"/>
                    </a:lnTo>
                    <a:lnTo>
                      <a:pt x="54" y="90"/>
                    </a:lnTo>
                    <a:lnTo>
                      <a:pt x="54" y="0"/>
                    </a:lnTo>
                    <a:lnTo>
                      <a:pt x="54" y="60"/>
                    </a:lnTo>
                    <a:lnTo>
                      <a:pt x="54" y="54"/>
                    </a:lnTo>
                    <a:lnTo>
                      <a:pt x="54" y="42"/>
                    </a:lnTo>
                    <a:lnTo>
                      <a:pt x="54" y="24"/>
                    </a:lnTo>
                    <a:lnTo>
                      <a:pt x="54" y="96"/>
                    </a:lnTo>
                    <a:lnTo>
                      <a:pt x="54" y="54"/>
                    </a:lnTo>
                    <a:lnTo>
                      <a:pt x="54" y="30"/>
                    </a:lnTo>
                    <a:lnTo>
                      <a:pt x="54" y="18"/>
                    </a:lnTo>
                    <a:lnTo>
                      <a:pt x="54" y="48"/>
                    </a:lnTo>
                    <a:lnTo>
                      <a:pt x="54" y="72"/>
                    </a:lnTo>
                    <a:lnTo>
                      <a:pt x="54" y="96"/>
                    </a:lnTo>
                    <a:lnTo>
                      <a:pt x="54" y="72"/>
                    </a:lnTo>
                    <a:lnTo>
                      <a:pt x="54" y="60"/>
                    </a:lnTo>
                    <a:lnTo>
                      <a:pt x="54" y="42"/>
                    </a:lnTo>
                    <a:lnTo>
                      <a:pt x="54" y="36"/>
                    </a:lnTo>
                    <a:lnTo>
                      <a:pt x="54" y="72"/>
                    </a:lnTo>
                    <a:lnTo>
                      <a:pt x="54" y="42"/>
                    </a:lnTo>
                    <a:lnTo>
                      <a:pt x="54" y="54"/>
                    </a:lnTo>
                    <a:lnTo>
                      <a:pt x="54" y="72"/>
                    </a:lnTo>
                    <a:lnTo>
                      <a:pt x="54" y="90"/>
                    </a:lnTo>
                    <a:lnTo>
                      <a:pt x="54" y="84"/>
                    </a:lnTo>
                    <a:lnTo>
                      <a:pt x="54" y="42"/>
                    </a:lnTo>
                    <a:lnTo>
                      <a:pt x="54" y="84"/>
                    </a:lnTo>
                    <a:lnTo>
                      <a:pt x="54" y="72"/>
                    </a:lnTo>
                    <a:lnTo>
                      <a:pt x="54" y="36"/>
                    </a:lnTo>
                    <a:lnTo>
                      <a:pt x="54" y="90"/>
                    </a:lnTo>
                    <a:lnTo>
                      <a:pt x="54" y="72"/>
                    </a:lnTo>
                    <a:lnTo>
                      <a:pt x="54" y="72"/>
                    </a:lnTo>
                    <a:lnTo>
                      <a:pt x="54" y="60"/>
                    </a:lnTo>
                    <a:lnTo>
                      <a:pt x="54" y="66"/>
                    </a:lnTo>
                    <a:lnTo>
                      <a:pt x="54" y="66"/>
                    </a:lnTo>
                    <a:lnTo>
                      <a:pt x="54" y="66"/>
                    </a:lnTo>
                    <a:lnTo>
                      <a:pt x="54" y="96"/>
                    </a:lnTo>
                    <a:lnTo>
                      <a:pt x="54" y="60"/>
                    </a:lnTo>
                    <a:lnTo>
                      <a:pt x="54" y="12"/>
                    </a:lnTo>
                    <a:lnTo>
                      <a:pt x="54" y="54"/>
                    </a:lnTo>
                    <a:lnTo>
                      <a:pt x="54" y="84"/>
                    </a:lnTo>
                    <a:lnTo>
                      <a:pt x="54" y="84"/>
                    </a:lnTo>
                    <a:lnTo>
                      <a:pt x="54" y="72"/>
                    </a:lnTo>
                    <a:lnTo>
                      <a:pt x="54" y="42"/>
                    </a:lnTo>
                    <a:lnTo>
                      <a:pt x="54" y="84"/>
                    </a:lnTo>
                    <a:lnTo>
                      <a:pt x="54" y="66"/>
                    </a:lnTo>
                    <a:lnTo>
                      <a:pt x="54" y="60"/>
                    </a:lnTo>
                    <a:lnTo>
                      <a:pt x="54" y="108"/>
                    </a:lnTo>
                    <a:lnTo>
                      <a:pt x="54" y="72"/>
                    </a:lnTo>
                    <a:lnTo>
                      <a:pt x="54" y="54"/>
                    </a:lnTo>
                    <a:lnTo>
                      <a:pt x="54" y="54"/>
                    </a:lnTo>
                    <a:lnTo>
                      <a:pt x="54" y="42"/>
                    </a:lnTo>
                    <a:lnTo>
                      <a:pt x="54" y="72"/>
                    </a:lnTo>
                    <a:lnTo>
                      <a:pt x="54" y="48"/>
                    </a:lnTo>
                    <a:lnTo>
                      <a:pt x="54" y="60"/>
                    </a:lnTo>
                    <a:lnTo>
                      <a:pt x="54" y="42"/>
                    </a:lnTo>
                    <a:lnTo>
                      <a:pt x="54" y="54"/>
                    </a:lnTo>
                    <a:lnTo>
                      <a:pt x="54" y="54"/>
                    </a:lnTo>
                    <a:lnTo>
                      <a:pt x="54" y="66"/>
                    </a:lnTo>
                    <a:lnTo>
                      <a:pt x="54" y="90"/>
                    </a:lnTo>
                    <a:lnTo>
                      <a:pt x="54" y="72"/>
                    </a:lnTo>
                    <a:lnTo>
                      <a:pt x="54" y="66"/>
                    </a:lnTo>
                    <a:lnTo>
                      <a:pt x="54" y="72"/>
                    </a:lnTo>
                    <a:lnTo>
                      <a:pt x="54" y="72"/>
                    </a:lnTo>
                    <a:lnTo>
                      <a:pt x="54" y="48"/>
                    </a:lnTo>
                    <a:lnTo>
                      <a:pt x="54" y="96"/>
                    </a:lnTo>
                    <a:lnTo>
                      <a:pt x="54" y="66"/>
                    </a:lnTo>
                    <a:lnTo>
                      <a:pt x="60" y="78"/>
                    </a:lnTo>
                    <a:lnTo>
                      <a:pt x="60" y="1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58"/>
              <p:cNvSpPr>
                <a:spLocks/>
              </p:cNvSpPr>
              <p:nvPr/>
            </p:nvSpPr>
            <p:spPr bwMode="auto">
              <a:xfrm>
                <a:off x="5622925" y="7974013"/>
                <a:ext cx="85725" cy="190500"/>
              </a:xfrm>
              <a:custGeom>
                <a:avLst/>
                <a:gdLst>
                  <a:gd name="T0" fmla="*/ 0 w 54"/>
                  <a:gd name="T1" fmla="*/ 102 h 120"/>
                  <a:gd name="T2" fmla="*/ 0 w 54"/>
                  <a:gd name="T3" fmla="*/ 78 h 120"/>
                  <a:gd name="T4" fmla="*/ 0 w 54"/>
                  <a:gd name="T5" fmla="*/ 60 h 120"/>
                  <a:gd name="T6" fmla="*/ 0 w 54"/>
                  <a:gd name="T7" fmla="*/ 90 h 120"/>
                  <a:gd name="T8" fmla="*/ 0 w 54"/>
                  <a:gd name="T9" fmla="*/ 60 h 120"/>
                  <a:gd name="T10" fmla="*/ 0 w 54"/>
                  <a:gd name="T11" fmla="*/ 60 h 120"/>
                  <a:gd name="T12" fmla="*/ 6 w 54"/>
                  <a:gd name="T13" fmla="*/ 78 h 120"/>
                  <a:gd name="T14" fmla="*/ 6 w 54"/>
                  <a:gd name="T15" fmla="*/ 12 h 120"/>
                  <a:gd name="T16" fmla="*/ 6 w 54"/>
                  <a:gd name="T17" fmla="*/ 66 h 120"/>
                  <a:gd name="T18" fmla="*/ 6 w 54"/>
                  <a:gd name="T19" fmla="*/ 78 h 120"/>
                  <a:gd name="T20" fmla="*/ 6 w 54"/>
                  <a:gd name="T21" fmla="*/ 60 h 120"/>
                  <a:gd name="T22" fmla="*/ 6 w 54"/>
                  <a:gd name="T23" fmla="*/ 12 h 120"/>
                  <a:gd name="T24" fmla="*/ 12 w 54"/>
                  <a:gd name="T25" fmla="*/ 96 h 120"/>
                  <a:gd name="T26" fmla="*/ 12 w 54"/>
                  <a:gd name="T27" fmla="*/ 66 h 120"/>
                  <a:gd name="T28" fmla="*/ 12 w 54"/>
                  <a:gd name="T29" fmla="*/ 36 h 120"/>
                  <a:gd name="T30" fmla="*/ 12 w 54"/>
                  <a:gd name="T31" fmla="*/ 54 h 120"/>
                  <a:gd name="T32" fmla="*/ 12 w 54"/>
                  <a:gd name="T33" fmla="*/ 78 h 120"/>
                  <a:gd name="T34" fmla="*/ 12 w 54"/>
                  <a:gd name="T35" fmla="*/ 60 h 120"/>
                  <a:gd name="T36" fmla="*/ 12 w 54"/>
                  <a:gd name="T37" fmla="*/ 102 h 120"/>
                  <a:gd name="T38" fmla="*/ 18 w 54"/>
                  <a:gd name="T39" fmla="*/ 42 h 120"/>
                  <a:gd name="T40" fmla="*/ 18 w 54"/>
                  <a:gd name="T41" fmla="*/ 90 h 120"/>
                  <a:gd name="T42" fmla="*/ 18 w 54"/>
                  <a:gd name="T43" fmla="*/ 66 h 120"/>
                  <a:gd name="T44" fmla="*/ 18 w 54"/>
                  <a:gd name="T45" fmla="*/ 48 h 120"/>
                  <a:gd name="T46" fmla="*/ 18 w 54"/>
                  <a:gd name="T47" fmla="*/ 72 h 120"/>
                  <a:gd name="T48" fmla="*/ 18 w 54"/>
                  <a:gd name="T49" fmla="*/ 78 h 120"/>
                  <a:gd name="T50" fmla="*/ 24 w 54"/>
                  <a:gd name="T51" fmla="*/ 42 h 120"/>
                  <a:gd name="T52" fmla="*/ 24 w 54"/>
                  <a:gd name="T53" fmla="*/ 66 h 120"/>
                  <a:gd name="T54" fmla="*/ 24 w 54"/>
                  <a:gd name="T55" fmla="*/ 54 h 120"/>
                  <a:gd name="T56" fmla="*/ 24 w 54"/>
                  <a:gd name="T57" fmla="*/ 60 h 120"/>
                  <a:gd name="T58" fmla="*/ 24 w 54"/>
                  <a:gd name="T59" fmla="*/ 72 h 120"/>
                  <a:gd name="T60" fmla="*/ 24 w 54"/>
                  <a:gd name="T61" fmla="*/ 48 h 120"/>
                  <a:gd name="T62" fmla="*/ 30 w 54"/>
                  <a:gd name="T63" fmla="*/ 24 h 120"/>
                  <a:gd name="T64" fmla="*/ 30 w 54"/>
                  <a:gd name="T65" fmla="*/ 60 h 120"/>
                  <a:gd name="T66" fmla="*/ 30 w 54"/>
                  <a:gd name="T67" fmla="*/ 54 h 120"/>
                  <a:gd name="T68" fmla="*/ 30 w 54"/>
                  <a:gd name="T69" fmla="*/ 54 h 120"/>
                  <a:gd name="T70" fmla="*/ 30 w 54"/>
                  <a:gd name="T71" fmla="*/ 66 h 120"/>
                  <a:gd name="T72" fmla="*/ 30 w 54"/>
                  <a:gd name="T73" fmla="*/ 78 h 120"/>
                  <a:gd name="T74" fmla="*/ 30 w 54"/>
                  <a:gd name="T75" fmla="*/ 54 h 120"/>
                  <a:gd name="T76" fmla="*/ 36 w 54"/>
                  <a:gd name="T77" fmla="*/ 36 h 120"/>
                  <a:gd name="T78" fmla="*/ 36 w 54"/>
                  <a:gd name="T79" fmla="*/ 66 h 120"/>
                  <a:gd name="T80" fmla="*/ 36 w 54"/>
                  <a:gd name="T81" fmla="*/ 42 h 120"/>
                  <a:gd name="T82" fmla="*/ 36 w 54"/>
                  <a:gd name="T83" fmla="*/ 54 h 120"/>
                  <a:gd name="T84" fmla="*/ 36 w 54"/>
                  <a:gd name="T85" fmla="*/ 42 h 120"/>
                  <a:gd name="T86" fmla="*/ 36 w 54"/>
                  <a:gd name="T87" fmla="*/ 48 h 120"/>
                  <a:gd name="T88" fmla="*/ 42 w 54"/>
                  <a:gd name="T89" fmla="*/ 72 h 120"/>
                  <a:gd name="T90" fmla="*/ 42 w 54"/>
                  <a:gd name="T91" fmla="*/ 36 h 120"/>
                  <a:gd name="T92" fmla="*/ 42 w 54"/>
                  <a:gd name="T93" fmla="*/ 24 h 120"/>
                  <a:gd name="T94" fmla="*/ 42 w 54"/>
                  <a:gd name="T95" fmla="*/ 30 h 120"/>
                  <a:gd name="T96" fmla="*/ 42 w 54"/>
                  <a:gd name="T97" fmla="*/ 60 h 120"/>
                  <a:gd name="T98" fmla="*/ 42 w 54"/>
                  <a:gd name="T99" fmla="*/ 84 h 120"/>
                  <a:gd name="T100" fmla="*/ 42 w 54"/>
                  <a:gd name="T101" fmla="*/ 30 h 120"/>
                  <a:gd name="T102" fmla="*/ 48 w 54"/>
                  <a:gd name="T103" fmla="*/ 42 h 120"/>
                  <a:gd name="T104" fmla="*/ 48 w 54"/>
                  <a:gd name="T105" fmla="*/ 60 h 120"/>
                  <a:gd name="T106" fmla="*/ 48 w 54"/>
                  <a:gd name="T107" fmla="*/ 60 h 120"/>
                  <a:gd name="T108" fmla="*/ 48 w 54"/>
                  <a:gd name="T109" fmla="*/ 72 h 120"/>
                  <a:gd name="T110" fmla="*/ 48 w 54"/>
                  <a:gd name="T111" fmla="*/ 42 h 120"/>
                  <a:gd name="T112" fmla="*/ 48 w 54"/>
                  <a:gd name="T113" fmla="*/ 72 h 120"/>
                  <a:gd name="T114" fmla="*/ 54 w 54"/>
                  <a:gd name="T115" fmla="*/ 54 h 120"/>
                  <a:gd name="T116" fmla="*/ 54 w 54"/>
                  <a:gd name="T117" fmla="*/ 12 h 120"/>
                  <a:gd name="T118" fmla="*/ 54 w 54"/>
                  <a:gd name="T119" fmla="*/ 42 h 120"/>
                  <a:gd name="T120" fmla="*/ 54 w 54"/>
                  <a:gd name="T121" fmla="*/ 90 h 120"/>
                  <a:gd name="T122" fmla="*/ 54 w 54"/>
                  <a:gd name="T123" fmla="*/ 54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4" h="120">
                    <a:moveTo>
                      <a:pt x="0" y="12"/>
                    </a:moveTo>
                    <a:lnTo>
                      <a:pt x="0" y="54"/>
                    </a:lnTo>
                    <a:lnTo>
                      <a:pt x="0" y="54"/>
                    </a:lnTo>
                    <a:lnTo>
                      <a:pt x="0" y="36"/>
                    </a:lnTo>
                    <a:lnTo>
                      <a:pt x="0" y="90"/>
                    </a:lnTo>
                    <a:lnTo>
                      <a:pt x="0" y="54"/>
                    </a:lnTo>
                    <a:lnTo>
                      <a:pt x="0" y="66"/>
                    </a:lnTo>
                    <a:lnTo>
                      <a:pt x="0" y="108"/>
                    </a:lnTo>
                    <a:lnTo>
                      <a:pt x="0" y="102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0" y="36"/>
                    </a:lnTo>
                    <a:lnTo>
                      <a:pt x="0" y="30"/>
                    </a:lnTo>
                    <a:lnTo>
                      <a:pt x="0" y="18"/>
                    </a:lnTo>
                    <a:lnTo>
                      <a:pt x="0" y="54"/>
                    </a:lnTo>
                    <a:lnTo>
                      <a:pt x="0" y="102"/>
                    </a:lnTo>
                    <a:lnTo>
                      <a:pt x="0" y="48"/>
                    </a:lnTo>
                    <a:lnTo>
                      <a:pt x="0" y="78"/>
                    </a:lnTo>
                    <a:lnTo>
                      <a:pt x="0" y="84"/>
                    </a:lnTo>
                    <a:lnTo>
                      <a:pt x="0" y="72"/>
                    </a:lnTo>
                    <a:lnTo>
                      <a:pt x="0" y="72"/>
                    </a:lnTo>
                    <a:lnTo>
                      <a:pt x="0" y="30"/>
                    </a:lnTo>
                    <a:lnTo>
                      <a:pt x="0" y="60"/>
                    </a:lnTo>
                    <a:lnTo>
                      <a:pt x="0" y="66"/>
                    </a:lnTo>
                    <a:lnTo>
                      <a:pt x="0" y="72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0" y="54"/>
                    </a:lnTo>
                    <a:lnTo>
                      <a:pt x="0" y="96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0" y="78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72"/>
                    </a:lnTo>
                    <a:lnTo>
                      <a:pt x="0" y="66"/>
                    </a:lnTo>
                    <a:lnTo>
                      <a:pt x="0" y="60"/>
                    </a:lnTo>
                    <a:lnTo>
                      <a:pt x="0" y="72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0" y="78"/>
                    </a:lnTo>
                    <a:lnTo>
                      <a:pt x="0" y="72"/>
                    </a:lnTo>
                    <a:lnTo>
                      <a:pt x="0" y="66"/>
                    </a:lnTo>
                    <a:lnTo>
                      <a:pt x="0" y="90"/>
                    </a:lnTo>
                    <a:lnTo>
                      <a:pt x="0" y="72"/>
                    </a:lnTo>
                    <a:lnTo>
                      <a:pt x="0" y="48"/>
                    </a:lnTo>
                    <a:lnTo>
                      <a:pt x="0" y="36"/>
                    </a:lnTo>
                    <a:lnTo>
                      <a:pt x="0" y="60"/>
                    </a:lnTo>
                    <a:lnTo>
                      <a:pt x="0" y="78"/>
                    </a:lnTo>
                    <a:lnTo>
                      <a:pt x="0" y="66"/>
                    </a:lnTo>
                    <a:lnTo>
                      <a:pt x="0" y="42"/>
                    </a:lnTo>
                    <a:lnTo>
                      <a:pt x="0" y="36"/>
                    </a:lnTo>
                    <a:lnTo>
                      <a:pt x="0" y="54"/>
                    </a:lnTo>
                    <a:lnTo>
                      <a:pt x="0" y="96"/>
                    </a:lnTo>
                    <a:lnTo>
                      <a:pt x="0" y="36"/>
                    </a:lnTo>
                    <a:lnTo>
                      <a:pt x="0" y="42"/>
                    </a:lnTo>
                    <a:lnTo>
                      <a:pt x="0" y="36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0" y="54"/>
                    </a:lnTo>
                    <a:lnTo>
                      <a:pt x="0" y="60"/>
                    </a:lnTo>
                    <a:lnTo>
                      <a:pt x="0" y="54"/>
                    </a:lnTo>
                    <a:lnTo>
                      <a:pt x="0" y="90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0" y="54"/>
                    </a:lnTo>
                    <a:lnTo>
                      <a:pt x="0" y="72"/>
                    </a:lnTo>
                    <a:lnTo>
                      <a:pt x="0" y="78"/>
                    </a:lnTo>
                    <a:lnTo>
                      <a:pt x="0" y="48"/>
                    </a:lnTo>
                    <a:lnTo>
                      <a:pt x="0" y="36"/>
                    </a:lnTo>
                    <a:lnTo>
                      <a:pt x="0" y="72"/>
                    </a:lnTo>
                    <a:lnTo>
                      <a:pt x="0" y="66"/>
                    </a:lnTo>
                    <a:lnTo>
                      <a:pt x="0" y="54"/>
                    </a:lnTo>
                    <a:lnTo>
                      <a:pt x="0" y="60"/>
                    </a:lnTo>
                    <a:lnTo>
                      <a:pt x="0" y="84"/>
                    </a:lnTo>
                    <a:lnTo>
                      <a:pt x="0" y="36"/>
                    </a:lnTo>
                    <a:lnTo>
                      <a:pt x="0" y="72"/>
                    </a:lnTo>
                    <a:lnTo>
                      <a:pt x="0" y="54"/>
                    </a:lnTo>
                    <a:lnTo>
                      <a:pt x="0" y="60"/>
                    </a:lnTo>
                    <a:lnTo>
                      <a:pt x="0" y="36"/>
                    </a:lnTo>
                    <a:lnTo>
                      <a:pt x="0" y="78"/>
                    </a:lnTo>
                    <a:lnTo>
                      <a:pt x="0" y="102"/>
                    </a:lnTo>
                    <a:lnTo>
                      <a:pt x="0" y="54"/>
                    </a:lnTo>
                    <a:lnTo>
                      <a:pt x="0" y="78"/>
                    </a:lnTo>
                    <a:lnTo>
                      <a:pt x="0" y="66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0" y="72"/>
                    </a:lnTo>
                    <a:lnTo>
                      <a:pt x="0" y="78"/>
                    </a:lnTo>
                    <a:lnTo>
                      <a:pt x="0" y="30"/>
                    </a:lnTo>
                    <a:lnTo>
                      <a:pt x="0" y="72"/>
                    </a:lnTo>
                    <a:lnTo>
                      <a:pt x="0" y="60"/>
                    </a:lnTo>
                    <a:lnTo>
                      <a:pt x="0" y="36"/>
                    </a:lnTo>
                    <a:lnTo>
                      <a:pt x="0" y="78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0" y="66"/>
                    </a:lnTo>
                    <a:lnTo>
                      <a:pt x="0" y="24"/>
                    </a:lnTo>
                    <a:lnTo>
                      <a:pt x="0" y="60"/>
                    </a:lnTo>
                    <a:lnTo>
                      <a:pt x="0" y="78"/>
                    </a:lnTo>
                    <a:lnTo>
                      <a:pt x="6" y="36"/>
                    </a:lnTo>
                    <a:lnTo>
                      <a:pt x="6" y="48"/>
                    </a:lnTo>
                    <a:lnTo>
                      <a:pt x="6" y="84"/>
                    </a:lnTo>
                    <a:lnTo>
                      <a:pt x="6" y="42"/>
                    </a:lnTo>
                    <a:lnTo>
                      <a:pt x="6" y="72"/>
                    </a:lnTo>
                    <a:lnTo>
                      <a:pt x="6" y="78"/>
                    </a:lnTo>
                    <a:lnTo>
                      <a:pt x="6" y="90"/>
                    </a:lnTo>
                    <a:lnTo>
                      <a:pt x="6" y="42"/>
                    </a:lnTo>
                    <a:lnTo>
                      <a:pt x="6" y="48"/>
                    </a:lnTo>
                    <a:lnTo>
                      <a:pt x="6" y="72"/>
                    </a:lnTo>
                    <a:lnTo>
                      <a:pt x="6" y="78"/>
                    </a:lnTo>
                    <a:lnTo>
                      <a:pt x="6" y="66"/>
                    </a:lnTo>
                    <a:lnTo>
                      <a:pt x="6" y="54"/>
                    </a:lnTo>
                    <a:lnTo>
                      <a:pt x="6" y="96"/>
                    </a:lnTo>
                    <a:lnTo>
                      <a:pt x="6" y="60"/>
                    </a:lnTo>
                    <a:lnTo>
                      <a:pt x="6" y="54"/>
                    </a:lnTo>
                    <a:lnTo>
                      <a:pt x="6" y="66"/>
                    </a:lnTo>
                    <a:lnTo>
                      <a:pt x="6" y="42"/>
                    </a:lnTo>
                    <a:lnTo>
                      <a:pt x="6" y="66"/>
                    </a:lnTo>
                    <a:lnTo>
                      <a:pt x="6" y="54"/>
                    </a:lnTo>
                    <a:lnTo>
                      <a:pt x="6" y="30"/>
                    </a:lnTo>
                    <a:lnTo>
                      <a:pt x="6" y="84"/>
                    </a:lnTo>
                    <a:lnTo>
                      <a:pt x="6" y="60"/>
                    </a:lnTo>
                    <a:lnTo>
                      <a:pt x="6" y="72"/>
                    </a:lnTo>
                    <a:lnTo>
                      <a:pt x="6" y="48"/>
                    </a:lnTo>
                    <a:lnTo>
                      <a:pt x="6" y="54"/>
                    </a:lnTo>
                    <a:lnTo>
                      <a:pt x="6" y="12"/>
                    </a:lnTo>
                    <a:lnTo>
                      <a:pt x="6" y="48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6" y="48"/>
                    </a:lnTo>
                    <a:lnTo>
                      <a:pt x="6" y="48"/>
                    </a:lnTo>
                    <a:lnTo>
                      <a:pt x="6" y="24"/>
                    </a:lnTo>
                    <a:lnTo>
                      <a:pt x="6" y="60"/>
                    </a:lnTo>
                    <a:lnTo>
                      <a:pt x="6" y="78"/>
                    </a:lnTo>
                    <a:lnTo>
                      <a:pt x="6" y="30"/>
                    </a:lnTo>
                    <a:lnTo>
                      <a:pt x="6" y="66"/>
                    </a:lnTo>
                    <a:lnTo>
                      <a:pt x="6" y="36"/>
                    </a:lnTo>
                    <a:lnTo>
                      <a:pt x="6" y="42"/>
                    </a:lnTo>
                    <a:lnTo>
                      <a:pt x="6" y="78"/>
                    </a:lnTo>
                    <a:lnTo>
                      <a:pt x="6" y="54"/>
                    </a:lnTo>
                    <a:lnTo>
                      <a:pt x="6" y="66"/>
                    </a:lnTo>
                    <a:lnTo>
                      <a:pt x="6" y="66"/>
                    </a:lnTo>
                    <a:lnTo>
                      <a:pt x="6" y="60"/>
                    </a:lnTo>
                    <a:lnTo>
                      <a:pt x="6" y="54"/>
                    </a:lnTo>
                    <a:lnTo>
                      <a:pt x="6" y="60"/>
                    </a:lnTo>
                    <a:lnTo>
                      <a:pt x="6" y="78"/>
                    </a:lnTo>
                    <a:lnTo>
                      <a:pt x="6" y="54"/>
                    </a:lnTo>
                    <a:lnTo>
                      <a:pt x="6" y="24"/>
                    </a:lnTo>
                    <a:lnTo>
                      <a:pt x="6" y="54"/>
                    </a:lnTo>
                    <a:lnTo>
                      <a:pt x="6" y="66"/>
                    </a:lnTo>
                    <a:lnTo>
                      <a:pt x="6" y="48"/>
                    </a:lnTo>
                    <a:lnTo>
                      <a:pt x="6" y="66"/>
                    </a:lnTo>
                    <a:lnTo>
                      <a:pt x="6" y="42"/>
                    </a:lnTo>
                    <a:lnTo>
                      <a:pt x="6" y="66"/>
                    </a:lnTo>
                    <a:lnTo>
                      <a:pt x="6" y="84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6" y="78"/>
                    </a:lnTo>
                    <a:lnTo>
                      <a:pt x="6" y="60"/>
                    </a:lnTo>
                    <a:lnTo>
                      <a:pt x="6" y="84"/>
                    </a:lnTo>
                    <a:lnTo>
                      <a:pt x="6" y="78"/>
                    </a:lnTo>
                    <a:lnTo>
                      <a:pt x="6" y="48"/>
                    </a:lnTo>
                    <a:lnTo>
                      <a:pt x="6" y="54"/>
                    </a:lnTo>
                    <a:lnTo>
                      <a:pt x="6" y="66"/>
                    </a:lnTo>
                    <a:lnTo>
                      <a:pt x="6" y="48"/>
                    </a:lnTo>
                    <a:lnTo>
                      <a:pt x="6" y="42"/>
                    </a:lnTo>
                    <a:lnTo>
                      <a:pt x="6" y="18"/>
                    </a:lnTo>
                    <a:lnTo>
                      <a:pt x="6" y="66"/>
                    </a:lnTo>
                    <a:lnTo>
                      <a:pt x="6" y="36"/>
                    </a:lnTo>
                    <a:lnTo>
                      <a:pt x="6" y="72"/>
                    </a:lnTo>
                    <a:lnTo>
                      <a:pt x="6" y="36"/>
                    </a:lnTo>
                    <a:lnTo>
                      <a:pt x="6" y="48"/>
                    </a:lnTo>
                    <a:lnTo>
                      <a:pt x="6" y="66"/>
                    </a:lnTo>
                    <a:lnTo>
                      <a:pt x="6" y="60"/>
                    </a:lnTo>
                    <a:lnTo>
                      <a:pt x="6" y="18"/>
                    </a:lnTo>
                    <a:lnTo>
                      <a:pt x="6" y="24"/>
                    </a:lnTo>
                    <a:lnTo>
                      <a:pt x="6" y="60"/>
                    </a:lnTo>
                    <a:lnTo>
                      <a:pt x="6" y="48"/>
                    </a:lnTo>
                    <a:lnTo>
                      <a:pt x="6" y="54"/>
                    </a:lnTo>
                    <a:lnTo>
                      <a:pt x="6" y="48"/>
                    </a:lnTo>
                    <a:lnTo>
                      <a:pt x="6" y="24"/>
                    </a:lnTo>
                    <a:lnTo>
                      <a:pt x="6" y="36"/>
                    </a:lnTo>
                    <a:lnTo>
                      <a:pt x="6" y="48"/>
                    </a:lnTo>
                    <a:lnTo>
                      <a:pt x="6" y="30"/>
                    </a:lnTo>
                    <a:lnTo>
                      <a:pt x="6" y="60"/>
                    </a:lnTo>
                    <a:lnTo>
                      <a:pt x="6" y="60"/>
                    </a:lnTo>
                    <a:lnTo>
                      <a:pt x="6" y="24"/>
                    </a:lnTo>
                    <a:lnTo>
                      <a:pt x="6" y="60"/>
                    </a:lnTo>
                    <a:lnTo>
                      <a:pt x="6" y="60"/>
                    </a:lnTo>
                    <a:lnTo>
                      <a:pt x="6" y="12"/>
                    </a:lnTo>
                    <a:lnTo>
                      <a:pt x="6" y="66"/>
                    </a:lnTo>
                    <a:lnTo>
                      <a:pt x="6" y="48"/>
                    </a:lnTo>
                    <a:lnTo>
                      <a:pt x="6" y="36"/>
                    </a:lnTo>
                    <a:lnTo>
                      <a:pt x="6" y="54"/>
                    </a:lnTo>
                    <a:lnTo>
                      <a:pt x="6" y="42"/>
                    </a:lnTo>
                    <a:lnTo>
                      <a:pt x="6" y="60"/>
                    </a:lnTo>
                    <a:lnTo>
                      <a:pt x="6" y="54"/>
                    </a:lnTo>
                    <a:lnTo>
                      <a:pt x="6" y="72"/>
                    </a:lnTo>
                    <a:lnTo>
                      <a:pt x="6" y="84"/>
                    </a:lnTo>
                    <a:lnTo>
                      <a:pt x="6" y="54"/>
                    </a:lnTo>
                    <a:lnTo>
                      <a:pt x="6" y="48"/>
                    </a:lnTo>
                    <a:lnTo>
                      <a:pt x="12" y="36"/>
                    </a:lnTo>
                    <a:lnTo>
                      <a:pt x="12" y="84"/>
                    </a:lnTo>
                    <a:lnTo>
                      <a:pt x="12" y="42"/>
                    </a:lnTo>
                    <a:lnTo>
                      <a:pt x="12" y="48"/>
                    </a:lnTo>
                    <a:lnTo>
                      <a:pt x="12" y="96"/>
                    </a:lnTo>
                    <a:lnTo>
                      <a:pt x="12" y="90"/>
                    </a:lnTo>
                    <a:lnTo>
                      <a:pt x="12" y="84"/>
                    </a:lnTo>
                    <a:lnTo>
                      <a:pt x="12" y="84"/>
                    </a:lnTo>
                    <a:lnTo>
                      <a:pt x="12" y="54"/>
                    </a:lnTo>
                    <a:lnTo>
                      <a:pt x="12" y="84"/>
                    </a:lnTo>
                    <a:lnTo>
                      <a:pt x="12" y="78"/>
                    </a:lnTo>
                    <a:lnTo>
                      <a:pt x="12" y="42"/>
                    </a:lnTo>
                    <a:lnTo>
                      <a:pt x="12" y="54"/>
                    </a:lnTo>
                    <a:lnTo>
                      <a:pt x="12" y="66"/>
                    </a:lnTo>
                    <a:lnTo>
                      <a:pt x="12" y="30"/>
                    </a:lnTo>
                    <a:lnTo>
                      <a:pt x="12" y="42"/>
                    </a:lnTo>
                    <a:lnTo>
                      <a:pt x="12" y="30"/>
                    </a:lnTo>
                    <a:lnTo>
                      <a:pt x="12" y="42"/>
                    </a:lnTo>
                    <a:lnTo>
                      <a:pt x="12" y="60"/>
                    </a:lnTo>
                    <a:lnTo>
                      <a:pt x="12" y="78"/>
                    </a:lnTo>
                    <a:lnTo>
                      <a:pt x="12" y="66"/>
                    </a:lnTo>
                    <a:lnTo>
                      <a:pt x="12" y="42"/>
                    </a:lnTo>
                    <a:lnTo>
                      <a:pt x="12" y="60"/>
                    </a:lnTo>
                    <a:lnTo>
                      <a:pt x="12" y="72"/>
                    </a:lnTo>
                    <a:lnTo>
                      <a:pt x="12" y="36"/>
                    </a:lnTo>
                    <a:lnTo>
                      <a:pt x="12" y="30"/>
                    </a:lnTo>
                    <a:lnTo>
                      <a:pt x="12" y="66"/>
                    </a:lnTo>
                    <a:lnTo>
                      <a:pt x="12" y="60"/>
                    </a:lnTo>
                    <a:lnTo>
                      <a:pt x="12" y="84"/>
                    </a:lnTo>
                    <a:lnTo>
                      <a:pt x="12" y="60"/>
                    </a:lnTo>
                    <a:lnTo>
                      <a:pt x="12" y="96"/>
                    </a:lnTo>
                    <a:lnTo>
                      <a:pt x="12" y="36"/>
                    </a:lnTo>
                    <a:lnTo>
                      <a:pt x="12" y="48"/>
                    </a:lnTo>
                    <a:lnTo>
                      <a:pt x="12" y="66"/>
                    </a:lnTo>
                    <a:lnTo>
                      <a:pt x="12" y="78"/>
                    </a:lnTo>
                    <a:lnTo>
                      <a:pt x="12" y="42"/>
                    </a:lnTo>
                    <a:lnTo>
                      <a:pt x="12" y="36"/>
                    </a:lnTo>
                    <a:lnTo>
                      <a:pt x="12" y="72"/>
                    </a:lnTo>
                    <a:lnTo>
                      <a:pt x="12" y="36"/>
                    </a:lnTo>
                    <a:lnTo>
                      <a:pt x="12" y="48"/>
                    </a:lnTo>
                    <a:lnTo>
                      <a:pt x="12" y="96"/>
                    </a:lnTo>
                    <a:lnTo>
                      <a:pt x="12" y="60"/>
                    </a:lnTo>
                    <a:lnTo>
                      <a:pt x="12" y="90"/>
                    </a:lnTo>
                    <a:lnTo>
                      <a:pt x="12" y="78"/>
                    </a:lnTo>
                    <a:lnTo>
                      <a:pt x="12" y="60"/>
                    </a:lnTo>
                    <a:lnTo>
                      <a:pt x="12" y="36"/>
                    </a:lnTo>
                    <a:lnTo>
                      <a:pt x="12" y="54"/>
                    </a:lnTo>
                    <a:lnTo>
                      <a:pt x="12" y="72"/>
                    </a:lnTo>
                    <a:lnTo>
                      <a:pt x="12" y="36"/>
                    </a:lnTo>
                    <a:lnTo>
                      <a:pt x="12" y="18"/>
                    </a:lnTo>
                    <a:lnTo>
                      <a:pt x="12" y="78"/>
                    </a:lnTo>
                    <a:lnTo>
                      <a:pt x="12" y="66"/>
                    </a:lnTo>
                    <a:lnTo>
                      <a:pt x="12" y="54"/>
                    </a:lnTo>
                    <a:lnTo>
                      <a:pt x="12" y="54"/>
                    </a:lnTo>
                    <a:lnTo>
                      <a:pt x="12" y="108"/>
                    </a:lnTo>
                    <a:lnTo>
                      <a:pt x="12" y="48"/>
                    </a:lnTo>
                    <a:lnTo>
                      <a:pt x="12" y="48"/>
                    </a:lnTo>
                    <a:lnTo>
                      <a:pt x="12" y="66"/>
                    </a:lnTo>
                    <a:lnTo>
                      <a:pt x="12" y="36"/>
                    </a:lnTo>
                    <a:lnTo>
                      <a:pt x="12" y="60"/>
                    </a:lnTo>
                    <a:lnTo>
                      <a:pt x="12" y="36"/>
                    </a:lnTo>
                    <a:lnTo>
                      <a:pt x="12" y="36"/>
                    </a:lnTo>
                    <a:lnTo>
                      <a:pt x="12" y="72"/>
                    </a:lnTo>
                    <a:lnTo>
                      <a:pt x="12" y="36"/>
                    </a:lnTo>
                    <a:lnTo>
                      <a:pt x="12" y="42"/>
                    </a:lnTo>
                    <a:lnTo>
                      <a:pt x="12" y="66"/>
                    </a:lnTo>
                    <a:lnTo>
                      <a:pt x="12" y="60"/>
                    </a:lnTo>
                    <a:lnTo>
                      <a:pt x="12" y="54"/>
                    </a:lnTo>
                    <a:lnTo>
                      <a:pt x="12" y="78"/>
                    </a:lnTo>
                    <a:lnTo>
                      <a:pt x="12" y="36"/>
                    </a:lnTo>
                    <a:lnTo>
                      <a:pt x="12" y="78"/>
                    </a:lnTo>
                    <a:lnTo>
                      <a:pt x="12" y="78"/>
                    </a:lnTo>
                    <a:lnTo>
                      <a:pt x="12" y="54"/>
                    </a:lnTo>
                    <a:lnTo>
                      <a:pt x="12" y="36"/>
                    </a:lnTo>
                    <a:lnTo>
                      <a:pt x="12" y="66"/>
                    </a:lnTo>
                    <a:lnTo>
                      <a:pt x="12" y="42"/>
                    </a:lnTo>
                    <a:lnTo>
                      <a:pt x="12" y="30"/>
                    </a:lnTo>
                    <a:lnTo>
                      <a:pt x="12" y="24"/>
                    </a:lnTo>
                    <a:lnTo>
                      <a:pt x="12" y="42"/>
                    </a:lnTo>
                    <a:lnTo>
                      <a:pt x="12" y="84"/>
                    </a:lnTo>
                    <a:lnTo>
                      <a:pt x="12" y="42"/>
                    </a:lnTo>
                    <a:lnTo>
                      <a:pt x="12" y="48"/>
                    </a:lnTo>
                    <a:lnTo>
                      <a:pt x="12" y="24"/>
                    </a:lnTo>
                    <a:lnTo>
                      <a:pt x="12" y="60"/>
                    </a:lnTo>
                    <a:lnTo>
                      <a:pt x="12" y="60"/>
                    </a:lnTo>
                    <a:lnTo>
                      <a:pt x="12" y="36"/>
                    </a:lnTo>
                    <a:lnTo>
                      <a:pt x="12" y="30"/>
                    </a:lnTo>
                    <a:lnTo>
                      <a:pt x="12" y="48"/>
                    </a:lnTo>
                    <a:lnTo>
                      <a:pt x="12" y="30"/>
                    </a:lnTo>
                    <a:lnTo>
                      <a:pt x="12" y="42"/>
                    </a:lnTo>
                    <a:lnTo>
                      <a:pt x="12" y="48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2" y="54"/>
                    </a:lnTo>
                    <a:lnTo>
                      <a:pt x="12" y="66"/>
                    </a:lnTo>
                    <a:lnTo>
                      <a:pt x="12" y="36"/>
                    </a:lnTo>
                    <a:lnTo>
                      <a:pt x="12" y="30"/>
                    </a:lnTo>
                    <a:lnTo>
                      <a:pt x="12" y="60"/>
                    </a:lnTo>
                    <a:lnTo>
                      <a:pt x="12" y="48"/>
                    </a:lnTo>
                    <a:lnTo>
                      <a:pt x="12" y="36"/>
                    </a:lnTo>
                    <a:lnTo>
                      <a:pt x="12" y="102"/>
                    </a:lnTo>
                    <a:lnTo>
                      <a:pt x="12" y="78"/>
                    </a:lnTo>
                    <a:lnTo>
                      <a:pt x="18" y="60"/>
                    </a:lnTo>
                    <a:lnTo>
                      <a:pt x="18" y="78"/>
                    </a:lnTo>
                    <a:lnTo>
                      <a:pt x="18" y="24"/>
                    </a:lnTo>
                    <a:lnTo>
                      <a:pt x="18" y="90"/>
                    </a:lnTo>
                    <a:lnTo>
                      <a:pt x="18" y="60"/>
                    </a:lnTo>
                    <a:lnTo>
                      <a:pt x="18" y="54"/>
                    </a:lnTo>
                    <a:lnTo>
                      <a:pt x="18" y="54"/>
                    </a:lnTo>
                    <a:lnTo>
                      <a:pt x="18" y="90"/>
                    </a:lnTo>
                    <a:lnTo>
                      <a:pt x="18" y="42"/>
                    </a:lnTo>
                    <a:lnTo>
                      <a:pt x="18" y="60"/>
                    </a:lnTo>
                    <a:lnTo>
                      <a:pt x="18" y="48"/>
                    </a:lnTo>
                    <a:lnTo>
                      <a:pt x="18" y="60"/>
                    </a:lnTo>
                    <a:lnTo>
                      <a:pt x="18" y="36"/>
                    </a:lnTo>
                    <a:lnTo>
                      <a:pt x="18" y="48"/>
                    </a:lnTo>
                    <a:lnTo>
                      <a:pt x="18" y="42"/>
                    </a:lnTo>
                    <a:lnTo>
                      <a:pt x="18" y="84"/>
                    </a:lnTo>
                    <a:lnTo>
                      <a:pt x="18" y="66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18" y="84"/>
                    </a:lnTo>
                    <a:lnTo>
                      <a:pt x="18" y="54"/>
                    </a:lnTo>
                    <a:lnTo>
                      <a:pt x="18" y="36"/>
                    </a:lnTo>
                    <a:lnTo>
                      <a:pt x="18" y="60"/>
                    </a:lnTo>
                    <a:lnTo>
                      <a:pt x="18" y="84"/>
                    </a:lnTo>
                    <a:lnTo>
                      <a:pt x="18" y="54"/>
                    </a:lnTo>
                    <a:lnTo>
                      <a:pt x="18" y="84"/>
                    </a:lnTo>
                    <a:lnTo>
                      <a:pt x="18" y="24"/>
                    </a:lnTo>
                    <a:lnTo>
                      <a:pt x="18" y="72"/>
                    </a:lnTo>
                    <a:lnTo>
                      <a:pt x="18" y="36"/>
                    </a:lnTo>
                    <a:lnTo>
                      <a:pt x="18" y="60"/>
                    </a:lnTo>
                    <a:lnTo>
                      <a:pt x="18" y="90"/>
                    </a:lnTo>
                    <a:lnTo>
                      <a:pt x="18" y="60"/>
                    </a:lnTo>
                    <a:lnTo>
                      <a:pt x="18" y="114"/>
                    </a:lnTo>
                    <a:lnTo>
                      <a:pt x="18" y="66"/>
                    </a:lnTo>
                    <a:lnTo>
                      <a:pt x="18" y="72"/>
                    </a:lnTo>
                    <a:lnTo>
                      <a:pt x="18" y="66"/>
                    </a:lnTo>
                    <a:lnTo>
                      <a:pt x="18" y="78"/>
                    </a:lnTo>
                    <a:lnTo>
                      <a:pt x="18" y="36"/>
                    </a:lnTo>
                    <a:lnTo>
                      <a:pt x="18" y="24"/>
                    </a:lnTo>
                    <a:lnTo>
                      <a:pt x="18" y="90"/>
                    </a:lnTo>
                    <a:lnTo>
                      <a:pt x="18" y="60"/>
                    </a:lnTo>
                    <a:lnTo>
                      <a:pt x="18" y="24"/>
                    </a:lnTo>
                    <a:lnTo>
                      <a:pt x="18" y="42"/>
                    </a:lnTo>
                    <a:lnTo>
                      <a:pt x="18" y="66"/>
                    </a:lnTo>
                    <a:lnTo>
                      <a:pt x="18" y="48"/>
                    </a:lnTo>
                    <a:lnTo>
                      <a:pt x="18" y="30"/>
                    </a:lnTo>
                    <a:lnTo>
                      <a:pt x="18" y="66"/>
                    </a:lnTo>
                    <a:lnTo>
                      <a:pt x="18" y="30"/>
                    </a:lnTo>
                    <a:lnTo>
                      <a:pt x="18" y="48"/>
                    </a:lnTo>
                    <a:lnTo>
                      <a:pt x="18" y="84"/>
                    </a:lnTo>
                    <a:lnTo>
                      <a:pt x="18" y="78"/>
                    </a:lnTo>
                    <a:lnTo>
                      <a:pt x="18" y="60"/>
                    </a:lnTo>
                    <a:lnTo>
                      <a:pt x="18" y="96"/>
                    </a:lnTo>
                    <a:lnTo>
                      <a:pt x="18" y="90"/>
                    </a:lnTo>
                    <a:lnTo>
                      <a:pt x="18" y="66"/>
                    </a:lnTo>
                    <a:lnTo>
                      <a:pt x="18" y="6"/>
                    </a:lnTo>
                    <a:lnTo>
                      <a:pt x="18" y="72"/>
                    </a:lnTo>
                    <a:lnTo>
                      <a:pt x="18" y="54"/>
                    </a:lnTo>
                    <a:lnTo>
                      <a:pt x="18" y="18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18" y="48"/>
                    </a:lnTo>
                    <a:lnTo>
                      <a:pt x="18" y="48"/>
                    </a:lnTo>
                    <a:lnTo>
                      <a:pt x="18" y="60"/>
                    </a:lnTo>
                    <a:lnTo>
                      <a:pt x="18" y="48"/>
                    </a:lnTo>
                    <a:lnTo>
                      <a:pt x="18" y="30"/>
                    </a:lnTo>
                    <a:lnTo>
                      <a:pt x="18" y="84"/>
                    </a:lnTo>
                    <a:lnTo>
                      <a:pt x="18" y="30"/>
                    </a:lnTo>
                    <a:lnTo>
                      <a:pt x="18" y="72"/>
                    </a:lnTo>
                    <a:lnTo>
                      <a:pt x="18" y="84"/>
                    </a:lnTo>
                    <a:lnTo>
                      <a:pt x="18" y="48"/>
                    </a:lnTo>
                    <a:lnTo>
                      <a:pt x="18" y="60"/>
                    </a:lnTo>
                    <a:lnTo>
                      <a:pt x="18" y="78"/>
                    </a:lnTo>
                    <a:lnTo>
                      <a:pt x="18" y="48"/>
                    </a:lnTo>
                    <a:lnTo>
                      <a:pt x="18" y="48"/>
                    </a:lnTo>
                    <a:lnTo>
                      <a:pt x="18" y="30"/>
                    </a:lnTo>
                    <a:lnTo>
                      <a:pt x="18" y="78"/>
                    </a:lnTo>
                    <a:lnTo>
                      <a:pt x="18" y="42"/>
                    </a:lnTo>
                    <a:lnTo>
                      <a:pt x="18" y="72"/>
                    </a:lnTo>
                    <a:lnTo>
                      <a:pt x="18" y="72"/>
                    </a:lnTo>
                    <a:lnTo>
                      <a:pt x="18" y="54"/>
                    </a:lnTo>
                    <a:lnTo>
                      <a:pt x="18" y="66"/>
                    </a:lnTo>
                    <a:lnTo>
                      <a:pt x="18" y="66"/>
                    </a:lnTo>
                    <a:lnTo>
                      <a:pt x="18" y="24"/>
                    </a:lnTo>
                    <a:lnTo>
                      <a:pt x="18" y="54"/>
                    </a:lnTo>
                    <a:lnTo>
                      <a:pt x="18" y="36"/>
                    </a:lnTo>
                    <a:lnTo>
                      <a:pt x="18" y="48"/>
                    </a:lnTo>
                    <a:lnTo>
                      <a:pt x="18" y="54"/>
                    </a:lnTo>
                    <a:lnTo>
                      <a:pt x="18" y="60"/>
                    </a:lnTo>
                    <a:lnTo>
                      <a:pt x="18" y="36"/>
                    </a:lnTo>
                    <a:lnTo>
                      <a:pt x="18" y="66"/>
                    </a:lnTo>
                    <a:lnTo>
                      <a:pt x="18" y="30"/>
                    </a:lnTo>
                    <a:lnTo>
                      <a:pt x="18" y="24"/>
                    </a:lnTo>
                    <a:lnTo>
                      <a:pt x="18" y="54"/>
                    </a:lnTo>
                    <a:lnTo>
                      <a:pt x="18" y="78"/>
                    </a:lnTo>
                    <a:lnTo>
                      <a:pt x="18" y="12"/>
                    </a:lnTo>
                    <a:lnTo>
                      <a:pt x="18" y="66"/>
                    </a:lnTo>
                    <a:lnTo>
                      <a:pt x="18" y="48"/>
                    </a:lnTo>
                    <a:lnTo>
                      <a:pt x="18" y="72"/>
                    </a:lnTo>
                    <a:lnTo>
                      <a:pt x="18" y="60"/>
                    </a:lnTo>
                    <a:lnTo>
                      <a:pt x="18" y="90"/>
                    </a:lnTo>
                    <a:lnTo>
                      <a:pt x="18" y="30"/>
                    </a:lnTo>
                    <a:lnTo>
                      <a:pt x="18" y="90"/>
                    </a:lnTo>
                    <a:lnTo>
                      <a:pt x="24" y="30"/>
                    </a:lnTo>
                    <a:lnTo>
                      <a:pt x="24" y="6"/>
                    </a:lnTo>
                    <a:lnTo>
                      <a:pt x="24" y="60"/>
                    </a:lnTo>
                    <a:lnTo>
                      <a:pt x="24" y="66"/>
                    </a:lnTo>
                    <a:lnTo>
                      <a:pt x="24" y="108"/>
                    </a:lnTo>
                    <a:lnTo>
                      <a:pt x="24" y="60"/>
                    </a:lnTo>
                    <a:lnTo>
                      <a:pt x="24" y="72"/>
                    </a:lnTo>
                    <a:lnTo>
                      <a:pt x="24" y="42"/>
                    </a:lnTo>
                    <a:lnTo>
                      <a:pt x="24" y="66"/>
                    </a:lnTo>
                    <a:lnTo>
                      <a:pt x="24" y="6"/>
                    </a:lnTo>
                    <a:lnTo>
                      <a:pt x="24" y="36"/>
                    </a:lnTo>
                    <a:lnTo>
                      <a:pt x="24" y="66"/>
                    </a:lnTo>
                    <a:lnTo>
                      <a:pt x="24" y="60"/>
                    </a:lnTo>
                    <a:lnTo>
                      <a:pt x="24" y="48"/>
                    </a:lnTo>
                    <a:lnTo>
                      <a:pt x="24" y="60"/>
                    </a:lnTo>
                    <a:lnTo>
                      <a:pt x="24" y="48"/>
                    </a:lnTo>
                    <a:lnTo>
                      <a:pt x="24" y="96"/>
                    </a:lnTo>
                    <a:lnTo>
                      <a:pt x="24" y="42"/>
                    </a:lnTo>
                    <a:lnTo>
                      <a:pt x="24" y="48"/>
                    </a:lnTo>
                    <a:lnTo>
                      <a:pt x="24" y="72"/>
                    </a:lnTo>
                    <a:lnTo>
                      <a:pt x="24" y="24"/>
                    </a:lnTo>
                    <a:lnTo>
                      <a:pt x="24" y="78"/>
                    </a:lnTo>
                    <a:lnTo>
                      <a:pt x="24" y="72"/>
                    </a:lnTo>
                    <a:lnTo>
                      <a:pt x="24" y="66"/>
                    </a:lnTo>
                    <a:lnTo>
                      <a:pt x="24" y="96"/>
                    </a:lnTo>
                    <a:lnTo>
                      <a:pt x="24" y="66"/>
                    </a:lnTo>
                    <a:lnTo>
                      <a:pt x="24" y="54"/>
                    </a:lnTo>
                    <a:lnTo>
                      <a:pt x="24" y="30"/>
                    </a:lnTo>
                    <a:lnTo>
                      <a:pt x="24" y="36"/>
                    </a:lnTo>
                    <a:lnTo>
                      <a:pt x="24" y="54"/>
                    </a:lnTo>
                    <a:lnTo>
                      <a:pt x="24" y="42"/>
                    </a:lnTo>
                    <a:lnTo>
                      <a:pt x="24" y="54"/>
                    </a:lnTo>
                    <a:lnTo>
                      <a:pt x="24" y="66"/>
                    </a:lnTo>
                    <a:lnTo>
                      <a:pt x="24" y="66"/>
                    </a:lnTo>
                    <a:lnTo>
                      <a:pt x="24" y="36"/>
                    </a:lnTo>
                    <a:lnTo>
                      <a:pt x="24" y="78"/>
                    </a:lnTo>
                    <a:lnTo>
                      <a:pt x="24" y="108"/>
                    </a:lnTo>
                    <a:lnTo>
                      <a:pt x="24" y="54"/>
                    </a:lnTo>
                    <a:lnTo>
                      <a:pt x="24" y="66"/>
                    </a:lnTo>
                    <a:lnTo>
                      <a:pt x="24" y="54"/>
                    </a:lnTo>
                    <a:lnTo>
                      <a:pt x="24" y="42"/>
                    </a:lnTo>
                    <a:lnTo>
                      <a:pt x="24" y="54"/>
                    </a:lnTo>
                    <a:lnTo>
                      <a:pt x="24" y="60"/>
                    </a:lnTo>
                    <a:lnTo>
                      <a:pt x="24" y="48"/>
                    </a:lnTo>
                    <a:lnTo>
                      <a:pt x="24" y="66"/>
                    </a:lnTo>
                    <a:lnTo>
                      <a:pt x="24" y="84"/>
                    </a:lnTo>
                    <a:lnTo>
                      <a:pt x="24" y="30"/>
                    </a:lnTo>
                    <a:lnTo>
                      <a:pt x="24" y="36"/>
                    </a:lnTo>
                    <a:lnTo>
                      <a:pt x="24" y="90"/>
                    </a:lnTo>
                    <a:lnTo>
                      <a:pt x="24" y="66"/>
                    </a:lnTo>
                    <a:lnTo>
                      <a:pt x="24" y="66"/>
                    </a:lnTo>
                    <a:lnTo>
                      <a:pt x="24" y="30"/>
                    </a:lnTo>
                    <a:lnTo>
                      <a:pt x="24" y="42"/>
                    </a:lnTo>
                    <a:lnTo>
                      <a:pt x="24" y="60"/>
                    </a:lnTo>
                    <a:lnTo>
                      <a:pt x="24" y="72"/>
                    </a:lnTo>
                    <a:lnTo>
                      <a:pt x="24" y="60"/>
                    </a:lnTo>
                    <a:lnTo>
                      <a:pt x="24" y="78"/>
                    </a:lnTo>
                    <a:lnTo>
                      <a:pt x="24" y="54"/>
                    </a:lnTo>
                    <a:lnTo>
                      <a:pt x="24" y="66"/>
                    </a:lnTo>
                    <a:lnTo>
                      <a:pt x="24" y="48"/>
                    </a:lnTo>
                    <a:lnTo>
                      <a:pt x="24" y="90"/>
                    </a:lnTo>
                    <a:lnTo>
                      <a:pt x="24" y="18"/>
                    </a:lnTo>
                    <a:lnTo>
                      <a:pt x="24" y="66"/>
                    </a:lnTo>
                    <a:lnTo>
                      <a:pt x="24" y="78"/>
                    </a:lnTo>
                    <a:lnTo>
                      <a:pt x="24" y="60"/>
                    </a:lnTo>
                    <a:lnTo>
                      <a:pt x="24" y="48"/>
                    </a:lnTo>
                    <a:lnTo>
                      <a:pt x="24" y="30"/>
                    </a:lnTo>
                    <a:lnTo>
                      <a:pt x="24" y="30"/>
                    </a:lnTo>
                    <a:lnTo>
                      <a:pt x="24" y="60"/>
                    </a:lnTo>
                    <a:lnTo>
                      <a:pt x="24" y="66"/>
                    </a:lnTo>
                    <a:lnTo>
                      <a:pt x="24" y="60"/>
                    </a:lnTo>
                    <a:lnTo>
                      <a:pt x="24" y="72"/>
                    </a:lnTo>
                    <a:lnTo>
                      <a:pt x="24" y="66"/>
                    </a:lnTo>
                    <a:lnTo>
                      <a:pt x="24" y="84"/>
                    </a:lnTo>
                    <a:lnTo>
                      <a:pt x="24" y="78"/>
                    </a:lnTo>
                    <a:lnTo>
                      <a:pt x="24" y="60"/>
                    </a:lnTo>
                    <a:lnTo>
                      <a:pt x="24" y="72"/>
                    </a:lnTo>
                    <a:lnTo>
                      <a:pt x="24" y="78"/>
                    </a:lnTo>
                    <a:lnTo>
                      <a:pt x="24" y="60"/>
                    </a:lnTo>
                    <a:lnTo>
                      <a:pt x="24" y="42"/>
                    </a:lnTo>
                    <a:lnTo>
                      <a:pt x="24" y="66"/>
                    </a:lnTo>
                    <a:lnTo>
                      <a:pt x="24" y="24"/>
                    </a:lnTo>
                    <a:lnTo>
                      <a:pt x="24" y="66"/>
                    </a:lnTo>
                    <a:lnTo>
                      <a:pt x="24" y="30"/>
                    </a:lnTo>
                    <a:lnTo>
                      <a:pt x="24" y="60"/>
                    </a:lnTo>
                    <a:lnTo>
                      <a:pt x="24" y="36"/>
                    </a:lnTo>
                    <a:lnTo>
                      <a:pt x="24" y="66"/>
                    </a:lnTo>
                    <a:lnTo>
                      <a:pt x="24" y="48"/>
                    </a:lnTo>
                    <a:lnTo>
                      <a:pt x="24" y="72"/>
                    </a:lnTo>
                    <a:lnTo>
                      <a:pt x="24" y="30"/>
                    </a:lnTo>
                    <a:lnTo>
                      <a:pt x="24" y="30"/>
                    </a:lnTo>
                    <a:lnTo>
                      <a:pt x="24" y="54"/>
                    </a:lnTo>
                    <a:lnTo>
                      <a:pt x="24" y="48"/>
                    </a:lnTo>
                    <a:lnTo>
                      <a:pt x="24" y="60"/>
                    </a:lnTo>
                    <a:lnTo>
                      <a:pt x="24" y="54"/>
                    </a:lnTo>
                    <a:lnTo>
                      <a:pt x="24" y="72"/>
                    </a:lnTo>
                    <a:lnTo>
                      <a:pt x="24" y="42"/>
                    </a:lnTo>
                    <a:lnTo>
                      <a:pt x="24" y="42"/>
                    </a:lnTo>
                    <a:lnTo>
                      <a:pt x="24" y="48"/>
                    </a:lnTo>
                    <a:lnTo>
                      <a:pt x="24" y="72"/>
                    </a:lnTo>
                    <a:lnTo>
                      <a:pt x="24" y="48"/>
                    </a:lnTo>
                    <a:lnTo>
                      <a:pt x="24" y="60"/>
                    </a:lnTo>
                    <a:lnTo>
                      <a:pt x="30" y="60"/>
                    </a:lnTo>
                    <a:lnTo>
                      <a:pt x="30" y="24"/>
                    </a:lnTo>
                    <a:lnTo>
                      <a:pt x="30" y="72"/>
                    </a:lnTo>
                    <a:lnTo>
                      <a:pt x="30" y="42"/>
                    </a:lnTo>
                    <a:lnTo>
                      <a:pt x="30" y="42"/>
                    </a:lnTo>
                    <a:lnTo>
                      <a:pt x="30" y="42"/>
                    </a:lnTo>
                    <a:lnTo>
                      <a:pt x="30" y="60"/>
                    </a:lnTo>
                    <a:lnTo>
                      <a:pt x="30" y="42"/>
                    </a:lnTo>
                    <a:lnTo>
                      <a:pt x="30" y="36"/>
                    </a:lnTo>
                    <a:lnTo>
                      <a:pt x="30" y="12"/>
                    </a:lnTo>
                    <a:lnTo>
                      <a:pt x="30" y="42"/>
                    </a:lnTo>
                    <a:lnTo>
                      <a:pt x="30" y="36"/>
                    </a:lnTo>
                    <a:lnTo>
                      <a:pt x="30" y="42"/>
                    </a:lnTo>
                    <a:lnTo>
                      <a:pt x="30" y="54"/>
                    </a:lnTo>
                    <a:lnTo>
                      <a:pt x="30" y="54"/>
                    </a:lnTo>
                    <a:lnTo>
                      <a:pt x="30" y="48"/>
                    </a:lnTo>
                    <a:lnTo>
                      <a:pt x="30" y="36"/>
                    </a:lnTo>
                    <a:lnTo>
                      <a:pt x="30" y="60"/>
                    </a:lnTo>
                    <a:lnTo>
                      <a:pt x="30" y="66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30" y="24"/>
                    </a:lnTo>
                    <a:lnTo>
                      <a:pt x="30" y="42"/>
                    </a:lnTo>
                    <a:lnTo>
                      <a:pt x="30" y="36"/>
                    </a:lnTo>
                    <a:lnTo>
                      <a:pt x="30" y="24"/>
                    </a:lnTo>
                    <a:lnTo>
                      <a:pt x="30" y="0"/>
                    </a:lnTo>
                    <a:lnTo>
                      <a:pt x="30" y="48"/>
                    </a:lnTo>
                    <a:lnTo>
                      <a:pt x="30" y="60"/>
                    </a:lnTo>
                    <a:lnTo>
                      <a:pt x="30" y="54"/>
                    </a:lnTo>
                    <a:lnTo>
                      <a:pt x="30" y="54"/>
                    </a:lnTo>
                    <a:lnTo>
                      <a:pt x="30" y="54"/>
                    </a:lnTo>
                    <a:lnTo>
                      <a:pt x="30" y="78"/>
                    </a:lnTo>
                    <a:lnTo>
                      <a:pt x="30" y="66"/>
                    </a:lnTo>
                    <a:lnTo>
                      <a:pt x="30" y="54"/>
                    </a:lnTo>
                    <a:lnTo>
                      <a:pt x="30" y="24"/>
                    </a:lnTo>
                    <a:lnTo>
                      <a:pt x="30" y="48"/>
                    </a:lnTo>
                    <a:lnTo>
                      <a:pt x="30" y="102"/>
                    </a:lnTo>
                    <a:lnTo>
                      <a:pt x="30" y="66"/>
                    </a:lnTo>
                    <a:lnTo>
                      <a:pt x="30" y="36"/>
                    </a:lnTo>
                    <a:lnTo>
                      <a:pt x="30" y="30"/>
                    </a:lnTo>
                    <a:lnTo>
                      <a:pt x="30" y="66"/>
                    </a:lnTo>
                    <a:lnTo>
                      <a:pt x="30" y="60"/>
                    </a:lnTo>
                    <a:lnTo>
                      <a:pt x="30" y="42"/>
                    </a:lnTo>
                    <a:lnTo>
                      <a:pt x="30" y="66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30" y="48"/>
                    </a:lnTo>
                    <a:lnTo>
                      <a:pt x="30" y="78"/>
                    </a:lnTo>
                    <a:lnTo>
                      <a:pt x="30" y="72"/>
                    </a:lnTo>
                    <a:lnTo>
                      <a:pt x="30" y="54"/>
                    </a:lnTo>
                    <a:lnTo>
                      <a:pt x="30" y="0"/>
                    </a:lnTo>
                    <a:lnTo>
                      <a:pt x="30" y="66"/>
                    </a:lnTo>
                    <a:lnTo>
                      <a:pt x="30" y="42"/>
                    </a:lnTo>
                    <a:lnTo>
                      <a:pt x="30" y="42"/>
                    </a:lnTo>
                    <a:lnTo>
                      <a:pt x="30" y="42"/>
                    </a:lnTo>
                    <a:lnTo>
                      <a:pt x="30" y="66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30" y="36"/>
                    </a:lnTo>
                    <a:lnTo>
                      <a:pt x="30" y="78"/>
                    </a:lnTo>
                    <a:lnTo>
                      <a:pt x="30" y="66"/>
                    </a:lnTo>
                    <a:lnTo>
                      <a:pt x="30" y="90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54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90"/>
                    </a:lnTo>
                    <a:lnTo>
                      <a:pt x="30" y="84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30" y="54"/>
                    </a:lnTo>
                    <a:lnTo>
                      <a:pt x="30" y="66"/>
                    </a:lnTo>
                    <a:lnTo>
                      <a:pt x="30" y="72"/>
                    </a:lnTo>
                    <a:lnTo>
                      <a:pt x="30" y="60"/>
                    </a:lnTo>
                    <a:lnTo>
                      <a:pt x="30" y="72"/>
                    </a:lnTo>
                    <a:lnTo>
                      <a:pt x="30" y="18"/>
                    </a:lnTo>
                    <a:lnTo>
                      <a:pt x="30" y="36"/>
                    </a:lnTo>
                    <a:lnTo>
                      <a:pt x="30" y="42"/>
                    </a:lnTo>
                    <a:lnTo>
                      <a:pt x="30" y="78"/>
                    </a:lnTo>
                    <a:lnTo>
                      <a:pt x="30" y="42"/>
                    </a:lnTo>
                    <a:lnTo>
                      <a:pt x="30" y="54"/>
                    </a:lnTo>
                    <a:lnTo>
                      <a:pt x="30" y="48"/>
                    </a:lnTo>
                    <a:lnTo>
                      <a:pt x="30" y="42"/>
                    </a:lnTo>
                    <a:lnTo>
                      <a:pt x="30" y="48"/>
                    </a:lnTo>
                    <a:lnTo>
                      <a:pt x="30" y="24"/>
                    </a:lnTo>
                    <a:lnTo>
                      <a:pt x="30" y="78"/>
                    </a:lnTo>
                    <a:lnTo>
                      <a:pt x="30" y="72"/>
                    </a:lnTo>
                    <a:lnTo>
                      <a:pt x="30" y="78"/>
                    </a:lnTo>
                    <a:lnTo>
                      <a:pt x="30" y="78"/>
                    </a:lnTo>
                    <a:lnTo>
                      <a:pt x="30" y="60"/>
                    </a:lnTo>
                    <a:lnTo>
                      <a:pt x="30" y="72"/>
                    </a:lnTo>
                    <a:lnTo>
                      <a:pt x="30" y="66"/>
                    </a:lnTo>
                    <a:lnTo>
                      <a:pt x="30" y="24"/>
                    </a:lnTo>
                    <a:lnTo>
                      <a:pt x="30" y="96"/>
                    </a:lnTo>
                    <a:lnTo>
                      <a:pt x="30" y="54"/>
                    </a:lnTo>
                    <a:lnTo>
                      <a:pt x="30" y="42"/>
                    </a:lnTo>
                    <a:lnTo>
                      <a:pt x="30" y="42"/>
                    </a:lnTo>
                    <a:lnTo>
                      <a:pt x="30" y="78"/>
                    </a:lnTo>
                    <a:lnTo>
                      <a:pt x="30" y="54"/>
                    </a:lnTo>
                    <a:lnTo>
                      <a:pt x="36" y="48"/>
                    </a:lnTo>
                    <a:lnTo>
                      <a:pt x="36" y="84"/>
                    </a:lnTo>
                    <a:lnTo>
                      <a:pt x="36" y="78"/>
                    </a:lnTo>
                    <a:lnTo>
                      <a:pt x="36" y="60"/>
                    </a:lnTo>
                    <a:lnTo>
                      <a:pt x="36" y="78"/>
                    </a:lnTo>
                    <a:lnTo>
                      <a:pt x="36" y="48"/>
                    </a:lnTo>
                    <a:lnTo>
                      <a:pt x="36" y="72"/>
                    </a:lnTo>
                    <a:lnTo>
                      <a:pt x="36" y="66"/>
                    </a:lnTo>
                    <a:lnTo>
                      <a:pt x="36" y="42"/>
                    </a:lnTo>
                    <a:lnTo>
                      <a:pt x="36" y="90"/>
                    </a:lnTo>
                    <a:lnTo>
                      <a:pt x="36" y="60"/>
                    </a:lnTo>
                    <a:lnTo>
                      <a:pt x="36" y="36"/>
                    </a:lnTo>
                    <a:lnTo>
                      <a:pt x="36" y="96"/>
                    </a:lnTo>
                    <a:lnTo>
                      <a:pt x="36" y="96"/>
                    </a:lnTo>
                    <a:lnTo>
                      <a:pt x="36" y="42"/>
                    </a:lnTo>
                    <a:lnTo>
                      <a:pt x="36" y="54"/>
                    </a:lnTo>
                    <a:lnTo>
                      <a:pt x="36" y="66"/>
                    </a:lnTo>
                    <a:lnTo>
                      <a:pt x="36" y="36"/>
                    </a:lnTo>
                    <a:lnTo>
                      <a:pt x="36" y="30"/>
                    </a:lnTo>
                    <a:lnTo>
                      <a:pt x="36" y="42"/>
                    </a:lnTo>
                    <a:lnTo>
                      <a:pt x="36" y="30"/>
                    </a:lnTo>
                    <a:lnTo>
                      <a:pt x="36" y="30"/>
                    </a:lnTo>
                    <a:lnTo>
                      <a:pt x="36" y="30"/>
                    </a:lnTo>
                    <a:lnTo>
                      <a:pt x="36" y="42"/>
                    </a:lnTo>
                    <a:lnTo>
                      <a:pt x="36" y="60"/>
                    </a:lnTo>
                    <a:lnTo>
                      <a:pt x="36" y="36"/>
                    </a:lnTo>
                    <a:lnTo>
                      <a:pt x="36" y="42"/>
                    </a:lnTo>
                    <a:lnTo>
                      <a:pt x="36" y="66"/>
                    </a:lnTo>
                    <a:lnTo>
                      <a:pt x="36" y="36"/>
                    </a:lnTo>
                    <a:lnTo>
                      <a:pt x="36" y="60"/>
                    </a:lnTo>
                    <a:lnTo>
                      <a:pt x="36" y="72"/>
                    </a:lnTo>
                    <a:lnTo>
                      <a:pt x="36" y="48"/>
                    </a:lnTo>
                    <a:lnTo>
                      <a:pt x="36" y="42"/>
                    </a:lnTo>
                    <a:lnTo>
                      <a:pt x="36" y="84"/>
                    </a:lnTo>
                    <a:lnTo>
                      <a:pt x="36" y="48"/>
                    </a:lnTo>
                    <a:lnTo>
                      <a:pt x="36" y="30"/>
                    </a:lnTo>
                    <a:lnTo>
                      <a:pt x="36" y="66"/>
                    </a:lnTo>
                    <a:lnTo>
                      <a:pt x="36" y="78"/>
                    </a:lnTo>
                    <a:lnTo>
                      <a:pt x="36" y="66"/>
                    </a:lnTo>
                    <a:lnTo>
                      <a:pt x="36" y="96"/>
                    </a:lnTo>
                    <a:lnTo>
                      <a:pt x="36" y="30"/>
                    </a:lnTo>
                    <a:lnTo>
                      <a:pt x="36" y="24"/>
                    </a:lnTo>
                    <a:lnTo>
                      <a:pt x="36" y="66"/>
                    </a:lnTo>
                    <a:lnTo>
                      <a:pt x="36" y="42"/>
                    </a:lnTo>
                    <a:lnTo>
                      <a:pt x="36" y="42"/>
                    </a:lnTo>
                    <a:lnTo>
                      <a:pt x="36" y="60"/>
                    </a:lnTo>
                    <a:lnTo>
                      <a:pt x="36" y="42"/>
                    </a:lnTo>
                    <a:lnTo>
                      <a:pt x="36" y="24"/>
                    </a:lnTo>
                    <a:lnTo>
                      <a:pt x="36" y="84"/>
                    </a:lnTo>
                    <a:lnTo>
                      <a:pt x="36" y="54"/>
                    </a:lnTo>
                    <a:lnTo>
                      <a:pt x="36" y="12"/>
                    </a:lnTo>
                    <a:lnTo>
                      <a:pt x="36" y="78"/>
                    </a:lnTo>
                    <a:lnTo>
                      <a:pt x="36" y="48"/>
                    </a:lnTo>
                    <a:lnTo>
                      <a:pt x="36" y="60"/>
                    </a:lnTo>
                    <a:lnTo>
                      <a:pt x="36" y="66"/>
                    </a:lnTo>
                    <a:lnTo>
                      <a:pt x="36" y="90"/>
                    </a:lnTo>
                    <a:lnTo>
                      <a:pt x="36" y="60"/>
                    </a:lnTo>
                    <a:lnTo>
                      <a:pt x="36" y="36"/>
                    </a:lnTo>
                    <a:lnTo>
                      <a:pt x="36" y="66"/>
                    </a:lnTo>
                    <a:lnTo>
                      <a:pt x="36" y="54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6" y="54"/>
                    </a:lnTo>
                    <a:lnTo>
                      <a:pt x="36" y="18"/>
                    </a:lnTo>
                    <a:lnTo>
                      <a:pt x="36" y="54"/>
                    </a:lnTo>
                    <a:lnTo>
                      <a:pt x="36" y="54"/>
                    </a:lnTo>
                    <a:lnTo>
                      <a:pt x="36" y="78"/>
                    </a:lnTo>
                    <a:lnTo>
                      <a:pt x="36" y="72"/>
                    </a:lnTo>
                    <a:lnTo>
                      <a:pt x="36" y="84"/>
                    </a:lnTo>
                    <a:lnTo>
                      <a:pt x="36" y="54"/>
                    </a:lnTo>
                    <a:lnTo>
                      <a:pt x="36" y="66"/>
                    </a:lnTo>
                    <a:lnTo>
                      <a:pt x="36" y="42"/>
                    </a:lnTo>
                    <a:lnTo>
                      <a:pt x="36" y="48"/>
                    </a:lnTo>
                    <a:lnTo>
                      <a:pt x="36" y="18"/>
                    </a:lnTo>
                    <a:lnTo>
                      <a:pt x="36" y="66"/>
                    </a:lnTo>
                    <a:lnTo>
                      <a:pt x="36" y="42"/>
                    </a:lnTo>
                    <a:lnTo>
                      <a:pt x="36" y="48"/>
                    </a:lnTo>
                    <a:lnTo>
                      <a:pt x="36" y="36"/>
                    </a:lnTo>
                    <a:lnTo>
                      <a:pt x="36" y="42"/>
                    </a:lnTo>
                    <a:lnTo>
                      <a:pt x="36" y="30"/>
                    </a:lnTo>
                    <a:lnTo>
                      <a:pt x="36" y="48"/>
                    </a:lnTo>
                    <a:lnTo>
                      <a:pt x="36" y="18"/>
                    </a:lnTo>
                    <a:lnTo>
                      <a:pt x="36" y="78"/>
                    </a:lnTo>
                    <a:lnTo>
                      <a:pt x="36" y="66"/>
                    </a:lnTo>
                    <a:lnTo>
                      <a:pt x="36" y="54"/>
                    </a:lnTo>
                    <a:lnTo>
                      <a:pt x="36" y="36"/>
                    </a:lnTo>
                    <a:lnTo>
                      <a:pt x="36" y="48"/>
                    </a:lnTo>
                    <a:lnTo>
                      <a:pt x="36" y="42"/>
                    </a:lnTo>
                    <a:lnTo>
                      <a:pt x="36" y="66"/>
                    </a:lnTo>
                    <a:lnTo>
                      <a:pt x="36" y="90"/>
                    </a:lnTo>
                    <a:lnTo>
                      <a:pt x="36" y="24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6" y="54"/>
                    </a:lnTo>
                    <a:lnTo>
                      <a:pt x="36" y="78"/>
                    </a:lnTo>
                    <a:lnTo>
                      <a:pt x="36" y="48"/>
                    </a:lnTo>
                    <a:lnTo>
                      <a:pt x="36" y="60"/>
                    </a:lnTo>
                    <a:lnTo>
                      <a:pt x="36" y="96"/>
                    </a:lnTo>
                    <a:lnTo>
                      <a:pt x="36" y="84"/>
                    </a:lnTo>
                    <a:lnTo>
                      <a:pt x="36" y="36"/>
                    </a:lnTo>
                    <a:lnTo>
                      <a:pt x="36" y="36"/>
                    </a:lnTo>
                    <a:lnTo>
                      <a:pt x="36" y="30"/>
                    </a:lnTo>
                    <a:lnTo>
                      <a:pt x="36" y="54"/>
                    </a:lnTo>
                    <a:lnTo>
                      <a:pt x="42" y="42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2" y="72"/>
                    </a:lnTo>
                    <a:lnTo>
                      <a:pt x="42" y="72"/>
                    </a:lnTo>
                    <a:lnTo>
                      <a:pt x="42" y="60"/>
                    </a:lnTo>
                    <a:lnTo>
                      <a:pt x="42" y="66"/>
                    </a:lnTo>
                    <a:lnTo>
                      <a:pt x="42" y="90"/>
                    </a:lnTo>
                    <a:lnTo>
                      <a:pt x="42" y="42"/>
                    </a:lnTo>
                    <a:lnTo>
                      <a:pt x="42" y="66"/>
                    </a:lnTo>
                    <a:lnTo>
                      <a:pt x="42" y="60"/>
                    </a:lnTo>
                    <a:lnTo>
                      <a:pt x="42" y="54"/>
                    </a:lnTo>
                    <a:lnTo>
                      <a:pt x="42" y="48"/>
                    </a:lnTo>
                    <a:lnTo>
                      <a:pt x="42" y="18"/>
                    </a:lnTo>
                    <a:lnTo>
                      <a:pt x="42" y="54"/>
                    </a:lnTo>
                    <a:lnTo>
                      <a:pt x="42" y="78"/>
                    </a:lnTo>
                    <a:lnTo>
                      <a:pt x="42" y="66"/>
                    </a:lnTo>
                    <a:lnTo>
                      <a:pt x="42" y="90"/>
                    </a:lnTo>
                    <a:lnTo>
                      <a:pt x="42" y="36"/>
                    </a:lnTo>
                    <a:lnTo>
                      <a:pt x="42" y="36"/>
                    </a:lnTo>
                    <a:lnTo>
                      <a:pt x="42" y="60"/>
                    </a:lnTo>
                    <a:lnTo>
                      <a:pt x="42" y="66"/>
                    </a:lnTo>
                    <a:lnTo>
                      <a:pt x="42" y="48"/>
                    </a:lnTo>
                    <a:lnTo>
                      <a:pt x="42" y="66"/>
                    </a:lnTo>
                    <a:lnTo>
                      <a:pt x="42" y="72"/>
                    </a:lnTo>
                    <a:lnTo>
                      <a:pt x="42" y="90"/>
                    </a:lnTo>
                    <a:lnTo>
                      <a:pt x="42" y="72"/>
                    </a:lnTo>
                    <a:lnTo>
                      <a:pt x="42" y="24"/>
                    </a:lnTo>
                    <a:lnTo>
                      <a:pt x="42" y="72"/>
                    </a:lnTo>
                    <a:lnTo>
                      <a:pt x="42" y="0"/>
                    </a:lnTo>
                    <a:lnTo>
                      <a:pt x="42" y="84"/>
                    </a:lnTo>
                    <a:lnTo>
                      <a:pt x="42" y="12"/>
                    </a:lnTo>
                    <a:lnTo>
                      <a:pt x="42" y="60"/>
                    </a:lnTo>
                    <a:lnTo>
                      <a:pt x="42" y="84"/>
                    </a:lnTo>
                    <a:lnTo>
                      <a:pt x="42" y="36"/>
                    </a:lnTo>
                    <a:lnTo>
                      <a:pt x="42" y="24"/>
                    </a:lnTo>
                    <a:lnTo>
                      <a:pt x="42" y="102"/>
                    </a:lnTo>
                    <a:lnTo>
                      <a:pt x="42" y="48"/>
                    </a:lnTo>
                    <a:lnTo>
                      <a:pt x="42" y="96"/>
                    </a:lnTo>
                    <a:lnTo>
                      <a:pt x="42" y="48"/>
                    </a:lnTo>
                    <a:lnTo>
                      <a:pt x="42" y="42"/>
                    </a:lnTo>
                    <a:lnTo>
                      <a:pt x="42" y="54"/>
                    </a:lnTo>
                    <a:lnTo>
                      <a:pt x="42" y="24"/>
                    </a:lnTo>
                    <a:lnTo>
                      <a:pt x="42" y="54"/>
                    </a:lnTo>
                    <a:lnTo>
                      <a:pt x="42" y="60"/>
                    </a:lnTo>
                    <a:lnTo>
                      <a:pt x="42" y="12"/>
                    </a:lnTo>
                    <a:lnTo>
                      <a:pt x="42" y="24"/>
                    </a:lnTo>
                    <a:lnTo>
                      <a:pt x="42" y="24"/>
                    </a:lnTo>
                    <a:lnTo>
                      <a:pt x="42" y="60"/>
                    </a:lnTo>
                    <a:lnTo>
                      <a:pt x="42" y="42"/>
                    </a:lnTo>
                    <a:lnTo>
                      <a:pt x="42" y="78"/>
                    </a:lnTo>
                    <a:lnTo>
                      <a:pt x="42" y="30"/>
                    </a:lnTo>
                    <a:lnTo>
                      <a:pt x="42" y="54"/>
                    </a:lnTo>
                    <a:lnTo>
                      <a:pt x="42" y="60"/>
                    </a:lnTo>
                    <a:lnTo>
                      <a:pt x="42" y="42"/>
                    </a:lnTo>
                    <a:lnTo>
                      <a:pt x="42" y="84"/>
                    </a:lnTo>
                    <a:lnTo>
                      <a:pt x="42" y="72"/>
                    </a:lnTo>
                    <a:lnTo>
                      <a:pt x="42" y="84"/>
                    </a:lnTo>
                    <a:lnTo>
                      <a:pt x="42" y="24"/>
                    </a:lnTo>
                    <a:lnTo>
                      <a:pt x="42" y="54"/>
                    </a:lnTo>
                    <a:lnTo>
                      <a:pt x="42" y="108"/>
                    </a:lnTo>
                    <a:lnTo>
                      <a:pt x="42" y="48"/>
                    </a:lnTo>
                    <a:lnTo>
                      <a:pt x="42" y="60"/>
                    </a:lnTo>
                    <a:lnTo>
                      <a:pt x="42" y="18"/>
                    </a:lnTo>
                    <a:lnTo>
                      <a:pt x="42" y="60"/>
                    </a:lnTo>
                    <a:lnTo>
                      <a:pt x="42" y="66"/>
                    </a:lnTo>
                    <a:lnTo>
                      <a:pt x="42" y="36"/>
                    </a:lnTo>
                    <a:lnTo>
                      <a:pt x="42" y="60"/>
                    </a:lnTo>
                    <a:lnTo>
                      <a:pt x="42" y="24"/>
                    </a:lnTo>
                    <a:lnTo>
                      <a:pt x="42" y="30"/>
                    </a:lnTo>
                    <a:lnTo>
                      <a:pt x="42" y="66"/>
                    </a:lnTo>
                    <a:lnTo>
                      <a:pt x="42" y="42"/>
                    </a:lnTo>
                    <a:lnTo>
                      <a:pt x="42" y="36"/>
                    </a:lnTo>
                    <a:lnTo>
                      <a:pt x="42" y="42"/>
                    </a:lnTo>
                    <a:lnTo>
                      <a:pt x="42" y="42"/>
                    </a:lnTo>
                    <a:lnTo>
                      <a:pt x="42" y="84"/>
                    </a:lnTo>
                    <a:lnTo>
                      <a:pt x="42" y="6"/>
                    </a:lnTo>
                    <a:lnTo>
                      <a:pt x="42" y="54"/>
                    </a:lnTo>
                    <a:lnTo>
                      <a:pt x="42" y="42"/>
                    </a:lnTo>
                    <a:lnTo>
                      <a:pt x="42" y="48"/>
                    </a:lnTo>
                    <a:lnTo>
                      <a:pt x="42" y="60"/>
                    </a:lnTo>
                    <a:lnTo>
                      <a:pt x="42" y="78"/>
                    </a:lnTo>
                    <a:lnTo>
                      <a:pt x="42" y="48"/>
                    </a:lnTo>
                    <a:lnTo>
                      <a:pt x="42" y="84"/>
                    </a:lnTo>
                    <a:lnTo>
                      <a:pt x="42" y="60"/>
                    </a:lnTo>
                    <a:lnTo>
                      <a:pt x="42" y="18"/>
                    </a:lnTo>
                    <a:lnTo>
                      <a:pt x="42" y="42"/>
                    </a:lnTo>
                    <a:lnTo>
                      <a:pt x="42" y="36"/>
                    </a:lnTo>
                    <a:lnTo>
                      <a:pt x="42" y="78"/>
                    </a:lnTo>
                    <a:lnTo>
                      <a:pt x="42" y="48"/>
                    </a:lnTo>
                    <a:lnTo>
                      <a:pt x="42" y="42"/>
                    </a:lnTo>
                    <a:lnTo>
                      <a:pt x="42" y="66"/>
                    </a:lnTo>
                    <a:lnTo>
                      <a:pt x="42" y="54"/>
                    </a:lnTo>
                    <a:lnTo>
                      <a:pt x="42" y="66"/>
                    </a:lnTo>
                    <a:lnTo>
                      <a:pt x="42" y="78"/>
                    </a:lnTo>
                    <a:lnTo>
                      <a:pt x="42" y="18"/>
                    </a:lnTo>
                    <a:lnTo>
                      <a:pt x="42" y="54"/>
                    </a:lnTo>
                    <a:lnTo>
                      <a:pt x="42" y="96"/>
                    </a:lnTo>
                    <a:lnTo>
                      <a:pt x="42" y="60"/>
                    </a:lnTo>
                    <a:lnTo>
                      <a:pt x="42" y="30"/>
                    </a:lnTo>
                    <a:lnTo>
                      <a:pt x="42" y="66"/>
                    </a:lnTo>
                    <a:lnTo>
                      <a:pt x="48" y="36"/>
                    </a:lnTo>
                    <a:lnTo>
                      <a:pt x="48" y="54"/>
                    </a:lnTo>
                    <a:lnTo>
                      <a:pt x="48" y="36"/>
                    </a:lnTo>
                    <a:lnTo>
                      <a:pt x="48" y="78"/>
                    </a:lnTo>
                    <a:lnTo>
                      <a:pt x="48" y="84"/>
                    </a:lnTo>
                    <a:lnTo>
                      <a:pt x="48" y="96"/>
                    </a:lnTo>
                    <a:lnTo>
                      <a:pt x="48" y="48"/>
                    </a:lnTo>
                    <a:lnTo>
                      <a:pt x="48" y="54"/>
                    </a:lnTo>
                    <a:lnTo>
                      <a:pt x="48" y="66"/>
                    </a:lnTo>
                    <a:lnTo>
                      <a:pt x="48" y="48"/>
                    </a:lnTo>
                    <a:lnTo>
                      <a:pt x="48" y="66"/>
                    </a:lnTo>
                    <a:lnTo>
                      <a:pt x="48" y="54"/>
                    </a:lnTo>
                    <a:lnTo>
                      <a:pt x="48" y="72"/>
                    </a:lnTo>
                    <a:lnTo>
                      <a:pt x="48" y="78"/>
                    </a:lnTo>
                    <a:lnTo>
                      <a:pt x="48" y="42"/>
                    </a:lnTo>
                    <a:lnTo>
                      <a:pt x="48" y="12"/>
                    </a:lnTo>
                    <a:lnTo>
                      <a:pt x="48" y="42"/>
                    </a:lnTo>
                    <a:lnTo>
                      <a:pt x="48" y="60"/>
                    </a:lnTo>
                    <a:lnTo>
                      <a:pt x="48" y="60"/>
                    </a:lnTo>
                    <a:lnTo>
                      <a:pt x="48" y="42"/>
                    </a:lnTo>
                    <a:lnTo>
                      <a:pt x="48" y="72"/>
                    </a:lnTo>
                    <a:lnTo>
                      <a:pt x="48" y="66"/>
                    </a:lnTo>
                    <a:lnTo>
                      <a:pt x="48" y="78"/>
                    </a:lnTo>
                    <a:lnTo>
                      <a:pt x="48" y="54"/>
                    </a:lnTo>
                    <a:lnTo>
                      <a:pt x="48" y="36"/>
                    </a:lnTo>
                    <a:lnTo>
                      <a:pt x="48" y="90"/>
                    </a:lnTo>
                    <a:lnTo>
                      <a:pt x="48" y="54"/>
                    </a:lnTo>
                    <a:lnTo>
                      <a:pt x="48" y="72"/>
                    </a:lnTo>
                    <a:lnTo>
                      <a:pt x="48" y="102"/>
                    </a:lnTo>
                    <a:lnTo>
                      <a:pt x="48" y="36"/>
                    </a:lnTo>
                    <a:lnTo>
                      <a:pt x="48" y="60"/>
                    </a:lnTo>
                    <a:lnTo>
                      <a:pt x="48" y="30"/>
                    </a:lnTo>
                    <a:lnTo>
                      <a:pt x="48" y="30"/>
                    </a:lnTo>
                    <a:lnTo>
                      <a:pt x="48" y="30"/>
                    </a:lnTo>
                    <a:lnTo>
                      <a:pt x="48" y="120"/>
                    </a:lnTo>
                    <a:lnTo>
                      <a:pt x="48" y="24"/>
                    </a:lnTo>
                    <a:lnTo>
                      <a:pt x="48" y="42"/>
                    </a:lnTo>
                    <a:lnTo>
                      <a:pt x="48" y="48"/>
                    </a:lnTo>
                    <a:lnTo>
                      <a:pt x="48" y="54"/>
                    </a:lnTo>
                    <a:lnTo>
                      <a:pt x="48" y="36"/>
                    </a:lnTo>
                    <a:lnTo>
                      <a:pt x="48" y="78"/>
                    </a:lnTo>
                    <a:lnTo>
                      <a:pt x="48" y="48"/>
                    </a:lnTo>
                    <a:lnTo>
                      <a:pt x="48" y="60"/>
                    </a:lnTo>
                    <a:lnTo>
                      <a:pt x="48" y="24"/>
                    </a:lnTo>
                    <a:lnTo>
                      <a:pt x="48" y="36"/>
                    </a:lnTo>
                    <a:lnTo>
                      <a:pt x="48" y="96"/>
                    </a:lnTo>
                    <a:lnTo>
                      <a:pt x="48" y="60"/>
                    </a:lnTo>
                    <a:lnTo>
                      <a:pt x="48" y="78"/>
                    </a:lnTo>
                    <a:lnTo>
                      <a:pt x="48" y="78"/>
                    </a:lnTo>
                    <a:lnTo>
                      <a:pt x="48" y="66"/>
                    </a:lnTo>
                    <a:lnTo>
                      <a:pt x="48" y="24"/>
                    </a:lnTo>
                    <a:lnTo>
                      <a:pt x="48" y="78"/>
                    </a:lnTo>
                    <a:lnTo>
                      <a:pt x="48" y="66"/>
                    </a:lnTo>
                    <a:lnTo>
                      <a:pt x="48" y="72"/>
                    </a:lnTo>
                    <a:lnTo>
                      <a:pt x="48" y="72"/>
                    </a:lnTo>
                    <a:lnTo>
                      <a:pt x="48" y="60"/>
                    </a:lnTo>
                    <a:lnTo>
                      <a:pt x="48" y="78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48" y="66"/>
                    </a:lnTo>
                    <a:lnTo>
                      <a:pt x="48" y="78"/>
                    </a:lnTo>
                    <a:lnTo>
                      <a:pt x="48" y="60"/>
                    </a:lnTo>
                    <a:lnTo>
                      <a:pt x="48" y="72"/>
                    </a:lnTo>
                    <a:lnTo>
                      <a:pt x="48" y="114"/>
                    </a:lnTo>
                    <a:lnTo>
                      <a:pt x="48" y="18"/>
                    </a:lnTo>
                    <a:lnTo>
                      <a:pt x="48" y="36"/>
                    </a:lnTo>
                    <a:lnTo>
                      <a:pt x="48" y="24"/>
                    </a:lnTo>
                    <a:lnTo>
                      <a:pt x="48" y="42"/>
                    </a:lnTo>
                    <a:lnTo>
                      <a:pt x="48" y="72"/>
                    </a:lnTo>
                    <a:lnTo>
                      <a:pt x="48" y="90"/>
                    </a:lnTo>
                    <a:lnTo>
                      <a:pt x="48" y="36"/>
                    </a:lnTo>
                    <a:lnTo>
                      <a:pt x="48" y="60"/>
                    </a:lnTo>
                    <a:lnTo>
                      <a:pt x="48" y="36"/>
                    </a:lnTo>
                    <a:lnTo>
                      <a:pt x="48" y="42"/>
                    </a:lnTo>
                    <a:lnTo>
                      <a:pt x="48" y="42"/>
                    </a:lnTo>
                    <a:lnTo>
                      <a:pt x="48" y="60"/>
                    </a:lnTo>
                    <a:lnTo>
                      <a:pt x="48" y="90"/>
                    </a:lnTo>
                    <a:lnTo>
                      <a:pt x="48" y="36"/>
                    </a:lnTo>
                    <a:lnTo>
                      <a:pt x="48" y="42"/>
                    </a:lnTo>
                    <a:lnTo>
                      <a:pt x="48" y="72"/>
                    </a:lnTo>
                    <a:lnTo>
                      <a:pt x="48" y="54"/>
                    </a:lnTo>
                    <a:lnTo>
                      <a:pt x="48" y="42"/>
                    </a:lnTo>
                    <a:lnTo>
                      <a:pt x="48" y="66"/>
                    </a:lnTo>
                    <a:lnTo>
                      <a:pt x="48" y="54"/>
                    </a:lnTo>
                    <a:lnTo>
                      <a:pt x="48" y="90"/>
                    </a:lnTo>
                    <a:lnTo>
                      <a:pt x="48" y="24"/>
                    </a:lnTo>
                    <a:lnTo>
                      <a:pt x="48" y="78"/>
                    </a:lnTo>
                    <a:lnTo>
                      <a:pt x="48" y="60"/>
                    </a:lnTo>
                    <a:lnTo>
                      <a:pt x="48" y="36"/>
                    </a:lnTo>
                    <a:lnTo>
                      <a:pt x="48" y="72"/>
                    </a:lnTo>
                    <a:lnTo>
                      <a:pt x="48" y="30"/>
                    </a:lnTo>
                    <a:lnTo>
                      <a:pt x="48" y="84"/>
                    </a:lnTo>
                    <a:lnTo>
                      <a:pt x="48" y="48"/>
                    </a:lnTo>
                    <a:lnTo>
                      <a:pt x="48" y="36"/>
                    </a:lnTo>
                    <a:lnTo>
                      <a:pt x="48" y="72"/>
                    </a:lnTo>
                    <a:lnTo>
                      <a:pt x="48" y="42"/>
                    </a:lnTo>
                    <a:lnTo>
                      <a:pt x="48" y="54"/>
                    </a:lnTo>
                    <a:lnTo>
                      <a:pt x="48" y="36"/>
                    </a:lnTo>
                    <a:lnTo>
                      <a:pt x="48" y="36"/>
                    </a:lnTo>
                    <a:lnTo>
                      <a:pt x="48" y="48"/>
                    </a:lnTo>
                    <a:lnTo>
                      <a:pt x="48" y="54"/>
                    </a:lnTo>
                    <a:lnTo>
                      <a:pt x="48" y="30"/>
                    </a:lnTo>
                    <a:lnTo>
                      <a:pt x="54" y="78"/>
                    </a:lnTo>
                    <a:lnTo>
                      <a:pt x="54" y="54"/>
                    </a:lnTo>
                    <a:lnTo>
                      <a:pt x="54" y="54"/>
                    </a:lnTo>
                    <a:lnTo>
                      <a:pt x="54" y="60"/>
                    </a:lnTo>
                    <a:lnTo>
                      <a:pt x="54" y="72"/>
                    </a:lnTo>
                    <a:lnTo>
                      <a:pt x="54" y="42"/>
                    </a:lnTo>
                    <a:lnTo>
                      <a:pt x="54" y="72"/>
                    </a:lnTo>
                    <a:lnTo>
                      <a:pt x="54" y="60"/>
                    </a:lnTo>
                    <a:lnTo>
                      <a:pt x="54" y="54"/>
                    </a:lnTo>
                    <a:lnTo>
                      <a:pt x="54" y="96"/>
                    </a:lnTo>
                    <a:lnTo>
                      <a:pt x="54" y="54"/>
                    </a:lnTo>
                    <a:lnTo>
                      <a:pt x="54" y="60"/>
                    </a:lnTo>
                    <a:lnTo>
                      <a:pt x="54" y="54"/>
                    </a:lnTo>
                    <a:lnTo>
                      <a:pt x="54" y="78"/>
                    </a:lnTo>
                    <a:lnTo>
                      <a:pt x="54" y="72"/>
                    </a:lnTo>
                    <a:lnTo>
                      <a:pt x="54" y="60"/>
                    </a:lnTo>
                    <a:lnTo>
                      <a:pt x="54" y="48"/>
                    </a:lnTo>
                    <a:lnTo>
                      <a:pt x="54" y="48"/>
                    </a:lnTo>
                    <a:lnTo>
                      <a:pt x="54" y="36"/>
                    </a:lnTo>
                    <a:lnTo>
                      <a:pt x="54" y="66"/>
                    </a:lnTo>
                    <a:lnTo>
                      <a:pt x="54" y="36"/>
                    </a:lnTo>
                    <a:lnTo>
                      <a:pt x="54" y="42"/>
                    </a:lnTo>
                    <a:lnTo>
                      <a:pt x="54" y="54"/>
                    </a:lnTo>
                    <a:lnTo>
                      <a:pt x="54" y="48"/>
                    </a:lnTo>
                    <a:lnTo>
                      <a:pt x="54" y="12"/>
                    </a:lnTo>
                    <a:lnTo>
                      <a:pt x="54" y="12"/>
                    </a:lnTo>
                    <a:lnTo>
                      <a:pt x="54" y="24"/>
                    </a:lnTo>
                    <a:lnTo>
                      <a:pt x="54" y="66"/>
                    </a:lnTo>
                    <a:lnTo>
                      <a:pt x="54" y="90"/>
                    </a:lnTo>
                    <a:lnTo>
                      <a:pt x="54" y="54"/>
                    </a:lnTo>
                    <a:lnTo>
                      <a:pt x="54" y="36"/>
                    </a:lnTo>
                    <a:lnTo>
                      <a:pt x="54" y="60"/>
                    </a:lnTo>
                    <a:lnTo>
                      <a:pt x="54" y="54"/>
                    </a:lnTo>
                    <a:lnTo>
                      <a:pt x="54" y="30"/>
                    </a:lnTo>
                    <a:lnTo>
                      <a:pt x="54" y="60"/>
                    </a:lnTo>
                    <a:lnTo>
                      <a:pt x="54" y="48"/>
                    </a:lnTo>
                    <a:lnTo>
                      <a:pt x="54" y="48"/>
                    </a:lnTo>
                    <a:lnTo>
                      <a:pt x="54" y="60"/>
                    </a:lnTo>
                    <a:lnTo>
                      <a:pt x="54" y="66"/>
                    </a:lnTo>
                    <a:lnTo>
                      <a:pt x="54" y="54"/>
                    </a:lnTo>
                    <a:lnTo>
                      <a:pt x="54" y="42"/>
                    </a:lnTo>
                    <a:lnTo>
                      <a:pt x="54" y="66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54" y="84"/>
                    </a:lnTo>
                    <a:lnTo>
                      <a:pt x="54" y="60"/>
                    </a:lnTo>
                    <a:lnTo>
                      <a:pt x="54" y="36"/>
                    </a:lnTo>
                    <a:lnTo>
                      <a:pt x="54" y="84"/>
                    </a:lnTo>
                    <a:lnTo>
                      <a:pt x="54" y="42"/>
                    </a:lnTo>
                    <a:lnTo>
                      <a:pt x="54" y="54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54" y="96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54" y="36"/>
                    </a:lnTo>
                    <a:lnTo>
                      <a:pt x="54" y="90"/>
                    </a:lnTo>
                    <a:lnTo>
                      <a:pt x="54" y="72"/>
                    </a:lnTo>
                    <a:lnTo>
                      <a:pt x="54" y="48"/>
                    </a:lnTo>
                    <a:lnTo>
                      <a:pt x="54" y="66"/>
                    </a:lnTo>
                    <a:lnTo>
                      <a:pt x="54" y="24"/>
                    </a:lnTo>
                    <a:lnTo>
                      <a:pt x="54" y="42"/>
                    </a:lnTo>
                    <a:lnTo>
                      <a:pt x="54" y="66"/>
                    </a:lnTo>
                    <a:lnTo>
                      <a:pt x="54" y="60"/>
                    </a:lnTo>
                    <a:lnTo>
                      <a:pt x="54" y="78"/>
                    </a:lnTo>
                    <a:lnTo>
                      <a:pt x="54" y="54"/>
                    </a:lnTo>
                    <a:lnTo>
                      <a:pt x="54" y="90"/>
                    </a:lnTo>
                    <a:lnTo>
                      <a:pt x="54" y="60"/>
                    </a:lnTo>
                    <a:lnTo>
                      <a:pt x="54" y="54"/>
                    </a:lnTo>
                    <a:lnTo>
                      <a:pt x="54" y="60"/>
                    </a:lnTo>
                    <a:lnTo>
                      <a:pt x="54" y="30"/>
                    </a:lnTo>
                    <a:lnTo>
                      <a:pt x="54" y="36"/>
                    </a:lnTo>
                    <a:lnTo>
                      <a:pt x="54" y="54"/>
                    </a:lnTo>
                    <a:lnTo>
                      <a:pt x="54" y="60"/>
                    </a:lnTo>
                    <a:lnTo>
                      <a:pt x="54" y="54"/>
                    </a:lnTo>
                    <a:lnTo>
                      <a:pt x="54" y="48"/>
                    </a:lnTo>
                    <a:lnTo>
                      <a:pt x="54" y="42"/>
                    </a:lnTo>
                    <a:lnTo>
                      <a:pt x="54" y="72"/>
                    </a:lnTo>
                    <a:lnTo>
                      <a:pt x="54" y="60"/>
                    </a:lnTo>
                    <a:lnTo>
                      <a:pt x="54" y="30"/>
                    </a:lnTo>
                    <a:lnTo>
                      <a:pt x="54" y="54"/>
                    </a:lnTo>
                    <a:lnTo>
                      <a:pt x="54" y="30"/>
                    </a:lnTo>
                    <a:lnTo>
                      <a:pt x="54" y="4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59"/>
              <p:cNvSpPr>
                <a:spLocks/>
              </p:cNvSpPr>
              <p:nvPr/>
            </p:nvSpPr>
            <p:spPr bwMode="auto">
              <a:xfrm>
                <a:off x="5708650" y="7974013"/>
                <a:ext cx="95250" cy="200025"/>
              </a:xfrm>
              <a:custGeom>
                <a:avLst/>
                <a:gdLst>
                  <a:gd name="T0" fmla="*/ 0 w 60"/>
                  <a:gd name="T1" fmla="*/ 36 h 126"/>
                  <a:gd name="T2" fmla="*/ 6 w 60"/>
                  <a:gd name="T3" fmla="*/ 42 h 126"/>
                  <a:gd name="T4" fmla="*/ 6 w 60"/>
                  <a:gd name="T5" fmla="*/ 96 h 126"/>
                  <a:gd name="T6" fmla="*/ 6 w 60"/>
                  <a:gd name="T7" fmla="*/ 48 h 126"/>
                  <a:gd name="T8" fmla="*/ 6 w 60"/>
                  <a:gd name="T9" fmla="*/ 66 h 126"/>
                  <a:gd name="T10" fmla="*/ 6 w 60"/>
                  <a:gd name="T11" fmla="*/ 54 h 126"/>
                  <a:gd name="T12" fmla="*/ 6 w 60"/>
                  <a:gd name="T13" fmla="*/ 84 h 126"/>
                  <a:gd name="T14" fmla="*/ 12 w 60"/>
                  <a:gd name="T15" fmla="*/ 90 h 126"/>
                  <a:gd name="T16" fmla="*/ 12 w 60"/>
                  <a:gd name="T17" fmla="*/ 36 h 126"/>
                  <a:gd name="T18" fmla="*/ 12 w 60"/>
                  <a:gd name="T19" fmla="*/ 60 h 126"/>
                  <a:gd name="T20" fmla="*/ 12 w 60"/>
                  <a:gd name="T21" fmla="*/ 66 h 126"/>
                  <a:gd name="T22" fmla="*/ 12 w 60"/>
                  <a:gd name="T23" fmla="*/ 60 h 126"/>
                  <a:gd name="T24" fmla="*/ 12 w 60"/>
                  <a:gd name="T25" fmla="*/ 72 h 126"/>
                  <a:gd name="T26" fmla="*/ 12 w 60"/>
                  <a:gd name="T27" fmla="*/ 66 h 126"/>
                  <a:gd name="T28" fmla="*/ 18 w 60"/>
                  <a:gd name="T29" fmla="*/ 60 h 126"/>
                  <a:gd name="T30" fmla="*/ 18 w 60"/>
                  <a:gd name="T31" fmla="*/ 84 h 126"/>
                  <a:gd name="T32" fmla="*/ 18 w 60"/>
                  <a:gd name="T33" fmla="*/ 78 h 126"/>
                  <a:gd name="T34" fmla="*/ 18 w 60"/>
                  <a:gd name="T35" fmla="*/ 66 h 126"/>
                  <a:gd name="T36" fmla="*/ 18 w 60"/>
                  <a:gd name="T37" fmla="*/ 90 h 126"/>
                  <a:gd name="T38" fmla="*/ 18 w 60"/>
                  <a:gd name="T39" fmla="*/ 78 h 126"/>
                  <a:gd name="T40" fmla="*/ 24 w 60"/>
                  <a:gd name="T41" fmla="*/ 54 h 126"/>
                  <a:gd name="T42" fmla="*/ 24 w 60"/>
                  <a:gd name="T43" fmla="*/ 72 h 126"/>
                  <a:gd name="T44" fmla="*/ 24 w 60"/>
                  <a:gd name="T45" fmla="*/ 66 h 126"/>
                  <a:gd name="T46" fmla="*/ 24 w 60"/>
                  <a:gd name="T47" fmla="*/ 60 h 126"/>
                  <a:gd name="T48" fmla="*/ 24 w 60"/>
                  <a:gd name="T49" fmla="*/ 72 h 126"/>
                  <a:gd name="T50" fmla="*/ 24 w 60"/>
                  <a:gd name="T51" fmla="*/ 96 h 126"/>
                  <a:gd name="T52" fmla="*/ 30 w 60"/>
                  <a:gd name="T53" fmla="*/ 78 h 126"/>
                  <a:gd name="T54" fmla="*/ 30 w 60"/>
                  <a:gd name="T55" fmla="*/ 18 h 126"/>
                  <a:gd name="T56" fmla="*/ 30 w 60"/>
                  <a:gd name="T57" fmla="*/ 36 h 126"/>
                  <a:gd name="T58" fmla="*/ 30 w 60"/>
                  <a:gd name="T59" fmla="*/ 42 h 126"/>
                  <a:gd name="T60" fmla="*/ 30 w 60"/>
                  <a:gd name="T61" fmla="*/ 66 h 126"/>
                  <a:gd name="T62" fmla="*/ 30 w 60"/>
                  <a:gd name="T63" fmla="*/ 102 h 126"/>
                  <a:gd name="T64" fmla="*/ 30 w 60"/>
                  <a:gd name="T65" fmla="*/ 102 h 126"/>
                  <a:gd name="T66" fmla="*/ 36 w 60"/>
                  <a:gd name="T67" fmla="*/ 78 h 126"/>
                  <a:gd name="T68" fmla="*/ 36 w 60"/>
                  <a:gd name="T69" fmla="*/ 42 h 126"/>
                  <a:gd name="T70" fmla="*/ 36 w 60"/>
                  <a:gd name="T71" fmla="*/ 78 h 126"/>
                  <a:gd name="T72" fmla="*/ 36 w 60"/>
                  <a:gd name="T73" fmla="*/ 78 h 126"/>
                  <a:gd name="T74" fmla="*/ 36 w 60"/>
                  <a:gd name="T75" fmla="*/ 48 h 126"/>
                  <a:gd name="T76" fmla="*/ 36 w 60"/>
                  <a:gd name="T77" fmla="*/ 72 h 126"/>
                  <a:gd name="T78" fmla="*/ 42 w 60"/>
                  <a:gd name="T79" fmla="*/ 66 h 126"/>
                  <a:gd name="T80" fmla="*/ 42 w 60"/>
                  <a:gd name="T81" fmla="*/ 78 h 126"/>
                  <a:gd name="T82" fmla="*/ 42 w 60"/>
                  <a:gd name="T83" fmla="*/ 42 h 126"/>
                  <a:gd name="T84" fmla="*/ 42 w 60"/>
                  <a:gd name="T85" fmla="*/ 30 h 126"/>
                  <a:gd name="T86" fmla="*/ 42 w 60"/>
                  <a:gd name="T87" fmla="*/ 54 h 126"/>
                  <a:gd name="T88" fmla="*/ 42 w 60"/>
                  <a:gd name="T89" fmla="*/ 90 h 126"/>
                  <a:gd name="T90" fmla="*/ 42 w 60"/>
                  <a:gd name="T91" fmla="*/ 36 h 126"/>
                  <a:gd name="T92" fmla="*/ 48 w 60"/>
                  <a:gd name="T93" fmla="*/ 66 h 126"/>
                  <a:gd name="T94" fmla="*/ 48 w 60"/>
                  <a:gd name="T95" fmla="*/ 66 h 126"/>
                  <a:gd name="T96" fmla="*/ 48 w 60"/>
                  <a:gd name="T97" fmla="*/ 72 h 126"/>
                  <a:gd name="T98" fmla="*/ 48 w 60"/>
                  <a:gd name="T99" fmla="*/ 78 h 126"/>
                  <a:gd name="T100" fmla="*/ 48 w 60"/>
                  <a:gd name="T101" fmla="*/ 54 h 126"/>
                  <a:gd name="T102" fmla="*/ 48 w 60"/>
                  <a:gd name="T103" fmla="*/ 66 h 126"/>
                  <a:gd name="T104" fmla="*/ 54 w 60"/>
                  <a:gd name="T105" fmla="*/ 48 h 126"/>
                  <a:gd name="T106" fmla="*/ 54 w 60"/>
                  <a:gd name="T107" fmla="*/ 54 h 126"/>
                  <a:gd name="T108" fmla="*/ 54 w 60"/>
                  <a:gd name="T109" fmla="*/ 78 h 126"/>
                  <a:gd name="T110" fmla="*/ 54 w 60"/>
                  <a:gd name="T111" fmla="*/ 54 h 126"/>
                  <a:gd name="T112" fmla="*/ 54 w 60"/>
                  <a:gd name="T113" fmla="*/ 42 h 126"/>
                  <a:gd name="T114" fmla="*/ 54 w 60"/>
                  <a:gd name="T115" fmla="*/ 42 h 126"/>
                  <a:gd name="T116" fmla="*/ 60 w 60"/>
                  <a:gd name="T117" fmla="*/ 42 h 126"/>
                  <a:gd name="T118" fmla="*/ 60 w 60"/>
                  <a:gd name="T119" fmla="*/ 90 h 126"/>
                  <a:gd name="T120" fmla="*/ 60 w 60"/>
                  <a:gd name="T121" fmla="*/ 42 h 126"/>
                  <a:gd name="T122" fmla="*/ 60 w 60"/>
                  <a:gd name="T123" fmla="*/ 72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0" h="126">
                    <a:moveTo>
                      <a:pt x="0" y="48"/>
                    </a:moveTo>
                    <a:lnTo>
                      <a:pt x="0" y="84"/>
                    </a:lnTo>
                    <a:lnTo>
                      <a:pt x="0" y="72"/>
                    </a:lnTo>
                    <a:lnTo>
                      <a:pt x="0" y="66"/>
                    </a:lnTo>
                    <a:lnTo>
                      <a:pt x="0" y="72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0" y="78"/>
                    </a:lnTo>
                    <a:lnTo>
                      <a:pt x="0" y="84"/>
                    </a:lnTo>
                    <a:lnTo>
                      <a:pt x="0" y="54"/>
                    </a:lnTo>
                    <a:lnTo>
                      <a:pt x="0" y="42"/>
                    </a:lnTo>
                    <a:lnTo>
                      <a:pt x="0" y="60"/>
                    </a:lnTo>
                    <a:lnTo>
                      <a:pt x="0" y="66"/>
                    </a:lnTo>
                    <a:lnTo>
                      <a:pt x="0" y="78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0" y="78"/>
                    </a:lnTo>
                    <a:lnTo>
                      <a:pt x="0" y="42"/>
                    </a:lnTo>
                    <a:lnTo>
                      <a:pt x="0" y="30"/>
                    </a:lnTo>
                    <a:lnTo>
                      <a:pt x="6" y="78"/>
                    </a:lnTo>
                    <a:lnTo>
                      <a:pt x="6" y="18"/>
                    </a:lnTo>
                    <a:lnTo>
                      <a:pt x="6" y="84"/>
                    </a:lnTo>
                    <a:lnTo>
                      <a:pt x="6" y="54"/>
                    </a:lnTo>
                    <a:lnTo>
                      <a:pt x="6" y="12"/>
                    </a:lnTo>
                    <a:lnTo>
                      <a:pt x="6" y="18"/>
                    </a:lnTo>
                    <a:lnTo>
                      <a:pt x="6" y="84"/>
                    </a:lnTo>
                    <a:lnTo>
                      <a:pt x="6" y="66"/>
                    </a:lnTo>
                    <a:lnTo>
                      <a:pt x="6" y="42"/>
                    </a:lnTo>
                    <a:lnTo>
                      <a:pt x="6" y="36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6" y="78"/>
                    </a:lnTo>
                    <a:lnTo>
                      <a:pt x="6" y="36"/>
                    </a:lnTo>
                    <a:lnTo>
                      <a:pt x="6" y="84"/>
                    </a:lnTo>
                    <a:lnTo>
                      <a:pt x="6" y="84"/>
                    </a:lnTo>
                    <a:lnTo>
                      <a:pt x="6" y="12"/>
                    </a:lnTo>
                    <a:lnTo>
                      <a:pt x="6" y="72"/>
                    </a:lnTo>
                    <a:lnTo>
                      <a:pt x="6" y="90"/>
                    </a:lnTo>
                    <a:lnTo>
                      <a:pt x="6" y="66"/>
                    </a:lnTo>
                    <a:lnTo>
                      <a:pt x="6" y="60"/>
                    </a:lnTo>
                    <a:lnTo>
                      <a:pt x="6" y="48"/>
                    </a:lnTo>
                    <a:lnTo>
                      <a:pt x="6" y="90"/>
                    </a:lnTo>
                    <a:lnTo>
                      <a:pt x="6" y="30"/>
                    </a:lnTo>
                    <a:lnTo>
                      <a:pt x="6" y="36"/>
                    </a:lnTo>
                    <a:lnTo>
                      <a:pt x="6" y="108"/>
                    </a:lnTo>
                    <a:lnTo>
                      <a:pt x="6" y="48"/>
                    </a:lnTo>
                    <a:lnTo>
                      <a:pt x="6" y="96"/>
                    </a:lnTo>
                    <a:lnTo>
                      <a:pt x="6" y="42"/>
                    </a:lnTo>
                    <a:lnTo>
                      <a:pt x="6" y="54"/>
                    </a:lnTo>
                    <a:lnTo>
                      <a:pt x="6" y="66"/>
                    </a:lnTo>
                    <a:lnTo>
                      <a:pt x="6" y="72"/>
                    </a:lnTo>
                    <a:lnTo>
                      <a:pt x="6" y="66"/>
                    </a:lnTo>
                    <a:lnTo>
                      <a:pt x="6" y="18"/>
                    </a:lnTo>
                    <a:lnTo>
                      <a:pt x="6" y="60"/>
                    </a:lnTo>
                    <a:lnTo>
                      <a:pt x="6" y="66"/>
                    </a:lnTo>
                    <a:lnTo>
                      <a:pt x="6" y="42"/>
                    </a:lnTo>
                    <a:lnTo>
                      <a:pt x="6" y="6"/>
                    </a:lnTo>
                    <a:lnTo>
                      <a:pt x="6" y="54"/>
                    </a:lnTo>
                    <a:lnTo>
                      <a:pt x="6" y="72"/>
                    </a:lnTo>
                    <a:lnTo>
                      <a:pt x="6" y="78"/>
                    </a:lnTo>
                    <a:lnTo>
                      <a:pt x="6" y="60"/>
                    </a:lnTo>
                    <a:lnTo>
                      <a:pt x="6" y="30"/>
                    </a:lnTo>
                    <a:lnTo>
                      <a:pt x="6" y="48"/>
                    </a:lnTo>
                    <a:lnTo>
                      <a:pt x="6" y="72"/>
                    </a:lnTo>
                    <a:lnTo>
                      <a:pt x="6" y="66"/>
                    </a:lnTo>
                    <a:lnTo>
                      <a:pt x="6" y="30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6" y="66"/>
                    </a:lnTo>
                    <a:lnTo>
                      <a:pt x="6" y="24"/>
                    </a:lnTo>
                    <a:lnTo>
                      <a:pt x="6" y="54"/>
                    </a:lnTo>
                    <a:lnTo>
                      <a:pt x="6" y="60"/>
                    </a:lnTo>
                    <a:lnTo>
                      <a:pt x="6" y="60"/>
                    </a:lnTo>
                    <a:lnTo>
                      <a:pt x="6" y="54"/>
                    </a:lnTo>
                    <a:lnTo>
                      <a:pt x="6" y="24"/>
                    </a:lnTo>
                    <a:lnTo>
                      <a:pt x="6" y="66"/>
                    </a:lnTo>
                    <a:lnTo>
                      <a:pt x="6" y="78"/>
                    </a:lnTo>
                    <a:lnTo>
                      <a:pt x="6" y="66"/>
                    </a:lnTo>
                    <a:lnTo>
                      <a:pt x="6" y="66"/>
                    </a:lnTo>
                    <a:lnTo>
                      <a:pt x="6" y="66"/>
                    </a:lnTo>
                    <a:lnTo>
                      <a:pt x="6" y="72"/>
                    </a:lnTo>
                    <a:lnTo>
                      <a:pt x="6" y="66"/>
                    </a:lnTo>
                    <a:lnTo>
                      <a:pt x="6" y="60"/>
                    </a:lnTo>
                    <a:lnTo>
                      <a:pt x="6" y="66"/>
                    </a:lnTo>
                    <a:lnTo>
                      <a:pt x="6" y="36"/>
                    </a:lnTo>
                    <a:lnTo>
                      <a:pt x="6" y="30"/>
                    </a:lnTo>
                    <a:lnTo>
                      <a:pt x="6" y="78"/>
                    </a:lnTo>
                    <a:lnTo>
                      <a:pt x="6" y="66"/>
                    </a:lnTo>
                    <a:lnTo>
                      <a:pt x="6" y="42"/>
                    </a:lnTo>
                    <a:lnTo>
                      <a:pt x="6" y="84"/>
                    </a:lnTo>
                    <a:lnTo>
                      <a:pt x="6" y="48"/>
                    </a:lnTo>
                    <a:lnTo>
                      <a:pt x="6" y="60"/>
                    </a:lnTo>
                    <a:lnTo>
                      <a:pt x="6" y="36"/>
                    </a:lnTo>
                    <a:lnTo>
                      <a:pt x="6" y="54"/>
                    </a:lnTo>
                    <a:lnTo>
                      <a:pt x="6" y="54"/>
                    </a:lnTo>
                    <a:lnTo>
                      <a:pt x="6" y="60"/>
                    </a:lnTo>
                    <a:lnTo>
                      <a:pt x="6" y="36"/>
                    </a:lnTo>
                    <a:lnTo>
                      <a:pt x="6" y="42"/>
                    </a:lnTo>
                    <a:lnTo>
                      <a:pt x="6" y="66"/>
                    </a:lnTo>
                    <a:lnTo>
                      <a:pt x="6" y="18"/>
                    </a:lnTo>
                    <a:lnTo>
                      <a:pt x="6" y="54"/>
                    </a:lnTo>
                    <a:lnTo>
                      <a:pt x="6" y="66"/>
                    </a:lnTo>
                    <a:lnTo>
                      <a:pt x="6" y="60"/>
                    </a:lnTo>
                    <a:lnTo>
                      <a:pt x="6" y="78"/>
                    </a:lnTo>
                    <a:lnTo>
                      <a:pt x="6" y="66"/>
                    </a:lnTo>
                    <a:lnTo>
                      <a:pt x="6" y="90"/>
                    </a:lnTo>
                    <a:lnTo>
                      <a:pt x="6" y="66"/>
                    </a:lnTo>
                    <a:lnTo>
                      <a:pt x="6" y="54"/>
                    </a:lnTo>
                    <a:lnTo>
                      <a:pt x="6" y="30"/>
                    </a:lnTo>
                    <a:lnTo>
                      <a:pt x="6" y="36"/>
                    </a:lnTo>
                    <a:lnTo>
                      <a:pt x="6" y="84"/>
                    </a:lnTo>
                    <a:lnTo>
                      <a:pt x="6" y="60"/>
                    </a:lnTo>
                    <a:lnTo>
                      <a:pt x="6" y="78"/>
                    </a:lnTo>
                    <a:lnTo>
                      <a:pt x="6" y="42"/>
                    </a:lnTo>
                    <a:lnTo>
                      <a:pt x="6" y="30"/>
                    </a:lnTo>
                    <a:lnTo>
                      <a:pt x="6" y="36"/>
                    </a:lnTo>
                    <a:lnTo>
                      <a:pt x="6" y="78"/>
                    </a:lnTo>
                    <a:lnTo>
                      <a:pt x="6" y="48"/>
                    </a:lnTo>
                    <a:lnTo>
                      <a:pt x="6" y="54"/>
                    </a:lnTo>
                    <a:lnTo>
                      <a:pt x="6" y="66"/>
                    </a:lnTo>
                    <a:lnTo>
                      <a:pt x="6" y="90"/>
                    </a:lnTo>
                    <a:lnTo>
                      <a:pt x="6" y="78"/>
                    </a:lnTo>
                    <a:lnTo>
                      <a:pt x="12" y="24"/>
                    </a:lnTo>
                    <a:lnTo>
                      <a:pt x="12" y="66"/>
                    </a:lnTo>
                    <a:lnTo>
                      <a:pt x="12" y="6"/>
                    </a:lnTo>
                    <a:lnTo>
                      <a:pt x="12" y="102"/>
                    </a:lnTo>
                    <a:lnTo>
                      <a:pt x="12" y="90"/>
                    </a:lnTo>
                    <a:lnTo>
                      <a:pt x="12" y="48"/>
                    </a:lnTo>
                    <a:lnTo>
                      <a:pt x="12" y="60"/>
                    </a:lnTo>
                    <a:lnTo>
                      <a:pt x="12" y="24"/>
                    </a:lnTo>
                    <a:lnTo>
                      <a:pt x="12" y="78"/>
                    </a:lnTo>
                    <a:lnTo>
                      <a:pt x="12" y="48"/>
                    </a:lnTo>
                    <a:lnTo>
                      <a:pt x="12" y="36"/>
                    </a:lnTo>
                    <a:lnTo>
                      <a:pt x="12" y="18"/>
                    </a:lnTo>
                    <a:lnTo>
                      <a:pt x="12" y="24"/>
                    </a:lnTo>
                    <a:lnTo>
                      <a:pt x="12" y="42"/>
                    </a:lnTo>
                    <a:lnTo>
                      <a:pt x="12" y="54"/>
                    </a:lnTo>
                    <a:lnTo>
                      <a:pt x="12" y="42"/>
                    </a:lnTo>
                    <a:lnTo>
                      <a:pt x="12" y="66"/>
                    </a:lnTo>
                    <a:lnTo>
                      <a:pt x="12" y="42"/>
                    </a:lnTo>
                    <a:lnTo>
                      <a:pt x="12" y="42"/>
                    </a:lnTo>
                    <a:lnTo>
                      <a:pt x="12" y="96"/>
                    </a:lnTo>
                    <a:lnTo>
                      <a:pt x="12" y="36"/>
                    </a:lnTo>
                    <a:lnTo>
                      <a:pt x="12" y="36"/>
                    </a:lnTo>
                    <a:lnTo>
                      <a:pt x="12" y="84"/>
                    </a:lnTo>
                    <a:lnTo>
                      <a:pt x="12" y="84"/>
                    </a:lnTo>
                    <a:lnTo>
                      <a:pt x="12" y="30"/>
                    </a:lnTo>
                    <a:lnTo>
                      <a:pt x="12" y="66"/>
                    </a:lnTo>
                    <a:lnTo>
                      <a:pt x="12" y="36"/>
                    </a:lnTo>
                    <a:lnTo>
                      <a:pt x="12" y="42"/>
                    </a:lnTo>
                    <a:lnTo>
                      <a:pt x="12" y="60"/>
                    </a:lnTo>
                    <a:lnTo>
                      <a:pt x="12" y="66"/>
                    </a:lnTo>
                    <a:lnTo>
                      <a:pt x="12" y="72"/>
                    </a:lnTo>
                    <a:lnTo>
                      <a:pt x="12" y="24"/>
                    </a:lnTo>
                    <a:lnTo>
                      <a:pt x="12" y="54"/>
                    </a:lnTo>
                    <a:lnTo>
                      <a:pt x="12" y="66"/>
                    </a:lnTo>
                    <a:lnTo>
                      <a:pt x="12" y="30"/>
                    </a:lnTo>
                    <a:lnTo>
                      <a:pt x="12" y="42"/>
                    </a:lnTo>
                    <a:lnTo>
                      <a:pt x="12" y="60"/>
                    </a:lnTo>
                    <a:lnTo>
                      <a:pt x="12" y="42"/>
                    </a:lnTo>
                    <a:lnTo>
                      <a:pt x="12" y="72"/>
                    </a:lnTo>
                    <a:lnTo>
                      <a:pt x="12" y="72"/>
                    </a:lnTo>
                    <a:lnTo>
                      <a:pt x="12" y="30"/>
                    </a:lnTo>
                    <a:lnTo>
                      <a:pt x="12" y="18"/>
                    </a:lnTo>
                    <a:lnTo>
                      <a:pt x="12" y="60"/>
                    </a:lnTo>
                    <a:lnTo>
                      <a:pt x="12" y="54"/>
                    </a:lnTo>
                    <a:lnTo>
                      <a:pt x="12" y="72"/>
                    </a:lnTo>
                    <a:lnTo>
                      <a:pt x="12" y="60"/>
                    </a:lnTo>
                    <a:lnTo>
                      <a:pt x="12" y="96"/>
                    </a:lnTo>
                    <a:lnTo>
                      <a:pt x="12" y="60"/>
                    </a:lnTo>
                    <a:lnTo>
                      <a:pt x="12" y="36"/>
                    </a:lnTo>
                    <a:lnTo>
                      <a:pt x="12" y="78"/>
                    </a:lnTo>
                    <a:lnTo>
                      <a:pt x="12" y="84"/>
                    </a:lnTo>
                    <a:lnTo>
                      <a:pt x="12" y="30"/>
                    </a:lnTo>
                    <a:lnTo>
                      <a:pt x="12" y="66"/>
                    </a:lnTo>
                    <a:lnTo>
                      <a:pt x="12" y="24"/>
                    </a:lnTo>
                    <a:lnTo>
                      <a:pt x="12" y="60"/>
                    </a:lnTo>
                    <a:lnTo>
                      <a:pt x="12" y="60"/>
                    </a:lnTo>
                    <a:lnTo>
                      <a:pt x="12" y="54"/>
                    </a:lnTo>
                    <a:lnTo>
                      <a:pt x="12" y="42"/>
                    </a:lnTo>
                    <a:lnTo>
                      <a:pt x="12" y="42"/>
                    </a:lnTo>
                    <a:lnTo>
                      <a:pt x="12" y="78"/>
                    </a:lnTo>
                    <a:lnTo>
                      <a:pt x="12" y="84"/>
                    </a:lnTo>
                    <a:lnTo>
                      <a:pt x="12" y="42"/>
                    </a:lnTo>
                    <a:lnTo>
                      <a:pt x="12" y="66"/>
                    </a:lnTo>
                    <a:lnTo>
                      <a:pt x="12" y="72"/>
                    </a:lnTo>
                    <a:lnTo>
                      <a:pt x="12" y="78"/>
                    </a:lnTo>
                    <a:lnTo>
                      <a:pt x="12" y="66"/>
                    </a:lnTo>
                    <a:lnTo>
                      <a:pt x="12" y="90"/>
                    </a:lnTo>
                    <a:lnTo>
                      <a:pt x="12" y="30"/>
                    </a:lnTo>
                    <a:lnTo>
                      <a:pt x="12" y="60"/>
                    </a:lnTo>
                    <a:lnTo>
                      <a:pt x="12" y="36"/>
                    </a:lnTo>
                    <a:lnTo>
                      <a:pt x="12" y="66"/>
                    </a:lnTo>
                    <a:lnTo>
                      <a:pt x="12" y="54"/>
                    </a:lnTo>
                    <a:lnTo>
                      <a:pt x="12" y="54"/>
                    </a:lnTo>
                    <a:lnTo>
                      <a:pt x="12" y="60"/>
                    </a:lnTo>
                    <a:lnTo>
                      <a:pt x="12" y="42"/>
                    </a:lnTo>
                    <a:lnTo>
                      <a:pt x="12" y="60"/>
                    </a:lnTo>
                    <a:lnTo>
                      <a:pt x="12" y="66"/>
                    </a:lnTo>
                    <a:lnTo>
                      <a:pt x="12" y="72"/>
                    </a:lnTo>
                    <a:lnTo>
                      <a:pt x="12" y="24"/>
                    </a:lnTo>
                    <a:lnTo>
                      <a:pt x="12" y="60"/>
                    </a:lnTo>
                    <a:lnTo>
                      <a:pt x="12" y="42"/>
                    </a:lnTo>
                    <a:lnTo>
                      <a:pt x="12" y="72"/>
                    </a:lnTo>
                    <a:lnTo>
                      <a:pt x="12" y="36"/>
                    </a:lnTo>
                    <a:lnTo>
                      <a:pt x="12" y="78"/>
                    </a:lnTo>
                    <a:lnTo>
                      <a:pt x="12" y="72"/>
                    </a:lnTo>
                    <a:lnTo>
                      <a:pt x="12" y="66"/>
                    </a:lnTo>
                    <a:lnTo>
                      <a:pt x="12" y="102"/>
                    </a:lnTo>
                    <a:lnTo>
                      <a:pt x="12" y="54"/>
                    </a:lnTo>
                    <a:lnTo>
                      <a:pt x="12" y="60"/>
                    </a:lnTo>
                    <a:lnTo>
                      <a:pt x="12" y="72"/>
                    </a:lnTo>
                    <a:lnTo>
                      <a:pt x="12" y="48"/>
                    </a:lnTo>
                    <a:lnTo>
                      <a:pt x="12" y="102"/>
                    </a:lnTo>
                    <a:lnTo>
                      <a:pt x="12" y="78"/>
                    </a:lnTo>
                    <a:lnTo>
                      <a:pt x="12" y="54"/>
                    </a:lnTo>
                    <a:lnTo>
                      <a:pt x="12" y="66"/>
                    </a:lnTo>
                    <a:lnTo>
                      <a:pt x="12" y="96"/>
                    </a:lnTo>
                    <a:lnTo>
                      <a:pt x="12" y="42"/>
                    </a:lnTo>
                    <a:lnTo>
                      <a:pt x="12" y="60"/>
                    </a:lnTo>
                    <a:lnTo>
                      <a:pt x="12" y="54"/>
                    </a:lnTo>
                    <a:lnTo>
                      <a:pt x="12" y="66"/>
                    </a:lnTo>
                    <a:lnTo>
                      <a:pt x="12" y="66"/>
                    </a:lnTo>
                    <a:lnTo>
                      <a:pt x="12" y="36"/>
                    </a:lnTo>
                    <a:lnTo>
                      <a:pt x="18" y="66"/>
                    </a:lnTo>
                    <a:lnTo>
                      <a:pt x="18" y="72"/>
                    </a:lnTo>
                    <a:lnTo>
                      <a:pt x="18" y="54"/>
                    </a:lnTo>
                    <a:lnTo>
                      <a:pt x="18" y="30"/>
                    </a:lnTo>
                    <a:lnTo>
                      <a:pt x="18" y="66"/>
                    </a:lnTo>
                    <a:lnTo>
                      <a:pt x="18" y="42"/>
                    </a:lnTo>
                    <a:lnTo>
                      <a:pt x="18" y="102"/>
                    </a:lnTo>
                    <a:lnTo>
                      <a:pt x="18" y="54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18" y="48"/>
                    </a:lnTo>
                    <a:lnTo>
                      <a:pt x="18" y="36"/>
                    </a:lnTo>
                    <a:lnTo>
                      <a:pt x="18" y="60"/>
                    </a:lnTo>
                    <a:lnTo>
                      <a:pt x="18" y="90"/>
                    </a:lnTo>
                    <a:lnTo>
                      <a:pt x="18" y="90"/>
                    </a:lnTo>
                    <a:lnTo>
                      <a:pt x="18" y="42"/>
                    </a:lnTo>
                    <a:lnTo>
                      <a:pt x="18" y="18"/>
                    </a:lnTo>
                    <a:lnTo>
                      <a:pt x="18" y="42"/>
                    </a:lnTo>
                    <a:lnTo>
                      <a:pt x="18" y="54"/>
                    </a:lnTo>
                    <a:lnTo>
                      <a:pt x="18" y="48"/>
                    </a:lnTo>
                    <a:lnTo>
                      <a:pt x="18" y="36"/>
                    </a:lnTo>
                    <a:lnTo>
                      <a:pt x="18" y="84"/>
                    </a:lnTo>
                    <a:lnTo>
                      <a:pt x="18" y="72"/>
                    </a:lnTo>
                    <a:lnTo>
                      <a:pt x="18" y="84"/>
                    </a:lnTo>
                    <a:lnTo>
                      <a:pt x="18" y="54"/>
                    </a:lnTo>
                    <a:lnTo>
                      <a:pt x="18" y="60"/>
                    </a:lnTo>
                    <a:lnTo>
                      <a:pt x="18" y="66"/>
                    </a:lnTo>
                    <a:lnTo>
                      <a:pt x="18" y="42"/>
                    </a:lnTo>
                    <a:lnTo>
                      <a:pt x="18" y="84"/>
                    </a:lnTo>
                    <a:lnTo>
                      <a:pt x="18" y="54"/>
                    </a:lnTo>
                    <a:lnTo>
                      <a:pt x="18" y="78"/>
                    </a:lnTo>
                    <a:lnTo>
                      <a:pt x="18" y="114"/>
                    </a:lnTo>
                    <a:lnTo>
                      <a:pt x="18" y="60"/>
                    </a:lnTo>
                    <a:lnTo>
                      <a:pt x="18" y="36"/>
                    </a:lnTo>
                    <a:lnTo>
                      <a:pt x="18" y="72"/>
                    </a:lnTo>
                    <a:lnTo>
                      <a:pt x="18" y="48"/>
                    </a:lnTo>
                    <a:lnTo>
                      <a:pt x="18" y="66"/>
                    </a:lnTo>
                    <a:lnTo>
                      <a:pt x="18" y="72"/>
                    </a:lnTo>
                    <a:lnTo>
                      <a:pt x="18" y="54"/>
                    </a:lnTo>
                    <a:lnTo>
                      <a:pt x="18" y="54"/>
                    </a:lnTo>
                    <a:lnTo>
                      <a:pt x="18" y="114"/>
                    </a:lnTo>
                    <a:lnTo>
                      <a:pt x="18" y="42"/>
                    </a:lnTo>
                    <a:lnTo>
                      <a:pt x="18" y="60"/>
                    </a:lnTo>
                    <a:lnTo>
                      <a:pt x="18" y="84"/>
                    </a:lnTo>
                    <a:lnTo>
                      <a:pt x="18" y="78"/>
                    </a:lnTo>
                    <a:lnTo>
                      <a:pt x="18" y="84"/>
                    </a:lnTo>
                    <a:lnTo>
                      <a:pt x="18" y="90"/>
                    </a:lnTo>
                    <a:lnTo>
                      <a:pt x="18" y="66"/>
                    </a:lnTo>
                    <a:lnTo>
                      <a:pt x="18" y="72"/>
                    </a:lnTo>
                    <a:lnTo>
                      <a:pt x="18" y="30"/>
                    </a:lnTo>
                    <a:lnTo>
                      <a:pt x="18" y="42"/>
                    </a:lnTo>
                    <a:lnTo>
                      <a:pt x="18" y="72"/>
                    </a:lnTo>
                    <a:lnTo>
                      <a:pt x="18" y="36"/>
                    </a:lnTo>
                    <a:lnTo>
                      <a:pt x="18" y="60"/>
                    </a:lnTo>
                    <a:lnTo>
                      <a:pt x="18" y="18"/>
                    </a:lnTo>
                    <a:lnTo>
                      <a:pt x="18" y="90"/>
                    </a:lnTo>
                    <a:lnTo>
                      <a:pt x="18" y="66"/>
                    </a:lnTo>
                    <a:lnTo>
                      <a:pt x="18" y="60"/>
                    </a:lnTo>
                    <a:lnTo>
                      <a:pt x="18" y="36"/>
                    </a:lnTo>
                    <a:lnTo>
                      <a:pt x="18" y="48"/>
                    </a:lnTo>
                    <a:lnTo>
                      <a:pt x="18" y="66"/>
                    </a:lnTo>
                    <a:lnTo>
                      <a:pt x="18" y="48"/>
                    </a:lnTo>
                    <a:lnTo>
                      <a:pt x="18" y="30"/>
                    </a:lnTo>
                    <a:lnTo>
                      <a:pt x="18" y="78"/>
                    </a:lnTo>
                    <a:lnTo>
                      <a:pt x="18" y="54"/>
                    </a:lnTo>
                    <a:lnTo>
                      <a:pt x="18" y="66"/>
                    </a:lnTo>
                    <a:lnTo>
                      <a:pt x="18" y="72"/>
                    </a:lnTo>
                    <a:lnTo>
                      <a:pt x="18" y="72"/>
                    </a:lnTo>
                    <a:lnTo>
                      <a:pt x="18" y="48"/>
                    </a:lnTo>
                    <a:lnTo>
                      <a:pt x="18" y="24"/>
                    </a:lnTo>
                    <a:lnTo>
                      <a:pt x="18" y="54"/>
                    </a:lnTo>
                    <a:lnTo>
                      <a:pt x="18" y="30"/>
                    </a:lnTo>
                    <a:lnTo>
                      <a:pt x="18" y="84"/>
                    </a:lnTo>
                    <a:lnTo>
                      <a:pt x="18" y="90"/>
                    </a:lnTo>
                    <a:lnTo>
                      <a:pt x="18" y="42"/>
                    </a:lnTo>
                    <a:lnTo>
                      <a:pt x="18" y="48"/>
                    </a:lnTo>
                    <a:lnTo>
                      <a:pt x="18" y="90"/>
                    </a:lnTo>
                    <a:lnTo>
                      <a:pt x="18" y="72"/>
                    </a:lnTo>
                    <a:lnTo>
                      <a:pt x="18" y="78"/>
                    </a:lnTo>
                    <a:lnTo>
                      <a:pt x="18" y="78"/>
                    </a:lnTo>
                    <a:lnTo>
                      <a:pt x="18" y="48"/>
                    </a:lnTo>
                    <a:lnTo>
                      <a:pt x="18" y="60"/>
                    </a:lnTo>
                    <a:lnTo>
                      <a:pt x="18" y="48"/>
                    </a:lnTo>
                    <a:lnTo>
                      <a:pt x="18" y="72"/>
                    </a:lnTo>
                    <a:lnTo>
                      <a:pt x="18" y="42"/>
                    </a:lnTo>
                    <a:lnTo>
                      <a:pt x="18" y="54"/>
                    </a:lnTo>
                    <a:lnTo>
                      <a:pt x="18" y="48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18" y="54"/>
                    </a:lnTo>
                    <a:lnTo>
                      <a:pt x="18" y="60"/>
                    </a:lnTo>
                    <a:lnTo>
                      <a:pt x="18" y="78"/>
                    </a:lnTo>
                    <a:lnTo>
                      <a:pt x="18" y="30"/>
                    </a:lnTo>
                    <a:lnTo>
                      <a:pt x="18" y="0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18" y="60"/>
                    </a:lnTo>
                    <a:lnTo>
                      <a:pt x="18" y="60"/>
                    </a:lnTo>
                    <a:lnTo>
                      <a:pt x="18" y="66"/>
                    </a:lnTo>
                    <a:lnTo>
                      <a:pt x="24" y="78"/>
                    </a:lnTo>
                    <a:lnTo>
                      <a:pt x="24" y="60"/>
                    </a:lnTo>
                    <a:lnTo>
                      <a:pt x="24" y="84"/>
                    </a:lnTo>
                    <a:lnTo>
                      <a:pt x="24" y="72"/>
                    </a:lnTo>
                    <a:lnTo>
                      <a:pt x="24" y="78"/>
                    </a:lnTo>
                    <a:lnTo>
                      <a:pt x="24" y="24"/>
                    </a:lnTo>
                    <a:lnTo>
                      <a:pt x="24" y="30"/>
                    </a:lnTo>
                    <a:lnTo>
                      <a:pt x="24" y="60"/>
                    </a:lnTo>
                    <a:lnTo>
                      <a:pt x="24" y="54"/>
                    </a:lnTo>
                    <a:lnTo>
                      <a:pt x="24" y="48"/>
                    </a:lnTo>
                    <a:lnTo>
                      <a:pt x="24" y="78"/>
                    </a:lnTo>
                    <a:lnTo>
                      <a:pt x="24" y="60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24" y="66"/>
                    </a:lnTo>
                    <a:lnTo>
                      <a:pt x="24" y="48"/>
                    </a:lnTo>
                    <a:lnTo>
                      <a:pt x="24" y="90"/>
                    </a:lnTo>
                    <a:lnTo>
                      <a:pt x="24" y="90"/>
                    </a:lnTo>
                    <a:lnTo>
                      <a:pt x="24" y="48"/>
                    </a:lnTo>
                    <a:lnTo>
                      <a:pt x="24" y="72"/>
                    </a:lnTo>
                    <a:lnTo>
                      <a:pt x="24" y="72"/>
                    </a:lnTo>
                    <a:lnTo>
                      <a:pt x="24" y="24"/>
                    </a:lnTo>
                    <a:lnTo>
                      <a:pt x="24" y="72"/>
                    </a:lnTo>
                    <a:lnTo>
                      <a:pt x="24" y="72"/>
                    </a:lnTo>
                    <a:lnTo>
                      <a:pt x="24" y="84"/>
                    </a:lnTo>
                    <a:lnTo>
                      <a:pt x="24" y="60"/>
                    </a:lnTo>
                    <a:lnTo>
                      <a:pt x="24" y="60"/>
                    </a:lnTo>
                    <a:lnTo>
                      <a:pt x="24" y="66"/>
                    </a:lnTo>
                    <a:lnTo>
                      <a:pt x="24" y="30"/>
                    </a:lnTo>
                    <a:lnTo>
                      <a:pt x="24" y="42"/>
                    </a:lnTo>
                    <a:lnTo>
                      <a:pt x="24" y="66"/>
                    </a:lnTo>
                    <a:lnTo>
                      <a:pt x="24" y="36"/>
                    </a:lnTo>
                    <a:lnTo>
                      <a:pt x="24" y="102"/>
                    </a:lnTo>
                    <a:lnTo>
                      <a:pt x="24" y="60"/>
                    </a:lnTo>
                    <a:lnTo>
                      <a:pt x="24" y="66"/>
                    </a:lnTo>
                    <a:lnTo>
                      <a:pt x="24" y="66"/>
                    </a:lnTo>
                    <a:lnTo>
                      <a:pt x="24" y="72"/>
                    </a:lnTo>
                    <a:lnTo>
                      <a:pt x="24" y="18"/>
                    </a:lnTo>
                    <a:lnTo>
                      <a:pt x="24" y="54"/>
                    </a:lnTo>
                    <a:lnTo>
                      <a:pt x="24" y="66"/>
                    </a:lnTo>
                    <a:lnTo>
                      <a:pt x="24" y="60"/>
                    </a:lnTo>
                    <a:lnTo>
                      <a:pt x="24" y="60"/>
                    </a:lnTo>
                    <a:lnTo>
                      <a:pt x="24" y="78"/>
                    </a:lnTo>
                    <a:lnTo>
                      <a:pt x="24" y="90"/>
                    </a:lnTo>
                    <a:lnTo>
                      <a:pt x="24" y="24"/>
                    </a:lnTo>
                    <a:lnTo>
                      <a:pt x="24" y="48"/>
                    </a:lnTo>
                    <a:lnTo>
                      <a:pt x="24" y="54"/>
                    </a:lnTo>
                    <a:lnTo>
                      <a:pt x="24" y="72"/>
                    </a:lnTo>
                    <a:lnTo>
                      <a:pt x="24" y="90"/>
                    </a:lnTo>
                    <a:lnTo>
                      <a:pt x="24" y="36"/>
                    </a:lnTo>
                    <a:lnTo>
                      <a:pt x="24" y="48"/>
                    </a:lnTo>
                    <a:lnTo>
                      <a:pt x="24" y="78"/>
                    </a:lnTo>
                    <a:lnTo>
                      <a:pt x="24" y="42"/>
                    </a:lnTo>
                    <a:lnTo>
                      <a:pt x="24" y="96"/>
                    </a:lnTo>
                    <a:lnTo>
                      <a:pt x="24" y="48"/>
                    </a:lnTo>
                    <a:lnTo>
                      <a:pt x="24" y="60"/>
                    </a:lnTo>
                    <a:lnTo>
                      <a:pt x="24" y="84"/>
                    </a:lnTo>
                    <a:lnTo>
                      <a:pt x="24" y="54"/>
                    </a:lnTo>
                    <a:lnTo>
                      <a:pt x="24" y="72"/>
                    </a:lnTo>
                    <a:lnTo>
                      <a:pt x="24" y="84"/>
                    </a:lnTo>
                    <a:lnTo>
                      <a:pt x="24" y="54"/>
                    </a:lnTo>
                    <a:lnTo>
                      <a:pt x="24" y="84"/>
                    </a:lnTo>
                    <a:lnTo>
                      <a:pt x="24" y="78"/>
                    </a:lnTo>
                    <a:lnTo>
                      <a:pt x="24" y="30"/>
                    </a:lnTo>
                    <a:lnTo>
                      <a:pt x="24" y="66"/>
                    </a:lnTo>
                    <a:lnTo>
                      <a:pt x="24" y="72"/>
                    </a:lnTo>
                    <a:lnTo>
                      <a:pt x="24" y="72"/>
                    </a:lnTo>
                    <a:lnTo>
                      <a:pt x="24" y="66"/>
                    </a:lnTo>
                    <a:lnTo>
                      <a:pt x="24" y="66"/>
                    </a:lnTo>
                    <a:lnTo>
                      <a:pt x="24" y="78"/>
                    </a:lnTo>
                    <a:lnTo>
                      <a:pt x="24" y="54"/>
                    </a:lnTo>
                    <a:lnTo>
                      <a:pt x="24" y="72"/>
                    </a:lnTo>
                    <a:lnTo>
                      <a:pt x="24" y="96"/>
                    </a:lnTo>
                    <a:lnTo>
                      <a:pt x="24" y="36"/>
                    </a:lnTo>
                    <a:lnTo>
                      <a:pt x="24" y="90"/>
                    </a:lnTo>
                    <a:lnTo>
                      <a:pt x="24" y="42"/>
                    </a:lnTo>
                    <a:lnTo>
                      <a:pt x="24" y="66"/>
                    </a:lnTo>
                    <a:lnTo>
                      <a:pt x="24" y="18"/>
                    </a:lnTo>
                    <a:lnTo>
                      <a:pt x="24" y="42"/>
                    </a:lnTo>
                    <a:lnTo>
                      <a:pt x="24" y="6"/>
                    </a:lnTo>
                    <a:lnTo>
                      <a:pt x="24" y="66"/>
                    </a:lnTo>
                    <a:lnTo>
                      <a:pt x="24" y="24"/>
                    </a:lnTo>
                    <a:lnTo>
                      <a:pt x="24" y="90"/>
                    </a:lnTo>
                    <a:lnTo>
                      <a:pt x="24" y="60"/>
                    </a:lnTo>
                    <a:lnTo>
                      <a:pt x="24" y="24"/>
                    </a:lnTo>
                    <a:lnTo>
                      <a:pt x="24" y="36"/>
                    </a:lnTo>
                    <a:lnTo>
                      <a:pt x="24" y="78"/>
                    </a:lnTo>
                    <a:lnTo>
                      <a:pt x="24" y="96"/>
                    </a:lnTo>
                    <a:lnTo>
                      <a:pt x="24" y="48"/>
                    </a:lnTo>
                    <a:lnTo>
                      <a:pt x="24" y="66"/>
                    </a:lnTo>
                    <a:lnTo>
                      <a:pt x="24" y="42"/>
                    </a:lnTo>
                    <a:lnTo>
                      <a:pt x="24" y="66"/>
                    </a:lnTo>
                    <a:lnTo>
                      <a:pt x="24" y="102"/>
                    </a:lnTo>
                    <a:lnTo>
                      <a:pt x="24" y="66"/>
                    </a:lnTo>
                    <a:lnTo>
                      <a:pt x="24" y="60"/>
                    </a:lnTo>
                    <a:lnTo>
                      <a:pt x="24" y="60"/>
                    </a:lnTo>
                    <a:lnTo>
                      <a:pt x="24" y="18"/>
                    </a:lnTo>
                    <a:lnTo>
                      <a:pt x="24" y="48"/>
                    </a:lnTo>
                    <a:lnTo>
                      <a:pt x="24" y="108"/>
                    </a:lnTo>
                    <a:lnTo>
                      <a:pt x="24" y="84"/>
                    </a:lnTo>
                    <a:lnTo>
                      <a:pt x="24" y="72"/>
                    </a:lnTo>
                    <a:lnTo>
                      <a:pt x="30" y="84"/>
                    </a:lnTo>
                    <a:lnTo>
                      <a:pt x="30" y="60"/>
                    </a:lnTo>
                    <a:lnTo>
                      <a:pt x="30" y="78"/>
                    </a:lnTo>
                    <a:lnTo>
                      <a:pt x="30" y="54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30" y="42"/>
                    </a:lnTo>
                    <a:lnTo>
                      <a:pt x="30" y="66"/>
                    </a:lnTo>
                    <a:lnTo>
                      <a:pt x="30" y="60"/>
                    </a:lnTo>
                    <a:lnTo>
                      <a:pt x="30" y="54"/>
                    </a:lnTo>
                    <a:lnTo>
                      <a:pt x="30" y="60"/>
                    </a:lnTo>
                    <a:lnTo>
                      <a:pt x="30" y="42"/>
                    </a:lnTo>
                    <a:lnTo>
                      <a:pt x="30" y="84"/>
                    </a:lnTo>
                    <a:lnTo>
                      <a:pt x="30" y="60"/>
                    </a:lnTo>
                    <a:lnTo>
                      <a:pt x="30" y="90"/>
                    </a:lnTo>
                    <a:lnTo>
                      <a:pt x="30" y="72"/>
                    </a:lnTo>
                    <a:lnTo>
                      <a:pt x="30" y="42"/>
                    </a:lnTo>
                    <a:lnTo>
                      <a:pt x="30" y="72"/>
                    </a:lnTo>
                    <a:lnTo>
                      <a:pt x="30" y="18"/>
                    </a:lnTo>
                    <a:lnTo>
                      <a:pt x="30" y="60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84"/>
                    </a:lnTo>
                    <a:lnTo>
                      <a:pt x="30" y="54"/>
                    </a:lnTo>
                    <a:lnTo>
                      <a:pt x="30" y="42"/>
                    </a:lnTo>
                    <a:lnTo>
                      <a:pt x="30" y="48"/>
                    </a:lnTo>
                    <a:lnTo>
                      <a:pt x="30" y="84"/>
                    </a:lnTo>
                    <a:lnTo>
                      <a:pt x="30" y="66"/>
                    </a:lnTo>
                    <a:lnTo>
                      <a:pt x="30" y="54"/>
                    </a:lnTo>
                    <a:lnTo>
                      <a:pt x="30" y="60"/>
                    </a:lnTo>
                    <a:lnTo>
                      <a:pt x="30" y="54"/>
                    </a:lnTo>
                    <a:lnTo>
                      <a:pt x="30" y="12"/>
                    </a:lnTo>
                    <a:lnTo>
                      <a:pt x="30" y="60"/>
                    </a:lnTo>
                    <a:lnTo>
                      <a:pt x="30" y="36"/>
                    </a:lnTo>
                    <a:lnTo>
                      <a:pt x="30" y="72"/>
                    </a:lnTo>
                    <a:lnTo>
                      <a:pt x="30" y="84"/>
                    </a:lnTo>
                    <a:lnTo>
                      <a:pt x="30" y="72"/>
                    </a:lnTo>
                    <a:lnTo>
                      <a:pt x="30" y="54"/>
                    </a:lnTo>
                    <a:lnTo>
                      <a:pt x="30" y="60"/>
                    </a:lnTo>
                    <a:lnTo>
                      <a:pt x="30" y="42"/>
                    </a:lnTo>
                    <a:lnTo>
                      <a:pt x="30" y="42"/>
                    </a:lnTo>
                    <a:lnTo>
                      <a:pt x="30" y="66"/>
                    </a:lnTo>
                    <a:lnTo>
                      <a:pt x="30" y="42"/>
                    </a:lnTo>
                    <a:lnTo>
                      <a:pt x="30" y="78"/>
                    </a:lnTo>
                    <a:lnTo>
                      <a:pt x="30" y="66"/>
                    </a:lnTo>
                    <a:lnTo>
                      <a:pt x="30" y="108"/>
                    </a:lnTo>
                    <a:lnTo>
                      <a:pt x="30" y="78"/>
                    </a:lnTo>
                    <a:lnTo>
                      <a:pt x="30" y="66"/>
                    </a:lnTo>
                    <a:lnTo>
                      <a:pt x="30" y="54"/>
                    </a:lnTo>
                    <a:lnTo>
                      <a:pt x="30" y="42"/>
                    </a:lnTo>
                    <a:lnTo>
                      <a:pt x="30" y="42"/>
                    </a:lnTo>
                    <a:lnTo>
                      <a:pt x="30" y="48"/>
                    </a:lnTo>
                    <a:lnTo>
                      <a:pt x="30" y="72"/>
                    </a:lnTo>
                    <a:lnTo>
                      <a:pt x="30" y="42"/>
                    </a:lnTo>
                    <a:lnTo>
                      <a:pt x="30" y="30"/>
                    </a:lnTo>
                    <a:lnTo>
                      <a:pt x="30" y="72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30" y="24"/>
                    </a:lnTo>
                    <a:lnTo>
                      <a:pt x="30" y="72"/>
                    </a:lnTo>
                    <a:lnTo>
                      <a:pt x="30" y="48"/>
                    </a:lnTo>
                    <a:lnTo>
                      <a:pt x="30" y="54"/>
                    </a:lnTo>
                    <a:lnTo>
                      <a:pt x="30" y="54"/>
                    </a:lnTo>
                    <a:lnTo>
                      <a:pt x="30" y="48"/>
                    </a:lnTo>
                    <a:lnTo>
                      <a:pt x="30" y="24"/>
                    </a:lnTo>
                    <a:lnTo>
                      <a:pt x="30" y="66"/>
                    </a:lnTo>
                    <a:lnTo>
                      <a:pt x="30" y="90"/>
                    </a:lnTo>
                    <a:lnTo>
                      <a:pt x="30" y="42"/>
                    </a:lnTo>
                    <a:lnTo>
                      <a:pt x="30" y="48"/>
                    </a:lnTo>
                    <a:lnTo>
                      <a:pt x="30" y="84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30" y="54"/>
                    </a:lnTo>
                    <a:lnTo>
                      <a:pt x="30" y="48"/>
                    </a:lnTo>
                    <a:lnTo>
                      <a:pt x="30" y="54"/>
                    </a:lnTo>
                    <a:lnTo>
                      <a:pt x="30" y="96"/>
                    </a:lnTo>
                    <a:lnTo>
                      <a:pt x="30" y="48"/>
                    </a:lnTo>
                    <a:lnTo>
                      <a:pt x="30" y="66"/>
                    </a:lnTo>
                    <a:lnTo>
                      <a:pt x="30" y="24"/>
                    </a:lnTo>
                    <a:lnTo>
                      <a:pt x="30" y="66"/>
                    </a:lnTo>
                    <a:lnTo>
                      <a:pt x="30" y="48"/>
                    </a:lnTo>
                    <a:lnTo>
                      <a:pt x="30" y="102"/>
                    </a:lnTo>
                    <a:lnTo>
                      <a:pt x="30" y="72"/>
                    </a:lnTo>
                    <a:lnTo>
                      <a:pt x="30" y="48"/>
                    </a:lnTo>
                    <a:lnTo>
                      <a:pt x="30" y="78"/>
                    </a:lnTo>
                    <a:lnTo>
                      <a:pt x="30" y="78"/>
                    </a:lnTo>
                    <a:lnTo>
                      <a:pt x="30" y="54"/>
                    </a:lnTo>
                    <a:lnTo>
                      <a:pt x="30" y="54"/>
                    </a:lnTo>
                    <a:lnTo>
                      <a:pt x="30" y="42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78"/>
                    </a:lnTo>
                    <a:lnTo>
                      <a:pt x="30" y="24"/>
                    </a:lnTo>
                    <a:lnTo>
                      <a:pt x="30" y="60"/>
                    </a:lnTo>
                    <a:lnTo>
                      <a:pt x="30" y="54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30" y="102"/>
                    </a:lnTo>
                    <a:lnTo>
                      <a:pt x="30" y="24"/>
                    </a:lnTo>
                    <a:lnTo>
                      <a:pt x="30" y="42"/>
                    </a:lnTo>
                    <a:lnTo>
                      <a:pt x="30" y="66"/>
                    </a:lnTo>
                    <a:lnTo>
                      <a:pt x="30" y="90"/>
                    </a:lnTo>
                    <a:lnTo>
                      <a:pt x="36" y="60"/>
                    </a:lnTo>
                    <a:lnTo>
                      <a:pt x="36" y="60"/>
                    </a:lnTo>
                    <a:lnTo>
                      <a:pt x="36" y="54"/>
                    </a:lnTo>
                    <a:lnTo>
                      <a:pt x="36" y="78"/>
                    </a:lnTo>
                    <a:lnTo>
                      <a:pt x="36" y="36"/>
                    </a:lnTo>
                    <a:lnTo>
                      <a:pt x="36" y="54"/>
                    </a:lnTo>
                    <a:lnTo>
                      <a:pt x="36" y="90"/>
                    </a:lnTo>
                    <a:lnTo>
                      <a:pt x="36" y="54"/>
                    </a:lnTo>
                    <a:lnTo>
                      <a:pt x="36" y="78"/>
                    </a:lnTo>
                    <a:lnTo>
                      <a:pt x="36" y="72"/>
                    </a:lnTo>
                    <a:lnTo>
                      <a:pt x="36" y="66"/>
                    </a:lnTo>
                    <a:lnTo>
                      <a:pt x="36" y="78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36" y="42"/>
                    </a:lnTo>
                    <a:lnTo>
                      <a:pt x="36" y="84"/>
                    </a:lnTo>
                    <a:lnTo>
                      <a:pt x="36" y="54"/>
                    </a:lnTo>
                    <a:lnTo>
                      <a:pt x="36" y="24"/>
                    </a:lnTo>
                    <a:lnTo>
                      <a:pt x="36" y="48"/>
                    </a:lnTo>
                    <a:lnTo>
                      <a:pt x="36" y="54"/>
                    </a:lnTo>
                    <a:lnTo>
                      <a:pt x="36" y="36"/>
                    </a:lnTo>
                    <a:lnTo>
                      <a:pt x="36" y="66"/>
                    </a:lnTo>
                    <a:lnTo>
                      <a:pt x="36" y="42"/>
                    </a:lnTo>
                    <a:lnTo>
                      <a:pt x="36" y="54"/>
                    </a:lnTo>
                    <a:lnTo>
                      <a:pt x="36" y="18"/>
                    </a:lnTo>
                    <a:lnTo>
                      <a:pt x="36" y="66"/>
                    </a:lnTo>
                    <a:lnTo>
                      <a:pt x="36" y="72"/>
                    </a:lnTo>
                    <a:lnTo>
                      <a:pt x="36" y="42"/>
                    </a:lnTo>
                    <a:lnTo>
                      <a:pt x="36" y="48"/>
                    </a:lnTo>
                    <a:lnTo>
                      <a:pt x="36" y="24"/>
                    </a:lnTo>
                    <a:lnTo>
                      <a:pt x="36" y="30"/>
                    </a:lnTo>
                    <a:lnTo>
                      <a:pt x="36" y="42"/>
                    </a:lnTo>
                    <a:lnTo>
                      <a:pt x="36" y="66"/>
                    </a:lnTo>
                    <a:lnTo>
                      <a:pt x="36" y="48"/>
                    </a:lnTo>
                    <a:lnTo>
                      <a:pt x="36" y="78"/>
                    </a:lnTo>
                    <a:lnTo>
                      <a:pt x="36" y="66"/>
                    </a:lnTo>
                    <a:lnTo>
                      <a:pt x="36" y="48"/>
                    </a:lnTo>
                    <a:lnTo>
                      <a:pt x="36" y="54"/>
                    </a:lnTo>
                    <a:lnTo>
                      <a:pt x="36" y="60"/>
                    </a:lnTo>
                    <a:lnTo>
                      <a:pt x="36" y="36"/>
                    </a:lnTo>
                    <a:lnTo>
                      <a:pt x="36" y="48"/>
                    </a:lnTo>
                    <a:lnTo>
                      <a:pt x="36" y="78"/>
                    </a:lnTo>
                    <a:lnTo>
                      <a:pt x="36" y="78"/>
                    </a:lnTo>
                    <a:lnTo>
                      <a:pt x="36" y="78"/>
                    </a:lnTo>
                    <a:lnTo>
                      <a:pt x="36" y="48"/>
                    </a:lnTo>
                    <a:lnTo>
                      <a:pt x="36" y="30"/>
                    </a:lnTo>
                    <a:lnTo>
                      <a:pt x="36" y="48"/>
                    </a:lnTo>
                    <a:lnTo>
                      <a:pt x="36" y="78"/>
                    </a:lnTo>
                    <a:lnTo>
                      <a:pt x="36" y="72"/>
                    </a:lnTo>
                    <a:lnTo>
                      <a:pt x="36" y="42"/>
                    </a:lnTo>
                    <a:lnTo>
                      <a:pt x="36" y="60"/>
                    </a:lnTo>
                    <a:lnTo>
                      <a:pt x="36" y="60"/>
                    </a:lnTo>
                    <a:lnTo>
                      <a:pt x="36" y="54"/>
                    </a:lnTo>
                    <a:lnTo>
                      <a:pt x="36" y="24"/>
                    </a:lnTo>
                    <a:lnTo>
                      <a:pt x="36" y="42"/>
                    </a:lnTo>
                    <a:lnTo>
                      <a:pt x="36" y="42"/>
                    </a:lnTo>
                    <a:lnTo>
                      <a:pt x="36" y="12"/>
                    </a:lnTo>
                    <a:lnTo>
                      <a:pt x="36" y="60"/>
                    </a:lnTo>
                    <a:lnTo>
                      <a:pt x="36" y="66"/>
                    </a:lnTo>
                    <a:lnTo>
                      <a:pt x="36" y="78"/>
                    </a:lnTo>
                    <a:lnTo>
                      <a:pt x="36" y="42"/>
                    </a:lnTo>
                    <a:lnTo>
                      <a:pt x="36" y="24"/>
                    </a:lnTo>
                    <a:lnTo>
                      <a:pt x="36" y="36"/>
                    </a:lnTo>
                    <a:lnTo>
                      <a:pt x="36" y="72"/>
                    </a:lnTo>
                    <a:lnTo>
                      <a:pt x="36" y="78"/>
                    </a:lnTo>
                    <a:lnTo>
                      <a:pt x="36" y="36"/>
                    </a:lnTo>
                    <a:lnTo>
                      <a:pt x="36" y="30"/>
                    </a:lnTo>
                    <a:lnTo>
                      <a:pt x="36" y="78"/>
                    </a:lnTo>
                    <a:lnTo>
                      <a:pt x="36" y="54"/>
                    </a:lnTo>
                    <a:lnTo>
                      <a:pt x="36" y="90"/>
                    </a:lnTo>
                    <a:lnTo>
                      <a:pt x="36" y="78"/>
                    </a:lnTo>
                    <a:lnTo>
                      <a:pt x="36" y="54"/>
                    </a:lnTo>
                    <a:lnTo>
                      <a:pt x="36" y="24"/>
                    </a:lnTo>
                    <a:lnTo>
                      <a:pt x="36" y="78"/>
                    </a:lnTo>
                    <a:lnTo>
                      <a:pt x="36" y="60"/>
                    </a:lnTo>
                    <a:lnTo>
                      <a:pt x="36" y="48"/>
                    </a:lnTo>
                    <a:lnTo>
                      <a:pt x="36" y="54"/>
                    </a:lnTo>
                    <a:lnTo>
                      <a:pt x="36" y="60"/>
                    </a:lnTo>
                    <a:lnTo>
                      <a:pt x="36" y="66"/>
                    </a:lnTo>
                    <a:lnTo>
                      <a:pt x="36" y="90"/>
                    </a:lnTo>
                    <a:lnTo>
                      <a:pt x="36" y="42"/>
                    </a:lnTo>
                    <a:lnTo>
                      <a:pt x="36" y="66"/>
                    </a:lnTo>
                    <a:lnTo>
                      <a:pt x="36" y="42"/>
                    </a:lnTo>
                    <a:lnTo>
                      <a:pt x="36" y="78"/>
                    </a:lnTo>
                    <a:lnTo>
                      <a:pt x="36" y="72"/>
                    </a:lnTo>
                    <a:lnTo>
                      <a:pt x="36" y="36"/>
                    </a:lnTo>
                    <a:lnTo>
                      <a:pt x="36" y="84"/>
                    </a:lnTo>
                    <a:lnTo>
                      <a:pt x="36" y="54"/>
                    </a:lnTo>
                    <a:lnTo>
                      <a:pt x="36" y="48"/>
                    </a:lnTo>
                    <a:lnTo>
                      <a:pt x="36" y="60"/>
                    </a:lnTo>
                    <a:lnTo>
                      <a:pt x="36" y="126"/>
                    </a:lnTo>
                    <a:lnTo>
                      <a:pt x="36" y="72"/>
                    </a:lnTo>
                    <a:lnTo>
                      <a:pt x="36" y="60"/>
                    </a:lnTo>
                    <a:lnTo>
                      <a:pt x="36" y="108"/>
                    </a:lnTo>
                    <a:lnTo>
                      <a:pt x="36" y="54"/>
                    </a:lnTo>
                    <a:lnTo>
                      <a:pt x="36" y="42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36" y="42"/>
                    </a:lnTo>
                    <a:lnTo>
                      <a:pt x="36" y="66"/>
                    </a:lnTo>
                    <a:lnTo>
                      <a:pt x="36" y="48"/>
                    </a:lnTo>
                    <a:lnTo>
                      <a:pt x="36" y="72"/>
                    </a:lnTo>
                    <a:lnTo>
                      <a:pt x="42" y="42"/>
                    </a:lnTo>
                    <a:lnTo>
                      <a:pt x="42" y="60"/>
                    </a:lnTo>
                    <a:lnTo>
                      <a:pt x="42" y="42"/>
                    </a:lnTo>
                    <a:lnTo>
                      <a:pt x="42" y="36"/>
                    </a:lnTo>
                    <a:lnTo>
                      <a:pt x="42" y="30"/>
                    </a:lnTo>
                    <a:lnTo>
                      <a:pt x="42" y="66"/>
                    </a:lnTo>
                    <a:lnTo>
                      <a:pt x="42" y="102"/>
                    </a:lnTo>
                    <a:lnTo>
                      <a:pt x="42" y="90"/>
                    </a:lnTo>
                    <a:lnTo>
                      <a:pt x="42" y="60"/>
                    </a:lnTo>
                    <a:lnTo>
                      <a:pt x="42" y="48"/>
                    </a:lnTo>
                    <a:lnTo>
                      <a:pt x="42" y="54"/>
                    </a:lnTo>
                    <a:lnTo>
                      <a:pt x="42" y="90"/>
                    </a:lnTo>
                    <a:lnTo>
                      <a:pt x="42" y="36"/>
                    </a:lnTo>
                    <a:lnTo>
                      <a:pt x="42" y="60"/>
                    </a:lnTo>
                    <a:lnTo>
                      <a:pt x="42" y="48"/>
                    </a:lnTo>
                    <a:lnTo>
                      <a:pt x="42" y="0"/>
                    </a:lnTo>
                    <a:lnTo>
                      <a:pt x="42" y="48"/>
                    </a:lnTo>
                    <a:lnTo>
                      <a:pt x="42" y="66"/>
                    </a:lnTo>
                    <a:lnTo>
                      <a:pt x="42" y="48"/>
                    </a:lnTo>
                    <a:lnTo>
                      <a:pt x="42" y="54"/>
                    </a:lnTo>
                    <a:lnTo>
                      <a:pt x="42" y="66"/>
                    </a:lnTo>
                    <a:lnTo>
                      <a:pt x="42" y="78"/>
                    </a:lnTo>
                    <a:lnTo>
                      <a:pt x="42" y="42"/>
                    </a:lnTo>
                    <a:lnTo>
                      <a:pt x="42" y="84"/>
                    </a:lnTo>
                    <a:lnTo>
                      <a:pt x="42" y="36"/>
                    </a:lnTo>
                    <a:lnTo>
                      <a:pt x="42" y="42"/>
                    </a:lnTo>
                    <a:lnTo>
                      <a:pt x="42" y="48"/>
                    </a:lnTo>
                    <a:lnTo>
                      <a:pt x="42" y="66"/>
                    </a:lnTo>
                    <a:lnTo>
                      <a:pt x="42" y="30"/>
                    </a:lnTo>
                    <a:lnTo>
                      <a:pt x="42" y="60"/>
                    </a:lnTo>
                    <a:lnTo>
                      <a:pt x="42" y="48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2" y="78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2" y="78"/>
                    </a:lnTo>
                    <a:lnTo>
                      <a:pt x="42" y="42"/>
                    </a:lnTo>
                    <a:lnTo>
                      <a:pt x="42" y="90"/>
                    </a:lnTo>
                    <a:lnTo>
                      <a:pt x="42" y="66"/>
                    </a:lnTo>
                    <a:lnTo>
                      <a:pt x="42" y="54"/>
                    </a:lnTo>
                    <a:lnTo>
                      <a:pt x="42" y="78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2" y="54"/>
                    </a:lnTo>
                    <a:lnTo>
                      <a:pt x="42" y="24"/>
                    </a:lnTo>
                    <a:lnTo>
                      <a:pt x="42" y="48"/>
                    </a:lnTo>
                    <a:lnTo>
                      <a:pt x="42" y="48"/>
                    </a:lnTo>
                    <a:lnTo>
                      <a:pt x="42" y="48"/>
                    </a:lnTo>
                    <a:lnTo>
                      <a:pt x="42" y="72"/>
                    </a:lnTo>
                    <a:lnTo>
                      <a:pt x="42" y="54"/>
                    </a:lnTo>
                    <a:lnTo>
                      <a:pt x="42" y="66"/>
                    </a:lnTo>
                    <a:lnTo>
                      <a:pt x="42" y="30"/>
                    </a:lnTo>
                    <a:lnTo>
                      <a:pt x="42" y="54"/>
                    </a:lnTo>
                    <a:lnTo>
                      <a:pt x="42" y="60"/>
                    </a:lnTo>
                    <a:lnTo>
                      <a:pt x="42" y="18"/>
                    </a:lnTo>
                    <a:lnTo>
                      <a:pt x="42" y="60"/>
                    </a:lnTo>
                    <a:lnTo>
                      <a:pt x="42" y="60"/>
                    </a:lnTo>
                    <a:lnTo>
                      <a:pt x="42" y="84"/>
                    </a:lnTo>
                    <a:lnTo>
                      <a:pt x="42" y="48"/>
                    </a:lnTo>
                    <a:lnTo>
                      <a:pt x="42" y="84"/>
                    </a:lnTo>
                    <a:lnTo>
                      <a:pt x="42" y="36"/>
                    </a:lnTo>
                    <a:lnTo>
                      <a:pt x="42" y="42"/>
                    </a:lnTo>
                    <a:lnTo>
                      <a:pt x="42" y="60"/>
                    </a:lnTo>
                    <a:lnTo>
                      <a:pt x="42" y="36"/>
                    </a:lnTo>
                    <a:lnTo>
                      <a:pt x="42" y="42"/>
                    </a:lnTo>
                    <a:lnTo>
                      <a:pt x="42" y="90"/>
                    </a:lnTo>
                    <a:lnTo>
                      <a:pt x="42" y="66"/>
                    </a:lnTo>
                    <a:lnTo>
                      <a:pt x="42" y="54"/>
                    </a:lnTo>
                    <a:lnTo>
                      <a:pt x="42" y="30"/>
                    </a:lnTo>
                    <a:lnTo>
                      <a:pt x="42" y="48"/>
                    </a:lnTo>
                    <a:lnTo>
                      <a:pt x="42" y="30"/>
                    </a:lnTo>
                    <a:lnTo>
                      <a:pt x="42" y="78"/>
                    </a:lnTo>
                    <a:lnTo>
                      <a:pt x="42" y="48"/>
                    </a:lnTo>
                    <a:lnTo>
                      <a:pt x="42" y="48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2" y="48"/>
                    </a:lnTo>
                    <a:lnTo>
                      <a:pt x="42" y="78"/>
                    </a:lnTo>
                    <a:lnTo>
                      <a:pt x="42" y="30"/>
                    </a:lnTo>
                    <a:lnTo>
                      <a:pt x="42" y="96"/>
                    </a:lnTo>
                    <a:lnTo>
                      <a:pt x="42" y="24"/>
                    </a:lnTo>
                    <a:lnTo>
                      <a:pt x="42" y="48"/>
                    </a:lnTo>
                    <a:lnTo>
                      <a:pt x="42" y="48"/>
                    </a:lnTo>
                    <a:lnTo>
                      <a:pt x="42" y="90"/>
                    </a:lnTo>
                    <a:lnTo>
                      <a:pt x="42" y="78"/>
                    </a:lnTo>
                    <a:lnTo>
                      <a:pt x="42" y="42"/>
                    </a:lnTo>
                    <a:lnTo>
                      <a:pt x="42" y="84"/>
                    </a:lnTo>
                    <a:lnTo>
                      <a:pt x="42" y="54"/>
                    </a:lnTo>
                    <a:lnTo>
                      <a:pt x="42" y="24"/>
                    </a:lnTo>
                    <a:lnTo>
                      <a:pt x="42" y="54"/>
                    </a:lnTo>
                    <a:lnTo>
                      <a:pt x="42" y="72"/>
                    </a:lnTo>
                    <a:lnTo>
                      <a:pt x="42" y="60"/>
                    </a:lnTo>
                    <a:lnTo>
                      <a:pt x="42" y="54"/>
                    </a:lnTo>
                    <a:lnTo>
                      <a:pt x="42" y="66"/>
                    </a:lnTo>
                    <a:lnTo>
                      <a:pt x="42" y="24"/>
                    </a:lnTo>
                    <a:lnTo>
                      <a:pt x="42" y="78"/>
                    </a:lnTo>
                    <a:lnTo>
                      <a:pt x="42" y="24"/>
                    </a:lnTo>
                    <a:lnTo>
                      <a:pt x="42" y="60"/>
                    </a:lnTo>
                    <a:lnTo>
                      <a:pt x="42" y="54"/>
                    </a:lnTo>
                    <a:lnTo>
                      <a:pt x="42" y="36"/>
                    </a:lnTo>
                    <a:lnTo>
                      <a:pt x="48" y="66"/>
                    </a:lnTo>
                    <a:lnTo>
                      <a:pt x="48" y="66"/>
                    </a:lnTo>
                    <a:lnTo>
                      <a:pt x="48" y="72"/>
                    </a:lnTo>
                    <a:lnTo>
                      <a:pt x="48" y="60"/>
                    </a:lnTo>
                    <a:lnTo>
                      <a:pt x="48" y="84"/>
                    </a:lnTo>
                    <a:lnTo>
                      <a:pt x="48" y="90"/>
                    </a:lnTo>
                    <a:lnTo>
                      <a:pt x="48" y="48"/>
                    </a:lnTo>
                    <a:lnTo>
                      <a:pt x="48" y="48"/>
                    </a:lnTo>
                    <a:lnTo>
                      <a:pt x="48" y="54"/>
                    </a:lnTo>
                    <a:lnTo>
                      <a:pt x="48" y="42"/>
                    </a:lnTo>
                    <a:lnTo>
                      <a:pt x="48" y="108"/>
                    </a:lnTo>
                    <a:lnTo>
                      <a:pt x="48" y="72"/>
                    </a:lnTo>
                    <a:lnTo>
                      <a:pt x="48" y="90"/>
                    </a:lnTo>
                    <a:lnTo>
                      <a:pt x="48" y="36"/>
                    </a:lnTo>
                    <a:lnTo>
                      <a:pt x="48" y="54"/>
                    </a:lnTo>
                    <a:lnTo>
                      <a:pt x="48" y="66"/>
                    </a:lnTo>
                    <a:lnTo>
                      <a:pt x="48" y="66"/>
                    </a:lnTo>
                    <a:lnTo>
                      <a:pt x="48" y="48"/>
                    </a:lnTo>
                    <a:lnTo>
                      <a:pt x="48" y="60"/>
                    </a:lnTo>
                    <a:lnTo>
                      <a:pt x="48" y="54"/>
                    </a:lnTo>
                    <a:lnTo>
                      <a:pt x="48" y="42"/>
                    </a:lnTo>
                    <a:lnTo>
                      <a:pt x="48" y="42"/>
                    </a:lnTo>
                    <a:lnTo>
                      <a:pt x="48" y="30"/>
                    </a:lnTo>
                    <a:lnTo>
                      <a:pt x="48" y="60"/>
                    </a:lnTo>
                    <a:lnTo>
                      <a:pt x="48" y="72"/>
                    </a:lnTo>
                    <a:lnTo>
                      <a:pt x="48" y="90"/>
                    </a:lnTo>
                    <a:lnTo>
                      <a:pt x="48" y="54"/>
                    </a:lnTo>
                    <a:lnTo>
                      <a:pt x="48" y="78"/>
                    </a:lnTo>
                    <a:lnTo>
                      <a:pt x="48" y="96"/>
                    </a:lnTo>
                    <a:lnTo>
                      <a:pt x="48" y="66"/>
                    </a:lnTo>
                    <a:lnTo>
                      <a:pt x="48" y="24"/>
                    </a:lnTo>
                    <a:lnTo>
                      <a:pt x="48" y="66"/>
                    </a:lnTo>
                    <a:lnTo>
                      <a:pt x="48" y="30"/>
                    </a:lnTo>
                    <a:lnTo>
                      <a:pt x="48" y="12"/>
                    </a:lnTo>
                    <a:lnTo>
                      <a:pt x="48" y="36"/>
                    </a:lnTo>
                    <a:lnTo>
                      <a:pt x="48" y="36"/>
                    </a:lnTo>
                    <a:lnTo>
                      <a:pt x="48" y="48"/>
                    </a:lnTo>
                    <a:lnTo>
                      <a:pt x="48" y="42"/>
                    </a:lnTo>
                    <a:lnTo>
                      <a:pt x="48" y="78"/>
                    </a:lnTo>
                    <a:lnTo>
                      <a:pt x="48" y="30"/>
                    </a:lnTo>
                    <a:lnTo>
                      <a:pt x="48" y="24"/>
                    </a:lnTo>
                    <a:lnTo>
                      <a:pt x="48" y="90"/>
                    </a:lnTo>
                    <a:lnTo>
                      <a:pt x="48" y="78"/>
                    </a:lnTo>
                    <a:lnTo>
                      <a:pt x="48" y="60"/>
                    </a:lnTo>
                    <a:lnTo>
                      <a:pt x="48" y="72"/>
                    </a:lnTo>
                    <a:lnTo>
                      <a:pt x="48" y="42"/>
                    </a:lnTo>
                    <a:lnTo>
                      <a:pt x="48" y="84"/>
                    </a:lnTo>
                    <a:lnTo>
                      <a:pt x="48" y="72"/>
                    </a:lnTo>
                    <a:lnTo>
                      <a:pt x="48" y="54"/>
                    </a:lnTo>
                    <a:lnTo>
                      <a:pt x="48" y="48"/>
                    </a:lnTo>
                    <a:lnTo>
                      <a:pt x="48" y="66"/>
                    </a:lnTo>
                    <a:lnTo>
                      <a:pt x="48" y="96"/>
                    </a:lnTo>
                    <a:lnTo>
                      <a:pt x="48" y="72"/>
                    </a:lnTo>
                    <a:lnTo>
                      <a:pt x="48" y="54"/>
                    </a:lnTo>
                    <a:lnTo>
                      <a:pt x="48" y="48"/>
                    </a:lnTo>
                    <a:lnTo>
                      <a:pt x="48" y="48"/>
                    </a:lnTo>
                    <a:lnTo>
                      <a:pt x="48" y="54"/>
                    </a:lnTo>
                    <a:lnTo>
                      <a:pt x="48" y="78"/>
                    </a:lnTo>
                    <a:lnTo>
                      <a:pt x="48" y="36"/>
                    </a:lnTo>
                    <a:lnTo>
                      <a:pt x="48" y="72"/>
                    </a:lnTo>
                    <a:lnTo>
                      <a:pt x="48" y="78"/>
                    </a:lnTo>
                    <a:lnTo>
                      <a:pt x="48" y="66"/>
                    </a:lnTo>
                    <a:lnTo>
                      <a:pt x="48" y="48"/>
                    </a:lnTo>
                    <a:lnTo>
                      <a:pt x="48" y="78"/>
                    </a:lnTo>
                    <a:lnTo>
                      <a:pt x="48" y="30"/>
                    </a:lnTo>
                    <a:lnTo>
                      <a:pt x="48" y="48"/>
                    </a:lnTo>
                    <a:lnTo>
                      <a:pt x="48" y="72"/>
                    </a:lnTo>
                    <a:lnTo>
                      <a:pt x="48" y="48"/>
                    </a:lnTo>
                    <a:lnTo>
                      <a:pt x="48" y="30"/>
                    </a:lnTo>
                    <a:lnTo>
                      <a:pt x="48" y="114"/>
                    </a:lnTo>
                    <a:lnTo>
                      <a:pt x="48" y="66"/>
                    </a:lnTo>
                    <a:lnTo>
                      <a:pt x="48" y="36"/>
                    </a:lnTo>
                    <a:lnTo>
                      <a:pt x="48" y="42"/>
                    </a:lnTo>
                    <a:lnTo>
                      <a:pt x="48" y="30"/>
                    </a:lnTo>
                    <a:lnTo>
                      <a:pt x="48" y="84"/>
                    </a:lnTo>
                    <a:lnTo>
                      <a:pt x="48" y="42"/>
                    </a:lnTo>
                    <a:lnTo>
                      <a:pt x="48" y="72"/>
                    </a:lnTo>
                    <a:lnTo>
                      <a:pt x="48" y="54"/>
                    </a:lnTo>
                    <a:lnTo>
                      <a:pt x="48" y="48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48" y="60"/>
                    </a:lnTo>
                    <a:lnTo>
                      <a:pt x="48" y="72"/>
                    </a:lnTo>
                    <a:lnTo>
                      <a:pt x="48" y="12"/>
                    </a:lnTo>
                    <a:lnTo>
                      <a:pt x="48" y="66"/>
                    </a:lnTo>
                    <a:lnTo>
                      <a:pt x="48" y="48"/>
                    </a:lnTo>
                    <a:lnTo>
                      <a:pt x="48" y="48"/>
                    </a:lnTo>
                    <a:lnTo>
                      <a:pt x="48" y="72"/>
                    </a:lnTo>
                    <a:lnTo>
                      <a:pt x="48" y="48"/>
                    </a:lnTo>
                    <a:lnTo>
                      <a:pt x="48" y="48"/>
                    </a:lnTo>
                    <a:lnTo>
                      <a:pt x="48" y="66"/>
                    </a:lnTo>
                    <a:lnTo>
                      <a:pt x="48" y="102"/>
                    </a:lnTo>
                    <a:lnTo>
                      <a:pt x="48" y="48"/>
                    </a:lnTo>
                    <a:lnTo>
                      <a:pt x="48" y="60"/>
                    </a:lnTo>
                    <a:lnTo>
                      <a:pt x="48" y="54"/>
                    </a:lnTo>
                    <a:lnTo>
                      <a:pt x="48" y="66"/>
                    </a:lnTo>
                    <a:lnTo>
                      <a:pt x="48" y="60"/>
                    </a:lnTo>
                    <a:lnTo>
                      <a:pt x="48" y="42"/>
                    </a:lnTo>
                    <a:lnTo>
                      <a:pt x="48" y="66"/>
                    </a:lnTo>
                    <a:lnTo>
                      <a:pt x="48" y="30"/>
                    </a:lnTo>
                    <a:lnTo>
                      <a:pt x="48" y="66"/>
                    </a:lnTo>
                    <a:lnTo>
                      <a:pt x="48" y="54"/>
                    </a:lnTo>
                    <a:lnTo>
                      <a:pt x="54" y="54"/>
                    </a:lnTo>
                    <a:lnTo>
                      <a:pt x="54" y="78"/>
                    </a:lnTo>
                    <a:lnTo>
                      <a:pt x="54" y="60"/>
                    </a:lnTo>
                    <a:lnTo>
                      <a:pt x="54" y="42"/>
                    </a:lnTo>
                    <a:lnTo>
                      <a:pt x="54" y="60"/>
                    </a:lnTo>
                    <a:lnTo>
                      <a:pt x="54" y="66"/>
                    </a:lnTo>
                    <a:lnTo>
                      <a:pt x="54" y="48"/>
                    </a:lnTo>
                    <a:lnTo>
                      <a:pt x="54" y="42"/>
                    </a:lnTo>
                    <a:lnTo>
                      <a:pt x="54" y="54"/>
                    </a:lnTo>
                    <a:lnTo>
                      <a:pt x="54" y="48"/>
                    </a:lnTo>
                    <a:lnTo>
                      <a:pt x="54" y="54"/>
                    </a:lnTo>
                    <a:lnTo>
                      <a:pt x="54" y="84"/>
                    </a:lnTo>
                    <a:lnTo>
                      <a:pt x="54" y="18"/>
                    </a:lnTo>
                    <a:lnTo>
                      <a:pt x="54" y="42"/>
                    </a:lnTo>
                    <a:lnTo>
                      <a:pt x="54" y="126"/>
                    </a:lnTo>
                    <a:lnTo>
                      <a:pt x="54" y="60"/>
                    </a:lnTo>
                    <a:lnTo>
                      <a:pt x="54" y="42"/>
                    </a:lnTo>
                    <a:lnTo>
                      <a:pt x="54" y="42"/>
                    </a:lnTo>
                    <a:lnTo>
                      <a:pt x="54" y="84"/>
                    </a:lnTo>
                    <a:lnTo>
                      <a:pt x="54" y="72"/>
                    </a:lnTo>
                    <a:lnTo>
                      <a:pt x="54" y="18"/>
                    </a:lnTo>
                    <a:lnTo>
                      <a:pt x="54" y="30"/>
                    </a:lnTo>
                    <a:lnTo>
                      <a:pt x="54" y="72"/>
                    </a:lnTo>
                    <a:lnTo>
                      <a:pt x="54" y="54"/>
                    </a:lnTo>
                    <a:lnTo>
                      <a:pt x="54" y="96"/>
                    </a:lnTo>
                    <a:lnTo>
                      <a:pt x="54" y="54"/>
                    </a:lnTo>
                    <a:lnTo>
                      <a:pt x="54" y="60"/>
                    </a:lnTo>
                    <a:lnTo>
                      <a:pt x="54" y="72"/>
                    </a:lnTo>
                    <a:lnTo>
                      <a:pt x="54" y="42"/>
                    </a:lnTo>
                    <a:lnTo>
                      <a:pt x="54" y="18"/>
                    </a:lnTo>
                    <a:lnTo>
                      <a:pt x="54" y="66"/>
                    </a:lnTo>
                    <a:lnTo>
                      <a:pt x="54" y="60"/>
                    </a:lnTo>
                    <a:lnTo>
                      <a:pt x="54" y="48"/>
                    </a:lnTo>
                    <a:lnTo>
                      <a:pt x="54" y="54"/>
                    </a:lnTo>
                    <a:lnTo>
                      <a:pt x="54" y="30"/>
                    </a:lnTo>
                    <a:lnTo>
                      <a:pt x="54" y="66"/>
                    </a:lnTo>
                    <a:lnTo>
                      <a:pt x="54" y="60"/>
                    </a:lnTo>
                    <a:lnTo>
                      <a:pt x="54" y="84"/>
                    </a:lnTo>
                    <a:lnTo>
                      <a:pt x="54" y="48"/>
                    </a:lnTo>
                    <a:lnTo>
                      <a:pt x="54" y="72"/>
                    </a:lnTo>
                    <a:lnTo>
                      <a:pt x="54" y="42"/>
                    </a:lnTo>
                    <a:lnTo>
                      <a:pt x="54" y="78"/>
                    </a:lnTo>
                    <a:lnTo>
                      <a:pt x="54" y="42"/>
                    </a:lnTo>
                    <a:lnTo>
                      <a:pt x="54" y="36"/>
                    </a:lnTo>
                    <a:lnTo>
                      <a:pt x="54" y="42"/>
                    </a:lnTo>
                    <a:lnTo>
                      <a:pt x="54" y="42"/>
                    </a:lnTo>
                    <a:lnTo>
                      <a:pt x="54" y="72"/>
                    </a:lnTo>
                    <a:lnTo>
                      <a:pt x="54" y="84"/>
                    </a:lnTo>
                    <a:lnTo>
                      <a:pt x="54" y="72"/>
                    </a:lnTo>
                    <a:lnTo>
                      <a:pt x="54" y="48"/>
                    </a:lnTo>
                    <a:lnTo>
                      <a:pt x="54" y="42"/>
                    </a:lnTo>
                    <a:lnTo>
                      <a:pt x="54" y="60"/>
                    </a:lnTo>
                    <a:lnTo>
                      <a:pt x="54" y="42"/>
                    </a:lnTo>
                    <a:lnTo>
                      <a:pt x="54" y="60"/>
                    </a:lnTo>
                    <a:lnTo>
                      <a:pt x="54" y="72"/>
                    </a:lnTo>
                    <a:lnTo>
                      <a:pt x="54" y="54"/>
                    </a:lnTo>
                    <a:lnTo>
                      <a:pt x="54" y="66"/>
                    </a:lnTo>
                    <a:lnTo>
                      <a:pt x="54" y="54"/>
                    </a:lnTo>
                    <a:lnTo>
                      <a:pt x="54" y="42"/>
                    </a:lnTo>
                    <a:lnTo>
                      <a:pt x="54" y="42"/>
                    </a:lnTo>
                    <a:lnTo>
                      <a:pt x="54" y="66"/>
                    </a:lnTo>
                    <a:lnTo>
                      <a:pt x="54" y="54"/>
                    </a:lnTo>
                    <a:lnTo>
                      <a:pt x="54" y="60"/>
                    </a:lnTo>
                    <a:lnTo>
                      <a:pt x="54" y="12"/>
                    </a:lnTo>
                    <a:lnTo>
                      <a:pt x="54" y="84"/>
                    </a:lnTo>
                    <a:lnTo>
                      <a:pt x="54" y="66"/>
                    </a:lnTo>
                    <a:lnTo>
                      <a:pt x="54" y="96"/>
                    </a:lnTo>
                    <a:lnTo>
                      <a:pt x="54" y="84"/>
                    </a:lnTo>
                    <a:lnTo>
                      <a:pt x="54" y="102"/>
                    </a:lnTo>
                    <a:lnTo>
                      <a:pt x="54" y="36"/>
                    </a:lnTo>
                    <a:lnTo>
                      <a:pt x="54" y="84"/>
                    </a:lnTo>
                    <a:lnTo>
                      <a:pt x="54" y="36"/>
                    </a:lnTo>
                    <a:lnTo>
                      <a:pt x="54" y="72"/>
                    </a:lnTo>
                    <a:lnTo>
                      <a:pt x="54" y="42"/>
                    </a:lnTo>
                    <a:lnTo>
                      <a:pt x="54" y="48"/>
                    </a:lnTo>
                    <a:lnTo>
                      <a:pt x="54" y="96"/>
                    </a:lnTo>
                    <a:lnTo>
                      <a:pt x="54" y="42"/>
                    </a:lnTo>
                    <a:lnTo>
                      <a:pt x="54" y="60"/>
                    </a:lnTo>
                    <a:lnTo>
                      <a:pt x="54" y="54"/>
                    </a:lnTo>
                    <a:lnTo>
                      <a:pt x="54" y="60"/>
                    </a:lnTo>
                    <a:lnTo>
                      <a:pt x="54" y="42"/>
                    </a:lnTo>
                    <a:lnTo>
                      <a:pt x="54" y="54"/>
                    </a:lnTo>
                    <a:lnTo>
                      <a:pt x="54" y="54"/>
                    </a:lnTo>
                    <a:lnTo>
                      <a:pt x="54" y="84"/>
                    </a:lnTo>
                    <a:lnTo>
                      <a:pt x="54" y="54"/>
                    </a:lnTo>
                    <a:lnTo>
                      <a:pt x="54" y="24"/>
                    </a:lnTo>
                    <a:lnTo>
                      <a:pt x="54" y="30"/>
                    </a:lnTo>
                    <a:lnTo>
                      <a:pt x="54" y="24"/>
                    </a:lnTo>
                    <a:lnTo>
                      <a:pt x="54" y="54"/>
                    </a:lnTo>
                    <a:lnTo>
                      <a:pt x="54" y="42"/>
                    </a:lnTo>
                    <a:lnTo>
                      <a:pt x="54" y="54"/>
                    </a:lnTo>
                    <a:lnTo>
                      <a:pt x="54" y="90"/>
                    </a:lnTo>
                    <a:lnTo>
                      <a:pt x="54" y="36"/>
                    </a:lnTo>
                    <a:lnTo>
                      <a:pt x="54" y="78"/>
                    </a:lnTo>
                    <a:lnTo>
                      <a:pt x="54" y="78"/>
                    </a:lnTo>
                    <a:lnTo>
                      <a:pt x="54" y="72"/>
                    </a:lnTo>
                    <a:lnTo>
                      <a:pt x="54" y="96"/>
                    </a:lnTo>
                    <a:lnTo>
                      <a:pt x="54" y="48"/>
                    </a:lnTo>
                    <a:lnTo>
                      <a:pt x="54" y="42"/>
                    </a:lnTo>
                    <a:lnTo>
                      <a:pt x="54" y="78"/>
                    </a:lnTo>
                    <a:lnTo>
                      <a:pt x="54" y="66"/>
                    </a:lnTo>
                    <a:lnTo>
                      <a:pt x="54" y="66"/>
                    </a:lnTo>
                    <a:lnTo>
                      <a:pt x="54" y="6"/>
                    </a:lnTo>
                    <a:lnTo>
                      <a:pt x="60" y="54"/>
                    </a:lnTo>
                    <a:lnTo>
                      <a:pt x="60" y="54"/>
                    </a:lnTo>
                    <a:lnTo>
                      <a:pt x="60" y="42"/>
                    </a:lnTo>
                    <a:lnTo>
                      <a:pt x="60" y="78"/>
                    </a:lnTo>
                    <a:lnTo>
                      <a:pt x="60" y="24"/>
                    </a:lnTo>
                    <a:lnTo>
                      <a:pt x="60" y="54"/>
                    </a:lnTo>
                    <a:lnTo>
                      <a:pt x="60" y="72"/>
                    </a:lnTo>
                    <a:lnTo>
                      <a:pt x="60" y="96"/>
                    </a:lnTo>
                    <a:lnTo>
                      <a:pt x="60" y="60"/>
                    </a:lnTo>
                    <a:lnTo>
                      <a:pt x="60" y="66"/>
                    </a:lnTo>
                    <a:lnTo>
                      <a:pt x="60" y="90"/>
                    </a:lnTo>
                    <a:lnTo>
                      <a:pt x="60" y="66"/>
                    </a:lnTo>
                    <a:lnTo>
                      <a:pt x="60" y="72"/>
                    </a:lnTo>
                    <a:lnTo>
                      <a:pt x="60" y="60"/>
                    </a:lnTo>
                    <a:lnTo>
                      <a:pt x="60" y="42"/>
                    </a:lnTo>
                    <a:lnTo>
                      <a:pt x="60" y="72"/>
                    </a:lnTo>
                    <a:lnTo>
                      <a:pt x="60" y="78"/>
                    </a:lnTo>
                    <a:lnTo>
                      <a:pt x="60" y="24"/>
                    </a:lnTo>
                    <a:lnTo>
                      <a:pt x="60" y="90"/>
                    </a:lnTo>
                    <a:lnTo>
                      <a:pt x="60" y="66"/>
                    </a:lnTo>
                    <a:lnTo>
                      <a:pt x="60" y="60"/>
                    </a:lnTo>
                    <a:lnTo>
                      <a:pt x="60" y="42"/>
                    </a:lnTo>
                    <a:lnTo>
                      <a:pt x="60" y="72"/>
                    </a:lnTo>
                    <a:lnTo>
                      <a:pt x="60" y="54"/>
                    </a:lnTo>
                    <a:lnTo>
                      <a:pt x="60" y="30"/>
                    </a:lnTo>
                    <a:lnTo>
                      <a:pt x="60" y="54"/>
                    </a:lnTo>
                    <a:lnTo>
                      <a:pt x="60" y="36"/>
                    </a:lnTo>
                    <a:lnTo>
                      <a:pt x="60" y="66"/>
                    </a:lnTo>
                    <a:lnTo>
                      <a:pt x="60" y="78"/>
                    </a:lnTo>
                    <a:lnTo>
                      <a:pt x="60" y="84"/>
                    </a:lnTo>
                    <a:lnTo>
                      <a:pt x="60" y="90"/>
                    </a:lnTo>
                    <a:lnTo>
                      <a:pt x="60" y="48"/>
                    </a:lnTo>
                    <a:lnTo>
                      <a:pt x="60" y="72"/>
                    </a:lnTo>
                    <a:lnTo>
                      <a:pt x="60" y="48"/>
                    </a:lnTo>
                    <a:lnTo>
                      <a:pt x="60" y="42"/>
                    </a:lnTo>
                    <a:lnTo>
                      <a:pt x="60" y="78"/>
                    </a:lnTo>
                    <a:lnTo>
                      <a:pt x="60" y="90"/>
                    </a:lnTo>
                    <a:lnTo>
                      <a:pt x="60" y="66"/>
                    </a:lnTo>
                    <a:lnTo>
                      <a:pt x="60" y="72"/>
                    </a:lnTo>
                    <a:lnTo>
                      <a:pt x="60" y="66"/>
                    </a:lnTo>
                    <a:lnTo>
                      <a:pt x="60" y="72"/>
                    </a:lnTo>
                    <a:lnTo>
                      <a:pt x="60" y="96"/>
                    </a:lnTo>
                    <a:lnTo>
                      <a:pt x="60" y="30"/>
                    </a:lnTo>
                    <a:lnTo>
                      <a:pt x="60" y="48"/>
                    </a:lnTo>
                    <a:lnTo>
                      <a:pt x="60" y="36"/>
                    </a:lnTo>
                    <a:lnTo>
                      <a:pt x="60" y="78"/>
                    </a:lnTo>
                    <a:lnTo>
                      <a:pt x="60" y="42"/>
                    </a:lnTo>
                    <a:lnTo>
                      <a:pt x="60" y="78"/>
                    </a:lnTo>
                    <a:lnTo>
                      <a:pt x="60" y="48"/>
                    </a:lnTo>
                    <a:lnTo>
                      <a:pt x="60" y="30"/>
                    </a:lnTo>
                    <a:lnTo>
                      <a:pt x="60" y="72"/>
                    </a:lnTo>
                    <a:lnTo>
                      <a:pt x="60" y="48"/>
                    </a:lnTo>
                    <a:lnTo>
                      <a:pt x="60" y="66"/>
                    </a:lnTo>
                    <a:lnTo>
                      <a:pt x="60" y="48"/>
                    </a:lnTo>
                    <a:lnTo>
                      <a:pt x="60" y="36"/>
                    </a:lnTo>
                    <a:lnTo>
                      <a:pt x="60" y="54"/>
                    </a:lnTo>
                    <a:lnTo>
                      <a:pt x="60" y="42"/>
                    </a:lnTo>
                    <a:lnTo>
                      <a:pt x="60" y="42"/>
                    </a:lnTo>
                    <a:lnTo>
                      <a:pt x="60" y="42"/>
                    </a:lnTo>
                    <a:lnTo>
                      <a:pt x="60" y="90"/>
                    </a:lnTo>
                    <a:lnTo>
                      <a:pt x="60" y="6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60"/>
              <p:cNvSpPr>
                <a:spLocks/>
              </p:cNvSpPr>
              <p:nvPr/>
            </p:nvSpPr>
            <p:spPr bwMode="auto">
              <a:xfrm>
                <a:off x="5803900" y="4249738"/>
                <a:ext cx="95250" cy="3905250"/>
              </a:xfrm>
              <a:custGeom>
                <a:avLst/>
                <a:gdLst>
                  <a:gd name="T0" fmla="*/ 0 w 60"/>
                  <a:gd name="T1" fmla="*/ 2430 h 2460"/>
                  <a:gd name="T2" fmla="*/ 0 w 60"/>
                  <a:gd name="T3" fmla="*/ 2388 h 2460"/>
                  <a:gd name="T4" fmla="*/ 6 w 60"/>
                  <a:gd name="T5" fmla="*/ 2382 h 2460"/>
                  <a:gd name="T6" fmla="*/ 6 w 60"/>
                  <a:gd name="T7" fmla="*/ 2418 h 2460"/>
                  <a:gd name="T8" fmla="*/ 6 w 60"/>
                  <a:gd name="T9" fmla="*/ 2388 h 2460"/>
                  <a:gd name="T10" fmla="*/ 6 w 60"/>
                  <a:gd name="T11" fmla="*/ 2382 h 2460"/>
                  <a:gd name="T12" fmla="*/ 6 w 60"/>
                  <a:gd name="T13" fmla="*/ 2382 h 2460"/>
                  <a:gd name="T14" fmla="*/ 6 w 60"/>
                  <a:gd name="T15" fmla="*/ 2394 h 2460"/>
                  <a:gd name="T16" fmla="*/ 6 w 60"/>
                  <a:gd name="T17" fmla="*/ 2394 h 2460"/>
                  <a:gd name="T18" fmla="*/ 12 w 60"/>
                  <a:gd name="T19" fmla="*/ 2412 h 2460"/>
                  <a:gd name="T20" fmla="*/ 12 w 60"/>
                  <a:gd name="T21" fmla="*/ 2394 h 2460"/>
                  <a:gd name="T22" fmla="*/ 12 w 60"/>
                  <a:gd name="T23" fmla="*/ 2412 h 2460"/>
                  <a:gd name="T24" fmla="*/ 12 w 60"/>
                  <a:gd name="T25" fmla="*/ 2388 h 2460"/>
                  <a:gd name="T26" fmla="*/ 12 w 60"/>
                  <a:gd name="T27" fmla="*/ 2364 h 2460"/>
                  <a:gd name="T28" fmla="*/ 12 w 60"/>
                  <a:gd name="T29" fmla="*/ 2400 h 2460"/>
                  <a:gd name="T30" fmla="*/ 18 w 60"/>
                  <a:gd name="T31" fmla="*/ 2442 h 2460"/>
                  <a:gd name="T32" fmla="*/ 18 w 60"/>
                  <a:gd name="T33" fmla="*/ 2406 h 2460"/>
                  <a:gd name="T34" fmla="*/ 18 w 60"/>
                  <a:gd name="T35" fmla="*/ 2388 h 2460"/>
                  <a:gd name="T36" fmla="*/ 18 w 60"/>
                  <a:gd name="T37" fmla="*/ 2412 h 2460"/>
                  <a:gd name="T38" fmla="*/ 18 w 60"/>
                  <a:gd name="T39" fmla="*/ 2388 h 2460"/>
                  <a:gd name="T40" fmla="*/ 18 w 60"/>
                  <a:gd name="T41" fmla="*/ 2442 h 2460"/>
                  <a:gd name="T42" fmla="*/ 24 w 60"/>
                  <a:gd name="T43" fmla="*/ 2418 h 2460"/>
                  <a:gd name="T44" fmla="*/ 24 w 60"/>
                  <a:gd name="T45" fmla="*/ 2394 h 2460"/>
                  <a:gd name="T46" fmla="*/ 24 w 60"/>
                  <a:gd name="T47" fmla="*/ 2388 h 2460"/>
                  <a:gd name="T48" fmla="*/ 24 w 60"/>
                  <a:gd name="T49" fmla="*/ 2388 h 2460"/>
                  <a:gd name="T50" fmla="*/ 24 w 60"/>
                  <a:gd name="T51" fmla="*/ 2412 h 2460"/>
                  <a:gd name="T52" fmla="*/ 24 w 60"/>
                  <a:gd name="T53" fmla="*/ 1872 h 2460"/>
                  <a:gd name="T54" fmla="*/ 24 w 60"/>
                  <a:gd name="T55" fmla="*/ 2376 h 2460"/>
                  <a:gd name="T56" fmla="*/ 30 w 60"/>
                  <a:gd name="T57" fmla="*/ 1518 h 2460"/>
                  <a:gd name="T58" fmla="*/ 30 w 60"/>
                  <a:gd name="T59" fmla="*/ 2340 h 2460"/>
                  <a:gd name="T60" fmla="*/ 30 w 60"/>
                  <a:gd name="T61" fmla="*/ 2268 h 2460"/>
                  <a:gd name="T62" fmla="*/ 30 w 60"/>
                  <a:gd name="T63" fmla="*/ 2340 h 2460"/>
                  <a:gd name="T64" fmla="*/ 30 w 60"/>
                  <a:gd name="T65" fmla="*/ 2406 h 2460"/>
                  <a:gd name="T66" fmla="*/ 30 w 60"/>
                  <a:gd name="T67" fmla="*/ 1674 h 2460"/>
                  <a:gd name="T68" fmla="*/ 36 w 60"/>
                  <a:gd name="T69" fmla="*/ 2412 h 2460"/>
                  <a:gd name="T70" fmla="*/ 36 w 60"/>
                  <a:gd name="T71" fmla="*/ 918 h 2460"/>
                  <a:gd name="T72" fmla="*/ 36 w 60"/>
                  <a:gd name="T73" fmla="*/ 2382 h 2460"/>
                  <a:gd name="T74" fmla="*/ 36 w 60"/>
                  <a:gd name="T75" fmla="*/ 2190 h 2460"/>
                  <a:gd name="T76" fmla="*/ 36 w 60"/>
                  <a:gd name="T77" fmla="*/ 2346 h 2460"/>
                  <a:gd name="T78" fmla="*/ 36 w 60"/>
                  <a:gd name="T79" fmla="*/ 2412 h 2460"/>
                  <a:gd name="T80" fmla="*/ 42 w 60"/>
                  <a:gd name="T81" fmla="*/ 2418 h 2460"/>
                  <a:gd name="T82" fmla="*/ 42 w 60"/>
                  <a:gd name="T83" fmla="*/ 2376 h 2460"/>
                  <a:gd name="T84" fmla="*/ 42 w 60"/>
                  <a:gd name="T85" fmla="*/ 2400 h 2460"/>
                  <a:gd name="T86" fmla="*/ 42 w 60"/>
                  <a:gd name="T87" fmla="*/ 2412 h 2460"/>
                  <a:gd name="T88" fmla="*/ 42 w 60"/>
                  <a:gd name="T89" fmla="*/ 2406 h 2460"/>
                  <a:gd name="T90" fmla="*/ 42 w 60"/>
                  <a:gd name="T91" fmla="*/ 2412 h 2460"/>
                  <a:gd name="T92" fmla="*/ 42 w 60"/>
                  <a:gd name="T93" fmla="*/ 2388 h 2460"/>
                  <a:gd name="T94" fmla="*/ 48 w 60"/>
                  <a:gd name="T95" fmla="*/ 2418 h 2460"/>
                  <a:gd name="T96" fmla="*/ 48 w 60"/>
                  <a:gd name="T97" fmla="*/ 2430 h 2460"/>
                  <a:gd name="T98" fmla="*/ 48 w 60"/>
                  <a:gd name="T99" fmla="*/ 2382 h 2460"/>
                  <a:gd name="T100" fmla="*/ 48 w 60"/>
                  <a:gd name="T101" fmla="*/ 2388 h 2460"/>
                  <a:gd name="T102" fmla="*/ 48 w 60"/>
                  <a:gd name="T103" fmla="*/ 2400 h 2460"/>
                  <a:gd name="T104" fmla="*/ 48 w 60"/>
                  <a:gd name="T105" fmla="*/ 2406 h 2460"/>
                  <a:gd name="T106" fmla="*/ 54 w 60"/>
                  <a:gd name="T107" fmla="*/ 2394 h 2460"/>
                  <a:gd name="T108" fmla="*/ 54 w 60"/>
                  <a:gd name="T109" fmla="*/ 2400 h 2460"/>
                  <a:gd name="T110" fmla="*/ 54 w 60"/>
                  <a:gd name="T111" fmla="*/ 2394 h 2460"/>
                  <a:gd name="T112" fmla="*/ 54 w 60"/>
                  <a:gd name="T113" fmla="*/ 2370 h 2460"/>
                  <a:gd name="T114" fmla="*/ 54 w 60"/>
                  <a:gd name="T115" fmla="*/ 2400 h 2460"/>
                  <a:gd name="T116" fmla="*/ 54 w 60"/>
                  <a:gd name="T117" fmla="*/ 2418 h 2460"/>
                  <a:gd name="T118" fmla="*/ 54 w 60"/>
                  <a:gd name="T119" fmla="*/ 2388 h 2460"/>
                  <a:gd name="T120" fmla="*/ 60 w 60"/>
                  <a:gd name="T121" fmla="*/ 2412 h 2460"/>
                  <a:gd name="T122" fmla="*/ 60 w 60"/>
                  <a:gd name="T123" fmla="*/ 2370 h 2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0" h="2460">
                    <a:moveTo>
                      <a:pt x="0" y="2412"/>
                    </a:moveTo>
                    <a:lnTo>
                      <a:pt x="0" y="2394"/>
                    </a:lnTo>
                    <a:lnTo>
                      <a:pt x="0" y="2394"/>
                    </a:lnTo>
                    <a:lnTo>
                      <a:pt x="0" y="2406"/>
                    </a:lnTo>
                    <a:lnTo>
                      <a:pt x="0" y="2370"/>
                    </a:lnTo>
                    <a:lnTo>
                      <a:pt x="0" y="2400"/>
                    </a:lnTo>
                    <a:lnTo>
                      <a:pt x="0" y="2382"/>
                    </a:lnTo>
                    <a:lnTo>
                      <a:pt x="0" y="2418"/>
                    </a:lnTo>
                    <a:lnTo>
                      <a:pt x="0" y="2412"/>
                    </a:lnTo>
                    <a:lnTo>
                      <a:pt x="0" y="2358"/>
                    </a:lnTo>
                    <a:lnTo>
                      <a:pt x="0" y="2394"/>
                    </a:lnTo>
                    <a:lnTo>
                      <a:pt x="0" y="2394"/>
                    </a:lnTo>
                    <a:lnTo>
                      <a:pt x="0" y="2376"/>
                    </a:lnTo>
                    <a:lnTo>
                      <a:pt x="0" y="2430"/>
                    </a:lnTo>
                    <a:lnTo>
                      <a:pt x="0" y="2364"/>
                    </a:lnTo>
                    <a:lnTo>
                      <a:pt x="0" y="2430"/>
                    </a:lnTo>
                    <a:lnTo>
                      <a:pt x="0" y="2436"/>
                    </a:lnTo>
                    <a:lnTo>
                      <a:pt x="0" y="2382"/>
                    </a:lnTo>
                    <a:lnTo>
                      <a:pt x="0" y="2406"/>
                    </a:lnTo>
                    <a:lnTo>
                      <a:pt x="0" y="2388"/>
                    </a:lnTo>
                    <a:lnTo>
                      <a:pt x="0" y="2376"/>
                    </a:lnTo>
                    <a:lnTo>
                      <a:pt x="0" y="2418"/>
                    </a:lnTo>
                    <a:lnTo>
                      <a:pt x="0" y="2376"/>
                    </a:lnTo>
                    <a:lnTo>
                      <a:pt x="0" y="2394"/>
                    </a:lnTo>
                    <a:lnTo>
                      <a:pt x="0" y="2382"/>
                    </a:lnTo>
                    <a:lnTo>
                      <a:pt x="0" y="2418"/>
                    </a:lnTo>
                    <a:lnTo>
                      <a:pt x="0" y="2364"/>
                    </a:lnTo>
                    <a:lnTo>
                      <a:pt x="0" y="2418"/>
                    </a:lnTo>
                    <a:lnTo>
                      <a:pt x="0" y="2370"/>
                    </a:lnTo>
                    <a:lnTo>
                      <a:pt x="0" y="2424"/>
                    </a:lnTo>
                    <a:lnTo>
                      <a:pt x="0" y="2442"/>
                    </a:lnTo>
                    <a:lnTo>
                      <a:pt x="0" y="2388"/>
                    </a:lnTo>
                    <a:lnTo>
                      <a:pt x="0" y="2436"/>
                    </a:lnTo>
                    <a:lnTo>
                      <a:pt x="0" y="2412"/>
                    </a:lnTo>
                    <a:lnTo>
                      <a:pt x="0" y="2388"/>
                    </a:lnTo>
                    <a:lnTo>
                      <a:pt x="0" y="2370"/>
                    </a:lnTo>
                    <a:lnTo>
                      <a:pt x="0" y="2382"/>
                    </a:lnTo>
                    <a:lnTo>
                      <a:pt x="0" y="2376"/>
                    </a:lnTo>
                    <a:lnTo>
                      <a:pt x="0" y="2394"/>
                    </a:lnTo>
                    <a:lnTo>
                      <a:pt x="0" y="2394"/>
                    </a:lnTo>
                    <a:lnTo>
                      <a:pt x="0" y="2394"/>
                    </a:lnTo>
                    <a:lnTo>
                      <a:pt x="0" y="2376"/>
                    </a:lnTo>
                    <a:lnTo>
                      <a:pt x="6" y="2406"/>
                    </a:lnTo>
                    <a:lnTo>
                      <a:pt x="6" y="2388"/>
                    </a:lnTo>
                    <a:lnTo>
                      <a:pt x="6" y="2394"/>
                    </a:lnTo>
                    <a:lnTo>
                      <a:pt x="6" y="2370"/>
                    </a:lnTo>
                    <a:lnTo>
                      <a:pt x="6" y="2412"/>
                    </a:lnTo>
                    <a:lnTo>
                      <a:pt x="6" y="2382"/>
                    </a:lnTo>
                    <a:lnTo>
                      <a:pt x="6" y="2376"/>
                    </a:lnTo>
                    <a:lnTo>
                      <a:pt x="6" y="2400"/>
                    </a:lnTo>
                    <a:lnTo>
                      <a:pt x="6" y="2400"/>
                    </a:lnTo>
                    <a:lnTo>
                      <a:pt x="6" y="2418"/>
                    </a:lnTo>
                    <a:lnTo>
                      <a:pt x="6" y="2430"/>
                    </a:lnTo>
                    <a:lnTo>
                      <a:pt x="6" y="2394"/>
                    </a:lnTo>
                    <a:lnTo>
                      <a:pt x="6" y="2376"/>
                    </a:lnTo>
                    <a:lnTo>
                      <a:pt x="6" y="2424"/>
                    </a:lnTo>
                    <a:lnTo>
                      <a:pt x="6" y="2400"/>
                    </a:lnTo>
                    <a:lnTo>
                      <a:pt x="6" y="2448"/>
                    </a:lnTo>
                    <a:lnTo>
                      <a:pt x="6" y="2412"/>
                    </a:lnTo>
                    <a:lnTo>
                      <a:pt x="6" y="2406"/>
                    </a:lnTo>
                    <a:lnTo>
                      <a:pt x="6" y="2412"/>
                    </a:lnTo>
                    <a:lnTo>
                      <a:pt x="6" y="2382"/>
                    </a:lnTo>
                    <a:lnTo>
                      <a:pt x="6" y="2388"/>
                    </a:lnTo>
                    <a:lnTo>
                      <a:pt x="6" y="2418"/>
                    </a:lnTo>
                    <a:lnTo>
                      <a:pt x="6" y="2400"/>
                    </a:lnTo>
                    <a:lnTo>
                      <a:pt x="6" y="2430"/>
                    </a:lnTo>
                    <a:lnTo>
                      <a:pt x="6" y="2376"/>
                    </a:lnTo>
                    <a:lnTo>
                      <a:pt x="6" y="2412"/>
                    </a:lnTo>
                    <a:lnTo>
                      <a:pt x="6" y="2406"/>
                    </a:lnTo>
                    <a:lnTo>
                      <a:pt x="6" y="2376"/>
                    </a:lnTo>
                    <a:lnTo>
                      <a:pt x="6" y="2418"/>
                    </a:lnTo>
                    <a:lnTo>
                      <a:pt x="6" y="2406"/>
                    </a:lnTo>
                    <a:lnTo>
                      <a:pt x="6" y="2400"/>
                    </a:lnTo>
                    <a:lnTo>
                      <a:pt x="6" y="2424"/>
                    </a:lnTo>
                    <a:lnTo>
                      <a:pt x="6" y="2382"/>
                    </a:lnTo>
                    <a:lnTo>
                      <a:pt x="6" y="2424"/>
                    </a:lnTo>
                    <a:lnTo>
                      <a:pt x="6" y="2400"/>
                    </a:lnTo>
                    <a:lnTo>
                      <a:pt x="6" y="2418"/>
                    </a:lnTo>
                    <a:lnTo>
                      <a:pt x="6" y="2412"/>
                    </a:lnTo>
                    <a:lnTo>
                      <a:pt x="6" y="2388"/>
                    </a:lnTo>
                    <a:lnTo>
                      <a:pt x="6" y="2418"/>
                    </a:lnTo>
                    <a:lnTo>
                      <a:pt x="6" y="2430"/>
                    </a:lnTo>
                    <a:lnTo>
                      <a:pt x="6" y="2412"/>
                    </a:lnTo>
                    <a:lnTo>
                      <a:pt x="6" y="2424"/>
                    </a:lnTo>
                    <a:lnTo>
                      <a:pt x="6" y="2400"/>
                    </a:lnTo>
                    <a:lnTo>
                      <a:pt x="6" y="2388"/>
                    </a:lnTo>
                    <a:lnTo>
                      <a:pt x="6" y="2418"/>
                    </a:lnTo>
                    <a:lnTo>
                      <a:pt x="6" y="2406"/>
                    </a:lnTo>
                    <a:lnTo>
                      <a:pt x="6" y="2418"/>
                    </a:lnTo>
                    <a:lnTo>
                      <a:pt x="6" y="2418"/>
                    </a:lnTo>
                    <a:lnTo>
                      <a:pt x="6" y="2418"/>
                    </a:lnTo>
                    <a:lnTo>
                      <a:pt x="6" y="2400"/>
                    </a:lnTo>
                    <a:lnTo>
                      <a:pt x="6" y="2394"/>
                    </a:lnTo>
                    <a:lnTo>
                      <a:pt x="6" y="2394"/>
                    </a:lnTo>
                    <a:lnTo>
                      <a:pt x="6" y="2400"/>
                    </a:lnTo>
                    <a:lnTo>
                      <a:pt x="6" y="2382"/>
                    </a:lnTo>
                    <a:lnTo>
                      <a:pt x="6" y="2400"/>
                    </a:lnTo>
                    <a:lnTo>
                      <a:pt x="6" y="2442"/>
                    </a:lnTo>
                    <a:lnTo>
                      <a:pt x="6" y="2406"/>
                    </a:lnTo>
                    <a:lnTo>
                      <a:pt x="6" y="2394"/>
                    </a:lnTo>
                    <a:lnTo>
                      <a:pt x="6" y="2436"/>
                    </a:lnTo>
                    <a:lnTo>
                      <a:pt x="6" y="2412"/>
                    </a:lnTo>
                    <a:lnTo>
                      <a:pt x="6" y="2418"/>
                    </a:lnTo>
                    <a:lnTo>
                      <a:pt x="6" y="2406"/>
                    </a:lnTo>
                    <a:lnTo>
                      <a:pt x="6" y="2406"/>
                    </a:lnTo>
                    <a:lnTo>
                      <a:pt x="6" y="2406"/>
                    </a:lnTo>
                    <a:lnTo>
                      <a:pt x="6" y="2418"/>
                    </a:lnTo>
                    <a:lnTo>
                      <a:pt x="6" y="2412"/>
                    </a:lnTo>
                    <a:lnTo>
                      <a:pt x="6" y="2400"/>
                    </a:lnTo>
                    <a:lnTo>
                      <a:pt x="6" y="2376"/>
                    </a:lnTo>
                    <a:lnTo>
                      <a:pt x="6" y="2424"/>
                    </a:lnTo>
                    <a:lnTo>
                      <a:pt x="6" y="2382"/>
                    </a:lnTo>
                    <a:lnTo>
                      <a:pt x="6" y="2400"/>
                    </a:lnTo>
                    <a:lnTo>
                      <a:pt x="6" y="2400"/>
                    </a:lnTo>
                    <a:lnTo>
                      <a:pt x="6" y="2406"/>
                    </a:lnTo>
                    <a:lnTo>
                      <a:pt x="6" y="2424"/>
                    </a:lnTo>
                    <a:lnTo>
                      <a:pt x="6" y="2370"/>
                    </a:lnTo>
                    <a:lnTo>
                      <a:pt x="6" y="2388"/>
                    </a:lnTo>
                    <a:lnTo>
                      <a:pt x="6" y="2436"/>
                    </a:lnTo>
                    <a:lnTo>
                      <a:pt x="6" y="2400"/>
                    </a:lnTo>
                    <a:lnTo>
                      <a:pt x="6" y="2418"/>
                    </a:lnTo>
                    <a:lnTo>
                      <a:pt x="6" y="2418"/>
                    </a:lnTo>
                    <a:lnTo>
                      <a:pt x="6" y="2388"/>
                    </a:lnTo>
                    <a:lnTo>
                      <a:pt x="6" y="2412"/>
                    </a:lnTo>
                    <a:lnTo>
                      <a:pt x="6" y="2370"/>
                    </a:lnTo>
                    <a:lnTo>
                      <a:pt x="6" y="2400"/>
                    </a:lnTo>
                    <a:lnTo>
                      <a:pt x="6" y="2412"/>
                    </a:lnTo>
                    <a:lnTo>
                      <a:pt x="6" y="2394"/>
                    </a:lnTo>
                    <a:lnTo>
                      <a:pt x="6" y="2418"/>
                    </a:lnTo>
                    <a:lnTo>
                      <a:pt x="6" y="2376"/>
                    </a:lnTo>
                    <a:lnTo>
                      <a:pt x="6" y="2418"/>
                    </a:lnTo>
                    <a:lnTo>
                      <a:pt x="6" y="2430"/>
                    </a:lnTo>
                    <a:lnTo>
                      <a:pt x="6" y="2418"/>
                    </a:lnTo>
                    <a:lnTo>
                      <a:pt x="6" y="2370"/>
                    </a:lnTo>
                    <a:lnTo>
                      <a:pt x="6" y="2448"/>
                    </a:lnTo>
                    <a:lnTo>
                      <a:pt x="6" y="2370"/>
                    </a:lnTo>
                    <a:lnTo>
                      <a:pt x="6" y="2364"/>
                    </a:lnTo>
                    <a:lnTo>
                      <a:pt x="6" y="2436"/>
                    </a:lnTo>
                    <a:lnTo>
                      <a:pt x="6" y="2424"/>
                    </a:lnTo>
                    <a:lnTo>
                      <a:pt x="6" y="2406"/>
                    </a:lnTo>
                    <a:lnTo>
                      <a:pt x="6" y="2400"/>
                    </a:lnTo>
                    <a:lnTo>
                      <a:pt x="6" y="2376"/>
                    </a:lnTo>
                    <a:lnTo>
                      <a:pt x="6" y="2400"/>
                    </a:lnTo>
                    <a:lnTo>
                      <a:pt x="6" y="2394"/>
                    </a:lnTo>
                    <a:lnTo>
                      <a:pt x="12" y="2412"/>
                    </a:lnTo>
                    <a:lnTo>
                      <a:pt x="12" y="2388"/>
                    </a:lnTo>
                    <a:lnTo>
                      <a:pt x="12" y="2388"/>
                    </a:lnTo>
                    <a:lnTo>
                      <a:pt x="12" y="2412"/>
                    </a:lnTo>
                    <a:lnTo>
                      <a:pt x="12" y="2448"/>
                    </a:lnTo>
                    <a:lnTo>
                      <a:pt x="12" y="2394"/>
                    </a:lnTo>
                    <a:lnTo>
                      <a:pt x="12" y="2424"/>
                    </a:lnTo>
                    <a:lnTo>
                      <a:pt x="12" y="2436"/>
                    </a:lnTo>
                    <a:lnTo>
                      <a:pt x="12" y="2370"/>
                    </a:lnTo>
                    <a:lnTo>
                      <a:pt x="12" y="2400"/>
                    </a:lnTo>
                    <a:lnTo>
                      <a:pt x="12" y="2412"/>
                    </a:lnTo>
                    <a:lnTo>
                      <a:pt x="12" y="2400"/>
                    </a:lnTo>
                    <a:lnTo>
                      <a:pt x="12" y="2412"/>
                    </a:lnTo>
                    <a:lnTo>
                      <a:pt x="12" y="2406"/>
                    </a:lnTo>
                    <a:lnTo>
                      <a:pt x="12" y="2412"/>
                    </a:lnTo>
                    <a:lnTo>
                      <a:pt x="12" y="2412"/>
                    </a:lnTo>
                    <a:lnTo>
                      <a:pt x="12" y="2400"/>
                    </a:lnTo>
                    <a:lnTo>
                      <a:pt x="12" y="2388"/>
                    </a:lnTo>
                    <a:lnTo>
                      <a:pt x="12" y="2388"/>
                    </a:lnTo>
                    <a:lnTo>
                      <a:pt x="12" y="2424"/>
                    </a:lnTo>
                    <a:lnTo>
                      <a:pt x="12" y="2400"/>
                    </a:lnTo>
                    <a:lnTo>
                      <a:pt x="12" y="2376"/>
                    </a:lnTo>
                    <a:lnTo>
                      <a:pt x="12" y="2370"/>
                    </a:lnTo>
                    <a:lnTo>
                      <a:pt x="12" y="2400"/>
                    </a:lnTo>
                    <a:lnTo>
                      <a:pt x="12" y="2394"/>
                    </a:lnTo>
                    <a:lnTo>
                      <a:pt x="12" y="2442"/>
                    </a:lnTo>
                    <a:lnTo>
                      <a:pt x="12" y="2400"/>
                    </a:lnTo>
                    <a:lnTo>
                      <a:pt x="12" y="2424"/>
                    </a:lnTo>
                    <a:lnTo>
                      <a:pt x="12" y="2370"/>
                    </a:lnTo>
                    <a:lnTo>
                      <a:pt x="12" y="2436"/>
                    </a:lnTo>
                    <a:lnTo>
                      <a:pt x="12" y="2358"/>
                    </a:lnTo>
                    <a:lnTo>
                      <a:pt x="12" y="2394"/>
                    </a:lnTo>
                    <a:lnTo>
                      <a:pt x="12" y="2412"/>
                    </a:lnTo>
                    <a:lnTo>
                      <a:pt x="12" y="2394"/>
                    </a:lnTo>
                    <a:lnTo>
                      <a:pt x="12" y="2412"/>
                    </a:lnTo>
                    <a:lnTo>
                      <a:pt x="12" y="2382"/>
                    </a:lnTo>
                    <a:lnTo>
                      <a:pt x="12" y="2412"/>
                    </a:lnTo>
                    <a:lnTo>
                      <a:pt x="12" y="2376"/>
                    </a:lnTo>
                    <a:lnTo>
                      <a:pt x="12" y="2370"/>
                    </a:lnTo>
                    <a:lnTo>
                      <a:pt x="12" y="2400"/>
                    </a:lnTo>
                    <a:lnTo>
                      <a:pt x="12" y="2406"/>
                    </a:lnTo>
                    <a:lnTo>
                      <a:pt x="12" y="2406"/>
                    </a:lnTo>
                    <a:lnTo>
                      <a:pt x="12" y="2430"/>
                    </a:lnTo>
                    <a:lnTo>
                      <a:pt x="12" y="2394"/>
                    </a:lnTo>
                    <a:lnTo>
                      <a:pt x="12" y="2352"/>
                    </a:lnTo>
                    <a:lnTo>
                      <a:pt x="12" y="2430"/>
                    </a:lnTo>
                    <a:lnTo>
                      <a:pt x="12" y="2430"/>
                    </a:lnTo>
                    <a:lnTo>
                      <a:pt x="12" y="2412"/>
                    </a:lnTo>
                    <a:lnTo>
                      <a:pt x="12" y="2430"/>
                    </a:lnTo>
                    <a:lnTo>
                      <a:pt x="12" y="2394"/>
                    </a:lnTo>
                    <a:lnTo>
                      <a:pt x="12" y="2406"/>
                    </a:lnTo>
                    <a:lnTo>
                      <a:pt x="12" y="2394"/>
                    </a:lnTo>
                    <a:lnTo>
                      <a:pt x="12" y="2436"/>
                    </a:lnTo>
                    <a:lnTo>
                      <a:pt x="12" y="2394"/>
                    </a:lnTo>
                    <a:lnTo>
                      <a:pt x="12" y="2424"/>
                    </a:lnTo>
                    <a:lnTo>
                      <a:pt x="12" y="2436"/>
                    </a:lnTo>
                    <a:lnTo>
                      <a:pt x="12" y="2412"/>
                    </a:lnTo>
                    <a:lnTo>
                      <a:pt x="12" y="2400"/>
                    </a:lnTo>
                    <a:lnTo>
                      <a:pt x="12" y="2424"/>
                    </a:lnTo>
                    <a:lnTo>
                      <a:pt x="12" y="2400"/>
                    </a:lnTo>
                    <a:lnTo>
                      <a:pt x="12" y="2412"/>
                    </a:lnTo>
                    <a:lnTo>
                      <a:pt x="12" y="2400"/>
                    </a:lnTo>
                    <a:lnTo>
                      <a:pt x="12" y="2418"/>
                    </a:lnTo>
                    <a:lnTo>
                      <a:pt x="12" y="2388"/>
                    </a:lnTo>
                    <a:lnTo>
                      <a:pt x="12" y="2400"/>
                    </a:lnTo>
                    <a:lnTo>
                      <a:pt x="12" y="2412"/>
                    </a:lnTo>
                    <a:lnTo>
                      <a:pt x="12" y="2388"/>
                    </a:lnTo>
                    <a:lnTo>
                      <a:pt x="12" y="2454"/>
                    </a:lnTo>
                    <a:lnTo>
                      <a:pt x="12" y="2394"/>
                    </a:lnTo>
                    <a:lnTo>
                      <a:pt x="12" y="2382"/>
                    </a:lnTo>
                    <a:lnTo>
                      <a:pt x="12" y="2436"/>
                    </a:lnTo>
                    <a:lnTo>
                      <a:pt x="12" y="2412"/>
                    </a:lnTo>
                    <a:lnTo>
                      <a:pt x="12" y="2400"/>
                    </a:lnTo>
                    <a:lnTo>
                      <a:pt x="12" y="2406"/>
                    </a:lnTo>
                    <a:lnTo>
                      <a:pt x="12" y="2406"/>
                    </a:lnTo>
                    <a:lnTo>
                      <a:pt x="12" y="2424"/>
                    </a:lnTo>
                    <a:lnTo>
                      <a:pt x="12" y="2394"/>
                    </a:lnTo>
                    <a:lnTo>
                      <a:pt x="12" y="2394"/>
                    </a:lnTo>
                    <a:lnTo>
                      <a:pt x="12" y="2418"/>
                    </a:lnTo>
                    <a:lnTo>
                      <a:pt x="12" y="2364"/>
                    </a:lnTo>
                    <a:lnTo>
                      <a:pt x="12" y="2424"/>
                    </a:lnTo>
                    <a:lnTo>
                      <a:pt x="12" y="2412"/>
                    </a:lnTo>
                    <a:lnTo>
                      <a:pt x="12" y="2418"/>
                    </a:lnTo>
                    <a:lnTo>
                      <a:pt x="12" y="2412"/>
                    </a:lnTo>
                    <a:lnTo>
                      <a:pt x="12" y="2418"/>
                    </a:lnTo>
                    <a:lnTo>
                      <a:pt x="12" y="2370"/>
                    </a:lnTo>
                    <a:lnTo>
                      <a:pt x="12" y="2370"/>
                    </a:lnTo>
                    <a:lnTo>
                      <a:pt x="12" y="2364"/>
                    </a:lnTo>
                    <a:lnTo>
                      <a:pt x="12" y="2436"/>
                    </a:lnTo>
                    <a:lnTo>
                      <a:pt x="12" y="2424"/>
                    </a:lnTo>
                    <a:lnTo>
                      <a:pt x="12" y="2418"/>
                    </a:lnTo>
                    <a:lnTo>
                      <a:pt x="12" y="2406"/>
                    </a:lnTo>
                    <a:lnTo>
                      <a:pt x="12" y="2376"/>
                    </a:lnTo>
                    <a:lnTo>
                      <a:pt x="12" y="2394"/>
                    </a:lnTo>
                    <a:lnTo>
                      <a:pt x="12" y="2400"/>
                    </a:lnTo>
                    <a:lnTo>
                      <a:pt x="12" y="2400"/>
                    </a:lnTo>
                    <a:lnTo>
                      <a:pt x="12" y="2412"/>
                    </a:lnTo>
                    <a:lnTo>
                      <a:pt x="12" y="2352"/>
                    </a:lnTo>
                    <a:lnTo>
                      <a:pt x="12" y="2424"/>
                    </a:lnTo>
                    <a:lnTo>
                      <a:pt x="12" y="2376"/>
                    </a:lnTo>
                    <a:lnTo>
                      <a:pt x="12" y="2406"/>
                    </a:lnTo>
                    <a:lnTo>
                      <a:pt x="12" y="2370"/>
                    </a:lnTo>
                    <a:lnTo>
                      <a:pt x="18" y="2400"/>
                    </a:lnTo>
                    <a:lnTo>
                      <a:pt x="18" y="2376"/>
                    </a:lnTo>
                    <a:lnTo>
                      <a:pt x="18" y="2382"/>
                    </a:lnTo>
                    <a:lnTo>
                      <a:pt x="18" y="2418"/>
                    </a:lnTo>
                    <a:lnTo>
                      <a:pt x="18" y="2412"/>
                    </a:lnTo>
                    <a:lnTo>
                      <a:pt x="18" y="2400"/>
                    </a:lnTo>
                    <a:lnTo>
                      <a:pt x="18" y="2406"/>
                    </a:lnTo>
                    <a:lnTo>
                      <a:pt x="18" y="2394"/>
                    </a:lnTo>
                    <a:lnTo>
                      <a:pt x="18" y="2394"/>
                    </a:lnTo>
                    <a:lnTo>
                      <a:pt x="18" y="2442"/>
                    </a:lnTo>
                    <a:lnTo>
                      <a:pt x="18" y="2394"/>
                    </a:lnTo>
                    <a:lnTo>
                      <a:pt x="18" y="2424"/>
                    </a:lnTo>
                    <a:lnTo>
                      <a:pt x="18" y="2400"/>
                    </a:lnTo>
                    <a:lnTo>
                      <a:pt x="18" y="2394"/>
                    </a:lnTo>
                    <a:lnTo>
                      <a:pt x="18" y="2418"/>
                    </a:lnTo>
                    <a:lnTo>
                      <a:pt x="18" y="2412"/>
                    </a:lnTo>
                    <a:lnTo>
                      <a:pt x="18" y="2418"/>
                    </a:lnTo>
                    <a:lnTo>
                      <a:pt x="18" y="2418"/>
                    </a:lnTo>
                    <a:lnTo>
                      <a:pt x="18" y="2394"/>
                    </a:lnTo>
                    <a:lnTo>
                      <a:pt x="18" y="2400"/>
                    </a:lnTo>
                    <a:lnTo>
                      <a:pt x="18" y="2418"/>
                    </a:lnTo>
                    <a:lnTo>
                      <a:pt x="18" y="2394"/>
                    </a:lnTo>
                    <a:lnTo>
                      <a:pt x="18" y="2394"/>
                    </a:lnTo>
                    <a:lnTo>
                      <a:pt x="18" y="2412"/>
                    </a:lnTo>
                    <a:lnTo>
                      <a:pt x="18" y="2376"/>
                    </a:lnTo>
                    <a:lnTo>
                      <a:pt x="18" y="2406"/>
                    </a:lnTo>
                    <a:lnTo>
                      <a:pt x="18" y="2418"/>
                    </a:lnTo>
                    <a:lnTo>
                      <a:pt x="18" y="2394"/>
                    </a:lnTo>
                    <a:lnTo>
                      <a:pt x="18" y="2394"/>
                    </a:lnTo>
                    <a:lnTo>
                      <a:pt x="18" y="2412"/>
                    </a:lnTo>
                    <a:lnTo>
                      <a:pt x="18" y="2412"/>
                    </a:lnTo>
                    <a:lnTo>
                      <a:pt x="18" y="2412"/>
                    </a:lnTo>
                    <a:lnTo>
                      <a:pt x="18" y="2406"/>
                    </a:lnTo>
                    <a:lnTo>
                      <a:pt x="18" y="2406"/>
                    </a:lnTo>
                    <a:lnTo>
                      <a:pt x="18" y="2406"/>
                    </a:lnTo>
                    <a:lnTo>
                      <a:pt x="18" y="2442"/>
                    </a:lnTo>
                    <a:lnTo>
                      <a:pt x="18" y="2412"/>
                    </a:lnTo>
                    <a:lnTo>
                      <a:pt x="18" y="2460"/>
                    </a:lnTo>
                    <a:lnTo>
                      <a:pt x="18" y="2400"/>
                    </a:lnTo>
                    <a:lnTo>
                      <a:pt x="18" y="2418"/>
                    </a:lnTo>
                    <a:lnTo>
                      <a:pt x="18" y="2394"/>
                    </a:lnTo>
                    <a:lnTo>
                      <a:pt x="18" y="2388"/>
                    </a:lnTo>
                    <a:lnTo>
                      <a:pt x="18" y="2394"/>
                    </a:lnTo>
                    <a:lnTo>
                      <a:pt x="18" y="2394"/>
                    </a:lnTo>
                    <a:lnTo>
                      <a:pt x="18" y="2424"/>
                    </a:lnTo>
                    <a:lnTo>
                      <a:pt x="18" y="2454"/>
                    </a:lnTo>
                    <a:lnTo>
                      <a:pt x="18" y="2406"/>
                    </a:lnTo>
                    <a:lnTo>
                      <a:pt x="18" y="2394"/>
                    </a:lnTo>
                    <a:lnTo>
                      <a:pt x="18" y="2406"/>
                    </a:lnTo>
                    <a:lnTo>
                      <a:pt x="18" y="2418"/>
                    </a:lnTo>
                    <a:lnTo>
                      <a:pt x="18" y="2400"/>
                    </a:lnTo>
                    <a:lnTo>
                      <a:pt x="18" y="2442"/>
                    </a:lnTo>
                    <a:lnTo>
                      <a:pt x="18" y="2358"/>
                    </a:lnTo>
                    <a:lnTo>
                      <a:pt x="18" y="2412"/>
                    </a:lnTo>
                    <a:lnTo>
                      <a:pt x="18" y="2400"/>
                    </a:lnTo>
                    <a:lnTo>
                      <a:pt x="18" y="2406"/>
                    </a:lnTo>
                    <a:lnTo>
                      <a:pt x="18" y="2394"/>
                    </a:lnTo>
                    <a:lnTo>
                      <a:pt x="18" y="2412"/>
                    </a:lnTo>
                    <a:lnTo>
                      <a:pt x="18" y="2400"/>
                    </a:lnTo>
                    <a:lnTo>
                      <a:pt x="18" y="2412"/>
                    </a:lnTo>
                    <a:lnTo>
                      <a:pt x="18" y="2394"/>
                    </a:lnTo>
                    <a:lnTo>
                      <a:pt x="18" y="2406"/>
                    </a:lnTo>
                    <a:lnTo>
                      <a:pt x="18" y="2394"/>
                    </a:lnTo>
                    <a:lnTo>
                      <a:pt x="18" y="2424"/>
                    </a:lnTo>
                    <a:lnTo>
                      <a:pt x="18" y="2406"/>
                    </a:lnTo>
                    <a:lnTo>
                      <a:pt x="18" y="2400"/>
                    </a:lnTo>
                    <a:lnTo>
                      <a:pt x="18" y="2424"/>
                    </a:lnTo>
                    <a:lnTo>
                      <a:pt x="18" y="2394"/>
                    </a:lnTo>
                    <a:lnTo>
                      <a:pt x="18" y="2430"/>
                    </a:lnTo>
                    <a:lnTo>
                      <a:pt x="18" y="2400"/>
                    </a:lnTo>
                    <a:lnTo>
                      <a:pt x="18" y="2400"/>
                    </a:lnTo>
                    <a:lnTo>
                      <a:pt x="18" y="2388"/>
                    </a:lnTo>
                    <a:lnTo>
                      <a:pt x="18" y="2388"/>
                    </a:lnTo>
                    <a:lnTo>
                      <a:pt x="18" y="2388"/>
                    </a:lnTo>
                    <a:lnTo>
                      <a:pt x="18" y="2400"/>
                    </a:lnTo>
                    <a:lnTo>
                      <a:pt x="18" y="2418"/>
                    </a:lnTo>
                    <a:lnTo>
                      <a:pt x="18" y="2424"/>
                    </a:lnTo>
                    <a:lnTo>
                      <a:pt x="18" y="2400"/>
                    </a:lnTo>
                    <a:lnTo>
                      <a:pt x="18" y="2406"/>
                    </a:lnTo>
                    <a:lnTo>
                      <a:pt x="18" y="2412"/>
                    </a:lnTo>
                    <a:lnTo>
                      <a:pt x="18" y="2418"/>
                    </a:lnTo>
                    <a:lnTo>
                      <a:pt x="18" y="2370"/>
                    </a:lnTo>
                    <a:lnTo>
                      <a:pt x="18" y="2406"/>
                    </a:lnTo>
                    <a:lnTo>
                      <a:pt x="18" y="2418"/>
                    </a:lnTo>
                    <a:lnTo>
                      <a:pt x="18" y="2400"/>
                    </a:lnTo>
                    <a:lnTo>
                      <a:pt x="18" y="2400"/>
                    </a:lnTo>
                    <a:lnTo>
                      <a:pt x="18" y="2394"/>
                    </a:lnTo>
                    <a:lnTo>
                      <a:pt x="18" y="2412"/>
                    </a:lnTo>
                    <a:lnTo>
                      <a:pt x="18" y="2370"/>
                    </a:lnTo>
                    <a:lnTo>
                      <a:pt x="18" y="2442"/>
                    </a:lnTo>
                    <a:lnTo>
                      <a:pt x="18" y="2406"/>
                    </a:lnTo>
                    <a:lnTo>
                      <a:pt x="18" y="2376"/>
                    </a:lnTo>
                    <a:lnTo>
                      <a:pt x="18" y="2430"/>
                    </a:lnTo>
                    <a:lnTo>
                      <a:pt x="18" y="2418"/>
                    </a:lnTo>
                    <a:lnTo>
                      <a:pt x="18" y="2400"/>
                    </a:lnTo>
                    <a:lnTo>
                      <a:pt x="18" y="2418"/>
                    </a:lnTo>
                    <a:lnTo>
                      <a:pt x="18" y="2388"/>
                    </a:lnTo>
                    <a:lnTo>
                      <a:pt x="18" y="2370"/>
                    </a:lnTo>
                    <a:lnTo>
                      <a:pt x="18" y="2436"/>
                    </a:lnTo>
                    <a:lnTo>
                      <a:pt x="18" y="2388"/>
                    </a:lnTo>
                    <a:lnTo>
                      <a:pt x="18" y="2382"/>
                    </a:lnTo>
                    <a:lnTo>
                      <a:pt x="18" y="2388"/>
                    </a:lnTo>
                    <a:lnTo>
                      <a:pt x="18" y="2388"/>
                    </a:lnTo>
                    <a:lnTo>
                      <a:pt x="24" y="2382"/>
                    </a:lnTo>
                    <a:lnTo>
                      <a:pt x="24" y="2406"/>
                    </a:lnTo>
                    <a:lnTo>
                      <a:pt x="24" y="2418"/>
                    </a:lnTo>
                    <a:lnTo>
                      <a:pt x="24" y="2412"/>
                    </a:lnTo>
                    <a:lnTo>
                      <a:pt x="24" y="2394"/>
                    </a:lnTo>
                    <a:lnTo>
                      <a:pt x="24" y="2412"/>
                    </a:lnTo>
                    <a:lnTo>
                      <a:pt x="24" y="2394"/>
                    </a:lnTo>
                    <a:lnTo>
                      <a:pt x="24" y="2406"/>
                    </a:lnTo>
                    <a:lnTo>
                      <a:pt x="24" y="2382"/>
                    </a:lnTo>
                    <a:lnTo>
                      <a:pt x="24" y="2388"/>
                    </a:lnTo>
                    <a:lnTo>
                      <a:pt x="24" y="2412"/>
                    </a:lnTo>
                    <a:lnTo>
                      <a:pt x="24" y="2412"/>
                    </a:lnTo>
                    <a:lnTo>
                      <a:pt x="24" y="2424"/>
                    </a:lnTo>
                    <a:lnTo>
                      <a:pt x="24" y="2430"/>
                    </a:lnTo>
                    <a:lnTo>
                      <a:pt x="24" y="2424"/>
                    </a:lnTo>
                    <a:lnTo>
                      <a:pt x="24" y="2394"/>
                    </a:lnTo>
                    <a:lnTo>
                      <a:pt x="24" y="2418"/>
                    </a:lnTo>
                    <a:lnTo>
                      <a:pt x="24" y="2406"/>
                    </a:lnTo>
                    <a:lnTo>
                      <a:pt x="24" y="2394"/>
                    </a:lnTo>
                    <a:lnTo>
                      <a:pt x="24" y="2424"/>
                    </a:lnTo>
                    <a:lnTo>
                      <a:pt x="24" y="2400"/>
                    </a:lnTo>
                    <a:lnTo>
                      <a:pt x="24" y="2376"/>
                    </a:lnTo>
                    <a:lnTo>
                      <a:pt x="24" y="2376"/>
                    </a:lnTo>
                    <a:lnTo>
                      <a:pt x="24" y="2436"/>
                    </a:lnTo>
                    <a:lnTo>
                      <a:pt x="24" y="2394"/>
                    </a:lnTo>
                    <a:lnTo>
                      <a:pt x="24" y="2388"/>
                    </a:lnTo>
                    <a:lnTo>
                      <a:pt x="24" y="2412"/>
                    </a:lnTo>
                    <a:lnTo>
                      <a:pt x="24" y="2364"/>
                    </a:lnTo>
                    <a:lnTo>
                      <a:pt x="24" y="2424"/>
                    </a:lnTo>
                    <a:lnTo>
                      <a:pt x="24" y="2412"/>
                    </a:lnTo>
                    <a:lnTo>
                      <a:pt x="24" y="2412"/>
                    </a:lnTo>
                    <a:lnTo>
                      <a:pt x="24" y="2376"/>
                    </a:lnTo>
                    <a:lnTo>
                      <a:pt x="24" y="2406"/>
                    </a:lnTo>
                    <a:lnTo>
                      <a:pt x="24" y="2358"/>
                    </a:lnTo>
                    <a:lnTo>
                      <a:pt x="24" y="2388"/>
                    </a:lnTo>
                    <a:lnTo>
                      <a:pt x="24" y="2406"/>
                    </a:lnTo>
                    <a:lnTo>
                      <a:pt x="24" y="2418"/>
                    </a:lnTo>
                    <a:lnTo>
                      <a:pt x="24" y="2442"/>
                    </a:lnTo>
                    <a:lnTo>
                      <a:pt x="24" y="2358"/>
                    </a:lnTo>
                    <a:lnTo>
                      <a:pt x="24" y="2394"/>
                    </a:lnTo>
                    <a:lnTo>
                      <a:pt x="24" y="2376"/>
                    </a:lnTo>
                    <a:lnTo>
                      <a:pt x="24" y="2430"/>
                    </a:lnTo>
                    <a:lnTo>
                      <a:pt x="24" y="2382"/>
                    </a:lnTo>
                    <a:lnTo>
                      <a:pt x="24" y="2388"/>
                    </a:lnTo>
                    <a:lnTo>
                      <a:pt x="24" y="2406"/>
                    </a:lnTo>
                    <a:lnTo>
                      <a:pt x="24" y="2394"/>
                    </a:lnTo>
                    <a:lnTo>
                      <a:pt x="24" y="2424"/>
                    </a:lnTo>
                    <a:lnTo>
                      <a:pt x="24" y="2412"/>
                    </a:lnTo>
                    <a:lnTo>
                      <a:pt x="24" y="2424"/>
                    </a:lnTo>
                    <a:lnTo>
                      <a:pt x="24" y="2442"/>
                    </a:lnTo>
                    <a:lnTo>
                      <a:pt x="24" y="2388"/>
                    </a:lnTo>
                    <a:lnTo>
                      <a:pt x="24" y="2376"/>
                    </a:lnTo>
                    <a:lnTo>
                      <a:pt x="24" y="2406"/>
                    </a:lnTo>
                    <a:lnTo>
                      <a:pt x="24" y="2406"/>
                    </a:lnTo>
                    <a:lnTo>
                      <a:pt x="24" y="2418"/>
                    </a:lnTo>
                    <a:lnTo>
                      <a:pt x="24" y="2418"/>
                    </a:lnTo>
                    <a:lnTo>
                      <a:pt x="24" y="2388"/>
                    </a:lnTo>
                    <a:lnTo>
                      <a:pt x="24" y="2388"/>
                    </a:lnTo>
                    <a:lnTo>
                      <a:pt x="24" y="2394"/>
                    </a:lnTo>
                    <a:lnTo>
                      <a:pt x="24" y="2406"/>
                    </a:lnTo>
                    <a:lnTo>
                      <a:pt x="24" y="2376"/>
                    </a:lnTo>
                    <a:lnTo>
                      <a:pt x="24" y="2412"/>
                    </a:lnTo>
                    <a:lnTo>
                      <a:pt x="24" y="2406"/>
                    </a:lnTo>
                    <a:lnTo>
                      <a:pt x="24" y="2406"/>
                    </a:lnTo>
                    <a:lnTo>
                      <a:pt x="24" y="2358"/>
                    </a:lnTo>
                    <a:lnTo>
                      <a:pt x="24" y="2424"/>
                    </a:lnTo>
                    <a:lnTo>
                      <a:pt x="24" y="2412"/>
                    </a:lnTo>
                    <a:lnTo>
                      <a:pt x="24" y="2418"/>
                    </a:lnTo>
                    <a:lnTo>
                      <a:pt x="24" y="2388"/>
                    </a:lnTo>
                    <a:lnTo>
                      <a:pt x="24" y="2394"/>
                    </a:lnTo>
                    <a:lnTo>
                      <a:pt x="24" y="2388"/>
                    </a:lnTo>
                    <a:lnTo>
                      <a:pt x="24" y="2400"/>
                    </a:lnTo>
                    <a:lnTo>
                      <a:pt x="24" y="2364"/>
                    </a:lnTo>
                    <a:lnTo>
                      <a:pt x="24" y="2370"/>
                    </a:lnTo>
                    <a:lnTo>
                      <a:pt x="24" y="2358"/>
                    </a:lnTo>
                    <a:lnTo>
                      <a:pt x="24" y="2382"/>
                    </a:lnTo>
                    <a:lnTo>
                      <a:pt x="24" y="2352"/>
                    </a:lnTo>
                    <a:lnTo>
                      <a:pt x="24" y="2274"/>
                    </a:lnTo>
                    <a:lnTo>
                      <a:pt x="24" y="2226"/>
                    </a:lnTo>
                    <a:lnTo>
                      <a:pt x="24" y="2154"/>
                    </a:lnTo>
                    <a:lnTo>
                      <a:pt x="24" y="2070"/>
                    </a:lnTo>
                    <a:lnTo>
                      <a:pt x="24" y="1944"/>
                    </a:lnTo>
                    <a:lnTo>
                      <a:pt x="24" y="1872"/>
                    </a:lnTo>
                    <a:lnTo>
                      <a:pt x="24" y="1722"/>
                    </a:lnTo>
                    <a:lnTo>
                      <a:pt x="24" y="1632"/>
                    </a:lnTo>
                    <a:lnTo>
                      <a:pt x="24" y="1632"/>
                    </a:lnTo>
                    <a:lnTo>
                      <a:pt x="24" y="1698"/>
                    </a:lnTo>
                    <a:lnTo>
                      <a:pt x="24" y="1824"/>
                    </a:lnTo>
                    <a:lnTo>
                      <a:pt x="24" y="1896"/>
                    </a:lnTo>
                    <a:lnTo>
                      <a:pt x="24" y="2094"/>
                    </a:lnTo>
                    <a:lnTo>
                      <a:pt x="24" y="2154"/>
                    </a:lnTo>
                    <a:lnTo>
                      <a:pt x="24" y="2166"/>
                    </a:lnTo>
                    <a:lnTo>
                      <a:pt x="24" y="2268"/>
                    </a:lnTo>
                    <a:lnTo>
                      <a:pt x="24" y="2298"/>
                    </a:lnTo>
                    <a:lnTo>
                      <a:pt x="24" y="2352"/>
                    </a:lnTo>
                    <a:lnTo>
                      <a:pt x="24" y="2346"/>
                    </a:lnTo>
                    <a:lnTo>
                      <a:pt x="24" y="2376"/>
                    </a:lnTo>
                    <a:lnTo>
                      <a:pt x="24" y="2388"/>
                    </a:lnTo>
                    <a:lnTo>
                      <a:pt x="24" y="2376"/>
                    </a:lnTo>
                    <a:lnTo>
                      <a:pt x="24" y="2376"/>
                    </a:lnTo>
                    <a:lnTo>
                      <a:pt x="24" y="2400"/>
                    </a:lnTo>
                    <a:lnTo>
                      <a:pt x="24" y="2412"/>
                    </a:lnTo>
                    <a:lnTo>
                      <a:pt x="30" y="2418"/>
                    </a:lnTo>
                    <a:lnTo>
                      <a:pt x="30" y="2394"/>
                    </a:lnTo>
                    <a:lnTo>
                      <a:pt x="30" y="2370"/>
                    </a:lnTo>
                    <a:lnTo>
                      <a:pt x="30" y="2400"/>
                    </a:lnTo>
                    <a:lnTo>
                      <a:pt x="30" y="2394"/>
                    </a:lnTo>
                    <a:lnTo>
                      <a:pt x="30" y="2352"/>
                    </a:lnTo>
                    <a:lnTo>
                      <a:pt x="30" y="2394"/>
                    </a:lnTo>
                    <a:lnTo>
                      <a:pt x="30" y="2310"/>
                    </a:lnTo>
                    <a:lnTo>
                      <a:pt x="30" y="2232"/>
                    </a:lnTo>
                    <a:lnTo>
                      <a:pt x="30" y="2154"/>
                    </a:lnTo>
                    <a:lnTo>
                      <a:pt x="30" y="2004"/>
                    </a:lnTo>
                    <a:lnTo>
                      <a:pt x="30" y="1818"/>
                    </a:lnTo>
                    <a:lnTo>
                      <a:pt x="30" y="1518"/>
                    </a:lnTo>
                    <a:lnTo>
                      <a:pt x="30" y="1338"/>
                    </a:lnTo>
                    <a:lnTo>
                      <a:pt x="30" y="972"/>
                    </a:lnTo>
                    <a:lnTo>
                      <a:pt x="30" y="636"/>
                    </a:lnTo>
                    <a:lnTo>
                      <a:pt x="30" y="306"/>
                    </a:lnTo>
                    <a:lnTo>
                      <a:pt x="30" y="6"/>
                    </a:lnTo>
                    <a:lnTo>
                      <a:pt x="30" y="144"/>
                    </a:lnTo>
                    <a:lnTo>
                      <a:pt x="30" y="438"/>
                    </a:lnTo>
                    <a:lnTo>
                      <a:pt x="30" y="804"/>
                    </a:lnTo>
                    <a:lnTo>
                      <a:pt x="30" y="1152"/>
                    </a:lnTo>
                    <a:lnTo>
                      <a:pt x="30" y="1452"/>
                    </a:lnTo>
                    <a:lnTo>
                      <a:pt x="30" y="1692"/>
                    </a:lnTo>
                    <a:lnTo>
                      <a:pt x="30" y="1896"/>
                    </a:lnTo>
                    <a:lnTo>
                      <a:pt x="30" y="2094"/>
                    </a:lnTo>
                    <a:lnTo>
                      <a:pt x="30" y="2220"/>
                    </a:lnTo>
                    <a:lnTo>
                      <a:pt x="30" y="2280"/>
                    </a:lnTo>
                    <a:lnTo>
                      <a:pt x="30" y="2340"/>
                    </a:lnTo>
                    <a:lnTo>
                      <a:pt x="30" y="2340"/>
                    </a:lnTo>
                    <a:lnTo>
                      <a:pt x="30" y="2382"/>
                    </a:lnTo>
                    <a:lnTo>
                      <a:pt x="30" y="2382"/>
                    </a:lnTo>
                    <a:lnTo>
                      <a:pt x="30" y="2400"/>
                    </a:lnTo>
                    <a:lnTo>
                      <a:pt x="30" y="2400"/>
                    </a:lnTo>
                    <a:lnTo>
                      <a:pt x="30" y="2388"/>
                    </a:lnTo>
                    <a:lnTo>
                      <a:pt x="30" y="2382"/>
                    </a:lnTo>
                    <a:lnTo>
                      <a:pt x="30" y="2346"/>
                    </a:lnTo>
                    <a:lnTo>
                      <a:pt x="30" y="2400"/>
                    </a:lnTo>
                    <a:lnTo>
                      <a:pt x="30" y="2394"/>
                    </a:lnTo>
                    <a:lnTo>
                      <a:pt x="30" y="2388"/>
                    </a:lnTo>
                    <a:lnTo>
                      <a:pt x="30" y="2406"/>
                    </a:lnTo>
                    <a:lnTo>
                      <a:pt x="30" y="2334"/>
                    </a:lnTo>
                    <a:lnTo>
                      <a:pt x="30" y="2352"/>
                    </a:lnTo>
                    <a:lnTo>
                      <a:pt x="30" y="2292"/>
                    </a:lnTo>
                    <a:lnTo>
                      <a:pt x="30" y="2268"/>
                    </a:lnTo>
                    <a:lnTo>
                      <a:pt x="30" y="2256"/>
                    </a:lnTo>
                    <a:lnTo>
                      <a:pt x="30" y="2208"/>
                    </a:lnTo>
                    <a:lnTo>
                      <a:pt x="30" y="2088"/>
                    </a:lnTo>
                    <a:lnTo>
                      <a:pt x="30" y="1980"/>
                    </a:lnTo>
                    <a:lnTo>
                      <a:pt x="30" y="1914"/>
                    </a:lnTo>
                    <a:lnTo>
                      <a:pt x="30" y="1746"/>
                    </a:lnTo>
                    <a:lnTo>
                      <a:pt x="30" y="1650"/>
                    </a:lnTo>
                    <a:lnTo>
                      <a:pt x="30" y="1608"/>
                    </a:lnTo>
                    <a:lnTo>
                      <a:pt x="30" y="1704"/>
                    </a:lnTo>
                    <a:lnTo>
                      <a:pt x="30" y="1776"/>
                    </a:lnTo>
                    <a:lnTo>
                      <a:pt x="30" y="1926"/>
                    </a:lnTo>
                    <a:lnTo>
                      <a:pt x="30" y="2046"/>
                    </a:lnTo>
                    <a:lnTo>
                      <a:pt x="30" y="2100"/>
                    </a:lnTo>
                    <a:lnTo>
                      <a:pt x="30" y="2190"/>
                    </a:lnTo>
                    <a:lnTo>
                      <a:pt x="30" y="2262"/>
                    </a:lnTo>
                    <a:lnTo>
                      <a:pt x="30" y="2340"/>
                    </a:lnTo>
                    <a:lnTo>
                      <a:pt x="30" y="2340"/>
                    </a:lnTo>
                    <a:lnTo>
                      <a:pt x="30" y="2346"/>
                    </a:lnTo>
                    <a:lnTo>
                      <a:pt x="30" y="2370"/>
                    </a:lnTo>
                    <a:lnTo>
                      <a:pt x="30" y="2370"/>
                    </a:lnTo>
                    <a:lnTo>
                      <a:pt x="30" y="2400"/>
                    </a:lnTo>
                    <a:lnTo>
                      <a:pt x="30" y="2406"/>
                    </a:lnTo>
                    <a:lnTo>
                      <a:pt x="30" y="2406"/>
                    </a:lnTo>
                    <a:lnTo>
                      <a:pt x="30" y="2364"/>
                    </a:lnTo>
                    <a:lnTo>
                      <a:pt x="30" y="2382"/>
                    </a:lnTo>
                    <a:lnTo>
                      <a:pt x="30" y="2430"/>
                    </a:lnTo>
                    <a:lnTo>
                      <a:pt x="30" y="2364"/>
                    </a:lnTo>
                    <a:lnTo>
                      <a:pt x="30" y="2376"/>
                    </a:lnTo>
                    <a:lnTo>
                      <a:pt x="30" y="2370"/>
                    </a:lnTo>
                    <a:lnTo>
                      <a:pt x="30" y="2388"/>
                    </a:lnTo>
                    <a:lnTo>
                      <a:pt x="30" y="2400"/>
                    </a:lnTo>
                    <a:lnTo>
                      <a:pt x="30" y="2406"/>
                    </a:lnTo>
                    <a:lnTo>
                      <a:pt x="30" y="2412"/>
                    </a:lnTo>
                    <a:lnTo>
                      <a:pt x="30" y="2406"/>
                    </a:lnTo>
                    <a:lnTo>
                      <a:pt x="30" y="2394"/>
                    </a:lnTo>
                    <a:lnTo>
                      <a:pt x="30" y="2406"/>
                    </a:lnTo>
                    <a:lnTo>
                      <a:pt x="30" y="2376"/>
                    </a:lnTo>
                    <a:lnTo>
                      <a:pt x="30" y="2328"/>
                    </a:lnTo>
                    <a:lnTo>
                      <a:pt x="30" y="2358"/>
                    </a:lnTo>
                    <a:lnTo>
                      <a:pt x="30" y="2322"/>
                    </a:lnTo>
                    <a:lnTo>
                      <a:pt x="30" y="2244"/>
                    </a:lnTo>
                    <a:lnTo>
                      <a:pt x="30" y="2232"/>
                    </a:lnTo>
                    <a:lnTo>
                      <a:pt x="30" y="2154"/>
                    </a:lnTo>
                    <a:lnTo>
                      <a:pt x="30" y="2058"/>
                    </a:lnTo>
                    <a:lnTo>
                      <a:pt x="30" y="1926"/>
                    </a:lnTo>
                    <a:lnTo>
                      <a:pt x="30" y="1830"/>
                    </a:lnTo>
                    <a:lnTo>
                      <a:pt x="30" y="1704"/>
                    </a:lnTo>
                    <a:lnTo>
                      <a:pt x="30" y="1674"/>
                    </a:lnTo>
                    <a:lnTo>
                      <a:pt x="30" y="1650"/>
                    </a:lnTo>
                    <a:lnTo>
                      <a:pt x="30" y="1752"/>
                    </a:lnTo>
                    <a:lnTo>
                      <a:pt x="30" y="1806"/>
                    </a:lnTo>
                    <a:lnTo>
                      <a:pt x="30" y="1926"/>
                    </a:lnTo>
                    <a:lnTo>
                      <a:pt x="30" y="2058"/>
                    </a:lnTo>
                    <a:lnTo>
                      <a:pt x="30" y="2160"/>
                    </a:lnTo>
                    <a:lnTo>
                      <a:pt x="30" y="2238"/>
                    </a:lnTo>
                    <a:lnTo>
                      <a:pt x="30" y="2286"/>
                    </a:lnTo>
                    <a:lnTo>
                      <a:pt x="30" y="2328"/>
                    </a:lnTo>
                    <a:lnTo>
                      <a:pt x="36" y="2358"/>
                    </a:lnTo>
                    <a:lnTo>
                      <a:pt x="36" y="2376"/>
                    </a:lnTo>
                    <a:lnTo>
                      <a:pt x="36" y="2412"/>
                    </a:lnTo>
                    <a:lnTo>
                      <a:pt x="36" y="2400"/>
                    </a:lnTo>
                    <a:lnTo>
                      <a:pt x="36" y="2382"/>
                    </a:lnTo>
                    <a:lnTo>
                      <a:pt x="36" y="2400"/>
                    </a:lnTo>
                    <a:lnTo>
                      <a:pt x="36" y="2412"/>
                    </a:lnTo>
                    <a:lnTo>
                      <a:pt x="36" y="2394"/>
                    </a:lnTo>
                    <a:lnTo>
                      <a:pt x="36" y="2376"/>
                    </a:lnTo>
                    <a:lnTo>
                      <a:pt x="36" y="2400"/>
                    </a:lnTo>
                    <a:lnTo>
                      <a:pt x="36" y="2382"/>
                    </a:lnTo>
                    <a:lnTo>
                      <a:pt x="36" y="2376"/>
                    </a:lnTo>
                    <a:lnTo>
                      <a:pt x="36" y="2358"/>
                    </a:lnTo>
                    <a:lnTo>
                      <a:pt x="36" y="2346"/>
                    </a:lnTo>
                    <a:lnTo>
                      <a:pt x="36" y="2274"/>
                    </a:lnTo>
                    <a:lnTo>
                      <a:pt x="36" y="2340"/>
                    </a:lnTo>
                    <a:lnTo>
                      <a:pt x="36" y="2232"/>
                    </a:lnTo>
                    <a:lnTo>
                      <a:pt x="36" y="2100"/>
                    </a:lnTo>
                    <a:lnTo>
                      <a:pt x="36" y="1956"/>
                    </a:lnTo>
                    <a:lnTo>
                      <a:pt x="36" y="1752"/>
                    </a:lnTo>
                    <a:lnTo>
                      <a:pt x="36" y="1524"/>
                    </a:lnTo>
                    <a:lnTo>
                      <a:pt x="36" y="1212"/>
                    </a:lnTo>
                    <a:lnTo>
                      <a:pt x="36" y="918"/>
                    </a:lnTo>
                    <a:lnTo>
                      <a:pt x="36" y="594"/>
                    </a:lnTo>
                    <a:lnTo>
                      <a:pt x="36" y="186"/>
                    </a:lnTo>
                    <a:lnTo>
                      <a:pt x="36" y="0"/>
                    </a:lnTo>
                    <a:lnTo>
                      <a:pt x="36" y="138"/>
                    </a:lnTo>
                    <a:lnTo>
                      <a:pt x="36" y="504"/>
                    </a:lnTo>
                    <a:lnTo>
                      <a:pt x="36" y="876"/>
                    </a:lnTo>
                    <a:lnTo>
                      <a:pt x="36" y="1188"/>
                    </a:lnTo>
                    <a:lnTo>
                      <a:pt x="36" y="1494"/>
                    </a:lnTo>
                    <a:lnTo>
                      <a:pt x="36" y="1752"/>
                    </a:lnTo>
                    <a:lnTo>
                      <a:pt x="36" y="1950"/>
                    </a:lnTo>
                    <a:lnTo>
                      <a:pt x="36" y="2130"/>
                    </a:lnTo>
                    <a:lnTo>
                      <a:pt x="36" y="2238"/>
                    </a:lnTo>
                    <a:lnTo>
                      <a:pt x="36" y="2280"/>
                    </a:lnTo>
                    <a:lnTo>
                      <a:pt x="36" y="2316"/>
                    </a:lnTo>
                    <a:lnTo>
                      <a:pt x="36" y="2394"/>
                    </a:lnTo>
                    <a:lnTo>
                      <a:pt x="36" y="2382"/>
                    </a:lnTo>
                    <a:lnTo>
                      <a:pt x="36" y="2370"/>
                    </a:lnTo>
                    <a:lnTo>
                      <a:pt x="36" y="2406"/>
                    </a:lnTo>
                    <a:lnTo>
                      <a:pt x="36" y="2376"/>
                    </a:lnTo>
                    <a:lnTo>
                      <a:pt x="36" y="2382"/>
                    </a:lnTo>
                    <a:lnTo>
                      <a:pt x="36" y="2376"/>
                    </a:lnTo>
                    <a:lnTo>
                      <a:pt x="36" y="2388"/>
                    </a:lnTo>
                    <a:lnTo>
                      <a:pt x="36" y="2400"/>
                    </a:lnTo>
                    <a:lnTo>
                      <a:pt x="36" y="2376"/>
                    </a:lnTo>
                    <a:lnTo>
                      <a:pt x="36" y="2394"/>
                    </a:lnTo>
                    <a:lnTo>
                      <a:pt x="36" y="2394"/>
                    </a:lnTo>
                    <a:lnTo>
                      <a:pt x="36" y="2358"/>
                    </a:lnTo>
                    <a:lnTo>
                      <a:pt x="36" y="2370"/>
                    </a:lnTo>
                    <a:lnTo>
                      <a:pt x="36" y="2340"/>
                    </a:lnTo>
                    <a:lnTo>
                      <a:pt x="36" y="2280"/>
                    </a:lnTo>
                    <a:lnTo>
                      <a:pt x="36" y="2232"/>
                    </a:lnTo>
                    <a:lnTo>
                      <a:pt x="36" y="2190"/>
                    </a:lnTo>
                    <a:lnTo>
                      <a:pt x="36" y="2052"/>
                    </a:lnTo>
                    <a:lnTo>
                      <a:pt x="36" y="1980"/>
                    </a:lnTo>
                    <a:lnTo>
                      <a:pt x="36" y="1866"/>
                    </a:lnTo>
                    <a:lnTo>
                      <a:pt x="36" y="1716"/>
                    </a:lnTo>
                    <a:lnTo>
                      <a:pt x="36" y="1590"/>
                    </a:lnTo>
                    <a:lnTo>
                      <a:pt x="36" y="1602"/>
                    </a:lnTo>
                    <a:lnTo>
                      <a:pt x="36" y="1734"/>
                    </a:lnTo>
                    <a:lnTo>
                      <a:pt x="36" y="1812"/>
                    </a:lnTo>
                    <a:lnTo>
                      <a:pt x="36" y="1974"/>
                    </a:lnTo>
                    <a:lnTo>
                      <a:pt x="36" y="2034"/>
                    </a:lnTo>
                    <a:lnTo>
                      <a:pt x="36" y="2154"/>
                    </a:lnTo>
                    <a:lnTo>
                      <a:pt x="36" y="2232"/>
                    </a:lnTo>
                    <a:lnTo>
                      <a:pt x="36" y="2328"/>
                    </a:lnTo>
                    <a:lnTo>
                      <a:pt x="36" y="2358"/>
                    </a:lnTo>
                    <a:lnTo>
                      <a:pt x="36" y="2316"/>
                    </a:lnTo>
                    <a:lnTo>
                      <a:pt x="36" y="2346"/>
                    </a:lnTo>
                    <a:lnTo>
                      <a:pt x="36" y="2400"/>
                    </a:lnTo>
                    <a:lnTo>
                      <a:pt x="36" y="2370"/>
                    </a:lnTo>
                    <a:lnTo>
                      <a:pt x="36" y="2388"/>
                    </a:lnTo>
                    <a:lnTo>
                      <a:pt x="36" y="2400"/>
                    </a:lnTo>
                    <a:lnTo>
                      <a:pt x="36" y="2388"/>
                    </a:lnTo>
                    <a:lnTo>
                      <a:pt x="36" y="2400"/>
                    </a:lnTo>
                    <a:lnTo>
                      <a:pt x="36" y="2376"/>
                    </a:lnTo>
                    <a:lnTo>
                      <a:pt x="36" y="2394"/>
                    </a:lnTo>
                    <a:lnTo>
                      <a:pt x="36" y="2400"/>
                    </a:lnTo>
                    <a:lnTo>
                      <a:pt x="36" y="2406"/>
                    </a:lnTo>
                    <a:lnTo>
                      <a:pt x="36" y="2406"/>
                    </a:lnTo>
                    <a:lnTo>
                      <a:pt x="36" y="2394"/>
                    </a:lnTo>
                    <a:lnTo>
                      <a:pt x="36" y="2412"/>
                    </a:lnTo>
                    <a:lnTo>
                      <a:pt x="36" y="2376"/>
                    </a:lnTo>
                    <a:lnTo>
                      <a:pt x="36" y="2382"/>
                    </a:lnTo>
                    <a:lnTo>
                      <a:pt x="36" y="2412"/>
                    </a:lnTo>
                    <a:lnTo>
                      <a:pt x="36" y="2406"/>
                    </a:lnTo>
                    <a:lnTo>
                      <a:pt x="36" y="2394"/>
                    </a:lnTo>
                    <a:lnTo>
                      <a:pt x="36" y="2382"/>
                    </a:lnTo>
                    <a:lnTo>
                      <a:pt x="36" y="2364"/>
                    </a:lnTo>
                    <a:lnTo>
                      <a:pt x="36" y="2364"/>
                    </a:lnTo>
                    <a:lnTo>
                      <a:pt x="36" y="2382"/>
                    </a:lnTo>
                    <a:lnTo>
                      <a:pt x="36" y="2352"/>
                    </a:lnTo>
                    <a:lnTo>
                      <a:pt x="36" y="2412"/>
                    </a:lnTo>
                    <a:lnTo>
                      <a:pt x="36" y="2424"/>
                    </a:lnTo>
                    <a:lnTo>
                      <a:pt x="36" y="2400"/>
                    </a:lnTo>
                    <a:lnTo>
                      <a:pt x="36" y="2376"/>
                    </a:lnTo>
                    <a:lnTo>
                      <a:pt x="36" y="2406"/>
                    </a:lnTo>
                    <a:lnTo>
                      <a:pt x="36" y="2436"/>
                    </a:lnTo>
                    <a:lnTo>
                      <a:pt x="36" y="2388"/>
                    </a:lnTo>
                    <a:lnTo>
                      <a:pt x="36" y="2406"/>
                    </a:lnTo>
                    <a:lnTo>
                      <a:pt x="42" y="2418"/>
                    </a:lnTo>
                    <a:lnTo>
                      <a:pt x="42" y="2406"/>
                    </a:lnTo>
                    <a:lnTo>
                      <a:pt x="42" y="2382"/>
                    </a:lnTo>
                    <a:lnTo>
                      <a:pt x="42" y="2394"/>
                    </a:lnTo>
                    <a:lnTo>
                      <a:pt x="42" y="2412"/>
                    </a:lnTo>
                    <a:lnTo>
                      <a:pt x="42" y="2424"/>
                    </a:lnTo>
                    <a:lnTo>
                      <a:pt x="42" y="2424"/>
                    </a:lnTo>
                    <a:lnTo>
                      <a:pt x="42" y="2388"/>
                    </a:lnTo>
                    <a:lnTo>
                      <a:pt x="42" y="2364"/>
                    </a:lnTo>
                    <a:lnTo>
                      <a:pt x="42" y="2400"/>
                    </a:lnTo>
                    <a:lnTo>
                      <a:pt x="42" y="2430"/>
                    </a:lnTo>
                    <a:lnTo>
                      <a:pt x="42" y="2400"/>
                    </a:lnTo>
                    <a:lnTo>
                      <a:pt x="42" y="2400"/>
                    </a:lnTo>
                    <a:lnTo>
                      <a:pt x="42" y="2394"/>
                    </a:lnTo>
                    <a:lnTo>
                      <a:pt x="42" y="2370"/>
                    </a:lnTo>
                    <a:lnTo>
                      <a:pt x="42" y="2382"/>
                    </a:lnTo>
                    <a:lnTo>
                      <a:pt x="42" y="2376"/>
                    </a:lnTo>
                    <a:lnTo>
                      <a:pt x="42" y="2370"/>
                    </a:lnTo>
                    <a:lnTo>
                      <a:pt x="42" y="2394"/>
                    </a:lnTo>
                    <a:lnTo>
                      <a:pt x="42" y="2418"/>
                    </a:lnTo>
                    <a:lnTo>
                      <a:pt x="42" y="2418"/>
                    </a:lnTo>
                    <a:lnTo>
                      <a:pt x="42" y="2364"/>
                    </a:lnTo>
                    <a:lnTo>
                      <a:pt x="42" y="2388"/>
                    </a:lnTo>
                    <a:lnTo>
                      <a:pt x="42" y="2424"/>
                    </a:lnTo>
                    <a:lnTo>
                      <a:pt x="42" y="2400"/>
                    </a:lnTo>
                    <a:lnTo>
                      <a:pt x="42" y="2400"/>
                    </a:lnTo>
                    <a:lnTo>
                      <a:pt x="42" y="2412"/>
                    </a:lnTo>
                    <a:lnTo>
                      <a:pt x="42" y="2394"/>
                    </a:lnTo>
                    <a:lnTo>
                      <a:pt x="42" y="2424"/>
                    </a:lnTo>
                    <a:lnTo>
                      <a:pt x="42" y="2424"/>
                    </a:lnTo>
                    <a:lnTo>
                      <a:pt x="42" y="2406"/>
                    </a:lnTo>
                    <a:lnTo>
                      <a:pt x="42" y="2406"/>
                    </a:lnTo>
                    <a:lnTo>
                      <a:pt x="42" y="2400"/>
                    </a:lnTo>
                    <a:lnTo>
                      <a:pt x="42" y="2388"/>
                    </a:lnTo>
                    <a:lnTo>
                      <a:pt x="42" y="2448"/>
                    </a:lnTo>
                    <a:lnTo>
                      <a:pt x="42" y="2388"/>
                    </a:lnTo>
                    <a:lnTo>
                      <a:pt x="42" y="2454"/>
                    </a:lnTo>
                    <a:lnTo>
                      <a:pt x="42" y="2430"/>
                    </a:lnTo>
                    <a:lnTo>
                      <a:pt x="42" y="2430"/>
                    </a:lnTo>
                    <a:lnTo>
                      <a:pt x="42" y="2460"/>
                    </a:lnTo>
                    <a:lnTo>
                      <a:pt x="42" y="2382"/>
                    </a:lnTo>
                    <a:lnTo>
                      <a:pt x="42" y="2442"/>
                    </a:lnTo>
                    <a:lnTo>
                      <a:pt x="42" y="2400"/>
                    </a:lnTo>
                    <a:lnTo>
                      <a:pt x="42" y="2376"/>
                    </a:lnTo>
                    <a:lnTo>
                      <a:pt x="42" y="2382"/>
                    </a:lnTo>
                    <a:lnTo>
                      <a:pt x="42" y="2418"/>
                    </a:lnTo>
                    <a:lnTo>
                      <a:pt x="42" y="2424"/>
                    </a:lnTo>
                    <a:lnTo>
                      <a:pt x="42" y="2412"/>
                    </a:lnTo>
                    <a:lnTo>
                      <a:pt x="42" y="2412"/>
                    </a:lnTo>
                    <a:lnTo>
                      <a:pt x="42" y="2424"/>
                    </a:lnTo>
                    <a:lnTo>
                      <a:pt x="42" y="2424"/>
                    </a:lnTo>
                    <a:lnTo>
                      <a:pt x="42" y="2352"/>
                    </a:lnTo>
                    <a:lnTo>
                      <a:pt x="42" y="2382"/>
                    </a:lnTo>
                    <a:lnTo>
                      <a:pt x="42" y="2406"/>
                    </a:lnTo>
                    <a:lnTo>
                      <a:pt x="42" y="2388"/>
                    </a:lnTo>
                    <a:lnTo>
                      <a:pt x="42" y="2406"/>
                    </a:lnTo>
                    <a:lnTo>
                      <a:pt x="42" y="2412"/>
                    </a:lnTo>
                    <a:lnTo>
                      <a:pt x="42" y="2424"/>
                    </a:lnTo>
                    <a:lnTo>
                      <a:pt x="42" y="2394"/>
                    </a:lnTo>
                    <a:lnTo>
                      <a:pt x="42" y="2418"/>
                    </a:lnTo>
                    <a:lnTo>
                      <a:pt x="42" y="2394"/>
                    </a:lnTo>
                    <a:lnTo>
                      <a:pt x="42" y="2388"/>
                    </a:lnTo>
                    <a:lnTo>
                      <a:pt x="42" y="2418"/>
                    </a:lnTo>
                    <a:lnTo>
                      <a:pt x="42" y="2400"/>
                    </a:lnTo>
                    <a:lnTo>
                      <a:pt x="42" y="2406"/>
                    </a:lnTo>
                    <a:lnTo>
                      <a:pt x="42" y="2424"/>
                    </a:lnTo>
                    <a:lnTo>
                      <a:pt x="42" y="2412"/>
                    </a:lnTo>
                    <a:lnTo>
                      <a:pt x="42" y="2406"/>
                    </a:lnTo>
                    <a:lnTo>
                      <a:pt x="42" y="2376"/>
                    </a:lnTo>
                    <a:lnTo>
                      <a:pt x="42" y="2370"/>
                    </a:lnTo>
                    <a:lnTo>
                      <a:pt x="42" y="2400"/>
                    </a:lnTo>
                    <a:lnTo>
                      <a:pt x="42" y="2394"/>
                    </a:lnTo>
                    <a:lnTo>
                      <a:pt x="42" y="2406"/>
                    </a:lnTo>
                    <a:lnTo>
                      <a:pt x="42" y="2376"/>
                    </a:lnTo>
                    <a:lnTo>
                      <a:pt x="42" y="2406"/>
                    </a:lnTo>
                    <a:lnTo>
                      <a:pt x="42" y="2412"/>
                    </a:lnTo>
                    <a:lnTo>
                      <a:pt x="42" y="2406"/>
                    </a:lnTo>
                    <a:lnTo>
                      <a:pt x="42" y="2394"/>
                    </a:lnTo>
                    <a:lnTo>
                      <a:pt x="42" y="2418"/>
                    </a:lnTo>
                    <a:lnTo>
                      <a:pt x="42" y="2418"/>
                    </a:lnTo>
                    <a:lnTo>
                      <a:pt x="42" y="2412"/>
                    </a:lnTo>
                    <a:lnTo>
                      <a:pt x="42" y="2430"/>
                    </a:lnTo>
                    <a:lnTo>
                      <a:pt x="42" y="2400"/>
                    </a:lnTo>
                    <a:lnTo>
                      <a:pt x="42" y="2394"/>
                    </a:lnTo>
                    <a:lnTo>
                      <a:pt x="42" y="2358"/>
                    </a:lnTo>
                    <a:lnTo>
                      <a:pt x="42" y="2412"/>
                    </a:lnTo>
                    <a:lnTo>
                      <a:pt x="42" y="2394"/>
                    </a:lnTo>
                    <a:lnTo>
                      <a:pt x="42" y="2418"/>
                    </a:lnTo>
                    <a:lnTo>
                      <a:pt x="42" y="2412"/>
                    </a:lnTo>
                    <a:lnTo>
                      <a:pt x="42" y="2394"/>
                    </a:lnTo>
                    <a:lnTo>
                      <a:pt x="42" y="2424"/>
                    </a:lnTo>
                    <a:lnTo>
                      <a:pt x="42" y="2424"/>
                    </a:lnTo>
                    <a:lnTo>
                      <a:pt x="42" y="2406"/>
                    </a:lnTo>
                    <a:lnTo>
                      <a:pt x="42" y="2388"/>
                    </a:lnTo>
                    <a:lnTo>
                      <a:pt x="42" y="2406"/>
                    </a:lnTo>
                    <a:lnTo>
                      <a:pt x="42" y="2376"/>
                    </a:lnTo>
                    <a:lnTo>
                      <a:pt x="42" y="2388"/>
                    </a:lnTo>
                    <a:lnTo>
                      <a:pt x="42" y="2382"/>
                    </a:lnTo>
                    <a:lnTo>
                      <a:pt x="42" y="2424"/>
                    </a:lnTo>
                    <a:lnTo>
                      <a:pt x="42" y="2382"/>
                    </a:lnTo>
                    <a:lnTo>
                      <a:pt x="42" y="2376"/>
                    </a:lnTo>
                    <a:lnTo>
                      <a:pt x="42" y="2376"/>
                    </a:lnTo>
                    <a:lnTo>
                      <a:pt x="42" y="2406"/>
                    </a:lnTo>
                    <a:lnTo>
                      <a:pt x="48" y="2376"/>
                    </a:lnTo>
                    <a:lnTo>
                      <a:pt x="48" y="2454"/>
                    </a:lnTo>
                    <a:lnTo>
                      <a:pt x="48" y="2412"/>
                    </a:lnTo>
                    <a:lnTo>
                      <a:pt x="48" y="2406"/>
                    </a:lnTo>
                    <a:lnTo>
                      <a:pt x="48" y="2406"/>
                    </a:lnTo>
                    <a:lnTo>
                      <a:pt x="48" y="2418"/>
                    </a:lnTo>
                    <a:lnTo>
                      <a:pt x="48" y="2394"/>
                    </a:lnTo>
                    <a:lnTo>
                      <a:pt x="48" y="2364"/>
                    </a:lnTo>
                    <a:lnTo>
                      <a:pt x="48" y="2388"/>
                    </a:lnTo>
                    <a:lnTo>
                      <a:pt x="48" y="2418"/>
                    </a:lnTo>
                    <a:lnTo>
                      <a:pt x="48" y="2412"/>
                    </a:lnTo>
                    <a:lnTo>
                      <a:pt x="48" y="2388"/>
                    </a:lnTo>
                    <a:lnTo>
                      <a:pt x="48" y="2412"/>
                    </a:lnTo>
                    <a:lnTo>
                      <a:pt x="48" y="2388"/>
                    </a:lnTo>
                    <a:lnTo>
                      <a:pt x="48" y="2382"/>
                    </a:lnTo>
                    <a:lnTo>
                      <a:pt x="48" y="2406"/>
                    </a:lnTo>
                    <a:lnTo>
                      <a:pt x="48" y="2430"/>
                    </a:lnTo>
                    <a:lnTo>
                      <a:pt x="48" y="2412"/>
                    </a:lnTo>
                    <a:lnTo>
                      <a:pt x="48" y="2400"/>
                    </a:lnTo>
                    <a:lnTo>
                      <a:pt x="48" y="2394"/>
                    </a:lnTo>
                    <a:lnTo>
                      <a:pt x="48" y="2442"/>
                    </a:lnTo>
                    <a:lnTo>
                      <a:pt x="48" y="2400"/>
                    </a:lnTo>
                    <a:lnTo>
                      <a:pt x="48" y="2388"/>
                    </a:lnTo>
                    <a:lnTo>
                      <a:pt x="48" y="2400"/>
                    </a:lnTo>
                    <a:lnTo>
                      <a:pt x="48" y="2400"/>
                    </a:lnTo>
                    <a:lnTo>
                      <a:pt x="48" y="2430"/>
                    </a:lnTo>
                    <a:lnTo>
                      <a:pt x="48" y="2412"/>
                    </a:lnTo>
                    <a:lnTo>
                      <a:pt x="48" y="2400"/>
                    </a:lnTo>
                    <a:lnTo>
                      <a:pt x="48" y="2376"/>
                    </a:lnTo>
                    <a:lnTo>
                      <a:pt x="48" y="2364"/>
                    </a:lnTo>
                    <a:lnTo>
                      <a:pt x="48" y="2406"/>
                    </a:lnTo>
                    <a:lnTo>
                      <a:pt x="48" y="2388"/>
                    </a:lnTo>
                    <a:lnTo>
                      <a:pt x="48" y="2412"/>
                    </a:lnTo>
                    <a:lnTo>
                      <a:pt x="48" y="2412"/>
                    </a:lnTo>
                    <a:lnTo>
                      <a:pt x="48" y="2400"/>
                    </a:lnTo>
                    <a:lnTo>
                      <a:pt x="48" y="2436"/>
                    </a:lnTo>
                    <a:lnTo>
                      <a:pt x="48" y="2388"/>
                    </a:lnTo>
                    <a:lnTo>
                      <a:pt x="48" y="2400"/>
                    </a:lnTo>
                    <a:lnTo>
                      <a:pt x="48" y="2412"/>
                    </a:lnTo>
                    <a:lnTo>
                      <a:pt x="48" y="2358"/>
                    </a:lnTo>
                    <a:lnTo>
                      <a:pt x="48" y="2418"/>
                    </a:lnTo>
                    <a:lnTo>
                      <a:pt x="48" y="2382"/>
                    </a:lnTo>
                    <a:lnTo>
                      <a:pt x="48" y="2406"/>
                    </a:lnTo>
                    <a:lnTo>
                      <a:pt x="48" y="2376"/>
                    </a:lnTo>
                    <a:lnTo>
                      <a:pt x="48" y="2400"/>
                    </a:lnTo>
                    <a:lnTo>
                      <a:pt x="48" y="2412"/>
                    </a:lnTo>
                    <a:lnTo>
                      <a:pt x="48" y="2400"/>
                    </a:lnTo>
                    <a:lnTo>
                      <a:pt x="48" y="2412"/>
                    </a:lnTo>
                    <a:lnTo>
                      <a:pt x="48" y="2400"/>
                    </a:lnTo>
                    <a:lnTo>
                      <a:pt x="48" y="2388"/>
                    </a:lnTo>
                    <a:lnTo>
                      <a:pt x="48" y="2370"/>
                    </a:lnTo>
                    <a:lnTo>
                      <a:pt x="48" y="2400"/>
                    </a:lnTo>
                    <a:lnTo>
                      <a:pt x="48" y="2406"/>
                    </a:lnTo>
                    <a:lnTo>
                      <a:pt x="48" y="2448"/>
                    </a:lnTo>
                    <a:lnTo>
                      <a:pt x="48" y="2400"/>
                    </a:lnTo>
                    <a:lnTo>
                      <a:pt x="48" y="2430"/>
                    </a:lnTo>
                    <a:lnTo>
                      <a:pt x="48" y="2418"/>
                    </a:lnTo>
                    <a:lnTo>
                      <a:pt x="48" y="2388"/>
                    </a:lnTo>
                    <a:lnTo>
                      <a:pt x="48" y="2412"/>
                    </a:lnTo>
                    <a:lnTo>
                      <a:pt x="48" y="2370"/>
                    </a:lnTo>
                    <a:lnTo>
                      <a:pt x="48" y="2442"/>
                    </a:lnTo>
                    <a:lnTo>
                      <a:pt x="48" y="2406"/>
                    </a:lnTo>
                    <a:lnTo>
                      <a:pt x="48" y="2394"/>
                    </a:lnTo>
                    <a:lnTo>
                      <a:pt x="48" y="2388"/>
                    </a:lnTo>
                    <a:lnTo>
                      <a:pt x="48" y="2418"/>
                    </a:lnTo>
                    <a:lnTo>
                      <a:pt x="48" y="2346"/>
                    </a:lnTo>
                    <a:lnTo>
                      <a:pt x="48" y="2418"/>
                    </a:lnTo>
                    <a:lnTo>
                      <a:pt x="48" y="2412"/>
                    </a:lnTo>
                    <a:lnTo>
                      <a:pt x="48" y="2346"/>
                    </a:lnTo>
                    <a:lnTo>
                      <a:pt x="48" y="2406"/>
                    </a:lnTo>
                    <a:lnTo>
                      <a:pt x="48" y="2406"/>
                    </a:lnTo>
                    <a:lnTo>
                      <a:pt x="48" y="2394"/>
                    </a:lnTo>
                    <a:lnTo>
                      <a:pt x="48" y="2370"/>
                    </a:lnTo>
                    <a:lnTo>
                      <a:pt x="48" y="2400"/>
                    </a:lnTo>
                    <a:lnTo>
                      <a:pt x="48" y="2424"/>
                    </a:lnTo>
                    <a:lnTo>
                      <a:pt x="48" y="2424"/>
                    </a:lnTo>
                    <a:lnTo>
                      <a:pt x="48" y="2412"/>
                    </a:lnTo>
                    <a:lnTo>
                      <a:pt x="48" y="2388"/>
                    </a:lnTo>
                    <a:lnTo>
                      <a:pt x="48" y="2406"/>
                    </a:lnTo>
                    <a:lnTo>
                      <a:pt x="48" y="2400"/>
                    </a:lnTo>
                    <a:lnTo>
                      <a:pt x="48" y="2394"/>
                    </a:lnTo>
                    <a:lnTo>
                      <a:pt x="48" y="2412"/>
                    </a:lnTo>
                    <a:lnTo>
                      <a:pt x="48" y="2364"/>
                    </a:lnTo>
                    <a:lnTo>
                      <a:pt x="48" y="2376"/>
                    </a:lnTo>
                    <a:lnTo>
                      <a:pt x="48" y="2424"/>
                    </a:lnTo>
                    <a:lnTo>
                      <a:pt x="48" y="2412"/>
                    </a:lnTo>
                    <a:lnTo>
                      <a:pt x="48" y="2400"/>
                    </a:lnTo>
                    <a:lnTo>
                      <a:pt x="48" y="2400"/>
                    </a:lnTo>
                    <a:lnTo>
                      <a:pt x="48" y="2394"/>
                    </a:lnTo>
                    <a:lnTo>
                      <a:pt x="48" y="2406"/>
                    </a:lnTo>
                    <a:lnTo>
                      <a:pt x="48" y="2394"/>
                    </a:lnTo>
                    <a:lnTo>
                      <a:pt x="48" y="2436"/>
                    </a:lnTo>
                    <a:lnTo>
                      <a:pt x="48" y="2400"/>
                    </a:lnTo>
                    <a:lnTo>
                      <a:pt x="48" y="2364"/>
                    </a:lnTo>
                    <a:lnTo>
                      <a:pt x="48" y="2388"/>
                    </a:lnTo>
                    <a:lnTo>
                      <a:pt x="48" y="2370"/>
                    </a:lnTo>
                    <a:lnTo>
                      <a:pt x="48" y="2394"/>
                    </a:lnTo>
                    <a:lnTo>
                      <a:pt x="48" y="2412"/>
                    </a:lnTo>
                    <a:lnTo>
                      <a:pt x="48" y="2400"/>
                    </a:lnTo>
                    <a:lnTo>
                      <a:pt x="48" y="2460"/>
                    </a:lnTo>
                    <a:lnTo>
                      <a:pt x="48" y="2406"/>
                    </a:lnTo>
                    <a:lnTo>
                      <a:pt x="48" y="2382"/>
                    </a:lnTo>
                    <a:lnTo>
                      <a:pt x="54" y="2394"/>
                    </a:lnTo>
                    <a:lnTo>
                      <a:pt x="54" y="2424"/>
                    </a:lnTo>
                    <a:lnTo>
                      <a:pt x="54" y="2400"/>
                    </a:lnTo>
                    <a:lnTo>
                      <a:pt x="54" y="2394"/>
                    </a:lnTo>
                    <a:lnTo>
                      <a:pt x="54" y="2406"/>
                    </a:lnTo>
                    <a:lnTo>
                      <a:pt x="54" y="2412"/>
                    </a:lnTo>
                    <a:lnTo>
                      <a:pt x="54" y="2412"/>
                    </a:lnTo>
                    <a:lnTo>
                      <a:pt x="54" y="2382"/>
                    </a:lnTo>
                    <a:lnTo>
                      <a:pt x="54" y="2388"/>
                    </a:lnTo>
                    <a:lnTo>
                      <a:pt x="54" y="2412"/>
                    </a:lnTo>
                    <a:lnTo>
                      <a:pt x="54" y="2394"/>
                    </a:lnTo>
                    <a:lnTo>
                      <a:pt x="54" y="2406"/>
                    </a:lnTo>
                    <a:lnTo>
                      <a:pt x="54" y="2382"/>
                    </a:lnTo>
                    <a:lnTo>
                      <a:pt x="54" y="2388"/>
                    </a:lnTo>
                    <a:lnTo>
                      <a:pt x="54" y="2406"/>
                    </a:lnTo>
                    <a:lnTo>
                      <a:pt x="54" y="2394"/>
                    </a:lnTo>
                    <a:lnTo>
                      <a:pt x="54" y="2412"/>
                    </a:lnTo>
                    <a:lnTo>
                      <a:pt x="54" y="2430"/>
                    </a:lnTo>
                    <a:lnTo>
                      <a:pt x="54" y="2394"/>
                    </a:lnTo>
                    <a:lnTo>
                      <a:pt x="54" y="2400"/>
                    </a:lnTo>
                    <a:lnTo>
                      <a:pt x="54" y="2430"/>
                    </a:lnTo>
                    <a:lnTo>
                      <a:pt x="54" y="2418"/>
                    </a:lnTo>
                    <a:lnTo>
                      <a:pt x="54" y="2370"/>
                    </a:lnTo>
                    <a:lnTo>
                      <a:pt x="54" y="2382"/>
                    </a:lnTo>
                    <a:lnTo>
                      <a:pt x="54" y="2424"/>
                    </a:lnTo>
                    <a:lnTo>
                      <a:pt x="54" y="2364"/>
                    </a:lnTo>
                    <a:lnTo>
                      <a:pt x="54" y="2412"/>
                    </a:lnTo>
                    <a:lnTo>
                      <a:pt x="54" y="2406"/>
                    </a:lnTo>
                    <a:lnTo>
                      <a:pt x="54" y="2412"/>
                    </a:lnTo>
                    <a:lnTo>
                      <a:pt x="54" y="2406"/>
                    </a:lnTo>
                    <a:lnTo>
                      <a:pt x="54" y="2406"/>
                    </a:lnTo>
                    <a:lnTo>
                      <a:pt x="54" y="2436"/>
                    </a:lnTo>
                    <a:lnTo>
                      <a:pt x="54" y="2412"/>
                    </a:lnTo>
                    <a:lnTo>
                      <a:pt x="54" y="2424"/>
                    </a:lnTo>
                    <a:lnTo>
                      <a:pt x="54" y="2376"/>
                    </a:lnTo>
                    <a:lnTo>
                      <a:pt x="54" y="2394"/>
                    </a:lnTo>
                    <a:lnTo>
                      <a:pt x="54" y="2400"/>
                    </a:lnTo>
                    <a:lnTo>
                      <a:pt x="54" y="2418"/>
                    </a:lnTo>
                    <a:lnTo>
                      <a:pt x="54" y="2400"/>
                    </a:lnTo>
                    <a:lnTo>
                      <a:pt x="54" y="2424"/>
                    </a:lnTo>
                    <a:lnTo>
                      <a:pt x="54" y="2400"/>
                    </a:lnTo>
                    <a:lnTo>
                      <a:pt x="54" y="2388"/>
                    </a:lnTo>
                    <a:lnTo>
                      <a:pt x="54" y="2394"/>
                    </a:lnTo>
                    <a:lnTo>
                      <a:pt x="54" y="2406"/>
                    </a:lnTo>
                    <a:lnTo>
                      <a:pt x="54" y="2412"/>
                    </a:lnTo>
                    <a:lnTo>
                      <a:pt x="54" y="2400"/>
                    </a:lnTo>
                    <a:lnTo>
                      <a:pt x="54" y="2406"/>
                    </a:lnTo>
                    <a:lnTo>
                      <a:pt x="54" y="2412"/>
                    </a:lnTo>
                    <a:lnTo>
                      <a:pt x="54" y="2424"/>
                    </a:lnTo>
                    <a:lnTo>
                      <a:pt x="54" y="2376"/>
                    </a:lnTo>
                    <a:lnTo>
                      <a:pt x="54" y="2424"/>
                    </a:lnTo>
                    <a:lnTo>
                      <a:pt x="54" y="2370"/>
                    </a:lnTo>
                    <a:lnTo>
                      <a:pt x="54" y="2388"/>
                    </a:lnTo>
                    <a:lnTo>
                      <a:pt x="54" y="2424"/>
                    </a:lnTo>
                    <a:lnTo>
                      <a:pt x="54" y="2394"/>
                    </a:lnTo>
                    <a:lnTo>
                      <a:pt x="54" y="2406"/>
                    </a:lnTo>
                    <a:lnTo>
                      <a:pt x="54" y="2370"/>
                    </a:lnTo>
                    <a:lnTo>
                      <a:pt x="54" y="2394"/>
                    </a:lnTo>
                    <a:lnTo>
                      <a:pt x="54" y="2430"/>
                    </a:lnTo>
                    <a:lnTo>
                      <a:pt x="54" y="2376"/>
                    </a:lnTo>
                    <a:lnTo>
                      <a:pt x="54" y="2364"/>
                    </a:lnTo>
                    <a:lnTo>
                      <a:pt x="54" y="2442"/>
                    </a:lnTo>
                    <a:lnTo>
                      <a:pt x="54" y="2430"/>
                    </a:lnTo>
                    <a:lnTo>
                      <a:pt x="54" y="2412"/>
                    </a:lnTo>
                    <a:lnTo>
                      <a:pt x="54" y="2430"/>
                    </a:lnTo>
                    <a:lnTo>
                      <a:pt x="54" y="2406"/>
                    </a:lnTo>
                    <a:lnTo>
                      <a:pt x="54" y="2382"/>
                    </a:lnTo>
                    <a:lnTo>
                      <a:pt x="54" y="2400"/>
                    </a:lnTo>
                    <a:lnTo>
                      <a:pt x="54" y="2412"/>
                    </a:lnTo>
                    <a:lnTo>
                      <a:pt x="54" y="2400"/>
                    </a:lnTo>
                    <a:lnTo>
                      <a:pt x="54" y="2394"/>
                    </a:lnTo>
                    <a:lnTo>
                      <a:pt x="54" y="2388"/>
                    </a:lnTo>
                    <a:lnTo>
                      <a:pt x="54" y="2376"/>
                    </a:lnTo>
                    <a:lnTo>
                      <a:pt x="54" y="2406"/>
                    </a:lnTo>
                    <a:lnTo>
                      <a:pt x="54" y="2400"/>
                    </a:lnTo>
                    <a:lnTo>
                      <a:pt x="54" y="2406"/>
                    </a:lnTo>
                    <a:lnTo>
                      <a:pt x="54" y="2412"/>
                    </a:lnTo>
                    <a:lnTo>
                      <a:pt x="54" y="2424"/>
                    </a:lnTo>
                    <a:lnTo>
                      <a:pt x="54" y="2382"/>
                    </a:lnTo>
                    <a:lnTo>
                      <a:pt x="54" y="2400"/>
                    </a:lnTo>
                    <a:lnTo>
                      <a:pt x="54" y="2412"/>
                    </a:lnTo>
                    <a:lnTo>
                      <a:pt x="54" y="2382"/>
                    </a:lnTo>
                    <a:lnTo>
                      <a:pt x="54" y="2400"/>
                    </a:lnTo>
                    <a:lnTo>
                      <a:pt x="54" y="2418"/>
                    </a:lnTo>
                    <a:lnTo>
                      <a:pt x="54" y="2382"/>
                    </a:lnTo>
                    <a:lnTo>
                      <a:pt x="54" y="2406"/>
                    </a:lnTo>
                    <a:lnTo>
                      <a:pt x="54" y="2388"/>
                    </a:lnTo>
                    <a:lnTo>
                      <a:pt x="54" y="2424"/>
                    </a:lnTo>
                    <a:lnTo>
                      <a:pt x="54" y="2394"/>
                    </a:lnTo>
                    <a:lnTo>
                      <a:pt x="54" y="2394"/>
                    </a:lnTo>
                    <a:lnTo>
                      <a:pt x="54" y="2412"/>
                    </a:lnTo>
                    <a:lnTo>
                      <a:pt x="54" y="2424"/>
                    </a:lnTo>
                    <a:lnTo>
                      <a:pt x="54" y="2430"/>
                    </a:lnTo>
                    <a:lnTo>
                      <a:pt x="54" y="2388"/>
                    </a:lnTo>
                    <a:lnTo>
                      <a:pt x="54" y="2400"/>
                    </a:lnTo>
                    <a:lnTo>
                      <a:pt x="54" y="2412"/>
                    </a:lnTo>
                    <a:lnTo>
                      <a:pt x="54" y="2388"/>
                    </a:lnTo>
                    <a:lnTo>
                      <a:pt x="54" y="2388"/>
                    </a:lnTo>
                    <a:lnTo>
                      <a:pt x="54" y="2406"/>
                    </a:lnTo>
                    <a:lnTo>
                      <a:pt x="54" y="2388"/>
                    </a:lnTo>
                    <a:lnTo>
                      <a:pt x="54" y="2424"/>
                    </a:lnTo>
                    <a:lnTo>
                      <a:pt x="54" y="2394"/>
                    </a:lnTo>
                    <a:lnTo>
                      <a:pt x="60" y="2394"/>
                    </a:lnTo>
                    <a:lnTo>
                      <a:pt x="60" y="2430"/>
                    </a:lnTo>
                    <a:lnTo>
                      <a:pt x="60" y="2400"/>
                    </a:lnTo>
                    <a:lnTo>
                      <a:pt x="60" y="2388"/>
                    </a:lnTo>
                    <a:lnTo>
                      <a:pt x="60" y="2424"/>
                    </a:lnTo>
                    <a:lnTo>
                      <a:pt x="60" y="2400"/>
                    </a:lnTo>
                    <a:lnTo>
                      <a:pt x="60" y="2382"/>
                    </a:lnTo>
                    <a:lnTo>
                      <a:pt x="60" y="2400"/>
                    </a:lnTo>
                    <a:lnTo>
                      <a:pt x="60" y="2400"/>
                    </a:lnTo>
                    <a:lnTo>
                      <a:pt x="60" y="2376"/>
                    </a:lnTo>
                    <a:lnTo>
                      <a:pt x="60" y="2388"/>
                    </a:lnTo>
                    <a:lnTo>
                      <a:pt x="60" y="2406"/>
                    </a:lnTo>
                    <a:lnTo>
                      <a:pt x="60" y="2418"/>
                    </a:lnTo>
                    <a:lnTo>
                      <a:pt x="60" y="2412"/>
                    </a:lnTo>
                    <a:lnTo>
                      <a:pt x="60" y="2388"/>
                    </a:lnTo>
                    <a:lnTo>
                      <a:pt x="60" y="2418"/>
                    </a:lnTo>
                    <a:lnTo>
                      <a:pt x="60" y="2394"/>
                    </a:lnTo>
                    <a:lnTo>
                      <a:pt x="60" y="2412"/>
                    </a:lnTo>
                    <a:lnTo>
                      <a:pt x="60" y="2388"/>
                    </a:lnTo>
                    <a:lnTo>
                      <a:pt x="60" y="2394"/>
                    </a:lnTo>
                    <a:lnTo>
                      <a:pt x="60" y="2406"/>
                    </a:lnTo>
                    <a:lnTo>
                      <a:pt x="60" y="2436"/>
                    </a:lnTo>
                    <a:lnTo>
                      <a:pt x="60" y="2388"/>
                    </a:lnTo>
                    <a:lnTo>
                      <a:pt x="60" y="2400"/>
                    </a:lnTo>
                    <a:lnTo>
                      <a:pt x="60" y="2412"/>
                    </a:lnTo>
                    <a:lnTo>
                      <a:pt x="60" y="2400"/>
                    </a:lnTo>
                    <a:lnTo>
                      <a:pt x="60" y="2400"/>
                    </a:lnTo>
                    <a:lnTo>
                      <a:pt x="60" y="2394"/>
                    </a:lnTo>
                    <a:lnTo>
                      <a:pt x="60" y="2394"/>
                    </a:lnTo>
                    <a:lnTo>
                      <a:pt x="60" y="2370"/>
                    </a:lnTo>
                    <a:lnTo>
                      <a:pt x="60" y="2388"/>
                    </a:lnTo>
                    <a:lnTo>
                      <a:pt x="60" y="2400"/>
                    </a:lnTo>
                    <a:lnTo>
                      <a:pt x="60" y="2412"/>
                    </a:lnTo>
                    <a:lnTo>
                      <a:pt x="60" y="2382"/>
                    </a:lnTo>
                    <a:lnTo>
                      <a:pt x="60" y="2436"/>
                    </a:lnTo>
                    <a:lnTo>
                      <a:pt x="60" y="2412"/>
                    </a:lnTo>
                    <a:lnTo>
                      <a:pt x="60" y="2400"/>
                    </a:lnTo>
                    <a:lnTo>
                      <a:pt x="60" y="2388"/>
                    </a:lnTo>
                    <a:lnTo>
                      <a:pt x="60" y="2430"/>
                    </a:lnTo>
                    <a:lnTo>
                      <a:pt x="60" y="2382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61"/>
              <p:cNvSpPr>
                <a:spLocks/>
              </p:cNvSpPr>
              <p:nvPr/>
            </p:nvSpPr>
            <p:spPr bwMode="auto">
              <a:xfrm>
                <a:off x="5899150" y="7954963"/>
                <a:ext cx="95250" cy="200025"/>
              </a:xfrm>
              <a:custGeom>
                <a:avLst/>
                <a:gdLst>
                  <a:gd name="T0" fmla="*/ 0 w 60"/>
                  <a:gd name="T1" fmla="*/ 18 h 126"/>
                  <a:gd name="T2" fmla="*/ 0 w 60"/>
                  <a:gd name="T3" fmla="*/ 96 h 126"/>
                  <a:gd name="T4" fmla="*/ 0 w 60"/>
                  <a:gd name="T5" fmla="*/ 18 h 126"/>
                  <a:gd name="T6" fmla="*/ 6 w 60"/>
                  <a:gd name="T7" fmla="*/ 42 h 126"/>
                  <a:gd name="T8" fmla="*/ 6 w 60"/>
                  <a:gd name="T9" fmla="*/ 60 h 126"/>
                  <a:gd name="T10" fmla="*/ 6 w 60"/>
                  <a:gd name="T11" fmla="*/ 78 h 126"/>
                  <a:gd name="T12" fmla="*/ 6 w 60"/>
                  <a:gd name="T13" fmla="*/ 72 h 126"/>
                  <a:gd name="T14" fmla="*/ 6 w 60"/>
                  <a:gd name="T15" fmla="*/ 114 h 126"/>
                  <a:gd name="T16" fmla="*/ 6 w 60"/>
                  <a:gd name="T17" fmla="*/ 84 h 126"/>
                  <a:gd name="T18" fmla="*/ 6 w 60"/>
                  <a:gd name="T19" fmla="*/ 36 h 126"/>
                  <a:gd name="T20" fmla="*/ 12 w 60"/>
                  <a:gd name="T21" fmla="*/ 84 h 126"/>
                  <a:gd name="T22" fmla="*/ 12 w 60"/>
                  <a:gd name="T23" fmla="*/ 102 h 126"/>
                  <a:gd name="T24" fmla="*/ 12 w 60"/>
                  <a:gd name="T25" fmla="*/ 54 h 126"/>
                  <a:gd name="T26" fmla="*/ 12 w 60"/>
                  <a:gd name="T27" fmla="*/ 60 h 126"/>
                  <a:gd name="T28" fmla="*/ 12 w 60"/>
                  <a:gd name="T29" fmla="*/ 72 h 126"/>
                  <a:gd name="T30" fmla="*/ 12 w 60"/>
                  <a:gd name="T31" fmla="*/ 48 h 126"/>
                  <a:gd name="T32" fmla="*/ 18 w 60"/>
                  <a:gd name="T33" fmla="*/ 66 h 126"/>
                  <a:gd name="T34" fmla="*/ 18 w 60"/>
                  <a:gd name="T35" fmla="*/ 84 h 126"/>
                  <a:gd name="T36" fmla="*/ 18 w 60"/>
                  <a:gd name="T37" fmla="*/ 96 h 126"/>
                  <a:gd name="T38" fmla="*/ 18 w 60"/>
                  <a:gd name="T39" fmla="*/ 48 h 126"/>
                  <a:gd name="T40" fmla="*/ 18 w 60"/>
                  <a:gd name="T41" fmla="*/ 72 h 126"/>
                  <a:gd name="T42" fmla="*/ 18 w 60"/>
                  <a:gd name="T43" fmla="*/ 72 h 126"/>
                  <a:gd name="T44" fmla="*/ 18 w 60"/>
                  <a:gd name="T45" fmla="*/ 60 h 126"/>
                  <a:gd name="T46" fmla="*/ 24 w 60"/>
                  <a:gd name="T47" fmla="*/ 78 h 126"/>
                  <a:gd name="T48" fmla="*/ 24 w 60"/>
                  <a:gd name="T49" fmla="*/ 36 h 126"/>
                  <a:gd name="T50" fmla="*/ 24 w 60"/>
                  <a:gd name="T51" fmla="*/ 78 h 126"/>
                  <a:gd name="T52" fmla="*/ 24 w 60"/>
                  <a:gd name="T53" fmla="*/ 84 h 126"/>
                  <a:gd name="T54" fmla="*/ 24 w 60"/>
                  <a:gd name="T55" fmla="*/ 30 h 126"/>
                  <a:gd name="T56" fmla="*/ 24 w 60"/>
                  <a:gd name="T57" fmla="*/ 72 h 126"/>
                  <a:gd name="T58" fmla="*/ 30 w 60"/>
                  <a:gd name="T59" fmla="*/ 78 h 126"/>
                  <a:gd name="T60" fmla="*/ 30 w 60"/>
                  <a:gd name="T61" fmla="*/ 78 h 126"/>
                  <a:gd name="T62" fmla="*/ 30 w 60"/>
                  <a:gd name="T63" fmla="*/ 96 h 126"/>
                  <a:gd name="T64" fmla="*/ 30 w 60"/>
                  <a:gd name="T65" fmla="*/ 78 h 126"/>
                  <a:gd name="T66" fmla="*/ 30 w 60"/>
                  <a:gd name="T67" fmla="*/ 120 h 126"/>
                  <a:gd name="T68" fmla="*/ 30 w 60"/>
                  <a:gd name="T69" fmla="*/ 54 h 126"/>
                  <a:gd name="T70" fmla="*/ 36 w 60"/>
                  <a:gd name="T71" fmla="*/ 66 h 126"/>
                  <a:gd name="T72" fmla="*/ 36 w 60"/>
                  <a:gd name="T73" fmla="*/ 60 h 126"/>
                  <a:gd name="T74" fmla="*/ 36 w 60"/>
                  <a:gd name="T75" fmla="*/ 48 h 126"/>
                  <a:gd name="T76" fmla="*/ 36 w 60"/>
                  <a:gd name="T77" fmla="*/ 18 h 126"/>
                  <a:gd name="T78" fmla="*/ 36 w 60"/>
                  <a:gd name="T79" fmla="*/ 78 h 126"/>
                  <a:gd name="T80" fmla="*/ 36 w 60"/>
                  <a:gd name="T81" fmla="*/ 54 h 126"/>
                  <a:gd name="T82" fmla="*/ 36 w 60"/>
                  <a:gd name="T83" fmla="*/ 60 h 126"/>
                  <a:gd name="T84" fmla="*/ 42 w 60"/>
                  <a:gd name="T85" fmla="*/ 72 h 126"/>
                  <a:gd name="T86" fmla="*/ 42 w 60"/>
                  <a:gd name="T87" fmla="*/ 66 h 126"/>
                  <a:gd name="T88" fmla="*/ 42 w 60"/>
                  <a:gd name="T89" fmla="*/ 84 h 126"/>
                  <a:gd name="T90" fmla="*/ 42 w 60"/>
                  <a:gd name="T91" fmla="*/ 102 h 126"/>
                  <a:gd name="T92" fmla="*/ 42 w 60"/>
                  <a:gd name="T93" fmla="*/ 66 h 126"/>
                  <a:gd name="T94" fmla="*/ 42 w 60"/>
                  <a:gd name="T95" fmla="*/ 78 h 126"/>
                  <a:gd name="T96" fmla="*/ 48 w 60"/>
                  <a:gd name="T97" fmla="*/ 12 h 126"/>
                  <a:gd name="T98" fmla="*/ 48 w 60"/>
                  <a:gd name="T99" fmla="*/ 54 h 126"/>
                  <a:gd name="T100" fmla="*/ 48 w 60"/>
                  <a:gd name="T101" fmla="*/ 48 h 126"/>
                  <a:gd name="T102" fmla="*/ 48 w 60"/>
                  <a:gd name="T103" fmla="*/ 60 h 126"/>
                  <a:gd name="T104" fmla="*/ 48 w 60"/>
                  <a:gd name="T105" fmla="*/ 54 h 126"/>
                  <a:gd name="T106" fmla="*/ 48 w 60"/>
                  <a:gd name="T107" fmla="*/ 54 h 126"/>
                  <a:gd name="T108" fmla="*/ 48 w 60"/>
                  <a:gd name="T109" fmla="*/ 96 h 126"/>
                  <a:gd name="T110" fmla="*/ 54 w 60"/>
                  <a:gd name="T111" fmla="*/ 66 h 126"/>
                  <a:gd name="T112" fmla="*/ 54 w 60"/>
                  <a:gd name="T113" fmla="*/ 48 h 126"/>
                  <a:gd name="T114" fmla="*/ 54 w 60"/>
                  <a:gd name="T115" fmla="*/ 78 h 126"/>
                  <a:gd name="T116" fmla="*/ 54 w 60"/>
                  <a:gd name="T117" fmla="*/ 84 h 126"/>
                  <a:gd name="T118" fmla="*/ 54 w 60"/>
                  <a:gd name="T119" fmla="*/ 72 h 126"/>
                  <a:gd name="T120" fmla="*/ 54 w 60"/>
                  <a:gd name="T121" fmla="*/ 72 h 126"/>
                  <a:gd name="T122" fmla="*/ 60 w 60"/>
                  <a:gd name="T123" fmla="*/ 42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0" h="126">
                    <a:moveTo>
                      <a:pt x="0" y="48"/>
                    </a:moveTo>
                    <a:lnTo>
                      <a:pt x="0" y="10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0" y="36"/>
                    </a:lnTo>
                    <a:lnTo>
                      <a:pt x="0" y="72"/>
                    </a:lnTo>
                    <a:lnTo>
                      <a:pt x="0" y="78"/>
                    </a:lnTo>
                    <a:lnTo>
                      <a:pt x="0" y="84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0" y="54"/>
                    </a:lnTo>
                    <a:lnTo>
                      <a:pt x="0" y="42"/>
                    </a:lnTo>
                    <a:lnTo>
                      <a:pt x="0" y="18"/>
                    </a:lnTo>
                    <a:lnTo>
                      <a:pt x="0" y="66"/>
                    </a:lnTo>
                    <a:lnTo>
                      <a:pt x="0" y="36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0" y="42"/>
                    </a:lnTo>
                    <a:lnTo>
                      <a:pt x="0" y="78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0" y="48"/>
                    </a:lnTo>
                    <a:lnTo>
                      <a:pt x="0" y="72"/>
                    </a:lnTo>
                    <a:lnTo>
                      <a:pt x="0" y="72"/>
                    </a:lnTo>
                    <a:lnTo>
                      <a:pt x="0" y="72"/>
                    </a:lnTo>
                    <a:lnTo>
                      <a:pt x="0" y="96"/>
                    </a:lnTo>
                    <a:lnTo>
                      <a:pt x="0" y="60"/>
                    </a:lnTo>
                    <a:lnTo>
                      <a:pt x="0" y="66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0" y="72"/>
                    </a:lnTo>
                    <a:lnTo>
                      <a:pt x="0" y="54"/>
                    </a:lnTo>
                    <a:lnTo>
                      <a:pt x="0" y="90"/>
                    </a:lnTo>
                    <a:lnTo>
                      <a:pt x="0" y="60"/>
                    </a:lnTo>
                    <a:lnTo>
                      <a:pt x="0" y="78"/>
                    </a:lnTo>
                    <a:lnTo>
                      <a:pt x="0" y="48"/>
                    </a:lnTo>
                    <a:lnTo>
                      <a:pt x="0" y="60"/>
                    </a:lnTo>
                    <a:lnTo>
                      <a:pt x="0" y="72"/>
                    </a:lnTo>
                    <a:lnTo>
                      <a:pt x="0" y="78"/>
                    </a:lnTo>
                    <a:lnTo>
                      <a:pt x="0" y="90"/>
                    </a:lnTo>
                    <a:lnTo>
                      <a:pt x="0" y="42"/>
                    </a:lnTo>
                    <a:lnTo>
                      <a:pt x="0" y="18"/>
                    </a:lnTo>
                    <a:lnTo>
                      <a:pt x="0" y="96"/>
                    </a:lnTo>
                    <a:lnTo>
                      <a:pt x="0" y="90"/>
                    </a:lnTo>
                    <a:lnTo>
                      <a:pt x="0" y="72"/>
                    </a:lnTo>
                    <a:lnTo>
                      <a:pt x="0" y="48"/>
                    </a:lnTo>
                    <a:lnTo>
                      <a:pt x="0" y="84"/>
                    </a:lnTo>
                    <a:lnTo>
                      <a:pt x="0" y="102"/>
                    </a:lnTo>
                    <a:lnTo>
                      <a:pt x="0" y="72"/>
                    </a:lnTo>
                    <a:lnTo>
                      <a:pt x="0" y="60"/>
                    </a:lnTo>
                    <a:lnTo>
                      <a:pt x="0" y="90"/>
                    </a:lnTo>
                    <a:lnTo>
                      <a:pt x="0" y="60"/>
                    </a:lnTo>
                    <a:lnTo>
                      <a:pt x="0" y="72"/>
                    </a:lnTo>
                    <a:lnTo>
                      <a:pt x="0" y="72"/>
                    </a:lnTo>
                    <a:lnTo>
                      <a:pt x="0" y="72"/>
                    </a:lnTo>
                    <a:lnTo>
                      <a:pt x="0" y="48"/>
                    </a:lnTo>
                    <a:lnTo>
                      <a:pt x="0" y="84"/>
                    </a:lnTo>
                    <a:lnTo>
                      <a:pt x="6" y="42"/>
                    </a:lnTo>
                    <a:lnTo>
                      <a:pt x="6" y="90"/>
                    </a:lnTo>
                    <a:lnTo>
                      <a:pt x="6" y="72"/>
                    </a:lnTo>
                    <a:lnTo>
                      <a:pt x="6" y="78"/>
                    </a:lnTo>
                    <a:lnTo>
                      <a:pt x="6" y="60"/>
                    </a:lnTo>
                    <a:lnTo>
                      <a:pt x="6" y="36"/>
                    </a:lnTo>
                    <a:lnTo>
                      <a:pt x="6" y="102"/>
                    </a:lnTo>
                    <a:lnTo>
                      <a:pt x="6" y="72"/>
                    </a:lnTo>
                    <a:lnTo>
                      <a:pt x="6" y="42"/>
                    </a:lnTo>
                    <a:lnTo>
                      <a:pt x="6" y="30"/>
                    </a:lnTo>
                    <a:lnTo>
                      <a:pt x="6" y="54"/>
                    </a:lnTo>
                    <a:lnTo>
                      <a:pt x="6" y="96"/>
                    </a:lnTo>
                    <a:lnTo>
                      <a:pt x="6" y="90"/>
                    </a:lnTo>
                    <a:lnTo>
                      <a:pt x="6" y="48"/>
                    </a:lnTo>
                    <a:lnTo>
                      <a:pt x="6" y="84"/>
                    </a:lnTo>
                    <a:lnTo>
                      <a:pt x="6" y="48"/>
                    </a:lnTo>
                    <a:lnTo>
                      <a:pt x="6" y="60"/>
                    </a:lnTo>
                    <a:lnTo>
                      <a:pt x="6" y="72"/>
                    </a:lnTo>
                    <a:lnTo>
                      <a:pt x="6" y="78"/>
                    </a:lnTo>
                    <a:lnTo>
                      <a:pt x="6" y="78"/>
                    </a:lnTo>
                    <a:lnTo>
                      <a:pt x="6" y="60"/>
                    </a:lnTo>
                    <a:lnTo>
                      <a:pt x="6" y="54"/>
                    </a:lnTo>
                    <a:lnTo>
                      <a:pt x="6" y="6"/>
                    </a:lnTo>
                    <a:lnTo>
                      <a:pt x="6" y="84"/>
                    </a:lnTo>
                    <a:lnTo>
                      <a:pt x="6" y="72"/>
                    </a:lnTo>
                    <a:lnTo>
                      <a:pt x="6" y="72"/>
                    </a:lnTo>
                    <a:lnTo>
                      <a:pt x="6" y="78"/>
                    </a:lnTo>
                    <a:lnTo>
                      <a:pt x="6" y="66"/>
                    </a:lnTo>
                    <a:lnTo>
                      <a:pt x="6" y="66"/>
                    </a:lnTo>
                    <a:lnTo>
                      <a:pt x="6" y="84"/>
                    </a:lnTo>
                    <a:lnTo>
                      <a:pt x="6" y="48"/>
                    </a:lnTo>
                    <a:lnTo>
                      <a:pt x="6" y="66"/>
                    </a:lnTo>
                    <a:lnTo>
                      <a:pt x="6" y="78"/>
                    </a:lnTo>
                    <a:lnTo>
                      <a:pt x="6" y="54"/>
                    </a:lnTo>
                    <a:lnTo>
                      <a:pt x="6" y="66"/>
                    </a:lnTo>
                    <a:lnTo>
                      <a:pt x="6" y="60"/>
                    </a:lnTo>
                    <a:lnTo>
                      <a:pt x="6" y="78"/>
                    </a:lnTo>
                    <a:lnTo>
                      <a:pt x="6" y="42"/>
                    </a:lnTo>
                    <a:lnTo>
                      <a:pt x="6" y="78"/>
                    </a:lnTo>
                    <a:lnTo>
                      <a:pt x="6" y="54"/>
                    </a:lnTo>
                    <a:lnTo>
                      <a:pt x="6" y="48"/>
                    </a:lnTo>
                    <a:lnTo>
                      <a:pt x="6" y="84"/>
                    </a:lnTo>
                    <a:lnTo>
                      <a:pt x="6" y="96"/>
                    </a:lnTo>
                    <a:lnTo>
                      <a:pt x="6" y="48"/>
                    </a:lnTo>
                    <a:lnTo>
                      <a:pt x="6" y="36"/>
                    </a:lnTo>
                    <a:lnTo>
                      <a:pt x="6" y="96"/>
                    </a:lnTo>
                    <a:lnTo>
                      <a:pt x="6" y="48"/>
                    </a:lnTo>
                    <a:lnTo>
                      <a:pt x="6" y="60"/>
                    </a:lnTo>
                    <a:lnTo>
                      <a:pt x="6" y="72"/>
                    </a:lnTo>
                    <a:lnTo>
                      <a:pt x="6" y="90"/>
                    </a:lnTo>
                    <a:lnTo>
                      <a:pt x="6" y="42"/>
                    </a:lnTo>
                    <a:lnTo>
                      <a:pt x="6" y="66"/>
                    </a:lnTo>
                    <a:lnTo>
                      <a:pt x="6" y="48"/>
                    </a:lnTo>
                    <a:lnTo>
                      <a:pt x="6" y="60"/>
                    </a:lnTo>
                    <a:lnTo>
                      <a:pt x="6" y="48"/>
                    </a:lnTo>
                    <a:lnTo>
                      <a:pt x="6" y="90"/>
                    </a:lnTo>
                    <a:lnTo>
                      <a:pt x="6" y="48"/>
                    </a:lnTo>
                    <a:lnTo>
                      <a:pt x="6" y="78"/>
                    </a:lnTo>
                    <a:lnTo>
                      <a:pt x="6" y="90"/>
                    </a:lnTo>
                    <a:lnTo>
                      <a:pt x="6" y="60"/>
                    </a:lnTo>
                    <a:lnTo>
                      <a:pt x="6" y="78"/>
                    </a:lnTo>
                    <a:lnTo>
                      <a:pt x="6" y="60"/>
                    </a:lnTo>
                    <a:lnTo>
                      <a:pt x="6" y="72"/>
                    </a:lnTo>
                    <a:lnTo>
                      <a:pt x="6" y="96"/>
                    </a:lnTo>
                    <a:lnTo>
                      <a:pt x="6" y="114"/>
                    </a:lnTo>
                    <a:lnTo>
                      <a:pt x="6" y="18"/>
                    </a:lnTo>
                    <a:lnTo>
                      <a:pt x="6" y="78"/>
                    </a:lnTo>
                    <a:lnTo>
                      <a:pt x="6" y="84"/>
                    </a:lnTo>
                    <a:lnTo>
                      <a:pt x="6" y="60"/>
                    </a:lnTo>
                    <a:lnTo>
                      <a:pt x="6" y="54"/>
                    </a:lnTo>
                    <a:lnTo>
                      <a:pt x="6" y="30"/>
                    </a:lnTo>
                    <a:lnTo>
                      <a:pt x="6" y="84"/>
                    </a:lnTo>
                    <a:lnTo>
                      <a:pt x="6" y="78"/>
                    </a:lnTo>
                    <a:lnTo>
                      <a:pt x="6" y="54"/>
                    </a:lnTo>
                    <a:lnTo>
                      <a:pt x="6" y="42"/>
                    </a:lnTo>
                    <a:lnTo>
                      <a:pt x="6" y="120"/>
                    </a:lnTo>
                    <a:lnTo>
                      <a:pt x="6" y="42"/>
                    </a:lnTo>
                    <a:lnTo>
                      <a:pt x="6" y="36"/>
                    </a:lnTo>
                    <a:lnTo>
                      <a:pt x="6" y="54"/>
                    </a:lnTo>
                    <a:lnTo>
                      <a:pt x="6" y="102"/>
                    </a:lnTo>
                    <a:lnTo>
                      <a:pt x="6" y="84"/>
                    </a:lnTo>
                    <a:lnTo>
                      <a:pt x="6" y="72"/>
                    </a:lnTo>
                    <a:lnTo>
                      <a:pt x="6" y="66"/>
                    </a:lnTo>
                    <a:lnTo>
                      <a:pt x="6" y="102"/>
                    </a:lnTo>
                    <a:lnTo>
                      <a:pt x="6" y="42"/>
                    </a:lnTo>
                    <a:lnTo>
                      <a:pt x="6" y="66"/>
                    </a:lnTo>
                    <a:lnTo>
                      <a:pt x="6" y="102"/>
                    </a:lnTo>
                    <a:lnTo>
                      <a:pt x="6" y="78"/>
                    </a:lnTo>
                    <a:lnTo>
                      <a:pt x="6" y="84"/>
                    </a:lnTo>
                    <a:lnTo>
                      <a:pt x="6" y="78"/>
                    </a:lnTo>
                    <a:lnTo>
                      <a:pt x="6" y="66"/>
                    </a:lnTo>
                    <a:lnTo>
                      <a:pt x="6" y="84"/>
                    </a:lnTo>
                    <a:lnTo>
                      <a:pt x="6" y="72"/>
                    </a:lnTo>
                    <a:lnTo>
                      <a:pt x="6" y="78"/>
                    </a:lnTo>
                    <a:lnTo>
                      <a:pt x="6" y="66"/>
                    </a:lnTo>
                    <a:lnTo>
                      <a:pt x="6" y="66"/>
                    </a:lnTo>
                    <a:lnTo>
                      <a:pt x="6" y="36"/>
                    </a:lnTo>
                    <a:lnTo>
                      <a:pt x="6" y="60"/>
                    </a:lnTo>
                    <a:lnTo>
                      <a:pt x="6" y="36"/>
                    </a:lnTo>
                    <a:lnTo>
                      <a:pt x="6" y="90"/>
                    </a:lnTo>
                    <a:lnTo>
                      <a:pt x="6" y="60"/>
                    </a:lnTo>
                    <a:lnTo>
                      <a:pt x="6" y="54"/>
                    </a:lnTo>
                    <a:lnTo>
                      <a:pt x="6" y="54"/>
                    </a:lnTo>
                    <a:lnTo>
                      <a:pt x="12" y="54"/>
                    </a:lnTo>
                    <a:lnTo>
                      <a:pt x="12" y="72"/>
                    </a:lnTo>
                    <a:lnTo>
                      <a:pt x="12" y="78"/>
                    </a:lnTo>
                    <a:lnTo>
                      <a:pt x="12" y="42"/>
                    </a:lnTo>
                    <a:lnTo>
                      <a:pt x="12" y="48"/>
                    </a:lnTo>
                    <a:lnTo>
                      <a:pt x="12" y="84"/>
                    </a:lnTo>
                    <a:lnTo>
                      <a:pt x="12" y="36"/>
                    </a:lnTo>
                    <a:lnTo>
                      <a:pt x="12" y="90"/>
                    </a:lnTo>
                    <a:lnTo>
                      <a:pt x="12" y="42"/>
                    </a:lnTo>
                    <a:lnTo>
                      <a:pt x="12" y="84"/>
                    </a:lnTo>
                    <a:lnTo>
                      <a:pt x="12" y="102"/>
                    </a:lnTo>
                    <a:lnTo>
                      <a:pt x="12" y="84"/>
                    </a:lnTo>
                    <a:lnTo>
                      <a:pt x="12" y="84"/>
                    </a:lnTo>
                    <a:lnTo>
                      <a:pt x="12" y="54"/>
                    </a:lnTo>
                    <a:lnTo>
                      <a:pt x="12" y="78"/>
                    </a:lnTo>
                    <a:lnTo>
                      <a:pt x="12" y="48"/>
                    </a:lnTo>
                    <a:lnTo>
                      <a:pt x="12" y="84"/>
                    </a:lnTo>
                    <a:lnTo>
                      <a:pt x="12" y="72"/>
                    </a:lnTo>
                    <a:lnTo>
                      <a:pt x="12" y="60"/>
                    </a:lnTo>
                    <a:lnTo>
                      <a:pt x="12" y="66"/>
                    </a:lnTo>
                    <a:lnTo>
                      <a:pt x="12" y="84"/>
                    </a:lnTo>
                    <a:lnTo>
                      <a:pt x="12" y="78"/>
                    </a:lnTo>
                    <a:lnTo>
                      <a:pt x="12" y="66"/>
                    </a:lnTo>
                    <a:lnTo>
                      <a:pt x="12" y="48"/>
                    </a:lnTo>
                    <a:lnTo>
                      <a:pt x="12" y="78"/>
                    </a:lnTo>
                    <a:lnTo>
                      <a:pt x="12" y="102"/>
                    </a:lnTo>
                    <a:lnTo>
                      <a:pt x="12" y="96"/>
                    </a:lnTo>
                    <a:lnTo>
                      <a:pt x="12" y="78"/>
                    </a:lnTo>
                    <a:lnTo>
                      <a:pt x="12" y="60"/>
                    </a:lnTo>
                    <a:lnTo>
                      <a:pt x="12" y="90"/>
                    </a:lnTo>
                    <a:lnTo>
                      <a:pt x="12" y="66"/>
                    </a:lnTo>
                    <a:lnTo>
                      <a:pt x="12" y="48"/>
                    </a:lnTo>
                    <a:lnTo>
                      <a:pt x="12" y="120"/>
                    </a:lnTo>
                    <a:lnTo>
                      <a:pt x="12" y="72"/>
                    </a:lnTo>
                    <a:lnTo>
                      <a:pt x="12" y="84"/>
                    </a:lnTo>
                    <a:lnTo>
                      <a:pt x="12" y="90"/>
                    </a:lnTo>
                    <a:lnTo>
                      <a:pt x="12" y="48"/>
                    </a:lnTo>
                    <a:lnTo>
                      <a:pt x="12" y="84"/>
                    </a:lnTo>
                    <a:lnTo>
                      <a:pt x="12" y="54"/>
                    </a:lnTo>
                    <a:lnTo>
                      <a:pt x="12" y="72"/>
                    </a:lnTo>
                    <a:lnTo>
                      <a:pt x="12" y="54"/>
                    </a:lnTo>
                    <a:lnTo>
                      <a:pt x="12" y="54"/>
                    </a:lnTo>
                    <a:lnTo>
                      <a:pt x="12" y="90"/>
                    </a:lnTo>
                    <a:lnTo>
                      <a:pt x="12" y="36"/>
                    </a:lnTo>
                    <a:lnTo>
                      <a:pt x="12" y="72"/>
                    </a:lnTo>
                    <a:lnTo>
                      <a:pt x="12" y="60"/>
                    </a:lnTo>
                    <a:lnTo>
                      <a:pt x="12" y="54"/>
                    </a:lnTo>
                    <a:lnTo>
                      <a:pt x="12" y="66"/>
                    </a:lnTo>
                    <a:lnTo>
                      <a:pt x="12" y="60"/>
                    </a:lnTo>
                    <a:lnTo>
                      <a:pt x="12" y="102"/>
                    </a:lnTo>
                    <a:lnTo>
                      <a:pt x="12" y="72"/>
                    </a:lnTo>
                    <a:lnTo>
                      <a:pt x="12" y="42"/>
                    </a:lnTo>
                    <a:lnTo>
                      <a:pt x="12" y="84"/>
                    </a:lnTo>
                    <a:lnTo>
                      <a:pt x="12" y="78"/>
                    </a:lnTo>
                    <a:lnTo>
                      <a:pt x="12" y="78"/>
                    </a:lnTo>
                    <a:lnTo>
                      <a:pt x="12" y="72"/>
                    </a:lnTo>
                    <a:lnTo>
                      <a:pt x="12" y="48"/>
                    </a:lnTo>
                    <a:lnTo>
                      <a:pt x="12" y="60"/>
                    </a:lnTo>
                    <a:lnTo>
                      <a:pt x="12" y="60"/>
                    </a:lnTo>
                    <a:lnTo>
                      <a:pt x="12" y="60"/>
                    </a:lnTo>
                    <a:lnTo>
                      <a:pt x="12" y="120"/>
                    </a:lnTo>
                    <a:lnTo>
                      <a:pt x="12" y="42"/>
                    </a:lnTo>
                    <a:lnTo>
                      <a:pt x="12" y="66"/>
                    </a:lnTo>
                    <a:lnTo>
                      <a:pt x="12" y="60"/>
                    </a:lnTo>
                    <a:lnTo>
                      <a:pt x="12" y="36"/>
                    </a:lnTo>
                    <a:lnTo>
                      <a:pt x="12" y="60"/>
                    </a:lnTo>
                    <a:lnTo>
                      <a:pt x="12" y="90"/>
                    </a:lnTo>
                    <a:lnTo>
                      <a:pt x="12" y="48"/>
                    </a:lnTo>
                    <a:lnTo>
                      <a:pt x="12" y="48"/>
                    </a:lnTo>
                    <a:lnTo>
                      <a:pt x="12" y="54"/>
                    </a:lnTo>
                    <a:lnTo>
                      <a:pt x="12" y="54"/>
                    </a:lnTo>
                    <a:lnTo>
                      <a:pt x="12" y="78"/>
                    </a:lnTo>
                    <a:lnTo>
                      <a:pt x="12" y="42"/>
                    </a:lnTo>
                    <a:lnTo>
                      <a:pt x="12" y="72"/>
                    </a:lnTo>
                    <a:lnTo>
                      <a:pt x="12" y="54"/>
                    </a:lnTo>
                    <a:lnTo>
                      <a:pt x="12" y="66"/>
                    </a:lnTo>
                    <a:lnTo>
                      <a:pt x="12" y="72"/>
                    </a:lnTo>
                    <a:lnTo>
                      <a:pt x="12" y="54"/>
                    </a:lnTo>
                    <a:lnTo>
                      <a:pt x="12" y="60"/>
                    </a:lnTo>
                    <a:lnTo>
                      <a:pt x="12" y="42"/>
                    </a:lnTo>
                    <a:lnTo>
                      <a:pt x="12" y="72"/>
                    </a:lnTo>
                    <a:lnTo>
                      <a:pt x="12" y="66"/>
                    </a:lnTo>
                    <a:lnTo>
                      <a:pt x="12" y="60"/>
                    </a:lnTo>
                    <a:lnTo>
                      <a:pt x="12" y="36"/>
                    </a:lnTo>
                    <a:lnTo>
                      <a:pt x="12" y="96"/>
                    </a:lnTo>
                    <a:lnTo>
                      <a:pt x="12" y="72"/>
                    </a:lnTo>
                    <a:lnTo>
                      <a:pt x="12" y="48"/>
                    </a:lnTo>
                    <a:lnTo>
                      <a:pt x="12" y="48"/>
                    </a:lnTo>
                    <a:lnTo>
                      <a:pt x="12" y="54"/>
                    </a:lnTo>
                    <a:lnTo>
                      <a:pt x="12" y="48"/>
                    </a:lnTo>
                    <a:lnTo>
                      <a:pt x="12" y="96"/>
                    </a:lnTo>
                    <a:lnTo>
                      <a:pt x="12" y="66"/>
                    </a:lnTo>
                    <a:lnTo>
                      <a:pt x="12" y="108"/>
                    </a:lnTo>
                    <a:lnTo>
                      <a:pt x="12" y="72"/>
                    </a:lnTo>
                    <a:lnTo>
                      <a:pt x="12" y="54"/>
                    </a:lnTo>
                    <a:lnTo>
                      <a:pt x="12" y="66"/>
                    </a:lnTo>
                    <a:lnTo>
                      <a:pt x="12" y="96"/>
                    </a:lnTo>
                    <a:lnTo>
                      <a:pt x="12" y="54"/>
                    </a:lnTo>
                    <a:lnTo>
                      <a:pt x="12" y="84"/>
                    </a:lnTo>
                    <a:lnTo>
                      <a:pt x="12" y="90"/>
                    </a:lnTo>
                    <a:lnTo>
                      <a:pt x="12" y="96"/>
                    </a:lnTo>
                    <a:lnTo>
                      <a:pt x="12" y="60"/>
                    </a:lnTo>
                    <a:lnTo>
                      <a:pt x="18" y="66"/>
                    </a:lnTo>
                    <a:lnTo>
                      <a:pt x="18" y="78"/>
                    </a:lnTo>
                    <a:lnTo>
                      <a:pt x="18" y="66"/>
                    </a:lnTo>
                    <a:lnTo>
                      <a:pt x="18" y="66"/>
                    </a:lnTo>
                    <a:lnTo>
                      <a:pt x="18" y="48"/>
                    </a:lnTo>
                    <a:lnTo>
                      <a:pt x="18" y="60"/>
                    </a:lnTo>
                    <a:lnTo>
                      <a:pt x="18" y="48"/>
                    </a:lnTo>
                    <a:lnTo>
                      <a:pt x="18" y="60"/>
                    </a:lnTo>
                    <a:lnTo>
                      <a:pt x="18" y="72"/>
                    </a:lnTo>
                    <a:lnTo>
                      <a:pt x="18" y="96"/>
                    </a:lnTo>
                    <a:lnTo>
                      <a:pt x="18" y="90"/>
                    </a:lnTo>
                    <a:lnTo>
                      <a:pt x="18" y="72"/>
                    </a:lnTo>
                    <a:lnTo>
                      <a:pt x="18" y="90"/>
                    </a:lnTo>
                    <a:lnTo>
                      <a:pt x="18" y="54"/>
                    </a:lnTo>
                    <a:lnTo>
                      <a:pt x="18" y="96"/>
                    </a:lnTo>
                    <a:lnTo>
                      <a:pt x="18" y="120"/>
                    </a:lnTo>
                    <a:lnTo>
                      <a:pt x="18" y="42"/>
                    </a:lnTo>
                    <a:lnTo>
                      <a:pt x="18" y="60"/>
                    </a:lnTo>
                    <a:lnTo>
                      <a:pt x="18" y="60"/>
                    </a:lnTo>
                    <a:lnTo>
                      <a:pt x="18" y="84"/>
                    </a:lnTo>
                    <a:lnTo>
                      <a:pt x="18" y="102"/>
                    </a:lnTo>
                    <a:lnTo>
                      <a:pt x="18" y="84"/>
                    </a:lnTo>
                    <a:lnTo>
                      <a:pt x="18" y="90"/>
                    </a:lnTo>
                    <a:lnTo>
                      <a:pt x="18" y="84"/>
                    </a:lnTo>
                    <a:lnTo>
                      <a:pt x="18" y="84"/>
                    </a:lnTo>
                    <a:lnTo>
                      <a:pt x="18" y="54"/>
                    </a:lnTo>
                    <a:lnTo>
                      <a:pt x="18" y="102"/>
                    </a:lnTo>
                    <a:lnTo>
                      <a:pt x="18" y="78"/>
                    </a:lnTo>
                    <a:lnTo>
                      <a:pt x="18" y="78"/>
                    </a:lnTo>
                    <a:lnTo>
                      <a:pt x="18" y="72"/>
                    </a:lnTo>
                    <a:lnTo>
                      <a:pt x="18" y="66"/>
                    </a:lnTo>
                    <a:lnTo>
                      <a:pt x="18" y="60"/>
                    </a:lnTo>
                    <a:lnTo>
                      <a:pt x="18" y="60"/>
                    </a:lnTo>
                    <a:lnTo>
                      <a:pt x="18" y="78"/>
                    </a:lnTo>
                    <a:lnTo>
                      <a:pt x="18" y="96"/>
                    </a:lnTo>
                    <a:lnTo>
                      <a:pt x="18" y="96"/>
                    </a:lnTo>
                    <a:lnTo>
                      <a:pt x="18" y="54"/>
                    </a:lnTo>
                    <a:lnTo>
                      <a:pt x="18" y="66"/>
                    </a:lnTo>
                    <a:lnTo>
                      <a:pt x="18" y="72"/>
                    </a:lnTo>
                    <a:lnTo>
                      <a:pt x="18" y="90"/>
                    </a:lnTo>
                    <a:lnTo>
                      <a:pt x="18" y="108"/>
                    </a:lnTo>
                    <a:lnTo>
                      <a:pt x="18" y="42"/>
                    </a:lnTo>
                    <a:lnTo>
                      <a:pt x="18" y="60"/>
                    </a:lnTo>
                    <a:lnTo>
                      <a:pt x="18" y="102"/>
                    </a:lnTo>
                    <a:lnTo>
                      <a:pt x="18" y="66"/>
                    </a:lnTo>
                    <a:lnTo>
                      <a:pt x="18" y="78"/>
                    </a:lnTo>
                    <a:lnTo>
                      <a:pt x="18" y="96"/>
                    </a:lnTo>
                    <a:lnTo>
                      <a:pt x="18" y="60"/>
                    </a:lnTo>
                    <a:lnTo>
                      <a:pt x="18" y="72"/>
                    </a:lnTo>
                    <a:lnTo>
                      <a:pt x="18" y="66"/>
                    </a:lnTo>
                    <a:lnTo>
                      <a:pt x="18" y="48"/>
                    </a:lnTo>
                    <a:lnTo>
                      <a:pt x="18" y="48"/>
                    </a:lnTo>
                    <a:lnTo>
                      <a:pt x="18" y="72"/>
                    </a:lnTo>
                    <a:lnTo>
                      <a:pt x="18" y="42"/>
                    </a:lnTo>
                    <a:lnTo>
                      <a:pt x="18" y="90"/>
                    </a:lnTo>
                    <a:lnTo>
                      <a:pt x="18" y="126"/>
                    </a:lnTo>
                    <a:lnTo>
                      <a:pt x="18" y="90"/>
                    </a:lnTo>
                    <a:lnTo>
                      <a:pt x="18" y="60"/>
                    </a:lnTo>
                    <a:lnTo>
                      <a:pt x="18" y="96"/>
                    </a:lnTo>
                    <a:lnTo>
                      <a:pt x="18" y="72"/>
                    </a:lnTo>
                    <a:lnTo>
                      <a:pt x="18" y="78"/>
                    </a:lnTo>
                    <a:lnTo>
                      <a:pt x="18" y="54"/>
                    </a:lnTo>
                    <a:lnTo>
                      <a:pt x="18" y="66"/>
                    </a:lnTo>
                    <a:lnTo>
                      <a:pt x="18" y="84"/>
                    </a:lnTo>
                    <a:lnTo>
                      <a:pt x="18" y="96"/>
                    </a:lnTo>
                    <a:lnTo>
                      <a:pt x="18" y="66"/>
                    </a:lnTo>
                    <a:lnTo>
                      <a:pt x="18" y="84"/>
                    </a:lnTo>
                    <a:lnTo>
                      <a:pt x="18" y="72"/>
                    </a:lnTo>
                    <a:lnTo>
                      <a:pt x="18" y="60"/>
                    </a:lnTo>
                    <a:lnTo>
                      <a:pt x="18" y="84"/>
                    </a:lnTo>
                    <a:lnTo>
                      <a:pt x="18" y="42"/>
                    </a:lnTo>
                    <a:lnTo>
                      <a:pt x="18" y="84"/>
                    </a:lnTo>
                    <a:lnTo>
                      <a:pt x="18" y="24"/>
                    </a:lnTo>
                    <a:lnTo>
                      <a:pt x="18" y="60"/>
                    </a:lnTo>
                    <a:lnTo>
                      <a:pt x="18" y="6"/>
                    </a:lnTo>
                    <a:lnTo>
                      <a:pt x="18" y="60"/>
                    </a:lnTo>
                    <a:lnTo>
                      <a:pt x="18" y="60"/>
                    </a:lnTo>
                    <a:lnTo>
                      <a:pt x="18" y="54"/>
                    </a:lnTo>
                    <a:lnTo>
                      <a:pt x="18" y="72"/>
                    </a:lnTo>
                    <a:lnTo>
                      <a:pt x="18" y="54"/>
                    </a:lnTo>
                    <a:lnTo>
                      <a:pt x="18" y="48"/>
                    </a:lnTo>
                    <a:lnTo>
                      <a:pt x="18" y="108"/>
                    </a:lnTo>
                    <a:lnTo>
                      <a:pt x="18" y="12"/>
                    </a:lnTo>
                    <a:lnTo>
                      <a:pt x="18" y="72"/>
                    </a:lnTo>
                    <a:lnTo>
                      <a:pt x="18" y="84"/>
                    </a:lnTo>
                    <a:lnTo>
                      <a:pt x="18" y="90"/>
                    </a:lnTo>
                    <a:lnTo>
                      <a:pt x="18" y="84"/>
                    </a:lnTo>
                    <a:lnTo>
                      <a:pt x="18" y="60"/>
                    </a:lnTo>
                    <a:lnTo>
                      <a:pt x="18" y="96"/>
                    </a:lnTo>
                    <a:lnTo>
                      <a:pt x="18" y="102"/>
                    </a:lnTo>
                    <a:lnTo>
                      <a:pt x="18" y="108"/>
                    </a:lnTo>
                    <a:lnTo>
                      <a:pt x="18" y="90"/>
                    </a:lnTo>
                    <a:lnTo>
                      <a:pt x="18" y="78"/>
                    </a:lnTo>
                    <a:lnTo>
                      <a:pt x="18" y="90"/>
                    </a:lnTo>
                    <a:lnTo>
                      <a:pt x="18" y="78"/>
                    </a:lnTo>
                    <a:lnTo>
                      <a:pt x="18" y="78"/>
                    </a:lnTo>
                    <a:lnTo>
                      <a:pt x="18" y="72"/>
                    </a:lnTo>
                    <a:lnTo>
                      <a:pt x="18" y="54"/>
                    </a:lnTo>
                    <a:lnTo>
                      <a:pt x="18" y="108"/>
                    </a:lnTo>
                    <a:lnTo>
                      <a:pt x="18" y="60"/>
                    </a:lnTo>
                    <a:lnTo>
                      <a:pt x="18" y="66"/>
                    </a:lnTo>
                    <a:lnTo>
                      <a:pt x="18" y="72"/>
                    </a:lnTo>
                    <a:lnTo>
                      <a:pt x="24" y="78"/>
                    </a:lnTo>
                    <a:lnTo>
                      <a:pt x="24" y="12"/>
                    </a:lnTo>
                    <a:lnTo>
                      <a:pt x="24" y="24"/>
                    </a:lnTo>
                    <a:lnTo>
                      <a:pt x="24" y="42"/>
                    </a:lnTo>
                    <a:lnTo>
                      <a:pt x="24" y="60"/>
                    </a:lnTo>
                    <a:lnTo>
                      <a:pt x="24" y="60"/>
                    </a:lnTo>
                    <a:lnTo>
                      <a:pt x="24" y="60"/>
                    </a:lnTo>
                    <a:lnTo>
                      <a:pt x="24" y="90"/>
                    </a:lnTo>
                    <a:lnTo>
                      <a:pt x="24" y="60"/>
                    </a:lnTo>
                    <a:lnTo>
                      <a:pt x="24" y="78"/>
                    </a:lnTo>
                    <a:lnTo>
                      <a:pt x="24" y="84"/>
                    </a:lnTo>
                    <a:lnTo>
                      <a:pt x="24" y="126"/>
                    </a:lnTo>
                    <a:lnTo>
                      <a:pt x="24" y="90"/>
                    </a:lnTo>
                    <a:lnTo>
                      <a:pt x="24" y="78"/>
                    </a:lnTo>
                    <a:lnTo>
                      <a:pt x="24" y="54"/>
                    </a:lnTo>
                    <a:lnTo>
                      <a:pt x="24" y="78"/>
                    </a:lnTo>
                    <a:lnTo>
                      <a:pt x="24" y="66"/>
                    </a:lnTo>
                    <a:lnTo>
                      <a:pt x="24" y="66"/>
                    </a:lnTo>
                    <a:lnTo>
                      <a:pt x="24" y="84"/>
                    </a:lnTo>
                    <a:lnTo>
                      <a:pt x="24" y="84"/>
                    </a:lnTo>
                    <a:lnTo>
                      <a:pt x="24" y="78"/>
                    </a:lnTo>
                    <a:lnTo>
                      <a:pt x="24" y="72"/>
                    </a:lnTo>
                    <a:lnTo>
                      <a:pt x="24" y="90"/>
                    </a:lnTo>
                    <a:lnTo>
                      <a:pt x="24" y="78"/>
                    </a:lnTo>
                    <a:lnTo>
                      <a:pt x="24" y="90"/>
                    </a:lnTo>
                    <a:lnTo>
                      <a:pt x="24" y="18"/>
                    </a:lnTo>
                    <a:lnTo>
                      <a:pt x="24" y="84"/>
                    </a:lnTo>
                    <a:lnTo>
                      <a:pt x="24" y="72"/>
                    </a:lnTo>
                    <a:lnTo>
                      <a:pt x="24" y="60"/>
                    </a:lnTo>
                    <a:lnTo>
                      <a:pt x="24" y="36"/>
                    </a:lnTo>
                    <a:lnTo>
                      <a:pt x="24" y="66"/>
                    </a:lnTo>
                    <a:lnTo>
                      <a:pt x="24" y="66"/>
                    </a:lnTo>
                    <a:lnTo>
                      <a:pt x="24" y="54"/>
                    </a:lnTo>
                    <a:lnTo>
                      <a:pt x="24" y="84"/>
                    </a:lnTo>
                    <a:lnTo>
                      <a:pt x="24" y="84"/>
                    </a:lnTo>
                    <a:lnTo>
                      <a:pt x="24" y="84"/>
                    </a:lnTo>
                    <a:lnTo>
                      <a:pt x="24" y="72"/>
                    </a:lnTo>
                    <a:lnTo>
                      <a:pt x="24" y="54"/>
                    </a:lnTo>
                    <a:lnTo>
                      <a:pt x="24" y="78"/>
                    </a:lnTo>
                    <a:lnTo>
                      <a:pt x="24" y="114"/>
                    </a:lnTo>
                    <a:lnTo>
                      <a:pt x="24" y="72"/>
                    </a:lnTo>
                    <a:lnTo>
                      <a:pt x="24" y="60"/>
                    </a:lnTo>
                    <a:lnTo>
                      <a:pt x="24" y="54"/>
                    </a:lnTo>
                    <a:lnTo>
                      <a:pt x="24" y="72"/>
                    </a:lnTo>
                    <a:lnTo>
                      <a:pt x="24" y="84"/>
                    </a:lnTo>
                    <a:lnTo>
                      <a:pt x="24" y="78"/>
                    </a:lnTo>
                    <a:lnTo>
                      <a:pt x="24" y="36"/>
                    </a:lnTo>
                    <a:lnTo>
                      <a:pt x="24" y="66"/>
                    </a:lnTo>
                    <a:lnTo>
                      <a:pt x="24" y="72"/>
                    </a:lnTo>
                    <a:lnTo>
                      <a:pt x="24" y="90"/>
                    </a:lnTo>
                    <a:lnTo>
                      <a:pt x="24" y="78"/>
                    </a:lnTo>
                    <a:lnTo>
                      <a:pt x="24" y="66"/>
                    </a:lnTo>
                    <a:lnTo>
                      <a:pt x="24" y="48"/>
                    </a:lnTo>
                    <a:lnTo>
                      <a:pt x="24" y="60"/>
                    </a:lnTo>
                    <a:lnTo>
                      <a:pt x="24" y="60"/>
                    </a:lnTo>
                    <a:lnTo>
                      <a:pt x="24" y="72"/>
                    </a:lnTo>
                    <a:lnTo>
                      <a:pt x="24" y="54"/>
                    </a:lnTo>
                    <a:lnTo>
                      <a:pt x="24" y="96"/>
                    </a:lnTo>
                    <a:lnTo>
                      <a:pt x="24" y="42"/>
                    </a:lnTo>
                    <a:lnTo>
                      <a:pt x="24" y="18"/>
                    </a:lnTo>
                    <a:lnTo>
                      <a:pt x="24" y="72"/>
                    </a:lnTo>
                    <a:lnTo>
                      <a:pt x="24" y="84"/>
                    </a:lnTo>
                    <a:lnTo>
                      <a:pt x="24" y="90"/>
                    </a:lnTo>
                    <a:lnTo>
                      <a:pt x="24" y="66"/>
                    </a:lnTo>
                    <a:lnTo>
                      <a:pt x="24" y="96"/>
                    </a:lnTo>
                    <a:lnTo>
                      <a:pt x="24" y="66"/>
                    </a:lnTo>
                    <a:lnTo>
                      <a:pt x="24" y="54"/>
                    </a:lnTo>
                    <a:lnTo>
                      <a:pt x="24" y="90"/>
                    </a:lnTo>
                    <a:lnTo>
                      <a:pt x="24" y="78"/>
                    </a:lnTo>
                    <a:lnTo>
                      <a:pt x="24" y="72"/>
                    </a:lnTo>
                    <a:lnTo>
                      <a:pt x="24" y="84"/>
                    </a:lnTo>
                    <a:lnTo>
                      <a:pt x="24" y="90"/>
                    </a:lnTo>
                    <a:lnTo>
                      <a:pt x="24" y="72"/>
                    </a:lnTo>
                    <a:lnTo>
                      <a:pt x="24" y="48"/>
                    </a:lnTo>
                    <a:lnTo>
                      <a:pt x="24" y="78"/>
                    </a:lnTo>
                    <a:lnTo>
                      <a:pt x="24" y="66"/>
                    </a:lnTo>
                    <a:lnTo>
                      <a:pt x="24" y="90"/>
                    </a:lnTo>
                    <a:lnTo>
                      <a:pt x="24" y="30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24" y="108"/>
                    </a:lnTo>
                    <a:lnTo>
                      <a:pt x="24" y="102"/>
                    </a:lnTo>
                    <a:lnTo>
                      <a:pt x="24" y="54"/>
                    </a:lnTo>
                    <a:lnTo>
                      <a:pt x="24" y="78"/>
                    </a:lnTo>
                    <a:lnTo>
                      <a:pt x="24" y="78"/>
                    </a:lnTo>
                    <a:lnTo>
                      <a:pt x="24" y="60"/>
                    </a:lnTo>
                    <a:lnTo>
                      <a:pt x="24" y="60"/>
                    </a:lnTo>
                    <a:lnTo>
                      <a:pt x="24" y="48"/>
                    </a:lnTo>
                    <a:lnTo>
                      <a:pt x="24" y="60"/>
                    </a:lnTo>
                    <a:lnTo>
                      <a:pt x="24" y="78"/>
                    </a:lnTo>
                    <a:lnTo>
                      <a:pt x="24" y="66"/>
                    </a:lnTo>
                    <a:lnTo>
                      <a:pt x="24" y="72"/>
                    </a:lnTo>
                    <a:lnTo>
                      <a:pt x="24" y="72"/>
                    </a:lnTo>
                    <a:lnTo>
                      <a:pt x="24" y="72"/>
                    </a:lnTo>
                    <a:lnTo>
                      <a:pt x="24" y="60"/>
                    </a:lnTo>
                    <a:lnTo>
                      <a:pt x="24" y="102"/>
                    </a:lnTo>
                    <a:lnTo>
                      <a:pt x="24" y="0"/>
                    </a:lnTo>
                    <a:lnTo>
                      <a:pt x="24" y="48"/>
                    </a:lnTo>
                    <a:lnTo>
                      <a:pt x="24" y="54"/>
                    </a:lnTo>
                    <a:lnTo>
                      <a:pt x="24" y="60"/>
                    </a:lnTo>
                    <a:lnTo>
                      <a:pt x="24" y="66"/>
                    </a:lnTo>
                    <a:lnTo>
                      <a:pt x="24" y="54"/>
                    </a:lnTo>
                    <a:lnTo>
                      <a:pt x="30" y="48"/>
                    </a:lnTo>
                    <a:lnTo>
                      <a:pt x="30" y="66"/>
                    </a:lnTo>
                    <a:lnTo>
                      <a:pt x="30" y="78"/>
                    </a:lnTo>
                    <a:lnTo>
                      <a:pt x="30" y="48"/>
                    </a:lnTo>
                    <a:lnTo>
                      <a:pt x="30" y="54"/>
                    </a:lnTo>
                    <a:lnTo>
                      <a:pt x="30" y="60"/>
                    </a:lnTo>
                    <a:lnTo>
                      <a:pt x="30" y="42"/>
                    </a:lnTo>
                    <a:lnTo>
                      <a:pt x="30" y="78"/>
                    </a:lnTo>
                    <a:lnTo>
                      <a:pt x="30" y="30"/>
                    </a:lnTo>
                    <a:lnTo>
                      <a:pt x="30" y="114"/>
                    </a:lnTo>
                    <a:lnTo>
                      <a:pt x="30" y="60"/>
                    </a:lnTo>
                    <a:lnTo>
                      <a:pt x="30" y="78"/>
                    </a:lnTo>
                    <a:lnTo>
                      <a:pt x="30" y="60"/>
                    </a:lnTo>
                    <a:lnTo>
                      <a:pt x="30" y="96"/>
                    </a:lnTo>
                    <a:lnTo>
                      <a:pt x="30" y="84"/>
                    </a:lnTo>
                    <a:lnTo>
                      <a:pt x="30" y="66"/>
                    </a:lnTo>
                    <a:lnTo>
                      <a:pt x="30" y="84"/>
                    </a:lnTo>
                    <a:lnTo>
                      <a:pt x="30" y="84"/>
                    </a:lnTo>
                    <a:lnTo>
                      <a:pt x="30" y="54"/>
                    </a:lnTo>
                    <a:lnTo>
                      <a:pt x="30" y="84"/>
                    </a:lnTo>
                    <a:lnTo>
                      <a:pt x="30" y="48"/>
                    </a:lnTo>
                    <a:lnTo>
                      <a:pt x="30" y="18"/>
                    </a:lnTo>
                    <a:lnTo>
                      <a:pt x="30" y="78"/>
                    </a:lnTo>
                    <a:lnTo>
                      <a:pt x="30" y="78"/>
                    </a:lnTo>
                    <a:lnTo>
                      <a:pt x="30" y="66"/>
                    </a:lnTo>
                    <a:lnTo>
                      <a:pt x="30" y="30"/>
                    </a:lnTo>
                    <a:lnTo>
                      <a:pt x="30" y="48"/>
                    </a:lnTo>
                    <a:lnTo>
                      <a:pt x="30" y="18"/>
                    </a:lnTo>
                    <a:lnTo>
                      <a:pt x="30" y="66"/>
                    </a:lnTo>
                    <a:lnTo>
                      <a:pt x="30" y="30"/>
                    </a:lnTo>
                    <a:lnTo>
                      <a:pt x="30" y="126"/>
                    </a:lnTo>
                    <a:lnTo>
                      <a:pt x="30" y="78"/>
                    </a:lnTo>
                    <a:lnTo>
                      <a:pt x="30" y="72"/>
                    </a:lnTo>
                    <a:lnTo>
                      <a:pt x="30" y="84"/>
                    </a:lnTo>
                    <a:lnTo>
                      <a:pt x="30" y="102"/>
                    </a:lnTo>
                    <a:lnTo>
                      <a:pt x="30" y="84"/>
                    </a:lnTo>
                    <a:lnTo>
                      <a:pt x="30" y="60"/>
                    </a:lnTo>
                    <a:lnTo>
                      <a:pt x="30" y="72"/>
                    </a:lnTo>
                    <a:lnTo>
                      <a:pt x="30" y="84"/>
                    </a:lnTo>
                    <a:lnTo>
                      <a:pt x="30" y="96"/>
                    </a:lnTo>
                    <a:lnTo>
                      <a:pt x="30" y="96"/>
                    </a:lnTo>
                    <a:lnTo>
                      <a:pt x="30" y="66"/>
                    </a:lnTo>
                    <a:lnTo>
                      <a:pt x="30" y="102"/>
                    </a:lnTo>
                    <a:lnTo>
                      <a:pt x="30" y="36"/>
                    </a:lnTo>
                    <a:lnTo>
                      <a:pt x="30" y="54"/>
                    </a:lnTo>
                    <a:lnTo>
                      <a:pt x="30" y="90"/>
                    </a:lnTo>
                    <a:lnTo>
                      <a:pt x="30" y="54"/>
                    </a:lnTo>
                    <a:lnTo>
                      <a:pt x="30" y="66"/>
                    </a:lnTo>
                    <a:lnTo>
                      <a:pt x="30" y="36"/>
                    </a:lnTo>
                    <a:lnTo>
                      <a:pt x="30" y="60"/>
                    </a:lnTo>
                    <a:lnTo>
                      <a:pt x="30" y="42"/>
                    </a:lnTo>
                    <a:lnTo>
                      <a:pt x="30" y="90"/>
                    </a:lnTo>
                    <a:lnTo>
                      <a:pt x="30" y="72"/>
                    </a:lnTo>
                    <a:lnTo>
                      <a:pt x="30" y="66"/>
                    </a:lnTo>
                    <a:lnTo>
                      <a:pt x="30" y="60"/>
                    </a:lnTo>
                    <a:lnTo>
                      <a:pt x="30" y="78"/>
                    </a:lnTo>
                    <a:lnTo>
                      <a:pt x="30" y="42"/>
                    </a:lnTo>
                    <a:lnTo>
                      <a:pt x="30" y="48"/>
                    </a:lnTo>
                    <a:lnTo>
                      <a:pt x="30" y="66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30" y="36"/>
                    </a:lnTo>
                    <a:lnTo>
                      <a:pt x="30" y="72"/>
                    </a:lnTo>
                    <a:lnTo>
                      <a:pt x="30" y="90"/>
                    </a:lnTo>
                    <a:lnTo>
                      <a:pt x="30" y="96"/>
                    </a:lnTo>
                    <a:lnTo>
                      <a:pt x="30" y="72"/>
                    </a:lnTo>
                    <a:lnTo>
                      <a:pt x="30" y="120"/>
                    </a:lnTo>
                    <a:lnTo>
                      <a:pt x="30" y="66"/>
                    </a:lnTo>
                    <a:lnTo>
                      <a:pt x="30" y="120"/>
                    </a:lnTo>
                    <a:lnTo>
                      <a:pt x="30" y="78"/>
                    </a:lnTo>
                    <a:lnTo>
                      <a:pt x="30" y="42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30" y="108"/>
                    </a:lnTo>
                    <a:lnTo>
                      <a:pt x="30" y="54"/>
                    </a:lnTo>
                    <a:lnTo>
                      <a:pt x="30" y="96"/>
                    </a:lnTo>
                    <a:lnTo>
                      <a:pt x="30" y="54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126"/>
                    </a:lnTo>
                    <a:lnTo>
                      <a:pt x="30" y="54"/>
                    </a:lnTo>
                    <a:lnTo>
                      <a:pt x="30" y="60"/>
                    </a:lnTo>
                    <a:lnTo>
                      <a:pt x="30" y="54"/>
                    </a:lnTo>
                    <a:lnTo>
                      <a:pt x="30" y="84"/>
                    </a:lnTo>
                    <a:lnTo>
                      <a:pt x="30" y="102"/>
                    </a:lnTo>
                    <a:lnTo>
                      <a:pt x="30" y="54"/>
                    </a:lnTo>
                    <a:lnTo>
                      <a:pt x="30" y="78"/>
                    </a:lnTo>
                    <a:lnTo>
                      <a:pt x="30" y="102"/>
                    </a:lnTo>
                    <a:lnTo>
                      <a:pt x="30" y="42"/>
                    </a:lnTo>
                    <a:lnTo>
                      <a:pt x="30" y="66"/>
                    </a:lnTo>
                    <a:lnTo>
                      <a:pt x="30" y="90"/>
                    </a:lnTo>
                    <a:lnTo>
                      <a:pt x="30" y="90"/>
                    </a:lnTo>
                    <a:lnTo>
                      <a:pt x="30" y="90"/>
                    </a:lnTo>
                    <a:lnTo>
                      <a:pt x="30" y="72"/>
                    </a:lnTo>
                    <a:lnTo>
                      <a:pt x="30" y="72"/>
                    </a:lnTo>
                    <a:lnTo>
                      <a:pt x="30" y="78"/>
                    </a:lnTo>
                    <a:lnTo>
                      <a:pt x="30" y="90"/>
                    </a:lnTo>
                    <a:lnTo>
                      <a:pt x="30" y="84"/>
                    </a:lnTo>
                    <a:lnTo>
                      <a:pt x="36" y="66"/>
                    </a:lnTo>
                    <a:lnTo>
                      <a:pt x="36" y="96"/>
                    </a:lnTo>
                    <a:lnTo>
                      <a:pt x="36" y="102"/>
                    </a:lnTo>
                    <a:lnTo>
                      <a:pt x="36" y="42"/>
                    </a:lnTo>
                    <a:lnTo>
                      <a:pt x="36" y="42"/>
                    </a:lnTo>
                    <a:lnTo>
                      <a:pt x="36" y="60"/>
                    </a:lnTo>
                    <a:lnTo>
                      <a:pt x="36" y="42"/>
                    </a:lnTo>
                    <a:lnTo>
                      <a:pt x="36" y="54"/>
                    </a:lnTo>
                    <a:lnTo>
                      <a:pt x="36" y="54"/>
                    </a:lnTo>
                    <a:lnTo>
                      <a:pt x="36" y="18"/>
                    </a:lnTo>
                    <a:lnTo>
                      <a:pt x="36" y="24"/>
                    </a:lnTo>
                    <a:lnTo>
                      <a:pt x="36" y="84"/>
                    </a:lnTo>
                    <a:lnTo>
                      <a:pt x="36" y="96"/>
                    </a:lnTo>
                    <a:lnTo>
                      <a:pt x="36" y="60"/>
                    </a:lnTo>
                    <a:lnTo>
                      <a:pt x="36" y="42"/>
                    </a:lnTo>
                    <a:lnTo>
                      <a:pt x="36" y="78"/>
                    </a:lnTo>
                    <a:lnTo>
                      <a:pt x="36" y="60"/>
                    </a:lnTo>
                    <a:lnTo>
                      <a:pt x="36" y="72"/>
                    </a:lnTo>
                    <a:lnTo>
                      <a:pt x="36" y="114"/>
                    </a:lnTo>
                    <a:lnTo>
                      <a:pt x="36" y="84"/>
                    </a:lnTo>
                    <a:lnTo>
                      <a:pt x="36" y="30"/>
                    </a:lnTo>
                    <a:lnTo>
                      <a:pt x="36" y="72"/>
                    </a:lnTo>
                    <a:lnTo>
                      <a:pt x="36" y="96"/>
                    </a:lnTo>
                    <a:lnTo>
                      <a:pt x="36" y="84"/>
                    </a:lnTo>
                    <a:lnTo>
                      <a:pt x="36" y="36"/>
                    </a:lnTo>
                    <a:lnTo>
                      <a:pt x="36" y="66"/>
                    </a:lnTo>
                    <a:lnTo>
                      <a:pt x="36" y="78"/>
                    </a:lnTo>
                    <a:lnTo>
                      <a:pt x="36" y="84"/>
                    </a:lnTo>
                    <a:lnTo>
                      <a:pt x="36" y="60"/>
                    </a:lnTo>
                    <a:lnTo>
                      <a:pt x="36" y="66"/>
                    </a:lnTo>
                    <a:lnTo>
                      <a:pt x="36" y="102"/>
                    </a:lnTo>
                    <a:lnTo>
                      <a:pt x="36" y="66"/>
                    </a:lnTo>
                    <a:lnTo>
                      <a:pt x="36" y="48"/>
                    </a:lnTo>
                    <a:lnTo>
                      <a:pt x="36" y="96"/>
                    </a:lnTo>
                    <a:lnTo>
                      <a:pt x="36" y="66"/>
                    </a:lnTo>
                    <a:lnTo>
                      <a:pt x="36" y="54"/>
                    </a:lnTo>
                    <a:lnTo>
                      <a:pt x="36" y="78"/>
                    </a:lnTo>
                    <a:lnTo>
                      <a:pt x="36" y="84"/>
                    </a:lnTo>
                    <a:lnTo>
                      <a:pt x="36" y="72"/>
                    </a:lnTo>
                    <a:lnTo>
                      <a:pt x="36" y="54"/>
                    </a:lnTo>
                    <a:lnTo>
                      <a:pt x="36" y="84"/>
                    </a:lnTo>
                    <a:lnTo>
                      <a:pt x="36" y="54"/>
                    </a:lnTo>
                    <a:lnTo>
                      <a:pt x="36" y="102"/>
                    </a:lnTo>
                    <a:lnTo>
                      <a:pt x="36" y="78"/>
                    </a:lnTo>
                    <a:lnTo>
                      <a:pt x="36" y="96"/>
                    </a:lnTo>
                    <a:lnTo>
                      <a:pt x="36" y="42"/>
                    </a:lnTo>
                    <a:lnTo>
                      <a:pt x="36" y="54"/>
                    </a:lnTo>
                    <a:lnTo>
                      <a:pt x="36" y="42"/>
                    </a:lnTo>
                    <a:lnTo>
                      <a:pt x="36" y="18"/>
                    </a:lnTo>
                    <a:lnTo>
                      <a:pt x="36" y="42"/>
                    </a:lnTo>
                    <a:lnTo>
                      <a:pt x="36" y="42"/>
                    </a:lnTo>
                    <a:lnTo>
                      <a:pt x="36" y="72"/>
                    </a:lnTo>
                    <a:lnTo>
                      <a:pt x="36" y="54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36" y="78"/>
                    </a:lnTo>
                    <a:lnTo>
                      <a:pt x="36" y="66"/>
                    </a:lnTo>
                    <a:lnTo>
                      <a:pt x="36" y="84"/>
                    </a:lnTo>
                    <a:lnTo>
                      <a:pt x="36" y="60"/>
                    </a:lnTo>
                    <a:lnTo>
                      <a:pt x="36" y="78"/>
                    </a:lnTo>
                    <a:lnTo>
                      <a:pt x="36" y="54"/>
                    </a:lnTo>
                    <a:lnTo>
                      <a:pt x="36" y="54"/>
                    </a:lnTo>
                    <a:lnTo>
                      <a:pt x="36" y="66"/>
                    </a:lnTo>
                    <a:lnTo>
                      <a:pt x="36" y="78"/>
                    </a:lnTo>
                    <a:lnTo>
                      <a:pt x="36" y="78"/>
                    </a:lnTo>
                    <a:lnTo>
                      <a:pt x="36" y="90"/>
                    </a:lnTo>
                    <a:lnTo>
                      <a:pt x="36" y="66"/>
                    </a:lnTo>
                    <a:lnTo>
                      <a:pt x="36" y="72"/>
                    </a:lnTo>
                    <a:lnTo>
                      <a:pt x="36" y="120"/>
                    </a:lnTo>
                    <a:lnTo>
                      <a:pt x="36" y="36"/>
                    </a:lnTo>
                    <a:lnTo>
                      <a:pt x="36" y="42"/>
                    </a:lnTo>
                    <a:lnTo>
                      <a:pt x="36" y="42"/>
                    </a:lnTo>
                    <a:lnTo>
                      <a:pt x="36" y="66"/>
                    </a:lnTo>
                    <a:lnTo>
                      <a:pt x="36" y="90"/>
                    </a:lnTo>
                    <a:lnTo>
                      <a:pt x="36" y="54"/>
                    </a:lnTo>
                    <a:lnTo>
                      <a:pt x="36" y="60"/>
                    </a:lnTo>
                    <a:lnTo>
                      <a:pt x="36" y="54"/>
                    </a:lnTo>
                    <a:lnTo>
                      <a:pt x="36" y="90"/>
                    </a:lnTo>
                    <a:lnTo>
                      <a:pt x="36" y="54"/>
                    </a:lnTo>
                    <a:lnTo>
                      <a:pt x="36" y="36"/>
                    </a:lnTo>
                    <a:lnTo>
                      <a:pt x="36" y="54"/>
                    </a:lnTo>
                    <a:lnTo>
                      <a:pt x="36" y="90"/>
                    </a:lnTo>
                    <a:lnTo>
                      <a:pt x="36" y="96"/>
                    </a:lnTo>
                    <a:lnTo>
                      <a:pt x="36" y="66"/>
                    </a:lnTo>
                    <a:lnTo>
                      <a:pt x="36" y="60"/>
                    </a:lnTo>
                    <a:lnTo>
                      <a:pt x="36" y="48"/>
                    </a:lnTo>
                    <a:lnTo>
                      <a:pt x="36" y="84"/>
                    </a:lnTo>
                    <a:lnTo>
                      <a:pt x="36" y="66"/>
                    </a:lnTo>
                    <a:lnTo>
                      <a:pt x="36" y="66"/>
                    </a:lnTo>
                    <a:lnTo>
                      <a:pt x="36" y="84"/>
                    </a:lnTo>
                    <a:lnTo>
                      <a:pt x="36" y="42"/>
                    </a:lnTo>
                    <a:lnTo>
                      <a:pt x="36" y="54"/>
                    </a:lnTo>
                    <a:lnTo>
                      <a:pt x="36" y="78"/>
                    </a:lnTo>
                    <a:lnTo>
                      <a:pt x="36" y="48"/>
                    </a:lnTo>
                    <a:lnTo>
                      <a:pt x="36" y="90"/>
                    </a:lnTo>
                    <a:lnTo>
                      <a:pt x="36" y="24"/>
                    </a:lnTo>
                    <a:lnTo>
                      <a:pt x="36" y="60"/>
                    </a:lnTo>
                    <a:lnTo>
                      <a:pt x="36" y="42"/>
                    </a:lnTo>
                    <a:lnTo>
                      <a:pt x="36" y="54"/>
                    </a:lnTo>
                    <a:lnTo>
                      <a:pt x="36" y="72"/>
                    </a:lnTo>
                    <a:lnTo>
                      <a:pt x="36" y="84"/>
                    </a:lnTo>
                    <a:lnTo>
                      <a:pt x="36" y="48"/>
                    </a:lnTo>
                    <a:lnTo>
                      <a:pt x="42" y="66"/>
                    </a:lnTo>
                    <a:lnTo>
                      <a:pt x="42" y="48"/>
                    </a:lnTo>
                    <a:lnTo>
                      <a:pt x="42" y="42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2" y="36"/>
                    </a:lnTo>
                    <a:lnTo>
                      <a:pt x="42" y="96"/>
                    </a:lnTo>
                    <a:lnTo>
                      <a:pt x="42" y="84"/>
                    </a:lnTo>
                    <a:lnTo>
                      <a:pt x="42" y="102"/>
                    </a:lnTo>
                    <a:lnTo>
                      <a:pt x="42" y="72"/>
                    </a:lnTo>
                    <a:lnTo>
                      <a:pt x="42" y="72"/>
                    </a:lnTo>
                    <a:lnTo>
                      <a:pt x="42" y="48"/>
                    </a:lnTo>
                    <a:lnTo>
                      <a:pt x="42" y="102"/>
                    </a:lnTo>
                    <a:lnTo>
                      <a:pt x="42" y="84"/>
                    </a:lnTo>
                    <a:lnTo>
                      <a:pt x="42" y="108"/>
                    </a:lnTo>
                    <a:lnTo>
                      <a:pt x="42" y="108"/>
                    </a:lnTo>
                    <a:lnTo>
                      <a:pt x="42" y="66"/>
                    </a:lnTo>
                    <a:lnTo>
                      <a:pt x="42" y="36"/>
                    </a:lnTo>
                    <a:lnTo>
                      <a:pt x="42" y="90"/>
                    </a:lnTo>
                    <a:lnTo>
                      <a:pt x="42" y="90"/>
                    </a:lnTo>
                    <a:lnTo>
                      <a:pt x="42" y="108"/>
                    </a:lnTo>
                    <a:lnTo>
                      <a:pt x="42" y="84"/>
                    </a:lnTo>
                    <a:lnTo>
                      <a:pt x="42" y="66"/>
                    </a:lnTo>
                    <a:lnTo>
                      <a:pt x="42" y="78"/>
                    </a:lnTo>
                    <a:lnTo>
                      <a:pt x="42" y="102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2" y="42"/>
                    </a:lnTo>
                    <a:lnTo>
                      <a:pt x="42" y="54"/>
                    </a:lnTo>
                    <a:lnTo>
                      <a:pt x="42" y="72"/>
                    </a:lnTo>
                    <a:lnTo>
                      <a:pt x="42" y="72"/>
                    </a:lnTo>
                    <a:lnTo>
                      <a:pt x="42" y="90"/>
                    </a:lnTo>
                    <a:lnTo>
                      <a:pt x="42" y="72"/>
                    </a:lnTo>
                    <a:lnTo>
                      <a:pt x="42" y="72"/>
                    </a:lnTo>
                    <a:lnTo>
                      <a:pt x="42" y="66"/>
                    </a:lnTo>
                    <a:lnTo>
                      <a:pt x="42" y="54"/>
                    </a:lnTo>
                    <a:lnTo>
                      <a:pt x="42" y="78"/>
                    </a:lnTo>
                    <a:lnTo>
                      <a:pt x="42" y="60"/>
                    </a:lnTo>
                    <a:lnTo>
                      <a:pt x="42" y="84"/>
                    </a:lnTo>
                    <a:lnTo>
                      <a:pt x="42" y="48"/>
                    </a:lnTo>
                    <a:lnTo>
                      <a:pt x="42" y="42"/>
                    </a:lnTo>
                    <a:lnTo>
                      <a:pt x="42" y="108"/>
                    </a:lnTo>
                    <a:lnTo>
                      <a:pt x="42" y="84"/>
                    </a:lnTo>
                    <a:lnTo>
                      <a:pt x="42" y="54"/>
                    </a:lnTo>
                    <a:lnTo>
                      <a:pt x="42" y="72"/>
                    </a:lnTo>
                    <a:lnTo>
                      <a:pt x="42" y="66"/>
                    </a:lnTo>
                    <a:lnTo>
                      <a:pt x="42" y="54"/>
                    </a:lnTo>
                    <a:lnTo>
                      <a:pt x="42" y="78"/>
                    </a:lnTo>
                    <a:lnTo>
                      <a:pt x="42" y="78"/>
                    </a:lnTo>
                    <a:lnTo>
                      <a:pt x="42" y="36"/>
                    </a:lnTo>
                    <a:lnTo>
                      <a:pt x="42" y="84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2" y="120"/>
                    </a:lnTo>
                    <a:lnTo>
                      <a:pt x="42" y="72"/>
                    </a:lnTo>
                    <a:lnTo>
                      <a:pt x="42" y="66"/>
                    </a:lnTo>
                    <a:lnTo>
                      <a:pt x="42" y="48"/>
                    </a:lnTo>
                    <a:lnTo>
                      <a:pt x="42" y="66"/>
                    </a:lnTo>
                    <a:lnTo>
                      <a:pt x="42" y="102"/>
                    </a:lnTo>
                    <a:lnTo>
                      <a:pt x="42" y="72"/>
                    </a:lnTo>
                    <a:lnTo>
                      <a:pt x="42" y="60"/>
                    </a:lnTo>
                    <a:lnTo>
                      <a:pt x="42" y="84"/>
                    </a:lnTo>
                    <a:lnTo>
                      <a:pt x="42" y="78"/>
                    </a:lnTo>
                    <a:lnTo>
                      <a:pt x="42" y="54"/>
                    </a:lnTo>
                    <a:lnTo>
                      <a:pt x="42" y="48"/>
                    </a:lnTo>
                    <a:lnTo>
                      <a:pt x="42" y="60"/>
                    </a:lnTo>
                    <a:lnTo>
                      <a:pt x="42" y="48"/>
                    </a:lnTo>
                    <a:lnTo>
                      <a:pt x="42" y="72"/>
                    </a:lnTo>
                    <a:lnTo>
                      <a:pt x="42" y="42"/>
                    </a:lnTo>
                    <a:lnTo>
                      <a:pt x="42" y="96"/>
                    </a:lnTo>
                    <a:lnTo>
                      <a:pt x="42" y="60"/>
                    </a:lnTo>
                    <a:lnTo>
                      <a:pt x="42" y="66"/>
                    </a:lnTo>
                    <a:lnTo>
                      <a:pt x="42" y="72"/>
                    </a:lnTo>
                    <a:lnTo>
                      <a:pt x="42" y="78"/>
                    </a:lnTo>
                    <a:lnTo>
                      <a:pt x="42" y="66"/>
                    </a:lnTo>
                    <a:lnTo>
                      <a:pt x="42" y="90"/>
                    </a:lnTo>
                    <a:lnTo>
                      <a:pt x="42" y="54"/>
                    </a:lnTo>
                    <a:lnTo>
                      <a:pt x="42" y="60"/>
                    </a:lnTo>
                    <a:lnTo>
                      <a:pt x="42" y="72"/>
                    </a:lnTo>
                    <a:lnTo>
                      <a:pt x="42" y="90"/>
                    </a:lnTo>
                    <a:lnTo>
                      <a:pt x="42" y="108"/>
                    </a:lnTo>
                    <a:lnTo>
                      <a:pt x="42" y="60"/>
                    </a:lnTo>
                    <a:lnTo>
                      <a:pt x="42" y="54"/>
                    </a:lnTo>
                    <a:lnTo>
                      <a:pt x="42" y="42"/>
                    </a:lnTo>
                    <a:lnTo>
                      <a:pt x="42" y="72"/>
                    </a:lnTo>
                    <a:lnTo>
                      <a:pt x="42" y="66"/>
                    </a:lnTo>
                    <a:lnTo>
                      <a:pt x="42" y="108"/>
                    </a:lnTo>
                    <a:lnTo>
                      <a:pt x="42" y="60"/>
                    </a:lnTo>
                    <a:lnTo>
                      <a:pt x="42" y="60"/>
                    </a:lnTo>
                    <a:lnTo>
                      <a:pt x="42" y="48"/>
                    </a:lnTo>
                    <a:lnTo>
                      <a:pt x="42" y="78"/>
                    </a:lnTo>
                    <a:lnTo>
                      <a:pt x="42" y="48"/>
                    </a:lnTo>
                    <a:lnTo>
                      <a:pt x="42" y="48"/>
                    </a:lnTo>
                    <a:lnTo>
                      <a:pt x="42" y="72"/>
                    </a:lnTo>
                    <a:lnTo>
                      <a:pt x="42" y="48"/>
                    </a:lnTo>
                    <a:lnTo>
                      <a:pt x="42" y="60"/>
                    </a:lnTo>
                    <a:lnTo>
                      <a:pt x="42" y="96"/>
                    </a:lnTo>
                    <a:lnTo>
                      <a:pt x="42" y="108"/>
                    </a:lnTo>
                    <a:lnTo>
                      <a:pt x="42" y="78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2" y="78"/>
                    </a:lnTo>
                    <a:lnTo>
                      <a:pt x="48" y="84"/>
                    </a:lnTo>
                    <a:lnTo>
                      <a:pt x="48" y="60"/>
                    </a:lnTo>
                    <a:lnTo>
                      <a:pt x="48" y="96"/>
                    </a:lnTo>
                    <a:lnTo>
                      <a:pt x="48" y="90"/>
                    </a:lnTo>
                    <a:lnTo>
                      <a:pt x="48" y="12"/>
                    </a:lnTo>
                    <a:lnTo>
                      <a:pt x="48" y="54"/>
                    </a:lnTo>
                    <a:lnTo>
                      <a:pt x="48" y="90"/>
                    </a:lnTo>
                    <a:lnTo>
                      <a:pt x="48" y="18"/>
                    </a:lnTo>
                    <a:lnTo>
                      <a:pt x="48" y="84"/>
                    </a:lnTo>
                    <a:lnTo>
                      <a:pt x="48" y="102"/>
                    </a:lnTo>
                    <a:lnTo>
                      <a:pt x="48" y="66"/>
                    </a:lnTo>
                    <a:lnTo>
                      <a:pt x="48" y="78"/>
                    </a:lnTo>
                    <a:lnTo>
                      <a:pt x="48" y="102"/>
                    </a:lnTo>
                    <a:lnTo>
                      <a:pt x="48" y="60"/>
                    </a:lnTo>
                    <a:lnTo>
                      <a:pt x="48" y="102"/>
                    </a:lnTo>
                    <a:lnTo>
                      <a:pt x="48" y="78"/>
                    </a:lnTo>
                    <a:lnTo>
                      <a:pt x="48" y="30"/>
                    </a:lnTo>
                    <a:lnTo>
                      <a:pt x="48" y="66"/>
                    </a:lnTo>
                    <a:lnTo>
                      <a:pt x="48" y="90"/>
                    </a:lnTo>
                    <a:lnTo>
                      <a:pt x="48" y="30"/>
                    </a:lnTo>
                    <a:lnTo>
                      <a:pt x="48" y="54"/>
                    </a:lnTo>
                    <a:lnTo>
                      <a:pt x="48" y="78"/>
                    </a:lnTo>
                    <a:lnTo>
                      <a:pt x="48" y="108"/>
                    </a:lnTo>
                    <a:lnTo>
                      <a:pt x="48" y="84"/>
                    </a:lnTo>
                    <a:lnTo>
                      <a:pt x="48" y="84"/>
                    </a:lnTo>
                    <a:lnTo>
                      <a:pt x="48" y="48"/>
                    </a:lnTo>
                    <a:lnTo>
                      <a:pt x="48" y="72"/>
                    </a:lnTo>
                    <a:lnTo>
                      <a:pt x="48" y="96"/>
                    </a:lnTo>
                    <a:lnTo>
                      <a:pt x="48" y="96"/>
                    </a:lnTo>
                    <a:lnTo>
                      <a:pt x="48" y="96"/>
                    </a:lnTo>
                    <a:lnTo>
                      <a:pt x="48" y="90"/>
                    </a:lnTo>
                    <a:lnTo>
                      <a:pt x="48" y="72"/>
                    </a:lnTo>
                    <a:lnTo>
                      <a:pt x="48" y="54"/>
                    </a:lnTo>
                    <a:lnTo>
                      <a:pt x="48" y="60"/>
                    </a:lnTo>
                    <a:lnTo>
                      <a:pt x="48" y="108"/>
                    </a:lnTo>
                    <a:lnTo>
                      <a:pt x="48" y="54"/>
                    </a:lnTo>
                    <a:lnTo>
                      <a:pt x="48" y="48"/>
                    </a:lnTo>
                    <a:lnTo>
                      <a:pt x="48" y="54"/>
                    </a:lnTo>
                    <a:lnTo>
                      <a:pt x="48" y="60"/>
                    </a:lnTo>
                    <a:lnTo>
                      <a:pt x="48" y="90"/>
                    </a:lnTo>
                    <a:lnTo>
                      <a:pt x="48" y="102"/>
                    </a:lnTo>
                    <a:lnTo>
                      <a:pt x="48" y="72"/>
                    </a:lnTo>
                    <a:lnTo>
                      <a:pt x="48" y="84"/>
                    </a:lnTo>
                    <a:lnTo>
                      <a:pt x="48" y="90"/>
                    </a:lnTo>
                    <a:lnTo>
                      <a:pt x="48" y="54"/>
                    </a:lnTo>
                    <a:lnTo>
                      <a:pt x="48" y="90"/>
                    </a:lnTo>
                    <a:lnTo>
                      <a:pt x="48" y="54"/>
                    </a:lnTo>
                    <a:lnTo>
                      <a:pt x="48" y="72"/>
                    </a:lnTo>
                    <a:lnTo>
                      <a:pt x="48" y="78"/>
                    </a:lnTo>
                    <a:lnTo>
                      <a:pt x="48" y="102"/>
                    </a:lnTo>
                    <a:lnTo>
                      <a:pt x="48" y="78"/>
                    </a:lnTo>
                    <a:lnTo>
                      <a:pt x="48" y="66"/>
                    </a:lnTo>
                    <a:lnTo>
                      <a:pt x="48" y="60"/>
                    </a:lnTo>
                    <a:lnTo>
                      <a:pt x="48" y="30"/>
                    </a:lnTo>
                    <a:lnTo>
                      <a:pt x="48" y="66"/>
                    </a:lnTo>
                    <a:lnTo>
                      <a:pt x="48" y="102"/>
                    </a:lnTo>
                    <a:lnTo>
                      <a:pt x="48" y="72"/>
                    </a:lnTo>
                    <a:lnTo>
                      <a:pt x="48" y="54"/>
                    </a:lnTo>
                    <a:lnTo>
                      <a:pt x="48" y="66"/>
                    </a:lnTo>
                    <a:lnTo>
                      <a:pt x="48" y="72"/>
                    </a:lnTo>
                    <a:lnTo>
                      <a:pt x="48" y="60"/>
                    </a:lnTo>
                    <a:lnTo>
                      <a:pt x="48" y="78"/>
                    </a:lnTo>
                    <a:lnTo>
                      <a:pt x="48" y="72"/>
                    </a:lnTo>
                    <a:lnTo>
                      <a:pt x="48" y="102"/>
                    </a:lnTo>
                    <a:lnTo>
                      <a:pt x="48" y="78"/>
                    </a:lnTo>
                    <a:lnTo>
                      <a:pt x="48" y="54"/>
                    </a:lnTo>
                    <a:lnTo>
                      <a:pt x="48" y="66"/>
                    </a:lnTo>
                    <a:lnTo>
                      <a:pt x="48" y="60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48" y="78"/>
                    </a:lnTo>
                    <a:lnTo>
                      <a:pt x="48" y="90"/>
                    </a:lnTo>
                    <a:lnTo>
                      <a:pt x="48" y="36"/>
                    </a:lnTo>
                    <a:lnTo>
                      <a:pt x="48" y="60"/>
                    </a:lnTo>
                    <a:lnTo>
                      <a:pt x="48" y="72"/>
                    </a:lnTo>
                    <a:lnTo>
                      <a:pt x="48" y="78"/>
                    </a:lnTo>
                    <a:lnTo>
                      <a:pt x="48" y="36"/>
                    </a:lnTo>
                    <a:lnTo>
                      <a:pt x="48" y="66"/>
                    </a:lnTo>
                    <a:lnTo>
                      <a:pt x="48" y="72"/>
                    </a:lnTo>
                    <a:lnTo>
                      <a:pt x="48" y="78"/>
                    </a:lnTo>
                    <a:lnTo>
                      <a:pt x="48" y="48"/>
                    </a:lnTo>
                    <a:lnTo>
                      <a:pt x="48" y="48"/>
                    </a:lnTo>
                    <a:lnTo>
                      <a:pt x="48" y="90"/>
                    </a:lnTo>
                    <a:lnTo>
                      <a:pt x="48" y="78"/>
                    </a:lnTo>
                    <a:lnTo>
                      <a:pt x="48" y="54"/>
                    </a:lnTo>
                    <a:lnTo>
                      <a:pt x="48" y="48"/>
                    </a:lnTo>
                    <a:lnTo>
                      <a:pt x="48" y="96"/>
                    </a:lnTo>
                    <a:lnTo>
                      <a:pt x="48" y="72"/>
                    </a:lnTo>
                    <a:lnTo>
                      <a:pt x="48" y="90"/>
                    </a:lnTo>
                    <a:lnTo>
                      <a:pt x="48" y="42"/>
                    </a:lnTo>
                    <a:lnTo>
                      <a:pt x="48" y="66"/>
                    </a:lnTo>
                    <a:lnTo>
                      <a:pt x="48" y="72"/>
                    </a:lnTo>
                    <a:lnTo>
                      <a:pt x="48" y="66"/>
                    </a:lnTo>
                    <a:lnTo>
                      <a:pt x="48" y="42"/>
                    </a:lnTo>
                    <a:lnTo>
                      <a:pt x="48" y="36"/>
                    </a:lnTo>
                    <a:lnTo>
                      <a:pt x="48" y="72"/>
                    </a:lnTo>
                    <a:lnTo>
                      <a:pt x="48" y="60"/>
                    </a:lnTo>
                    <a:lnTo>
                      <a:pt x="48" y="84"/>
                    </a:lnTo>
                    <a:lnTo>
                      <a:pt x="48" y="114"/>
                    </a:lnTo>
                    <a:lnTo>
                      <a:pt x="48" y="78"/>
                    </a:lnTo>
                    <a:lnTo>
                      <a:pt x="48" y="96"/>
                    </a:lnTo>
                    <a:lnTo>
                      <a:pt x="48" y="78"/>
                    </a:lnTo>
                    <a:lnTo>
                      <a:pt x="54" y="102"/>
                    </a:lnTo>
                    <a:lnTo>
                      <a:pt x="54" y="60"/>
                    </a:lnTo>
                    <a:lnTo>
                      <a:pt x="54" y="66"/>
                    </a:lnTo>
                    <a:lnTo>
                      <a:pt x="54" y="54"/>
                    </a:lnTo>
                    <a:lnTo>
                      <a:pt x="54" y="90"/>
                    </a:lnTo>
                    <a:lnTo>
                      <a:pt x="54" y="78"/>
                    </a:lnTo>
                    <a:lnTo>
                      <a:pt x="54" y="66"/>
                    </a:lnTo>
                    <a:lnTo>
                      <a:pt x="54" y="78"/>
                    </a:lnTo>
                    <a:lnTo>
                      <a:pt x="54" y="96"/>
                    </a:lnTo>
                    <a:lnTo>
                      <a:pt x="54" y="84"/>
                    </a:lnTo>
                    <a:lnTo>
                      <a:pt x="54" y="84"/>
                    </a:lnTo>
                    <a:lnTo>
                      <a:pt x="54" y="84"/>
                    </a:lnTo>
                    <a:lnTo>
                      <a:pt x="54" y="66"/>
                    </a:lnTo>
                    <a:lnTo>
                      <a:pt x="54" y="66"/>
                    </a:lnTo>
                    <a:lnTo>
                      <a:pt x="54" y="66"/>
                    </a:lnTo>
                    <a:lnTo>
                      <a:pt x="54" y="72"/>
                    </a:lnTo>
                    <a:lnTo>
                      <a:pt x="54" y="84"/>
                    </a:lnTo>
                    <a:lnTo>
                      <a:pt x="54" y="108"/>
                    </a:lnTo>
                    <a:lnTo>
                      <a:pt x="54" y="66"/>
                    </a:lnTo>
                    <a:lnTo>
                      <a:pt x="54" y="96"/>
                    </a:lnTo>
                    <a:lnTo>
                      <a:pt x="54" y="24"/>
                    </a:lnTo>
                    <a:lnTo>
                      <a:pt x="54" y="72"/>
                    </a:lnTo>
                    <a:lnTo>
                      <a:pt x="54" y="90"/>
                    </a:lnTo>
                    <a:lnTo>
                      <a:pt x="54" y="36"/>
                    </a:lnTo>
                    <a:lnTo>
                      <a:pt x="54" y="54"/>
                    </a:lnTo>
                    <a:lnTo>
                      <a:pt x="54" y="72"/>
                    </a:lnTo>
                    <a:lnTo>
                      <a:pt x="54" y="42"/>
                    </a:lnTo>
                    <a:lnTo>
                      <a:pt x="54" y="48"/>
                    </a:lnTo>
                    <a:lnTo>
                      <a:pt x="54" y="54"/>
                    </a:lnTo>
                    <a:lnTo>
                      <a:pt x="54" y="72"/>
                    </a:lnTo>
                    <a:lnTo>
                      <a:pt x="54" y="48"/>
                    </a:lnTo>
                    <a:lnTo>
                      <a:pt x="54" y="48"/>
                    </a:lnTo>
                    <a:lnTo>
                      <a:pt x="54" y="60"/>
                    </a:lnTo>
                    <a:lnTo>
                      <a:pt x="54" y="48"/>
                    </a:lnTo>
                    <a:lnTo>
                      <a:pt x="54" y="78"/>
                    </a:lnTo>
                    <a:lnTo>
                      <a:pt x="54" y="78"/>
                    </a:lnTo>
                    <a:lnTo>
                      <a:pt x="54" y="60"/>
                    </a:lnTo>
                    <a:lnTo>
                      <a:pt x="54" y="96"/>
                    </a:lnTo>
                    <a:lnTo>
                      <a:pt x="54" y="60"/>
                    </a:lnTo>
                    <a:lnTo>
                      <a:pt x="54" y="72"/>
                    </a:lnTo>
                    <a:lnTo>
                      <a:pt x="54" y="84"/>
                    </a:lnTo>
                    <a:lnTo>
                      <a:pt x="54" y="66"/>
                    </a:lnTo>
                    <a:lnTo>
                      <a:pt x="54" y="60"/>
                    </a:lnTo>
                    <a:lnTo>
                      <a:pt x="54" y="54"/>
                    </a:lnTo>
                    <a:lnTo>
                      <a:pt x="54" y="72"/>
                    </a:lnTo>
                    <a:lnTo>
                      <a:pt x="54" y="66"/>
                    </a:lnTo>
                    <a:lnTo>
                      <a:pt x="54" y="78"/>
                    </a:lnTo>
                    <a:lnTo>
                      <a:pt x="54" y="90"/>
                    </a:lnTo>
                    <a:lnTo>
                      <a:pt x="54" y="66"/>
                    </a:lnTo>
                    <a:lnTo>
                      <a:pt x="54" y="90"/>
                    </a:lnTo>
                    <a:lnTo>
                      <a:pt x="54" y="48"/>
                    </a:lnTo>
                    <a:lnTo>
                      <a:pt x="54" y="48"/>
                    </a:lnTo>
                    <a:lnTo>
                      <a:pt x="54" y="66"/>
                    </a:lnTo>
                    <a:lnTo>
                      <a:pt x="54" y="60"/>
                    </a:lnTo>
                    <a:lnTo>
                      <a:pt x="54" y="78"/>
                    </a:lnTo>
                    <a:lnTo>
                      <a:pt x="54" y="90"/>
                    </a:lnTo>
                    <a:lnTo>
                      <a:pt x="54" y="78"/>
                    </a:lnTo>
                    <a:lnTo>
                      <a:pt x="54" y="48"/>
                    </a:lnTo>
                    <a:lnTo>
                      <a:pt x="54" y="66"/>
                    </a:lnTo>
                    <a:lnTo>
                      <a:pt x="54" y="60"/>
                    </a:lnTo>
                    <a:lnTo>
                      <a:pt x="54" y="84"/>
                    </a:lnTo>
                    <a:lnTo>
                      <a:pt x="54" y="48"/>
                    </a:lnTo>
                    <a:lnTo>
                      <a:pt x="54" y="84"/>
                    </a:lnTo>
                    <a:lnTo>
                      <a:pt x="54" y="66"/>
                    </a:lnTo>
                    <a:lnTo>
                      <a:pt x="54" y="60"/>
                    </a:lnTo>
                    <a:lnTo>
                      <a:pt x="54" y="72"/>
                    </a:lnTo>
                    <a:lnTo>
                      <a:pt x="54" y="66"/>
                    </a:lnTo>
                    <a:lnTo>
                      <a:pt x="54" y="54"/>
                    </a:lnTo>
                    <a:lnTo>
                      <a:pt x="54" y="66"/>
                    </a:lnTo>
                    <a:lnTo>
                      <a:pt x="54" y="72"/>
                    </a:lnTo>
                    <a:lnTo>
                      <a:pt x="54" y="78"/>
                    </a:lnTo>
                    <a:lnTo>
                      <a:pt x="54" y="54"/>
                    </a:lnTo>
                    <a:lnTo>
                      <a:pt x="54" y="30"/>
                    </a:lnTo>
                    <a:lnTo>
                      <a:pt x="54" y="96"/>
                    </a:lnTo>
                    <a:lnTo>
                      <a:pt x="54" y="66"/>
                    </a:lnTo>
                    <a:lnTo>
                      <a:pt x="54" y="30"/>
                    </a:lnTo>
                    <a:lnTo>
                      <a:pt x="54" y="102"/>
                    </a:lnTo>
                    <a:lnTo>
                      <a:pt x="54" y="66"/>
                    </a:lnTo>
                    <a:lnTo>
                      <a:pt x="54" y="72"/>
                    </a:lnTo>
                    <a:lnTo>
                      <a:pt x="54" y="78"/>
                    </a:lnTo>
                    <a:lnTo>
                      <a:pt x="54" y="72"/>
                    </a:lnTo>
                    <a:lnTo>
                      <a:pt x="54" y="102"/>
                    </a:lnTo>
                    <a:lnTo>
                      <a:pt x="54" y="90"/>
                    </a:lnTo>
                    <a:lnTo>
                      <a:pt x="54" y="84"/>
                    </a:lnTo>
                    <a:lnTo>
                      <a:pt x="54" y="72"/>
                    </a:lnTo>
                    <a:lnTo>
                      <a:pt x="54" y="72"/>
                    </a:lnTo>
                    <a:lnTo>
                      <a:pt x="54" y="90"/>
                    </a:lnTo>
                    <a:lnTo>
                      <a:pt x="54" y="42"/>
                    </a:lnTo>
                    <a:lnTo>
                      <a:pt x="54" y="66"/>
                    </a:lnTo>
                    <a:lnTo>
                      <a:pt x="54" y="108"/>
                    </a:lnTo>
                    <a:lnTo>
                      <a:pt x="54" y="84"/>
                    </a:lnTo>
                    <a:lnTo>
                      <a:pt x="54" y="60"/>
                    </a:lnTo>
                    <a:lnTo>
                      <a:pt x="54" y="54"/>
                    </a:lnTo>
                    <a:lnTo>
                      <a:pt x="54" y="90"/>
                    </a:lnTo>
                    <a:lnTo>
                      <a:pt x="54" y="72"/>
                    </a:lnTo>
                    <a:lnTo>
                      <a:pt x="54" y="78"/>
                    </a:lnTo>
                    <a:lnTo>
                      <a:pt x="54" y="72"/>
                    </a:lnTo>
                    <a:lnTo>
                      <a:pt x="54" y="96"/>
                    </a:lnTo>
                    <a:lnTo>
                      <a:pt x="54" y="54"/>
                    </a:lnTo>
                    <a:lnTo>
                      <a:pt x="54" y="48"/>
                    </a:lnTo>
                    <a:lnTo>
                      <a:pt x="54" y="84"/>
                    </a:lnTo>
                    <a:lnTo>
                      <a:pt x="54" y="72"/>
                    </a:lnTo>
                    <a:lnTo>
                      <a:pt x="54" y="48"/>
                    </a:lnTo>
                    <a:lnTo>
                      <a:pt x="60" y="60"/>
                    </a:lnTo>
                    <a:lnTo>
                      <a:pt x="60" y="60"/>
                    </a:lnTo>
                    <a:lnTo>
                      <a:pt x="60" y="90"/>
                    </a:lnTo>
                    <a:lnTo>
                      <a:pt x="60" y="102"/>
                    </a:lnTo>
                    <a:lnTo>
                      <a:pt x="60" y="60"/>
                    </a:lnTo>
                    <a:lnTo>
                      <a:pt x="60" y="72"/>
                    </a:lnTo>
                    <a:lnTo>
                      <a:pt x="60" y="60"/>
                    </a:lnTo>
                    <a:lnTo>
                      <a:pt x="60" y="42"/>
                    </a:lnTo>
                    <a:lnTo>
                      <a:pt x="60" y="36"/>
                    </a:lnTo>
                    <a:lnTo>
                      <a:pt x="60" y="78"/>
                    </a:lnTo>
                    <a:lnTo>
                      <a:pt x="60" y="66"/>
                    </a:lnTo>
                    <a:lnTo>
                      <a:pt x="60" y="42"/>
                    </a:lnTo>
                    <a:lnTo>
                      <a:pt x="60" y="48"/>
                    </a:lnTo>
                    <a:lnTo>
                      <a:pt x="60" y="102"/>
                    </a:lnTo>
                    <a:lnTo>
                      <a:pt x="60" y="54"/>
                    </a:lnTo>
                    <a:lnTo>
                      <a:pt x="60" y="48"/>
                    </a:lnTo>
                    <a:lnTo>
                      <a:pt x="60" y="42"/>
                    </a:lnTo>
                    <a:lnTo>
                      <a:pt x="60" y="9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62"/>
              <p:cNvSpPr>
                <a:spLocks/>
              </p:cNvSpPr>
              <p:nvPr/>
            </p:nvSpPr>
            <p:spPr bwMode="auto">
              <a:xfrm>
                <a:off x="5994400" y="6164263"/>
                <a:ext cx="85725" cy="2009775"/>
              </a:xfrm>
              <a:custGeom>
                <a:avLst/>
                <a:gdLst>
                  <a:gd name="T0" fmla="*/ 0 w 54"/>
                  <a:gd name="T1" fmla="*/ 1206 h 1266"/>
                  <a:gd name="T2" fmla="*/ 0 w 54"/>
                  <a:gd name="T3" fmla="*/ 1200 h 1266"/>
                  <a:gd name="T4" fmla="*/ 0 w 54"/>
                  <a:gd name="T5" fmla="*/ 1212 h 1266"/>
                  <a:gd name="T6" fmla="*/ 0 w 54"/>
                  <a:gd name="T7" fmla="*/ 1212 h 1266"/>
                  <a:gd name="T8" fmla="*/ 0 w 54"/>
                  <a:gd name="T9" fmla="*/ 1176 h 1266"/>
                  <a:gd name="T10" fmla="*/ 6 w 54"/>
                  <a:gd name="T11" fmla="*/ 1218 h 1266"/>
                  <a:gd name="T12" fmla="*/ 6 w 54"/>
                  <a:gd name="T13" fmla="*/ 1206 h 1266"/>
                  <a:gd name="T14" fmla="*/ 6 w 54"/>
                  <a:gd name="T15" fmla="*/ 1158 h 1266"/>
                  <a:gd name="T16" fmla="*/ 6 w 54"/>
                  <a:gd name="T17" fmla="*/ 1218 h 1266"/>
                  <a:gd name="T18" fmla="*/ 6 w 54"/>
                  <a:gd name="T19" fmla="*/ 1188 h 1266"/>
                  <a:gd name="T20" fmla="*/ 6 w 54"/>
                  <a:gd name="T21" fmla="*/ 1206 h 1266"/>
                  <a:gd name="T22" fmla="*/ 12 w 54"/>
                  <a:gd name="T23" fmla="*/ 1218 h 1266"/>
                  <a:gd name="T24" fmla="*/ 12 w 54"/>
                  <a:gd name="T25" fmla="*/ 1194 h 1266"/>
                  <a:gd name="T26" fmla="*/ 12 w 54"/>
                  <a:gd name="T27" fmla="*/ 1206 h 1266"/>
                  <a:gd name="T28" fmla="*/ 12 w 54"/>
                  <a:gd name="T29" fmla="*/ 1188 h 1266"/>
                  <a:gd name="T30" fmla="*/ 12 w 54"/>
                  <a:gd name="T31" fmla="*/ 1212 h 1266"/>
                  <a:gd name="T32" fmla="*/ 12 w 54"/>
                  <a:gd name="T33" fmla="*/ 1212 h 1266"/>
                  <a:gd name="T34" fmla="*/ 12 w 54"/>
                  <a:gd name="T35" fmla="*/ 1176 h 1266"/>
                  <a:gd name="T36" fmla="*/ 18 w 54"/>
                  <a:gd name="T37" fmla="*/ 1182 h 1266"/>
                  <a:gd name="T38" fmla="*/ 18 w 54"/>
                  <a:gd name="T39" fmla="*/ 1194 h 1266"/>
                  <a:gd name="T40" fmla="*/ 18 w 54"/>
                  <a:gd name="T41" fmla="*/ 1176 h 1266"/>
                  <a:gd name="T42" fmla="*/ 18 w 54"/>
                  <a:gd name="T43" fmla="*/ 1170 h 1266"/>
                  <a:gd name="T44" fmla="*/ 18 w 54"/>
                  <a:gd name="T45" fmla="*/ 1218 h 1266"/>
                  <a:gd name="T46" fmla="*/ 18 w 54"/>
                  <a:gd name="T47" fmla="*/ 1212 h 1266"/>
                  <a:gd name="T48" fmla="*/ 24 w 54"/>
                  <a:gd name="T49" fmla="*/ 1188 h 1266"/>
                  <a:gd name="T50" fmla="*/ 24 w 54"/>
                  <a:gd name="T51" fmla="*/ 1194 h 1266"/>
                  <a:gd name="T52" fmla="*/ 24 w 54"/>
                  <a:gd name="T53" fmla="*/ 1218 h 1266"/>
                  <a:gd name="T54" fmla="*/ 24 w 54"/>
                  <a:gd name="T55" fmla="*/ 1218 h 1266"/>
                  <a:gd name="T56" fmla="*/ 24 w 54"/>
                  <a:gd name="T57" fmla="*/ 828 h 1266"/>
                  <a:gd name="T58" fmla="*/ 24 w 54"/>
                  <a:gd name="T59" fmla="*/ 1218 h 1266"/>
                  <a:gd name="T60" fmla="*/ 30 w 54"/>
                  <a:gd name="T61" fmla="*/ 612 h 1266"/>
                  <a:gd name="T62" fmla="*/ 30 w 54"/>
                  <a:gd name="T63" fmla="*/ 1212 h 1266"/>
                  <a:gd name="T64" fmla="*/ 30 w 54"/>
                  <a:gd name="T65" fmla="*/ 816 h 1266"/>
                  <a:gd name="T66" fmla="*/ 30 w 54"/>
                  <a:gd name="T67" fmla="*/ 1146 h 1266"/>
                  <a:gd name="T68" fmla="*/ 30 w 54"/>
                  <a:gd name="T69" fmla="*/ 1056 h 1266"/>
                  <a:gd name="T70" fmla="*/ 30 w 54"/>
                  <a:gd name="T71" fmla="*/ 1056 h 1266"/>
                  <a:gd name="T72" fmla="*/ 30 w 54"/>
                  <a:gd name="T73" fmla="*/ 1164 h 1266"/>
                  <a:gd name="T74" fmla="*/ 36 w 54"/>
                  <a:gd name="T75" fmla="*/ 1080 h 1266"/>
                  <a:gd name="T76" fmla="*/ 36 w 54"/>
                  <a:gd name="T77" fmla="*/ 1212 h 1266"/>
                  <a:gd name="T78" fmla="*/ 36 w 54"/>
                  <a:gd name="T79" fmla="*/ 1224 h 1266"/>
                  <a:gd name="T80" fmla="*/ 36 w 54"/>
                  <a:gd name="T81" fmla="*/ 1194 h 1266"/>
                  <a:gd name="T82" fmla="*/ 36 w 54"/>
                  <a:gd name="T83" fmla="*/ 1194 h 1266"/>
                  <a:gd name="T84" fmla="*/ 36 w 54"/>
                  <a:gd name="T85" fmla="*/ 1170 h 1266"/>
                  <a:gd name="T86" fmla="*/ 42 w 54"/>
                  <a:gd name="T87" fmla="*/ 1182 h 1266"/>
                  <a:gd name="T88" fmla="*/ 42 w 54"/>
                  <a:gd name="T89" fmla="*/ 1170 h 1266"/>
                  <a:gd name="T90" fmla="*/ 42 w 54"/>
                  <a:gd name="T91" fmla="*/ 1188 h 1266"/>
                  <a:gd name="T92" fmla="*/ 42 w 54"/>
                  <a:gd name="T93" fmla="*/ 1212 h 1266"/>
                  <a:gd name="T94" fmla="*/ 42 w 54"/>
                  <a:gd name="T95" fmla="*/ 1200 h 1266"/>
                  <a:gd name="T96" fmla="*/ 42 w 54"/>
                  <a:gd name="T97" fmla="*/ 1230 h 1266"/>
                  <a:gd name="T98" fmla="*/ 42 w 54"/>
                  <a:gd name="T99" fmla="*/ 1218 h 1266"/>
                  <a:gd name="T100" fmla="*/ 48 w 54"/>
                  <a:gd name="T101" fmla="*/ 1188 h 1266"/>
                  <a:gd name="T102" fmla="*/ 48 w 54"/>
                  <a:gd name="T103" fmla="*/ 1206 h 1266"/>
                  <a:gd name="T104" fmla="*/ 48 w 54"/>
                  <a:gd name="T105" fmla="*/ 1206 h 1266"/>
                  <a:gd name="T106" fmla="*/ 48 w 54"/>
                  <a:gd name="T107" fmla="*/ 1170 h 1266"/>
                  <a:gd name="T108" fmla="*/ 48 w 54"/>
                  <a:gd name="T109" fmla="*/ 1182 h 1266"/>
                  <a:gd name="T110" fmla="*/ 48 w 54"/>
                  <a:gd name="T111" fmla="*/ 1206 h 1266"/>
                  <a:gd name="T112" fmla="*/ 54 w 54"/>
                  <a:gd name="T113" fmla="*/ 1218 h 1266"/>
                  <a:gd name="T114" fmla="*/ 54 w 54"/>
                  <a:gd name="T115" fmla="*/ 1170 h 1266"/>
                  <a:gd name="T116" fmla="*/ 54 w 54"/>
                  <a:gd name="T117" fmla="*/ 1236 h 1266"/>
                  <a:gd name="T118" fmla="*/ 54 w 54"/>
                  <a:gd name="T119" fmla="*/ 1224 h 1266"/>
                  <a:gd name="T120" fmla="*/ 54 w 54"/>
                  <a:gd name="T121" fmla="*/ 1206 h 1266"/>
                  <a:gd name="T122" fmla="*/ 54 w 54"/>
                  <a:gd name="T123" fmla="*/ 1212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4" h="1266">
                    <a:moveTo>
                      <a:pt x="0" y="1224"/>
                    </a:moveTo>
                    <a:lnTo>
                      <a:pt x="0" y="1176"/>
                    </a:lnTo>
                    <a:lnTo>
                      <a:pt x="0" y="1212"/>
                    </a:lnTo>
                    <a:lnTo>
                      <a:pt x="0" y="1188"/>
                    </a:lnTo>
                    <a:lnTo>
                      <a:pt x="0" y="1194"/>
                    </a:lnTo>
                    <a:lnTo>
                      <a:pt x="0" y="1212"/>
                    </a:lnTo>
                    <a:lnTo>
                      <a:pt x="0" y="1194"/>
                    </a:lnTo>
                    <a:lnTo>
                      <a:pt x="0" y="1194"/>
                    </a:lnTo>
                    <a:lnTo>
                      <a:pt x="0" y="1200"/>
                    </a:lnTo>
                    <a:lnTo>
                      <a:pt x="0" y="1140"/>
                    </a:lnTo>
                    <a:lnTo>
                      <a:pt x="0" y="1170"/>
                    </a:lnTo>
                    <a:lnTo>
                      <a:pt x="0" y="1200"/>
                    </a:lnTo>
                    <a:lnTo>
                      <a:pt x="0" y="1182"/>
                    </a:lnTo>
                    <a:lnTo>
                      <a:pt x="0" y="1230"/>
                    </a:lnTo>
                    <a:lnTo>
                      <a:pt x="0" y="1212"/>
                    </a:lnTo>
                    <a:lnTo>
                      <a:pt x="0" y="1206"/>
                    </a:lnTo>
                    <a:lnTo>
                      <a:pt x="0" y="1212"/>
                    </a:lnTo>
                    <a:lnTo>
                      <a:pt x="0" y="1200"/>
                    </a:lnTo>
                    <a:lnTo>
                      <a:pt x="0" y="1188"/>
                    </a:lnTo>
                    <a:lnTo>
                      <a:pt x="0" y="1194"/>
                    </a:lnTo>
                    <a:lnTo>
                      <a:pt x="0" y="1188"/>
                    </a:lnTo>
                    <a:lnTo>
                      <a:pt x="0" y="1212"/>
                    </a:lnTo>
                    <a:lnTo>
                      <a:pt x="0" y="1206"/>
                    </a:lnTo>
                    <a:lnTo>
                      <a:pt x="0" y="1158"/>
                    </a:lnTo>
                    <a:lnTo>
                      <a:pt x="0" y="1188"/>
                    </a:lnTo>
                    <a:lnTo>
                      <a:pt x="0" y="1212"/>
                    </a:lnTo>
                    <a:lnTo>
                      <a:pt x="0" y="1182"/>
                    </a:lnTo>
                    <a:lnTo>
                      <a:pt x="0" y="1212"/>
                    </a:lnTo>
                    <a:lnTo>
                      <a:pt x="0" y="1194"/>
                    </a:lnTo>
                    <a:lnTo>
                      <a:pt x="0" y="1200"/>
                    </a:lnTo>
                    <a:lnTo>
                      <a:pt x="0" y="1176"/>
                    </a:lnTo>
                    <a:lnTo>
                      <a:pt x="0" y="1200"/>
                    </a:lnTo>
                    <a:lnTo>
                      <a:pt x="0" y="1224"/>
                    </a:lnTo>
                    <a:lnTo>
                      <a:pt x="0" y="1170"/>
                    </a:lnTo>
                    <a:lnTo>
                      <a:pt x="0" y="1236"/>
                    </a:lnTo>
                    <a:lnTo>
                      <a:pt x="0" y="1140"/>
                    </a:lnTo>
                    <a:lnTo>
                      <a:pt x="0" y="1182"/>
                    </a:lnTo>
                    <a:lnTo>
                      <a:pt x="0" y="1200"/>
                    </a:lnTo>
                    <a:lnTo>
                      <a:pt x="0" y="1218"/>
                    </a:lnTo>
                    <a:lnTo>
                      <a:pt x="0" y="1206"/>
                    </a:lnTo>
                    <a:lnTo>
                      <a:pt x="0" y="1212"/>
                    </a:lnTo>
                    <a:lnTo>
                      <a:pt x="0" y="1152"/>
                    </a:lnTo>
                    <a:lnTo>
                      <a:pt x="0" y="1170"/>
                    </a:lnTo>
                    <a:lnTo>
                      <a:pt x="0" y="1182"/>
                    </a:lnTo>
                    <a:lnTo>
                      <a:pt x="0" y="1194"/>
                    </a:lnTo>
                    <a:lnTo>
                      <a:pt x="0" y="1158"/>
                    </a:lnTo>
                    <a:lnTo>
                      <a:pt x="0" y="1170"/>
                    </a:lnTo>
                    <a:lnTo>
                      <a:pt x="0" y="1212"/>
                    </a:lnTo>
                    <a:lnTo>
                      <a:pt x="0" y="1194"/>
                    </a:lnTo>
                    <a:lnTo>
                      <a:pt x="0" y="1224"/>
                    </a:lnTo>
                    <a:lnTo>
                      <a:pt x="0" y="1230"/>
                    </a:lnTo>
                    <a:lnTo>
                      <a:pt x="0" y="1236"/>
                    </a:lnTo>
                    <a:lnTo>
                      <a:pt x="0" y="1182"/>
                    </a:lnTo>
                    <a:lnTo>
                      <a:pt x="0" y="1182"/>
                    </a:lnTo>
                    <a:lnTo>
                      <a:pt x="0" y="1182"/>
                    </a:lnTo>
                    <a:lnTo>
                      <a:pt x="0" y="1200"/>
                    </a:lnTo>
                    <a:lnTo>
                      <a:pt x="0" y="1194"/>
                    </a:lnTo>
                    <a:lnTo>
                      <a:pt x="0" y="1206"/>
                    </a:lnTo>
                    <a:lnTo>
                      <a:pt x="0" y="1176"/>
                    </a:lnTo>
                    <a:lnTo>
                      <a:pt x="0" y="1206"/>
                    </a:lnTo>
                    <a:lnTo>
                      <a:pt x="0" y="1218"/>
                    </a:lnTo>
                    <a:lnTo>
                      <a:pt x="0" y="1236"/>
                    </a:lnTo>
                    <a:lnTo>
                      <a:pt x="0" y="1188"/>
                    </a:lnTo>
                    <a:lnTo>
                      <a:pt x="0" y="1212"/>
                    </a:lnTo>
                    <a:lnTo>
                      <a:pt x="0" y="1230"/>
                    </a:lnTo>
                    <a:lnTo>
                      <a:pt x="0" y="1200"/>
                    </a:lnTo>
                    <a:lnTo>
                      <a:pt x="0" y="1194"/>
                    </a:lnTo>
                    <a:lnTo>
                      <a:pt x="0" y="1182"/>
                    </a:lnTo>
                    <a:lnTo>
                      <a:pt x="0" y="1212"/>
                    </a:lnTo>
                    <a:lnTo>
                      <a:pt x="0" y="1230"/>
                    </a:lnTo>
                    <a:lnTo>
                      <a:pt x="0" y="1224"/>
                    </a:lnTo>
                    <a:lnTo>
                      <a:pt x="0" y="1200"/>
                    </a:lnTo>
                    <a:lnTo>
                      <a:pt x="0" y="1218"/>
                    </a:lnTo>
                    <a:lnTo>
                      <a:pt x="0" y="1176"/>
                    </a:lnTo>
                    <a:lnTo>
                      <a:pt x="0" y="1194"/>
                    </a:lnTo>
                    <a:lnTo>
                      <a:pt x="0" y="1200"/>
                    </a:lnTo>
                    <a:lnTo>
                      <a:pt x="0" y="1200"/>
                    </a:lnTo>
                    <a:lnTo>
                      <a:pt x="0" y="1164"/>
                    </a:lnTo>
                    <a:lnTo>
                      <a:pt x="0" y="1230"/>
                    </a:lnTo>
                    <a:lnTo>
                      <a:pt x="0" y="1176"/>
                    </a:lnTo>
                    <a:lnTo>
                      <a:pt x="0" y="1194"/>
                    </a:lnTo>
                    <a:lnTo>
                      <a:pt x="0" y="1188"/>
                    </a:lnTo>
                    <a:lnTo>
                      <a:pt x="0" y="1212"/>
                    </a:lnTo>
                    <a:lnTo>
                      <a:pt x="0" y="1200"/>
                    </a:lnTo>
                    <a:lnTo>
                      <a:pt x="0" y="1206"/>
                    </a:lnTo>
                    <a:lnTo>
                      <a:pt x="6" y="1206"/>
                    </a:lnTo>
                    <a:lnTo>
                      <a:pt x="6" y="1170"/>
                    </a:lnTo>
                    <a:lnTo>
                      <a:pt x="6" y="1194"/>
                    </a:lnTo>
                    <a:lnTo>
                      <a:pt x="6" y="1230"/>
                    </a:lnTo>
                    <a:lnTo>
                      <a:pt x="6" y="1212"/>
                    </a:lnTo>
                    <a:lnTo>
                      <a:pt x="6" y="1212"/>
                    </a:lnTo>
                    <a:lnTo>
                      <a:pt x="6" y="1200"/>
                    </a:lnTo>
                    <a:lnTo>
                      <a:pt x="6" y="1254"/>
                    </a:lnTo>
                    <a:lnTo>
                      <a:pt x="6" y="1230"/>
                    </a:lnTo>
                    <a:lnTo>
                      <a:pt x="6" y="1194"/>
                    </a:lnTo>
                    <a:lnTo>
                      <a:pt x="6" y="1218"/>
                    </a:lnTo>
                    <a:lnTo>
                      <a:pt x="6" y="1128"/>
                    </a:lnTo>
                    <a:lnTo>
                      <a:pt x="6" y="1194"/>
                    </a:lnTo>
                    <a:lnTo>
                      <a:pt x="6" y="1194"/>
                    </a:lnTo>
                    <a:lnTo>
                      <a:pt x="6" y="1188"/>
                    </a:lnTo>
                    <a:lnTo>
                      <a:pt x="6" y="1188"/>
                    </a:lnTo>
                    <a:lnTo>
                      <a:pt x="6" y="1194"/>
                    </a:lnTo>
                    <a:lnTo>
                      <a:pt x="6" y="1200"/>
                    </a:lnTo>
                    <a:lnTo>
                      <a:pt x="6" y="1218"/>
                    </a:lnTo>
                    <a:lnTo>
                      <a:pt x="6" y="1200"/>
                    </a:lnTo>
                    <a:lnTo>
                      <a:pt x="6" y="1164"/>
                    </a:lnTo>
                    <a:lnTo>
                      <a:pt x="6" y="1194"/>
                    </a:lnTo>
                    <a:lnTo>
                      <a:pt x="6" y="1170"/>
                    </a:lnTo>
                    <a:lnTo>
                      <a:pt x="6" y="1182"/>
                    </a:lnTo>
                    <a:lnTo>
                      <a:pt x="6" y="1200"/>
                    </a:lnTo>
                    <a:lnTo>
                      <a:pt x="6" y="1170"/>
                    </a:lnTo>
                    <a:lnTo>
                      <a:pt x="6" y="1206"/>
                    </a:lnTo>
                    <a:lnTo>
                      <a:pt x="6" y="1206"/>
                    </a:lnTo>
                    <a:lnTo>
                      <a:pt x="6" y="1182"/>
                    </a:lnTo>
                    <a:lnTo>
                      <a:pt x="6" y="1206"/>
                    </a:lnTo>
                    <a:lnTo>
                      <a:pt x="6" y="1164"/>
                    </a:lnTo>
                    <a:lnTo>
                      <a:pt x="6" y="1176"/>
                    </a:lnTo>
                    <a:lnTo>
                      <a:pt x="6" y="1176"/>
                    </a:lnTo>
                    <a:lnTo>
                      <a:pt x="6" y="1188"/>
                    </a:lnTo>
                    <a:lnTo>
                      <a:pt x="6" y="1182"/>
                    </a:lnTo>
                    <a:lnTo>
                      <a:pt x="6" y="1194"/>
                    </a:lnTo>
                    <a:lnTo>
                      <a:pt x="6" y="1206"/>
                    </a:lnTo>
                    <a:lnTo>
                      <a:pt x="6" y="1212"/>
                    </a:lnTo>
                    <a:lnTo>
                      <a:pt x="6" y="1212"/>
                    </a:lnTo>
                    <a:lnTo>
                      <a:pt x="6" y="1212"/>
                    </a:lnTo>
                    <a:lnTo>
                      <a:pt x="6" y="1218"/>
                    </a:lnTo>
                    <a:lnTo>
                      <a:pt x="6" y="1182"/>
                    </a:lnTo>
                    <a:lnTo>
                      <a:pt x="6" y="1158"/>
                    </a:lnTo>
                    <a:lnTo>
                      <a:pt x="6" y="1206"/>
                    </a:lnTo>
                    <a:lnTo>
                      <a:pt x="6" y="1188"/>
                    </a:lnTo>
                    <a:lnTo>
                      <a:pt x="6" y="1206"/>
                    </a:lnTo>
                    <a:lnTo>
                      <a:pt x="6" y="1164"/>
                    </a:lnTo>
                    <a:lnTo>
                      <a:pt x="6" y="1182"/>
                    </a:lnTo>
                    <a:lnTo>
                      <a:pt x="6" y="1200"/>
                    </a:lnTo>
                    <a:lnTo>
                      <a:pt x="6" y="1206"/>
                    </a:lnTo>
                    <a:lnTo>
                      <a:pt x="6" y="1206"/>
                    </a:lnTo>
                    <a:lnTo>
                      <a:pt x="6" y="1224"/>
                    </a:lnTo>
                    <a:lnTo>
                      <a:pt x="6" y="1206"/>
                    </a:lnTo>
                    <a:lnTo>
                      <a:pt x="6" y="1206"/>
                    </a:lnTo>
                    <a:lnTo>
                      <a:pt x="6" y="1212"/>
                    </a:lnTo>
                    <a:lnTo>
                      <a:pt x="6" y="1212"/>
                    </a:lnTo>
                    <a:lnTo>
                      <a:pt x="6" y="1152"/>
                    </a:lnTo>
                    <a:lnTo>
                      <a:pt x="6" y="1188"/>
                    </a:lnTo>
                    <a:lnTo>
                      <a:pt x="6" y="1218"/>
                    </a:lnTo>
                    <a:lnTo>
                      <a:pt x="6" y="1182"/>
                    </a:lnTo>
                    <a:lnTo>
                      <a:pt x="6" y="1176"/>
                    </a:lnTo>
                    <a:lnTo>
                      <a:pt x="6" y="1206"/>
                    </a:lnTo>
                    <a:lnTo>
                      <a:pt x="6" y="1200"/>
                    </a:lnTo>
                    <a:lnTo>
                      <a:pt x="6" y="1182"/>
                    </a:lnTo>
                    <a:lnTo>
                      <a:pt x="6" y="1236"/>
                    </a:lnTo>
                    <a:lnTo>
                      <a:pt x="6" y="1182"/>
                    </a:lnTo>
                    <a:lnTo>
                      <a:pt x="6" y="1194"/>
                    </a:lnTo>
                    <a:lnTo>
                      <a:pt x="6" y="1158"/>
                    </a:lnTo>
                    <a:lnTo>
                      <a:pt x="6" y="1188"/>
                    </a:lnTo>
                    <a:lnTo>
                      <a:pt x="6" y="1170"/>
                    </a:lnTo>
                    <a:lnTo>
                      <a:pt x="6" y="1200"/>
                    </a:lnTo>
                    <a:lnTo>
                      <a:pt x="6" y="1224"/>
                    </a:lnTo>
                    <a:lnTo>
                      <a:pt x="6" y="1200"/>
                    </a:lnTo>
                    <a:lnTo>
                      <a:pt x="6" y="1170"/>
                    </a:lnTo>
                    <a:lnTo>
                      <a:pt x="6" y="1188"/>
                    </a:lnTo>
                    <a:lnTo>
                      <a:pt x="6" y="1176"/>
                    </a:lnTo>
                    <a:lnTo>
                      <a:pt x="6" y="1218"/>
                    </a:lnTo>
                    <a:lnTo>
                      <a:pt x="6" y="1188"/>
                    </a:lnTo>
                    <a:lnTo>
                      <a:pt x="6" y="1230"/>
                    </a:lnTo>
                    <a:lnTo>
                      <a:pt x="6" y="1194"/>
                    </a:lnTo>
                    <a:lnTo>
                      <a:pt x="6" y="1200"/>
                    </a:lnTo>
                    <a:lnTo>
                      <a:pt x="6" y="1182"/>
                    </a:lnTo>
                    <a:lnTo>
                      <a:pt x="6" y="1182"/>
                    </a:lnTo>
                    <a:lnTo>
                      <a:pt x="6" y="1224"/>
                    </a:lnTo>
                    <a:lnTo>
                      <a:pt x="6" y="1188"/>
                    </a:lnTo>
                    <a:lnTo>
                      <a:pt x="6" y="1188"/>
                    </a:lnTo>
                    <a:lnTo>
                      <a:pt x="6" y="1194"/>
                    </a:lnTo>
                    <a:lnTo>
                      <a:pt x="6" y="1176"/>
                    </a:lnTo>
                    <a:lnTo>
                      <a:pt x="6" y="1188"/>
                    </a:lnTo>
                    <a:lnTo>
                      <a:pt x="6" y="1152"/>
                    </a:lnTo>
                    <a:lnTo>
                      <a:pt x="6" y="1206"/>
                    </a:lnTo>
                    <a:lnTo>
                      <a:pt x="6" y="1224"/>
                    </a:lnTo>
                    <a:lnTo>
                      <a:pt x="6" y="1194"/>
                    </a:lnTo>
                    <a:lnTo>
                      <a:pt x="6" y="1188"/>
                    </a:lnTo>
                    <a:lnTo>
                      <a:pt x="6" y="1206"/>
                    </a:lnTo>
                    <a:lnTo>
                      <a:pt x="6" y="1182"/>
                    </a:lnTo>
                    <a:lnTo>
                      <a:pt x="6" y="1194"/>
                    </a:lnTo>
                    <a:lnTo>
                      <a:pt x="6" y="1182"/>
                    </a:lnTo>
                    <a:lnTo>
                      <a:pt x="6" y="1176"/>
                    </a:lnTo>
                    <a:lnTo>
                      <a:pt x="6" y="1188"/>
                    </a:lnTo>
                    <a:lnTo>
                      <a:pt x="6" y="1200"/>
                    </a:lnTo>
                    <a:lnTo>
                      <a:pt x="6" y="1158"/>
                    </a:lnTo>
                    <a:lnTo>
                      <a:pt x="12" y="1212"/>
                    </a:lnTo>
                    <a:lnTo>
                      <a:pt x="12" y="1230"/>
                    </a:lnTo>
                    <a:lnTo>
                      <a:pt x="12" y="1206"/>
                    </a:lnTo>
                    <a:lnTo>
                      <a:pt x="12" y="1194"/>
                    </a:lnTo>
                    <a:lnTo>
                      <a:pt x="12" y="1218"/>
                    </a:lnTo>
                    <a:lnTo>
                      <a:pt x="12" y="1194"/>
                    </a:lnTo>
                    <a:lnTo>
                      <a:pt x="12" y="1152"/>
                    </a:lnTo>
                    <a:lnTo>
                      <a:pt x="12" y="1200"/>
                    </a:lnTo>
                    <a:lnTo>
                      <a:pt x="12" y="1164"/>
                    </a:lnTo>
                    <a:lnTo>
                      <a:pt x="12" y="1218"/>
                    </a:lnTo>
                    <a:lnTo>
                      <a:pt x="12" y="1194"/>
                    </a:lnTo>
                    <a:lnTo>
                      <a:pt x="12" y="1200"/>
                    </a:lnTo>
                    <a:lnTo>
                      <a:pt x="12" y="1188"/>
                    </a:lnTo>
                    <a:lnTo>
                      <a:pt x="12" y="1194"/>
                    </a:lnTo>
                    <a:lnTo>
                      <a:pt x="12" y="1188"/>
                    </a:lnTo>
                    <a:lnTo>
                      <a:pt x="12" y="1194"/>
                    </a:lnTo>
                    <a:lnTo>
                      <a:pt x="12" y="1212"/>
                    </a:lnTo>
                    <a:lnTo>
                      <a:pt x="12" y="1170"/>
                    </a:lnTo>
                    <a:lnTo>
                      <a:pt x="12" y="1188"/>
                    </a:lnTo>
                    <a:lnTo>
                      <a:pt x="12" y="1194"/>
                    </a:lnTo>
                    <a:lnTo>
                      <a:pt x="12" y="1194"/>
                    </a:lnTo>
                    <a:lnTo>
                      <a:pt x="12" y="1194"/>
                    </a:lnTo>
                    <a:lnTo>
                      <a:pt x="12" y="1218"/>
                    </a:lnTo>
                    <a:lnTo>
                      <a:pt x="12" y="1200"/>
                    </a:lnTo>
                    <a:lnTo>
                      <a:pt x="12" y="1146"/>
                    </a:lnTo>
                    <a:lnTo>
                      <a:pt x="12" y="1164"/>
                    </a:lnTo>
                    <a:lnTo>
                      <a:pt x="12" y="1164"/>
                    </a:lnTo>
                    <a:lnTo>
                      <a:pt x="12" y="1212"/>
                    </a:lnTo>
                    <a:lnTo>
                      <a:pt x="12" y="1230"/>
                    </a:lnTo>
                    <a:lnTo>
                      <a:pt x="12" y="1182"/>
                    </a:lnTo>
                    <a:lnTo>
                      <a:pt x="12" y="1194"/>
                    </a:lnTo>
                    <a:lnTo>
                      <a:pt x="12" y="1170"/>
                    </a:lnTo>
                    <a:lnTo>
                      <a:pt x="12" y="1176"/>
                    </a:lnTo>
                    <a:lnTo>
                      <a:pt x="12" y="1212"/>
                    </a:lnTo>
                    <a:lnTo>
                      <a:pt x="12" y="1206"/>
                    </a:lnTo>
                    <a:lnTo>
                      <a:pt x="12" y="1230"/>
                    </a:lnTo>
                    <a:lnTo>
                      <a:pt x="12" y="1206"/>
                    </a:lnTo>
                    <a:lnTo>
                      <a:pt x="12" y="1170"/>
                    </a:lnTo>
                    <a:lnTo>
                      <a:pt x="12" y="1194"/>
                    </a:lnTo>
                    <a:lnTo>
                      <a:pt x="12" y="1194"/>
                    </a:lnTo>
                    <a:lnTo>
                      <a:pt x="12" y="1230"/>
                    </a:lnTo>
                    <a:lnTo>
                      <a:pt x="12" y="1164"/>
                    </a:lnTo>
                    <a:lnTo>
                      <a:pt x="12" y="1212"/>
                    </a:lnTo>
                    <a:lnTo>
                      <a:pt x="12" y="1176"/>
                    </a:lnTo>
                    <a:lnTo>
                      <a:pt x="12" y="1188"/>
                    </a:lnTo>
                    <a:lnTo>
                      <a:pt x="12" y="1206"/>
                    </a:lnTo>
                    <a:lnTo>
                      <a:pt x="12" y="1206"/>
                    </a:lnTo>
                    <a:lnTo>
                      <a:pt x="12" y="1194"/>
                    </a:lnTo>
                    <a:lnTo>
                      <a:pt x="12" y="1170"/>
                    </a:lnTo>
                    <a:lnTo>
                      <a:pt x="12" y="1188"/>
                    </a:lnTo>
                    <a:lnTo>
                      <a:pt x="12" y="1218"/>
                    </a:lnTo>
                    <a:lnTo>
                      <a:pt x="12" y="1230"/>
                    </a:lnTo>
                    <a:lnTo>
                      <a:pt x="12" y="1188"/>
                    </a:lnTo>
                    <a:lnTo>
                      <a:pt x="12" y="1164"/>
                    </a:lnTo>
                    <a:lnTo>
                      <a:pt x="12" y="1212"/>
                    </a:lnTo>
                    <a:lnTo>
                      <a:pt x="12" y="1206"/>
                    </a:lnTo>
                    <a:lnTo>
                      <a:pt x="12" y="1194"/>
                    </a:lnTo>
                    <a:lnTo>
                      <a:pt x="12" y="1248"/>
                    </a:lnTo>
                    <a:lnTo>
                      <a:pt x="12" y="1188"/>
                    </a:lnTo>
                    <a:lnTo>
                      <a:pt x="12" y="1212"/>
                    </a:lnTo>
                    <a:lnTo>
                      <a:pt x="12" y="1194"/>
                    </a:lnTo>
                    <a:lnTo>
                      <a:pt x="12" y="1212"/>
                    </a:lnTo>
                    <a:lnTo>
                      <a:pt x="12" y="1206"/>
                    </a:lnTo>
                    <a:lnTo>
                      <a:pt x="12" y="1212"/>
                    </a:lnTo>
                    <a:lnTo>
                      <a:pt x="12" y="1188"/>
                    </a:lnTo>
                    <a:lnTo>
                      <a:pt x="12" y="1176"/>
                    </a:lnTo>
                    <a:lnTo>
                      <a:pt x="12" y="1200"/>
                    </a:lnTo>
                    <a:lnTo>
                      <a:pt x="12" y="1188"/>
                    </a:lnTo>
                    <a:lnTo>
                      <a:pt x="12" y="1212"/>
                    </a:lnTo>
                    <a:lnTo>
                      <a:pt x="12" y="1170"/>
                    </a:lnTo>
                    <a:lnTo>
                      <a:pt x="12" y="1206"/>
                    </a:lnTo>
                    <a:lnTo>
                      <a:pt x="12" y="1188"/>
                    </a:lnTo>
                    <a:lnTo>
                      <a:pt x="12" y="1206"/>
                    </a:lnTo>
                    <a:lnTo>
                      <a:pt x="12" y="1206"/>
                    </a:lnTo>
                    <a:lnTo>
                      <a:pt x="12" y="1206"/>
                    </a:lnTo>
                    <a:lnTo>
                      <a:pt x="12" y="1188"/>
                    </a:lnTo>
                    <a:lnTo>
                      <a:pt x="12" y="1212"/>
                    </a:lnTo>
                    <a:lnTo>
                      <a:pt x="12" y="1212"/>
                    </a:lnTo>
                    <a:lnTo>
                      <a:pt x="12" y="1188"/>
                    </a:lnTo>
                    <a:lnTo>
                      <a:pt x="12" y="1164"/>
                    </a:lnTo>
                    <a:lnTo>
                      <a:pt x="12" y="1170"/>
                    </a:lnTo>
                    <a:lnTo>
                      <a:pt x="12" y="1224"/>
                    </a:lnTo>
                    <a:lnTo>
                      <a:pt x="12" y="1266"/>
                    </a:lnTo>
                    <a:lnTo>
                      <a:pt x="12" y="1218"/>
                    </a:lnTo>
                    <a:lnTo>
                      <a:pt x="12" y="1212"/>
                    </a:lnTo>
                    <a:lnTo>
                      <a:pt x="12" y="1170"/>
                    </a:lnTo>
                    <a:lnTo>
                      <a:pt x="12" y="1188"/>
                    </a:lnTo>
                    <a:lnTo>
                      <a:pt x="12" y="1224"/>
                    </a:lnTo>
                    <a:lnTo>
                      <a:pt x="12" y="1176"/>
                    </a:lnTo>
                    <a:lnTo>
                      <a:pt x="12" y="1182"/>
                    </a:lnTo>
                    <a:lnTo>
                      <a:pt x="12" y="1188"/>
                    </a:lnTo>
                    <a:lnTo>
                      <a:pt x="12" y="1218"/>
                    </a:lnTo>
                    <a:lnTo>
                      <a:pt x="12" y="1176"/>
                    </a:lnTo>
                    <a:lnTo>
                      <a:pt x="12" y="1212"/>
                    </a:lnTo>
                    <a:lnTo>
                      <a:pt x="12" y="1176"/>
                    </a:lnTo>
                    <a:lnTo>
                      <a:pt x="12" y="1230"/>
                    </a:lnTo>
                    <a:lnTo>
                      <a:pt x="12" y="1170"/>
                    </a:lnTo>
                    <a:lnTo>
                      <a:pt x="12" y="1188"/>
                    </a:lnTo>
                    <a:lnTo>
                      <a:pt x="12" y="1188"/>
                    </a:lnTo>
                    <a:lnTo>
                      <a:pt x="12" y="1224"/>
                    </a:lnTo>
                    <a:lnTo>
                      <a:pt x="12" y="1176"/>
                    </a:lnTo>
                    <a:lnTo>
                      <a:pt x="12" y="1164"/>
                    </a:lnTo>
                    <a:lnTo>
                      <a:pt x="18" y="1194"/>
                    </a:lnTo>
                    <a:lnTo>
                      <a:pt x="18" y="1188"/>
                    </a:lnTo>
                    <a:lnTo>
                      <a:pt x="18" y="1188"/>
                    </a:lnTo>
                    <a:lnTo>
                      <a:pt x="18" y="1188"/>
                    </a:lnTo>
                    <a:lnTo>
                      <a:pt x="18" y="1194"/>
                    </a:lnTo>
                    <a:lnTo>
                      <a:pt x="18" y="1188"/>
                    </a:lnTo>
                    <a:lnTo>
                      <a:pt x="18" y="1176"/>
                    </a:lnTo>
                    <a:lnTo>
                      <a:pt x="18" y="1206"/>
                    </a:lnTo>
                    <a:lnTo>
                      <a:pt x="18" y="1176"/>
                    </a:lnTo>
                    <a:lnTo>
                      <a:pt x="18" y="1206"/>
                    </a:lnTo>
                    <a:lnTo>
                      <a:pt x="18" y="1194"/>
                    </a:lnTo>
                    <a:lnTo>
                      <a:pt x="18" y="1200"/>
                    </a:lnTo>
                    <a:lnTo>
                      <a:pt x="18" y="1188"/>
                    </a:lnTo>
                    <a:lnTo>
                      <a:pt x="18" y="1200"/>
                    </a:lnTo>
                    <a:lnTo>
                      <a:pt x="18" y="1182"/>
                    </a:lnTo>
                    <a:lnTo>
                      <a:pt x="18" y="1218"/>
                    </a:lnTo>
                    <a:lnTo>
                      <a:pt x="18" y="1182"/>
                    </a:lnTo>
                    <a:lnTo>
                      <a:pt x="18" y="1194"/>
                    </a:lnTo>
                    <a:lnTo>
                      <a:pt x="18" y="1194"/>
                    </a:lnTo>
                    <a:lnTo>
                      <a:pt x="18" y="1206"/>
                    </a:lnTo>
                    <a:lnTo>
                      <a:pt x="18" y="1176"/>
                    </a:lnTo>
                    <a:lnTo>
                      <a:pt x="18" y="1194"/>
                    </a:lnTo>
                    <a:lnTo>
                      <a:pt x="18" y="1158"/>
                    </a:lnTo>
                    <a:lnTo>
                      <a:pt x="18" y="1158"/>
                    </a:lnTo>
                    <a:lnTo>
                      <a:pt x="18" y="1248"/>
                    </a:lnTo>
                    <a:lnTo>
                      <a:pt x="18" y="1182"/>
                    </a:lnTo>
                    <a:lnTo>
                      <a:pt x="18" y="1164"/>
                    </a:lnTo>
                    <a:lnTo>
                      <a:pt x="18" y="1206"/>
                    </a:lnTo>
                    <a:lnTo>
                      <a:pt x="18" y="1206"/>
                    </a:lnTo>
                    <a:lnTo>
                      <a:pt x="18" y="1170"/>
                    </a:lnTo>
                    <a:lnTo>
                      <a:pt x="18" y="1194"/>
                    </a:lnTo>
                    <a:lnTo>
                      <a:pt x="18" y="1224"/>
                    </a:lnTo>
                    <a:lnTo>
                      <a:pt x="18" y="1194"/>
                    </a:lnTo>
                    <a:lnTo>
                      <a:pt x="18" y="1188"/>
                    </a:lnTo>
                    <a:lnTo>
                      <a:pt x="18" y="1212"/>
                    </a:lnTo>
                    <a:lnTo>
                      <a:pt x="18" y="1206"/>
                    </a:lnTo>
                    <a:lnTo>
                      <a:pt x="18" y="1200"/>
                    </a:lnTo>
                    <a:lnTo>
                      <a:pt x="18" y="1182"/>
                    </a:lnTo>
                    <a:lnTo>
                      <a:pt x="18" y="1182"/>
                    </a:lnTo>
                    <a:lnTo>
                      <a:pt x="18" y="1212"/>
                    </a:lnTo>
                    <a:lnTo>
                      <a:pt x="18" y="1200"/>
                    </a:lnTo>
                    <a:lnTo>
                      <a:pt x="18" y="1242"/>
                    </a:lnTo>
                    <a:lnTo>
                      <a:pt x="18" y="1188"/>
                    </a:lnTo>
                    <a:lnTo>
                      <a:pt x="18" y="1182"/>
                    </a:lnTo>
                    <a:lnTo>
                      <a:pt x="18" y="1188"/>
                    </a:lnTo>
                    <a:lnTo>
                      <a:pt x="18" y="1164"/>
                    </a:lnTo>
                    <a:lnTo>
                      <a:pt x="18" y="1176"/>
                    </a:lnTo>
                    <a:lnTo>
                      <a:pt x="18" y="1170"/>
                    </a:lnTo>
                    <a:lnTo>
                      <a:pt x="18" y="1158"/>
                    </a:lnTo>
                    <a:lnTo>
                      <a:pt x="18" y="1206"/>
                    </a:lnTo>
                    <a:lnTo>
                      <a:pt x="18" y="1200"/>
                    </a:lnTo>
                    <a:lnTo>
                      <a:pt x="18" y="1200"/>
                    </a:lnTo>
                    <a:lnTo>
                      <a:pt x="18" y="1206"/>
                    </a:lnTo>
                    <a:lnTo>
                      <a:pt x="18" y="1206"/>
                    </a:lnTo>
                    <a:lnTo>
                      <a:pt x="18" y="1194"/>
                    </a:lnTo>
                    <a:lnTo>
                      <a:pt x="18" y="1188"/>
                    </a:lnTo>
                    <a:lnTo>
                      <a:pt x="18" y="1218"/>
                    </a:lnTo>
                    <a:lnTo>
                      <a:pt x="18" y="1194"/>
                    </a:lnTo>
                    <a:lnTo>
                      <a:pt x="18" y="1200"/>
                    </a:lnTo>
                    <a:lnTo>
                      <a:pt x="18" y="1188"/>
                    </a:lnTo>
                    <a:lnTo>
                      <a:pt x="18" y="1176"/>
                    </a:lnTo>
                    <a:lnTo>
                      <a:pt x="18" y="1188"/>
                    </a:lnTo>
                    <a:lnTo>
                      <a:pt x="18" y="1170"/>
                    </a:lnTo>
                    <a:lnTo>
                      <a:pt x="18" y="1170"/>
                    </a:lnTo>
                    <a:lnTo>
                      <a:pt x="18" y="1176"/>
                    </a:lnTo>
                    <a:lnTo>
                      <a:pt x="18" y="1206"/>
                    </a:lnTo>
                    <a:lnTo>
                      <a:pt x="18" y="1176"/>
                    </a:lnTo>
                    <a:lnTo>
                      <a:pt x="18" y="1182"/>
                    </a:lnTo>
                    <a:lnTo>
                      <a:pt x="18" y="1182"/>
                    </a:lnTo>
                    <a:lnTo>
                      <a:pt x="18" y="1170"/>
                    </a:lnTo>
                    <a:lnTo>
                      <a:pt x="18" y="1182"/>
                    </a:lnTo>
                    <a:lnTo>
                      <a:pt x="18" y="1194"/>
                    </a:lnTo>
                    <a:lnTo>
                      <a:pt x="18" y="1188"/>
                    </a:lnTo>
                    <a:lnTo>
                      <a:pt x="18" y="1200"/>
                    </a:lnTo>
                    <a:lnTo>
                      <a:pt x="18" y="1230"/>
                    </a:lnTo>
                    <a:lnTo>
                      <a:pt x="18" y="1188"/>
                    </a:lnTo>
                    <a:lnTo>
                      <a:pt x="18" y="1158"/>
                    </a:lnTo>
                    <a:lnTo>
                      <a:pt x="18" y="1230"/>
                    </a:lnTo>
                    <a:lnTo>
                      <a:pt x="18" y="1218"/>
                    </a:lnTo>
                    <a:lnTo>
                      <a:pt x="18" y="1218"/>
                    </a:lnTo>
                    <a:lnTo>
                      <a:pt x="18" y="1200"/>
                    </a:lnTo>
                    <a:lnTo>
                      <a:pt x="18" y="1188"/>
                    </a:lnTo>
                    <a:lnTo>
                      <a:pt x="18" y="1194"/>
                    </a:lnTo>
                    <a:lnTo>
                      <a:pt x="18" y="1158"/>
                    </a:lnTo>
                    <a:lnTo>
                      <a:pt x="18" y="1206"/>
                    </a:lnTo>
                    <a:lnTo>
                      <a:pt x="18" y="1182"/>
                    </a:lnTo>
                    <a:lnTo>
                      <a:pt x="18" y="1242"/>
                    </a:lnTo>
                    <a:lnTo>
                      <a:pt x="18" y="1206"/>
                    </a:lnTo>
                    <a:lnTo>
                      <a:pt x="18" y="1212"/>
                    </a:lnTo>
                    <a:lnTo>
                      <a:pt x="18" y="1206"/>
                    </a:lnTo>
                    <a:lnTo>
                      <a:pt x="18" y="1182"/>
                    </a:lnTo>
                    <a:lnTo>
                      <a:pt x="18" y="1212"/>
                    </a:lnTo>
                    <a:lnTo>
                      <a:pt x="18" y="1212"/>
                    </a:lnTo>
                    <a:lnTo>
                      <a:pt x="18" y="1188"/>
                    </a:lnTo>
                    <a:lnTo>
                      <a:pt x="18" y="1212"/>
                    </a:lnTo>
                    <a:lnTo>
                      <a:pt x="18" y="1182"/>
                    </a:lnTo>
                    <a:lnTo>
                      <a:pt x="18" y="1188"/>
                    </a:lnTo>
                    <a:lnTo>
                      <a:pt x="18" y="1170"/>
                    </a:lnTo>
                    <a:lnTo>
                      <a:pt x="18" y="1188"/>
                    </a:lnTo>
                    <a:lnTo>
                      <a:pt x="18" y="1206"/>
                    </a:lnTo>
                    <a:lnTo>
                      <a:pt x="18" y="1182"/>
                    </a:lnTo>
                    <a:lnTo>
                      <a:pt x="18" y="1182"/>
                    </a:lnTo>
                    <a:lnTo>
                      <a:pt x="18" y="1188"/>
                    </a:lnTo>
                    <a:lnTo>
                      <a:pt x="24" y="1194"/>
                    </a:lnTo>
                    <a:lnTo>
                      <a:pt x="24" y="1230"/>
                    </a:lnTo>
                    <a:lnTo>
                      <a:pt x="24" y="1170"/>
                    </a:lnTo>
                    <a:lnTo>
                      <a:pt x="24" y="1200"/>
                    </a:lnTo>
                    <a:lnTo>
                      <a:pt x="24" y="1188"/>
                    </a:lnTo>
                    <a:lnTo>
                      <a:pt x="24" y="1194"/>
                    </a:lnTo>
                    <a:lnTo>
                      <a:pt x="24" y="1182"/>
                    </a:lnTo>
                    <a:lnTo>
                      <a:pt x="24" y="1188"/>
                    </a:lnTo>
                    <a:lnTo>
                      <a:pt x="24" y="1200"/>
                    </a:lnTo>
                    <a:lnTo>
                      <a:pt x="24" y="1200"/>
                    </a:lnTo>
                    <a:lnTo>
                      <a:pt x="24" y="1212"/>
                    </a:lnTo>
                    <a:lnTo>
                      <a:pt x="24" y="1206"/>
                    </a:lnTo>
                    <a:lnTo>
                      <a:pt x="24" y="1212"/>
                    </a:lnTo>
                    <a:lnTo>
                      <a:pt x="24" y="1206"/>
                    </a:lnTo>
                    <a:lnTo>
                      <a:pt x="24" y="1176"/>
                    </a:lnTo>
                    <a:lnTo>
                      <a:pt x="24" y="1212"/>
                    </a:lnTo>
                    <a:lnTo>
                      <a:pt x="24" y="1194"/>
                    </a:lnTo>
                    <a:lnTo>
                      <a:pt x="24" y="1218"/>
                    </a:lnTo>
                    <a:lnTo>
                      <a:pt x="24" y="1170"/>
                    </a:lnTo>
                    <a:lnTo>
                      <a:pt x="24" y="1188"/>
                    </a:lnTo>
                    <a:lnTo>
                      <a:pt x="24" y="1158"/>
                    </a:lnTo>
                    <a:lnTo>
                      <a:pt x="24" y="1212"/>
                    </a:lnTo>
                    <a:lnTo>
                      <a:pt x="24" y="1194"/>
                    </a:lnTo>
                    <a:lnTo>
                      <a:pt x="24" y="1194"/>
                    </a:lnTo>
                    <a:lnTo>
                      <a:pt x="24" y="1218"/>
                    </a:lnTo>
                    <a:lnTo>
                      <a:pt x="24" y="1224"/>
                    </a:lnTo>
                    <a:lnTo>
                      <a:pt x="24" y="1212"/>
                    </a:lnTo>
                    <a:lnTo>
                      <a:pt x="24" y="1158"/>
                    </a:lnTo>
                    <a:lnTo>
                      <a:pt x="24" y="1176"/>
                    </a:lnTo>
                    <a:lnTo>
                      <a:pt x="24" y="1152"/>
                    </a:lnTo>
                    <a:lnTo>
                      <a:pt x="24" y="1158"/>
                    </a:lnTo>
                    <a:lnTo>
                      <a:pt x="24" y="1224"/>
                    </a:lnTo>
                    <a:lnTo>
                      <a:pt x="24" y="1200"/>
                    </a:lnTo>
                    <a:lnTo>
                      <a:pt x="24" y="1218"/>
                    </a:lnTo>
                    <a:lnTo>
                      <a:pt x="24" y="1164"/>
                    </a:lnTo>
                    <a:lnTo>
                      <a:pt x="24" y="1188"/>
                    </a:lnTo>
                    <a:lnTo>
                      <a:pt x="24" y="1200"/>
                    </a:lnTo>
                    <a:lnTo>
                      <a:pt x="24" y="1188"/>
                    </a:lnTo>
                    <a:lnTo>
                      <a:pt x="24" y="1182"/>
                    </a:lnTo>
                    <a:lnTo>
                      <a:pt x="24" y="1218"/>
                    </a:lnTo>
                    <a:lnTo>
                      <a:pt x="24" y="1170"/>
                    </a:lnTo>
                    <a:lnTo>
                      <a:pt x="24" y="1218"/>
                    </a:lnTo>
                    <a:lnTo>
                      <a:pt x="24" y="1212"/>
                    </a:lnTo>
                    <a:lnTo>
                      <a:pt x="24" y="1206"/>
                    </a:lnTo>
                    <a:lnTo>
                      <a:pt x="24" y="1188"/>
                    </a:lnTo>
                    <a:lnTo>
                      <a:pt x="24" y="1230"/>
                    </a:lnTo>
                    <a:lnTo>
                      <a:pt x="24" y="1200"/>
                    </a:lnTo>
                    <a:lnTo>
                      <a:pt x="24" y="1236"/>
                    </a:lnTo>
                    <a:lnTo>
                      <a:pt x="24" y="1194"/>
                    </a:lnTo>
                    <a:lnTo>
                      <a:pt x="24" y="1212"/>
                    </a:lnTo>
                    <a:lnTo>
                      <a:pt x="24" y="1176"/>
                    </a:lnTo>
                    <a:lnTo>
                      <a:pt x="24" y="1182"/>
                    </a:lnTo>
                    <a:lnTo>
                      <a:pt x="24" y="1212"/>
                    </a:lnTo>
                    <a:lnTo>
                      <a:pt x="24" y="1200"/>
                    </a:lnTo>
                    <a:lnTo>
                      <a:pt x="24" y="1176"/>
                    </a:lnTo>
                    <a:lnTo>
                      <a:pt x="24" y="1218"/>
                    </a:lnTo>
                    <a:lnTo>
                      <a:pt x="24" y="1176"/>
                    </a:lnTo>
                    <a:lnTo>
                      <a:pt x="24" y="1158"/>
                    </a:lnTo>
                    <a:lnTo>
                      <a:pt x="24" y="1200"/>
                    </a:lnTo>
                    <a:lnTo>
                      <a:pt x="24" y="1188"/>
                    </a:lnTo>
                    <a:lnTo>
                      <a:pt x="24" y="1188"/>
                    </a:lnTo>
                    <a:lnTo>
                      <a:pt x="24" y="1188"/>
                    </a:lnTo>
                    <a:lnTo>
                      <a:pt x="24" y="1194"/>
                    </a:lnTo>
                    <a:lnTo>
                      <a:pt x="24" y="1152"/>
                    </a:lnTo>
                    <a:lnTo>
                      <a:pt x="24" y="1146"/>
                    </a:lnTo>
                    <a:lnTo>
                      <a:pt x="24" y="1086"/>
                    </a:lnTo>
                    <a:lnTo>
                      <a:pt x="24" y="1038"/>
                    </a:lnTo>
                    <a:lnTo>
                      <a:pt x="24" y="1014"/>
                    </a:lnTo>
                    <a:lnTo>
                      <a:pt x="24" y="948"/>
                    </a:lnTo>
                    <a:lnTo>
                      <a:pt x="24" y="918"/>
                    </a:lnTo>
                    <a:lnTo>
                      <a:pt x="24" y="840"/>
                    </a:lnTo>
                    <a:lnTo>
                      <a:pt x="24" y="828"/>
                    </a:lnTo>
                    <a:lnTo>
                      <a:pt x="24" y="816"/>
                    </a:lnTo>
                    <a:lnTo>
                      <a:pt x="24" y="846"/>
                    </a:lnTo>
                    <a:lnTo>
                      <a:pt x="24" y="894"/>
                    </a:lnTo>
                    <a:lnTo>
                      <a:pt x="24" y="948"/>
                    </a:lnTo>
                    <a:lnTo>
                      <a:pt x="24" y="1020"/>
                    </a:lnTo>
                    <a:lnTo>
                      <a:pt x="24" y="1092"/>
                    </a:lnTo>
                    <a:lnTo>
                      <a:pt x="24" y="1158"/>
                    </a:lnTo>
                    <a:lnTo>
                      <a:pt x="24" y="1116"/>
                    </a:lnTo>
                    <a:lnTo>
                      <a:pt x="24" y="1134"/>
                    </a:lnTo>
                    <a:lnTo>
                      <a:pt x="24" y="1140"/>
                    </a:lnTo>
                    <a:lnTo>
                      <a:pt x="24" y="1170"/>
                    </a:lnTo>
                    <a:lnTo>
                      <a:pt x="24" y="1206"/>
                    </a:lnTo>
                    <a:lnTo>
                      <a:pt x="24" y="1182"/>
                    </a:lnTo>
                    <a:lnTo>
                      <a:pt x="24" y="1200"/>
                    </a:lnTo>
                    <a:lnTo>
                      <a:pt x="24" y="1182"/>
                    </a:lnTo>
                    <a:lnTo>
                      <a:pt x="24" y="1218"/>
                    </a:lnTo>
                    <a:lnTo>
                      <a:pt x="24" y="1188"/>
                    </a:lnTo>
                    <a:lnTo>
                      <a:pt x="24" y="1164"/>
                    </a:lnTo>
                    <a:lnTo>
                      <a:pt x="24" y="1194"/>
                    </a:lnTo>
                    <a:lnTo>
                      <a:pt x="24" y="1188"/>
                    </a:lnTo>
                    <a:lnTo>
                      <a:pt x="24" y="1194"/>
                    </a:lnTo>
                    <a:lnTo>
                      <a:pt x="24" y="1200"/>
                    </a:lnTo>
                    <a:lnTo>
                      <a:pt x="24" y="1140"/>
                    </a:lnTo>
                    <a:lnTo>
                      <a:pt x="24" y="1182"/>
                    </a:lnTo>
                    <a:lnTo>
                      <a:pt x="24" y="1182"/>
                    </a:lnTo>
                    <a:lnTo>
                      <a:pt x="24" y="1116"/>
                    </a:lnTo>
                    <a:lnTo>
                      <a:pt x="24" y="1050"/>
                    </a:lnTo>
                    <a:lnTo>
                      <a:pt x="24" y="1002"/>
                    </a:lnTo>
                    <a:lnTo>
                      <a:pt x="24" y="912"/>
                    </a:lnTo>
                    <a:lnTo>
                      <a:pt x="24" y="846"/>
                    </a:lnTo>
                    <a:lnTo>
                      <a:pt x="30" y="768"/>
                    </a:lnTo>
                    <a:lnTo>
                      <a:pt x="30" y="612"/>
                    </a:lnTo>
                    <a:lnTo>
                      <a:pt x="30" y="480"/>
                    </a:lnTo>
                    <a:lnTo>
                      <a:pt x="30" y="306"/>
                    </a:lnTo>
                    <a:lnTo>
                      <a:pt x="30" y="240"/>
                    </a:lnTo>
                    <a:lnTo>
                      <a:pt x="30" y="276"/>
                    </a:lnTo>
                    <a:lnTo>
                      <a:pt x="30" y="462"/>
                    </a:lnTo>
                    <a:lnTo>
                      <a:pt x="30" y="624"/>
                    </a:lnTo>
                    <a:lnTo>
                      <a:pt x="30" y="714"/>
                    </a:lnTo>
                    <a:lnTo>
                      <a:pt x="30" y="846"/>
                    </a:lnTo>
                    <a:lnTo>
                      <a:pt x="30" y="942"/>
                    </a:lnTo>
                    <a:lnTo>
                      <a:pt x="30" y="1020"/>
                    </a:lnTo>
                    <a:lnTo>
                      <a:pt x="30" y="1110"/>
                    </a:lnTo>
                    <a:lnTo>
                      <a:pt x="30" y="1074"/>
                    </a:lnTo>
                    <a:lnTo>
                      <a:pt x="30" y="1128"/>
                    </a:lnTo>
                    <a:lnTo>
                      <a:pt x="30" y="1158"/>
                    </a:lnTo>
                    <a:lnTo>
                      <a:pt x="30" y="1170"/>
                    </a:lnTo>
                    <a:lnTo>
                      <a:pt x="30" y="1212"/>
                    </a:lnTo>
                    <a:lnTo>
                      <a:pt x="30" y="1200"/>
                    </a:lnTo>
                    <a:lnTo>
                      <a:pt x="30" y="1194"/>
                    </a:lnTo>
                    <a:lnTo>
                      <a:pt x="30" y="1236"/>
                    </a:lnTo>
                    <a:lnTo>
                      <a:pt x="30" y="1182"/>
                    </a:lnTo>
                    <a:lnTo>
                      <a:pt x="30" y="1188"/>
                    </a:lnTo>
                    <a:lnTo>
                      <a:pt x="30" y="1164"/>
                    </a:lnTo>
                    <a:lnTo>
                      <a:pt x="30" y="1164"/>
                    </a:lnTo>
                    <a:lnTo>
                      <a:pt x="30" y="1200"/>
                    </a:lnTo>
                    <a:lnTo>
                      <a:pt x="30" y="1188"/>
                    </a:lnTo>
                    <a:lnTo>
                      <a:pt x="30" y="1194"/>
                    </a:lnTo>
                    <a:lnTo>
                      <a:pt x="30" y="1170"/>
                    </a:lnTo>
                    <a:lnTo>
                      <a:pt x="30" y="1140"/>
                    </a:lnTo>
                    <a:lnTo>
                      <a:pt x="30" y="1086"/>
                    </a:lnTo>
                    <a:lnTo>
                      <a:pt x="30" y="990"/>
                    </a:lnTo>
                    <a:lnTo>
                      <a:pt x="30" y="918"/>
                    </a:lnTo>
                    <a:lnTo>
                      <a:pt x="30" y="816"/>
                    </a:lnTo>
                    <a:lnTo>
                      <a:pt x="30" y="684"/>
                    </a:lnTo>
                    <a:lnTo>
                      <a:pt x="30" y="510"/>
                    </a:lnTo>
                    <a:lnTo>
                      <a:pt x="30" y="354"/>
                    </a:lnTo>
                    <a:lnTo>
                      <a:pt x="30" y="132"/>
                    </a:lnTo>
                    <a:lnTo>
                      <a:pt x="30" y="12"/>
                    </a:lnTo>
                    <a:lnTo>
                      <a:pt x="30" y="0"/>
                    </a:lnTo>
                    <a:lnTo>
                      <a:pt x="30" y="168"/>
                    </a:lnTo>
                    <a:lnTo>
                      <a:pt x="30" y="324"/>
                    </a:lnTo>
                    <a:lnTo>
                      <a:pt x="30" y="510"/>
                    </a:lnTo>
                    <a:lnTo>
                      <a:pt x="30" y="624"/>
                    </a:lnTo>
                    <a:lnTo>
                      <a:pt x="30" y="816"/>
                    </a:lnTo>
                    <a:lnTo>
                      <a:pt x="30" y="906"/>
                    </a:lnTo>
                    <a:lnTo>
                      <a:pt x="30" y="990"/>
                    </a:lnTo>
                    <a:lnTo>
                      <a:pt x="30" y="1062"/>
                    </a:lnTo>
                    <a:lnTo>
                      <a:pt x="30" y="1116"/>
                    </a:lnTo>
                    <a:lnTo>
                      <a:pt x="30" y="1146"/>
                    </a:lnTo>
                    <a:lnTo>
                      <a:pt x="30" y="1152"/>
                    </a:lnTo>
                    <a:lnTo>
                      <a:pt x="30" y="1194"/>
                    </a:lnTo>
                    <a:lnTo>
                      <a:pt x="30" y="1164"/>
                    </a:lnTo>
                    <a:lnTo>
                      <a:pt x="30" y="1194"/>
                    </a:lnTo>
                    <a:lnTo>
                      <a:pt x="30" y="1212"/>
                    </a:lnTo>
                    <a:lnTo>
                      <a:pt x="30" y="1188"/>
                    </a:lnTo>
                    <a:lnTo>
                      <a:pt x="30" y="1170"/>
                    </a:lnTo>
                    <a:lnTo>
                      <a:pt x="30" y="1176"/>
                    </a:lnTo>
                    <a:lnTo>
                      <a:pt x="30" y="1158"/>
                    </a:lnTo>
                    <a:lnTo>
                      <a:pt x="30" y="1194"/>
                    </a:lnTo>
                    <a:lnTo>
                      <a:pt x="30" y="1170"/>
                    </a:lnTo>
                    <a:lnTo>
                      <a:pt x="30" y="1170"/>
                    </a:lnTo>
                    <a:lnTo>
                      <a:pt x="30" y="1140"/>
                    </a:lnTo>
                    <a:lnTo>
                      <a:pt x="30" y="1110"/>
                    </a:lnTo>
                    <a:lnTo>
                      <a:pt x="30" y="1146"/>
                    </a:lnTo>
                    <a:lnTo>
                      <a:pt x="30" y="1056"/>
                    </a:lnTo>
                    <a:lnTo>
                      <a:pt x="30" y="1026"/>
                    </a:lnTo>
                    <a:lnTo>
                      <a:pt x="30" y="954"/>
                    </a:lnTo>
                    <a:lnTo>
                      <a:pt x="30" y="858"/>
                    </a:lnTo>
                    <a:lnTo>
                      <a:pt x="30" y="720"/>
                    </a:lnTo>
                    <a:lnTo>
                      <a:pt x="30" y="606"/>
                    </a:lnTo>
                    <a:lnTo>
                      <a:pt x="30" y="510"/>
                    </a:lnTo>
                    <a:lnTo>
                      <a:pt x="30" y="336"/>
                    </a:lnTo>
                    <a:lnTo>
                      <a:pt x="30" y="276"/>
                    </a:lnTo>
                    <a:lnTo>
                      <a:pt x="30" y="288"/>
                    </a:lnTo>
                    <a:lnTo>
                      <a:pt x="30" y="438"/>
                    </a:lnTo>
                    <a:lnTo>
                      <a:pt x="30" y="588"/>
                    </a:lnTo>
                    <a:lnTo>
                      <a:pt x="30" y="702"/>
                    </a:lnTo>
                    <a:lnTo>
                      <a:pt x="30" y="834"/>
                    </a:lnTo>
                    <a:lnTo>
                      <a:pt x="30" y="930"/>
                    </a:lnTo>
                    <a:lnTo>
                      <a:pt x="30" y="1038"/>
                    </a:lnTo>
                    <a:lnTo>
                      <a:pt x="30" y="1056"/>
                    </a:lnTo>
                    <a:lnTo>
                      <a:pt x="30" y="1104"/>
                    </a:lnTo>
                    <a:lnTo>
                      <a:pt x="30" y="1110"/>
                    </a:lnTo>
                    <a:lnTo>
                      <a:pt x="30" y="1134"/>
                    </a:lnTo>
                    <a:lnTo>
                      <a:pt x="30" y="1206"/>
                    </a:lnTo>
                    <a:lnTo>
                      <a:pt x="30" y="1158"/>
                    </a:lnTo>
                    <a:lnTo>
                      <a:pt x="30" y="1194"/>
                    </a:lnTo>
                    <a:lnTo>
                      <a:pt x="30" y="1188"/>
                    </a:lnTo>
                    <a:lnTo>
                      <a:pt x="30" y="1164"/>
                    </a:lnTo>
                    <a:lnTo>
                      <a:pt x="30" y="1194"/>
                    </a:lnTo>
                    <a:lnTo>
                      <a:pt x="30" y="1182"/>
                    </a:lnTo>
                    <a:lnTo>
                      <a:pt x="30" y="1194"/>
                    </a:lnTo>
                    <a:lnTo>
                      <a:pt x="30" y="1164"/>
                    </a:lnTo>
                    <a:lnTo>
                      <a:pt x="30" y="1194"/>
                    </a:lnTo>
                    <a:lnTo>
                      <a:pt x="30" y="1188"/>
                    </a:lnTo>
                    <a:lnTo>
                      <a:pt x="30" y="1200"/>
                    </a:lnTo>
                    <a:lnTo>
                      <a:pt x="30" y="1164"/>
                    </a:lnTo>
                    <a:lnTo>
                      <a:pt x="30" y="1158"/>
                    </a:lnTo>
                    <a:lnTo>
                      <a:pt x="30" y="1170"/>
                    </a:lnTo>
                    <a:lnTo>
                      <a:pt x="30" y="1128"/>
                    </a:lnTo>
                    <a:lnTo>
                      <a:pt x="30" y="1128"/>
                    </a:lnTo>
                    <a:lnTo>
                      <a:pt x="36" y="1062"/>
                    </a:lnTo>
                    <a:lnTo>
                      <a:pt x="36" y="1014"/>
                    </a:lnTo>
                    <a:lnTo>
                      <a:pt x="36" y="972"/>
                    </a:lnTo>
                    <a:lnTo>
                      <a:pt x="36" y="948"/>
                    </a:lnTo>
                    <a:lnTo>
                      <a:pt x="36" y="840"/>
                    </a:lnTo>
                    <a:lnTo>
                      <a:pt x="36" y="762"/>
                    </a:lnTo>
                    <a:lnTo>
                      <a:pt x="36" y="756"/>
                    </a:lnTo>
                    <a:lnTo>
                      <a:pt x="36" y="822"/>
                    </a:lnTo>
                    <a:lnTo>
                      <a:pt x="36" y="864"/>
                    </a:lnTo>
                    <a:lnTo>
                      <a:pt x="36" y="972"/>
                    </a:lnTo>
                    <a:lnTo>
                      <a:pt x="36" y="1014"/>
                    </a:lnTo>
                    <a:lnTo>
                      <a:pt x="36" y="1080"/>
                    </a:lnTo>
                    <a:lnTo>
                      <a:pt x="36" y="1122"/>
                    </a:lnTo>
                    <a:lnTo>
                      <a:pt x="36" y="1116"/>
                    </a:lnTo>
                    <a:lnTo>
                      <a:pt x="36" y="1122"/>
                    </a:lnTo>
                    <a:lnTo>
                      <a:pt x="36" y="1146"/>
                    </a:lnTo>
                    <a:lnTo>
                      <a:pt x="36" y="1152"/>
                    </a:lnTo>
                    <a:lnTo>
                      <a:pt x="36" y="1188"/>
                    </a:lnTo>
                    <a:lnTo>
                      <a:pt x="36" y="1206"/>
                    </a:lnTo>
                    <a:lnTo>
                      <a:pt x="36" y="1212"/>
                    </a:lnTo>
                    <a:lnTo>
                      <a:pt x="36" y="1170"/>
                    </a:lnTo>
                    <a:lnTo>
                      <a:pt x="36" y="1194"/>
                    </a:lnTo>
                    <a:lnTo>
                      <a:pt x="36" y="1212"/>
                    </a:lnTo>
                    <a:lnTo>
                      <a:pt x="36" y="1164"/>
                    </a:lnTo>
                    <a:lnTo>
                      <a:pt x="36" y="1212"/>
                    </a:lnTo>
                    <a:lnTo>
                      <a:pt x="36" y="1254"/>
                    </a:lnTo>
                    <a:lnTo>
                      <a:pt x="36" y="1170"/>
                    </a:lnTo>
                    <a:lnTo>
                      <a:pt x="36" y="1212"/>
                    </a:lnTo>
                    <a:lnTo>
                      <a:pt x="36" y="1200"/>
                    </a:lnTo>
                    <a:lnTo>
                      <a:pt x="36" y="1212"/>
                    </a:lnTo>
                    <a:lnTo>
                      <a:pt x="36" y="1248"/>
                    </a:lnTo>
                    <a:lnTo>
                      <a:pt x="36" y="1164"/>
                    </a:lnTo>
                    <a:lnTo>
                      <a:pt x="36" y="1206"/>
                    </a:lnTo>
                    <a:lnTo>
                      <a:pt x="36" y="1200"/>
                    </a:lnTo>
                    <a:lnTo>
                      <a:pt x="36" y="1236"/>
                    </a:lnTo>
                    <a:lnTo>
                      <a:pt x="36" y="1188"/>
                    </a:lnTo>
                    <a:lnTo>
                      <a:pt x="36" y="1188"/>
                    </a:lnTo>
                    <a:lnTo>
                      <a:pt x="36" y="1158"/>
                    </a:lnTo>
                    <a:lnTo>
                      <a:pt x="36" y="1182"/>
                    </a:lnTo>
                    <a:lnTo>
                      <a:pt x="36" y="1188"/>
                    </a:lnTo>
                    <a:lnTo>
                      <a:pt x="36" y="1200"/>
                    </a:lnTo>
                    <a:lnTo>
                      <a:pt x="36" y="1218"/>
                    </a:lnTo>
                    <a:lnTo>
                      <a:pt x="36" y="1218"/>
                    </a:lnTo>
                    <a:lnTo>
                      <a:pt x="36" y="1224"/>
                    </a:lnTo>
                    <a:lnTo>
                      <a:pt x="36" y="1176"/>
                    </a:lnTo>
                    <a:lnTo>
                      <a:pt x="36" y="1194"/>
                    </a:lnTo>
                    <a:lnTo>
                      <a:pt x="36" y="1188"/>
                    </a:lnTo>
                    <a:lnTo>
                      <a:pt x="36" y="1236"/>
                    </a:lnTo>
                    <a:lnTo>
                      <a:pt x="36" y="1176"/>
                    </a:lnTo>
                    <a:lnTo>
                      <a:pt x="36" y="1200"/>
                    </a:lnTo>
                    <a:lnTo>
                      <a:pt x="36" y="1206"/>
                    </a:lnTo>
                    <a:lnTo>
                      <a:pt x="36" y="1176"/>
                    </a:lnTo>
                    <a:lnTo>
                      <a:pt x="36" y="1212"/>
                    </a:lnTo>
                    <a:lnTo>
                      <a:pt x="36" y="1188"/>
                    </a:lnTo>
                    <a:lnTo>
                      <a:pt x="36" y="1170"/>
                    </a:lnTo>
                    <a:lnTo>
                      <a:pt x="36" y="1170"/>
                    </a:lnTo>
                    <a:lnTo>
                      <a:pt x="36" y="1212"/>
                    </a:lnTo>
                    <a:lnTo>
                      <a:pt x="36" y="1170"/>
                    </a:lnTo>
                    <a:lnTo>
                      <a:pt x="36" y="1158"/>
                    </a:lnTo>
                    <a:lnTo>
                      <a:pt x="36" y="1194"/>
                    </a:lnTo>
                    <a:lnTo>
                      <a:pt x="36" y="1182"/>
                    </a:lnTo>
                    <a:lnTo>
                      <a:pt x="36" y="1158"/>
                    </a:lnTo>
                    <a:lnTo>
                      <a:pt x="36" y="1224"/>
                    </a:lnTo>
                    <a:lnTo>
                      <a:pt x="36" y="1206"/>
                    </a:lnTo>
                    <a:lnTo>
                      <a:pt x="36" y="1200"/>
                    </a:lnTo>
                    <a:lnTo>
                      <a:pt x="36" y="1236"/>
                    </a:lnTo>
                    <a:lnTo>
                      <a:pt x="36" y="1236"/>
                    </a:lnTo>
                    <a:lnTo>
                      <a:pt x="36" y="1182"/>
                    </a:lnTo>
                    <a:lnTo>
                      <a:pt x="36" y="1224"/>
                    </a:lnTo>
                    <a:lnTo>
                      <a:pt x="36" y="1218"/>
                    </a:lnTo>
                    <a:lnTo>
                      <a:pt x="36" y="1206"/>
                    </a:lnTo>
                    <a:lnTo>
                      <a:pt x="36" y="1188"/>
                    </a:lnTo>
                    <a:lnTo>
                      <a:pt x="36" y="1224"/>
                    </a:lnTo>
                    <a:lnTo>
                      <a:pt x="36" y="1182"/>
                    </a:lnTo>
                    <a:lnTo>
                      <a:pt x="36" y="1188"/>
                    </a:lnTo>
                    <a:lnTo>
                      <a:pt x="36" y="1194"/>
                    </a:lnTo>
                    <a:lnTo>
                      <a:pt x="36" y="1188"/>
                    </a:lnTo>
                    <a:lnTo>
                      <a:pt x="36" y="1164"/>
                    </a:lnTo>
                    <a:lnTo>
                      <a:pt x="36" y="1176"/>
                    </a:lnTo>
                    <a:lnTo>
                      <a:pt x="36" y="1212"/>
                    </a:lnTo>
                    <a:lnTo>
                      <a:pt x="36" y="1206"/>
                    </a:lnTo>
                    <a:lnTo>
                      <a:pt x="36" y="1182"/>
                    </a:lnTo>
                    <a:lnTo>
                      <a:pt x="36" y="1176"/>
                    </a:lnTo>
                    <a:lnTo>
                      <a:pt x="36" y="1182"/>
                    </a:lnTo>
                    <a:lnTo>
                      <a:pt x="36" y="1212"/>
                    </a:lnTo>
                    <a:lnTo>
                      <a:pt x="36" y="1194"/>
                    </a:lnTo>
                    <a:lnTo>
                      <a:pt x="36" y="1194"/>
                    </a:lnTo>
                    <a:lnTo>
                      <a:pt x="36" y="1206"/>
                    </a:lnTo>
                    <a:lnTo>
                      <a:pt x="36" y="1206"/>
                    </a:lnTo>
                    <a:lnTo>
                      <a:pt x="36" y="1158"/>
                    </a:lnTo>
                    <a:lnTo>
                      <a:pt x="36" y="1194"/>
                    </a:lnTo>
                    <a:lnTo>
                      <a:pt x="36" y="1170"/>
                    </a:lnTo>
                    <a:lnTo>
                      <a:pt x="36" y="1206"/>
                    </a:lnTo>
                    <a:lnTo>
                      <a:pt x="36" y="1188"/>
                    </a:lnTo>
                    <a:lnTo>
                      <a:pt x="36" y="1182"/>
                    </a:lnTo>
                    <a:lnTo>
                      <a:pt x="36" y="1194"/>
                    </a:lnTo>
                    <a:lnTo>
                      <a:pt x="36" y="1200"/>
                    </a:lnTo>
                    <a:lnTo>
                      <a:pt x="36" y="1182"/>
                    </a:lnTo>
                    <a:lnTo>
                      <a:pt x="36" y="1212"/>
                    </a:lnTo>
                    <a:lnTo>
                      <a:pt x="36" y="1200"/>
                    </a:lnTo>
                    <a:lnTo>
                      <a:pt x="36" y="1188"/>
                    </a:lnTo>
                    <a:lnTo>
                      <a:pt x="36" y="1218"/>
                    </a:lnTo>
                    <a:lnTo>
                      <a:pt x="42" y="1230"/>
                    </a:lnTo>
                    <a:lnTo>
                      <a:pt x="42" y="1200"/>
                    </a:lnTo>
                    <a:lnTo>
                      <a:pt x="42" y="1182"/>
                    </a:lnTo>
                    <a:lnTo>
                      <a:pt x="42" y="1200"/>
                    </a:lnTo>
                    <a:lnTo>
                      <a:pt x="42" y="1194"/>
                    </a:lnTo>
                    <a:lnTo>
                      <a:pt x="42" y="1182"/>
                    </a:lnTo>
                    <a:lnTo>
                      <a:pt x="42" y="1200"/>
                    </a:lnTo>
                    <a:lnTo>
                      <a:pt x="42" y="1200"/>
                    </a:lnTo>
                    <a:lnTo>
                      <a:pt x="42" y="1218"/>
                    </a:lnTo>
                    <a:lnTo>
                      <a:pt x="42" y="1176"/>
                    </a:lnTo>
                    <a:lnTo>
                      <a:pt x="42" y="1176"/>
                    </a:lnTo>
                    <a:lnTo>
                      <a:pt x="42" y="1182"/>
                    </a:lnTo>
                    <a:lnTo>
                      <a:pt x="42" y="1176"/>
                    </a:lnTo>
                    <a:lnTo>
                      <a:pt x="42" y="1200"/>
                    </a:lnTo>
                    <a:lnTo>
                      <a:pt x="42" y="1206"/>
                    </a:lnTo>
                    <a:lnTo>
                      <a:pt x="42" y="1212"/>
                    </a:lnTo>
                    <a:lnTo>
                      <a:pt x="42" y="1188"/>
                    </a:lnTo>
                    <a:lnTo>
                      <a:pt x="42" y="1188"/>
                    </a:lnTo>
                    <a:lnTo>
                      <a:pt x="42" y="1206"/>
                    </a:lnTo>
                    <a:lnTo>
                      <a:pt x="42" y="1182"/>
                    </a:lnTo>
                    <a:lnTo>
                      <a:pt x="42" y="1206"/>
                    </a:lnTo>
                    <a:lnTo>
                      <a:pt x="42" y="1170"/>
                    </a:lnTo>
                    <a:lnTo>
                      <a:pt x="42" y="1200"/>
                    </a:lnTo>
                    <a:lnTo>
                      <a:pt x="42" y="1218"/>
                    </a:lnTo>
                    <a:lnTo>
                      <a:pt x="42" y="1218"/>
                    </a:lnTo>
                    <a:lnTo>
                      <a:pt x="42" y="1188"/>
                    </a:lnTo>
                    <a:lnTo>
                      <a:pt x="42" y="1224"/>
                    </a:lnTo>
                    <a:lnTo>
                      <a:pt x="42" y="1188"/>
                    </a:lnTo>
                    <a:lnTo>
                      <a:pt x="42" y="1194"/>
                    </a:lnTo>
                    <a:lnTo>
                      <a:pt x="42" y="1230"/>
                    </a:lnTo>
                    <a:lnTo>
                      <a:pt x="42" y="1158"/>
                    </a:lnTo>
                    <a:lnTo>
                      <a:pt x="42" y="1182"/>
                    </a:lnTo>
                    <a:lnTo>
                      <a:pt x="42" y="1218"/>
                    </a:lnTo>
                    <a:lnTo>
                      <a:pt x="42" y="1206"/>
                    </a:lnTo>
                    <a:lnTo>
                      <a:pt x="42" y="1194"/>
                    </a:lnTo>
                    <a:lnTo>
                      <a:pt x="42" y="1218"/>
                    </a:lnTo>
                    <a:lnTo>
                      <a:pt x="42" y="1182"/>
                    </a:lnTo>
                    <a:lnTo>
                      <a:pt x="42" y="1188"/>
                    </a:lnTo>
                    <a:lnTo>
                      <a:pt x="42" y="1146"/>
                    </a:lnTo>
                    <a:lnTo>
                      <a:pt x="42" y="1194"/>
                    </a:lnTo>
                    <a:lnTo>
                      <a:pt x="42" y="1182"/>
                    </a:lnTo>
                    <a:lnTo>
                      <a:pt x="42" y="1194"/>
                    </a:lnTo>
                    <a:lnTo>
                      <a:pt x="42" y="1212"/>
                    </a:lnTo>
                    <a:lnTo>
                      <a:pt x="42" y="1188"/>
                    </a:lnTo>
                    <a:lnTo>
                      <a:pt x="42" y="1230"/>
                    </a:lnTo>
                    <a:lnTo>
                      <a:pt x="42" y="1194"/>
                    </a:lnTo>
                    <a:lnTo>
                      <a:pt x="42" y="1200"/>
                    </a:lnTo>
                    <a:lnTo>
                      <a:pt x="42" y="1206"/>
                    </a:lnTo>
                    <a:lnTo>
                      <a:pt x="42" y="1206"/>
                    </a:lnTo>
                    <a:lnTo>
                      <a:pt x="42" y="1200"/>
                    </a:lnTo>
                    <a:lnTo>
                      <a:pt x="42" y="1194"/>
                    </a:lnTo>
                    <a:lnTo>
                      <a:pt x="42" y="1176"/>
                    </a:lnTo>
                    <a:lnTo>
                      <a:pt x="42" y="1194"/>
                    </a:lnTo>
                    <a:lnTo>
                      <a:pt x="42" y="1212"/>
                    </a:lnTo>
                    <a:lnTo>
                      <a:pt x="42" y="1212"/>
                    </a:lnTo>
                    <a:lnTo>
                      <a:pt x="42" y="1182"/>
                    </a:lnTo>
                    <a:lnTo>
                      <a:pt x="42" y="1218"/>
                    </a:lnTo>
                    <a:lnTo>
                      <a:pt x="42" y="1188"/>
                    </a:lnTo>
                    <a:lnTo>
                      <a:pt x="42" y="1200"/>
                    </a:lnTo>
                    <a:lnTo>
                      <a:pt x="42" y="1176"/>
                    </a:lnTo>
                    <a:lnTo>
                      <a:pt x="42" y="1170"/>
                    </a:lnTo>
                    <a:lnTo>
                      <a:pt x="42" y="1170"/>
                    </a:lnTo>
                    <a:lnTo>
                      <a:pt x="42" y="1182"/>
                    </a:lnTo>
                    <a:lnTo>
                      <a:pt x="42" y="1194"/>
                    </a:lnTo>
                    <a:lnTo>
                      <a:pt x="42" y="1218"/>
                    </a:lnTo>
                    <a:lnTo>
                      <a:pt x="42" y="1194"/>
                    </a:lnTo>
                    <a:lnTo>
                      <a:pt x="42" y="1188"/>
                    </a:lnTo>
                    <a:lnTo>
                      <a:pt x="42" y="1212"/>
                    </a:lnTo>
                    <a:lnTo>
                      <a:pt x="42" y="1188"/>
                    </a:lnTo>
                    <a:lnTo>
                      <a:pt x="42" y="1200"/>
                    </a:lnTo>
                    <a:lnTo>
                      <a:pt x="42" y="1206"/>
                    </a:lnTo>
                    <a:lnTo>
                      <a:pt x="42" y="1170"/>
                    </a:lnTo>
                    <a:lnTo>
                      <a:pt x="42" y="1170"/>
                    </a:lnTo>
                    <a:lnTo>
                      <a:pt x="42" y="1182"/>
                    </a:lnTo>
                    <a:lnTo>
                      <a:pt x="42" y="1182"/>
                    </a:lnTo>
                    <a:lnTo>
                      <a:pt x="42" y="1200"/>
                    </a:lnTo>
                    <a:lnTo>
                      <a:pt x="42" y="1182"/>
                    </a:lnTo>
                    <a:lnTo>
                      <a:pt x="42" y="1182"/>
                    </a:lnTo>
                    <a:lnTo>
                      <a:pt x="42" y="1194"/>
                    </a:lnTo>
                    <a:lnTo>
                      <a:pt x="42" y="1182"/>
                    </a:lnTo>
                    <a:lnTo>
                      <a:pt x="42" y="1182"/>
                    </a:lnTo>
                    <a:lnTo>
                      <a:pt x="42" y="1200"/>
                    </a:lnTo>
                    <a:lnTo>
                      <a:pt x="42" y="1206"/>
                    </a:lnTo>
                    <a:lnTo>
                      <a:pt x="42" y="1206"/>
                    </a:lnTo>
                    <a:lnTo>
                      <a:pt x="42" y="1224"/>
                    </a:lnTo>
                    <a:lnTo>
                      <a:pt x="42" y="1230"/>
                    </a:lnTo>
                    <a:lnTo>
                      <a:pt x="42" y="1200"/>
                    </a:lnTo>
                    <a:lnTo>
                      <a:pt x="42" y="1206"/>
                    </a:lnTo>
                    <a:lnTo>
                      <a:pt x="42" y="1152"/>
                    </a:lnTo>
                    <a:lnTo>
                      <a:pt x="42" y="1170"/>
                    </a:lnTo>
                    <a:lnTo>
                      <a:pt x="42" y="1194"/>
                    </a:lnTo>
                    <a:lnTo>
                      <a:pt x="42" y="1194"/>
                    </a:lnTo>
                    <a:lnTo>
                      <a:pt x="42" y="1194"/>
                    </a:lnTo>
                    <a:lnTo>
                      <a:pt x="42" y="1194"/>
                    </a:lnTo>
                    <a:lnTo>
                      <a:pt x="42" y="1224"/>
                    </a:lnTo>
                    <a:lnTo>
                      <a:pt x="42" y="1206"/>
                    </a:lnTo>
                    <a:lnTo>
                      <a:pt x="42" y="1170"/>
                    </a:lnTo>
                    <a:lnTo>
                      <a:pt x="42" y="1176"/>
                    </a:lnTo>
                    <a:lnTo>
                      <a:pt x="42" y="1170"/>
                    </a:lnTo>
                    <a:lnTo>
                      <a:pt x="42" y="1188"/>
                    </a:lnTo>
                    <a:lnTo>
                      <a:pt x="42" y="1218"/>
                    </a:lnTo>
                    <a:lnTo>
                      <a:pt x="42" y="1218"/>
                    </a:lnTo>
                    <a:lnTo>
                      <a:pt x="42" y="1242"/>
                    </a:lnTo>
                    <a:lnTo>
                      <a:pt x="48" y="1224"/>
                    </a:lnTo>
                    <a:lnTo>
                      <a:pt x="48" y="1206"/>
                    </a:lnTo>
                    <a:lnTo>
                      <a:pt x="48" y="1194"/>
                    </a:lnTo>
                    <a:lnTo>
                      <a:pt x="48" y="1206"/>
                    </a:lnTo>
                    <a:lnTo>
                      <a:pt x="48" y="1194"/>
                    </a:lnTo>
                    <a:lnTo>
                      <a:pt x="48" y="1182"/>
                    </a:lnTo>
                    <a:lnTo>
                      <a:pt x="48" y="1170"/>
                    </a:lnTo>
                    <a:lnTo>
                      <a:pt x="48" y="1188"/>
                    </a:lnTo>
                    <a:lnTo>
                      <a:pt x="48" y="1200"/>
                    </a:lnTo>
                    <a:lnTo>
                      <a:pt x="48" y="1152"/>
                    </a:lnTo>
                    <a:lnTo>
                      <a:pt x="48" y="1170"/>
                    </a:lnTo>
                    <a:lnTo>
                      <a:pt x="48" y="1218"/>
                    </a:lnTo>
                    <a:lnTo>
                      <a:pt x="48" y="1218"/>
                    </a:lnTo>
                    <a:lnTo>
                      <a:pt x="48" y="1194"/>
                    </a:lnTo>
                    <a:lnTo>
                      <a:pt x="48" y="1188"/>
                    </a:lnTo>
                    <a:lnTo>
                      <a:pt x="48" y="1236"/>
                    </a:lnTo>
                    <a:lnTo>
                      <a:pt x="48" y="1206"/>
                    </a:lnTo>
                    <a:lnTo>
                      <a:pt x="48" y="1206"/>
                    </a:lnTo>
                    <a:lnTo>
                      <a:pt x="48" y="1188"/>
                    </a:lnTo>
                    <a:lnTo>
                      <a:pt x="48" y="1170"/>
                    </a:lnTo>
                    <a:lnTo>
                      <a:pt x="48" y="1230"/>
                    </a:lnTo>
                    <a:lnTo>
                      <a:pt x="48" y="1218"/>
                    </a:lnTo>
                    <a:lnTo>
                      <a:pt x="48" y="1194"/>
                    </a:lnTo>
                    <a:lnTo>
                      <a:pt x="48" y="1218"/>
                    </a:lnTo>
                    <a:lnTo>
                      <a:pt x="48" y="1200"/>
                    </a:lnTo>
                    <a:lnTo>
                      <a:pt x="48" y="1194"/>
                    </a:lnTo>
                    <a:lnTo>
                      <a:pt x="48" y="1170"/>
                    </a:lnTo>
                    <a:lnTo>
                      <a:pt x="48" y="1188"/>
                    </a:lnTo>
                    <a:lnTo>
                      <a:pt x="48" y="1230"/>
                    </a:lnTo>
                    <a:lnTo>
                      <a:pt x="48" y="1176"/>
                    </a:lnTo>
                    <a:lnTo>
                      <a:pt x="48" y="1206"/>
                    </a:lnTo>
                    <a:lnTo>
                      <a:pt x="48" y="1194"/>
                    </a:lnTo>
                    <a:lnTo>
                      <a:pt x="48" y="1170"/>
                    </a:lnTo>
                    <a:lnTo>
                      <a:pt x="48" y="1164"/>
                    </a:lnTo>
                    <a:lnTo>
                      <a:pt x="48" y="1242"/>
                    </a:lnTo>
                    <a:lnTo>
                      <a:pt x="48" y="1176"/>
                    </a:lnTo>
                    <a:lnTo>
                      <a:pt x="48" y="1212"/>
                    </a:lnTo>
                    <a:lnTo>
                      <a:pt x="48" y="1194"/>
                    </a:lnTo>
                    <a:lnTo>
                      <a:pt x="48" y="1224"/>
                    </a:lnTo>
                    <a:lnTo>
                      <a:pt x="48" y="1206"/>
                    </a:lnTo>
                    <a:lnTo>
                      <a:pt x="48" y="1176"/>
                    </a:lnTo>
                    <a:lnTo>
                      <a:pt x="48" y="1200"/>
                    </a:lnTo>
                    <a:lnTo>
                      <a:pt x="48" y="1218"/>
                    </a:lnTo>
                    <a:lnTo>
                      <a:pt x="48" y="1182"/>
                    </a:lnTo>
                    <a:lnTo>
                      <a:pt x="48" y="1212"/>
                    </a:lnTo>
                    <a:lnTo>
                      <a:pt x="48" y="1176"/>
                    </a:lnTo>
                    <a:lnTo>
                      <a:pt x="48" y="1206"/>
                    </a:lnTo>
                    <a:lnTo>
                      <a:pt x="48" y="1236"/>
                    </a:lnTo>
                    <a:lnTo>
                      <a:pt x="48" y="1224"/>
                    </a:lnTo>
                    <a:lnTo>
                      <a:pt x="48" y="1200"/>
                    </a:lnTo>
                    <a:lnTo>
                      <a:pt x="48" y="1170"/>
                    </a:lnTo>
                    <a:lnTo>
                      <a:pt x="48" y="1170"/>
                    </a:lnTo>
                    <a:lnTo>
                      <a:pt x="48" y="1218"/>
                    </a:lnTo>
                    <a:lnTo>
                      <a:pt x="48" y="1224"/>
                    </a:lnTo>
                    <a:lnTo>
                      <a:pt x="48" y="1194"/>
                    </a:lnTo>
                    <a:lnTo>
                      <a:pt x="48" y="1176"/>
                    </a:lnTo>
                    <a:lnTo>
                      <a:pt x="48" y="1176"/>
                    </a:lnTo>
                    <a:lnTo>
                      <a:pt x="48" y="1200"/>
                    </a:lnTo>
                    <a:lnTo>
                      <a:pt x="48" y="1212"/>
                    </a:lnTo>
                    <a:lnTo>
                      <a:pt x="48" y="1212"/>
                    </a:lnTo>
                    <a:lnTo>
                      <a:pt x="48" y="1182"/>
                    </a:lnTo>
                    <a:lnTo>
                      <a:pt x="48" y="1182"/>
                    </a:lnTo>
                    <a:lnTo>
                      <a:pt x="48" y="1170"/>
                    </a:lnTo>
                    <a:lnTo>
                      <a:pt x="48" y="1206"/>
                    </a:lnTo>
                    <a:lnTo>
                      <a:pt x="48" y="1218"/>
                    </a:lnTo>
                    <a:lnTo>
                      <a:pt x="48" y="1188"/>
                    </a:lnTo>
                    <a:lnTo>
                      <a:pt x="48" y="1188"/>
                    </a:lnTo>
                    <a:lnTo>
                      <a:pt x="48" y="1194"/>
                    </a:lnTo>
                    <a:lnTo>
                      <a:pt x="48" y="1176"/>
                    </a:lnTo>
                    <a:lnTo>
                      <a:pt x="48" y="1218"/>
                    </a:lnTo>
                    <a:lnTo>
                      <a:pt x="48" y="1194"/>
                    </a:lnTo>
                    <a:lnTo>
                      <a:pt x="48" y="1182"/>
                    </a:lnTo>
                    <a:lnTo>
                      <a:pt x="48" y="1176"/>
                    </a:lnTo>
                    <a:lnTo>
                      <a:pt x="48" y="1200"/>
                    </a:lnTo>
                    <a:lnTo>
                      <a:pt x="48" y="1188"/>
                    </a:lnTo>
                    <a:lnTo>
                      <a:pt x="48" y="1194"/>
                    </a:lnTo>
                    <a:lnTo>
                      <a:pt x="48" y="1206"/>
                    </a:lnTo>
                    <a:lnTo>
                      <a:pt x="48" y="1230"/>
                    </a:lnTo>
                    <a:lnTo>
                      <a:pt x="48" y="1182"/>
                    </a:lnTo>
                    <a:lnTo>
                      <a:pt x="48" y="1188"/>
                    </a:lnTo>
                    <a:lnTo>
                      <a:pt x="48" y="1158"/>
                    </a:lnTo>
                    <a:lnTo>
                      <a:pt x="48" y="1176"/>
                    </a:lnTo>
                    <a:lnTo>
                      <a:pt x="48" y="1218"/>
                    </a:lnTo>
                    <a:lnTo>
                      <a:pt x="48" y="1194"/>
                    </a:lnTo>
                    <a:lnTo>
                      <a:pt x="48" y="1188"/>
                    </a:lnTo>
                    <a:lnTo>
                      <a:pt x="48" y="1200"/>
                    </a:lnTo>
                    <a:lnTo>
                      <a:pt x="48" y="1200"/>
                    </a:lnTo>
                    <a:lnTo>
                      <a:pt x="48" y="1206"/>
                    </a:lnTo>
                    <a:lnTo>
                      <a:pt x="48" y="1206"/>
                    </a:lnTo>
                    <a:lnTo>
                      <a:pt x="48" y="1200"/>
                    </a:lnTo>
                    <a:lnTo>
                      <a:pt x="48" y="1200"/>
                    </a:lnTo>
                    <a:lnTo>
                      <a:pt x="48" y="1224"/>
                    </a:lnTo>
                    <a:lnTo>
                      <a:pt x="48" y="1230"/>
                    </a:lnTo>
                    <a:lnTo>
                      <a:pt x="48" y="1170"/>
                    </a:lnTo>
                    <a:lnTo>
                      <a:pt x="48" y="1206"/>
                    </a:lnTo>
                    <a:lnTo>
                      <a:pt x="48" y="1164"/>
                    </a:lnTo>
                    <a:lnTo>
                      <a:pt x="48" y="1194"/>
                    </a:lnTo>
                    <a:lnTo>
                      <a:pt x="48" y="1176"/>
                    </a:lnTo>
                    <a:lnTo>
                      <a:pt x="48" y="1194"/>
                    </a:lnTo>
                    <a:lnTo>
                      <a:pt x="48" y="1200"/>
                    </a:lnTo>
                    <a:lnTo>
                      <a:pt x="48" y="1200"/>
                    </a:lnTo>
                    <a:lnTo>
                      <a:pt x="48" y="1176"/>
                    </a:lnTo>
                    <a:lnTo>
                      <a:pt x="54" y="1194"/>
                    </a:lnTo>
                    <a:lnTo>
                      <a:pt x="54" y="1182"/>
                    </a:lnTo>
                    <a:lnTo>
                      <a:pt x="54" y="1194"/>
                    </a:lnTo>
                    <a:lnTo>
                      <a:pt x="54" y="1200"/>
                    </a:lnTo>
                    <a:lnTo>
                      <a:pt x="54" y="1188"/>
                    </a:lnTo>
                    <a:lnTo>
                      <a:pt x="54" y="1230"/>
                    </a:lnTo>
                    <a:lnTo>
                      <a:pt x="54" y="1194"/>
                    </a:lnTo>
                    <a:lnTo>
                      <a:pt x="54" y="1206"/>
                    </a:lnTo>
                    <a:lnTo>
                      <a:pt x="54" y="1218"/>
                    </a:lnTo>
                    <a:lnTo>
                      <a:pt x="54" y="1212"/>
                    </a:lnTo>
                    <a:lnTo>
                      <a:pt x="54" y="1194"/>
                    </a:lnTo>
                    <a:lnTo>
                      <a:pt x="54" y="1206"/>
                    </a:lnTo>
                    <a:lnTo>
                      <a:pt x="54" y="1218"/>
                    </a:lnTo>
                    <a:lnTo>
                      <a:pt x="54" y="1200"/>
                    </a:lnTo>
                    <a:lnTo>
                      <a:pt x="54" y="1218"/>
                    </a:lnTo>
                    <a:lnTo>
                      <a:pt x="54" y="1170"/>
                    </a:lnTo>
                    <a:lnTo>
                      <a:pt x="54" y="1200"/>
                    </a:lnTo>
                    <a:lnTo>
                      <a:pt x="54" y="1170"/>
                    </a:lnTo>
                    <a:lnTo>
                      <a:pt x="54" y="1212"/>
                    </a:lnTo>
                    <a:lnTo>
                      <a:pt x="54" y="1224"/>
                    </a:lnTo>
                    <a:lnTo>
                      <a:pt x="54" y="1176"/>
                    </a:lnTo>
                    <a:lnTo>
                      <a:pt x="54" y="1224"/>
                    </a:lnTo>
                    <a:lnTo>
                      <a:pt x="54" y="1218"/>
                    </a:lnTo>
                    <a:lnTo>
                      <a:pt x="54" y="1170"/>
                    </a:lnTo>
                    <a:lnTo>
                      <a:pt x="54" y="1170"/>
                    </a:lnTo>
                    <a:lnTo>
                      <a:pt x="54" y="1206"/>
                    </a:lnTo>
                    <a:lnTo>
                      <a:pt x="54" y="1188"/>
                    </a:lnTo>
                    <a:lnTo>
                      <a:pt x="54" y="1206"/>
                    </a:lnTo>
                    <a:lnTo>
                      <a:pt x="54" y="1206"/>
                    </a:lnTo>
                    <a:lnTo>
                      <a:pt x="54" y="1200"/>
                    </a:lnTo>
                    <a:lnTo>
                      <a:pt x="54" y="1206"/>
                    </a:lnTo>
                    <a:lnTo>
                      <a:pt x="54" y="1206"/>
                    </a:lnTo>
                    <a:lnTo>
                      <a:pt x="54" y="1218"/>
                    </a:lnTo>
                    <a:lnTo>
                      <a:pt x="54" y="1176"/>
                    </a:lnTo>
                    <a:lnTo>
                      <a:pt x="54" y="1182"/>
                    </a:lnTo>
                    <a:lnTo>
                      <a:pt x="54" y="1164"/>
                    </a:lnTo>
                    <a:lnTo>
                      <a:pt x="54" y="1242"/>
                    </a:lnTo>
                    <a:lnTo>
                      <a:pt x="54" y="1188"/>
                    </a:lnTo>
                    <a:lnTo>
                      <a:pt x="54" y="1170"/>
                    </a:lnTo>
                    <a:lnTo>
                      <a:pt x="54" y="1200"/>
                    </a:lnTo>
                    <a:lnTo>
                      <a:pt x="54" y="1236"/>
                    </a:lnTo>
                    <a:lnTo>
                      <a:pt x="54" y="1176"/>
                    </a:lnTo>
                    <a:lnTo>
                      <a:pt x="54" y="1182"/>
                    </a:lnTo>
                    <a:lnTo>
                      <a:pt x="54" y="1224"/>
                    </a:lnTo>
                    <a:lnTo>
                      <a:pt x="54" y="1188"/>
                    </a:lnTo>
                    <a:lnTo>
                      <a:pt x="54" y="1170"/>
                    </a:lnTo>
                    <a:lnTo>
                      <a:pt x="54" y="1170"/>
                    </a:lnTo>
                    <a:lnTo>
                      <a:pt x="54" y="1158"/>
                    </a:lnTo>
                    <a:lnTo>
                      <a:pt x="54" y="1182"/>
                    </a:lnTo>
                    <a:lnTo>
                      <a:pt x="54" y="1206"/>
                    </a:lnTo>
                    <a:lnTo>
                      <a:pt x="54" y="1152"/>
                    </a:lnTo>
                    <a:lnTo>
                      <a:pt x="54" y="1212"/>
                    </a:lnTo>
                    <a:lnTo>
                      <a:pt x="54" y="1164"/>
                    </a:lnTo>
                    <a:lnTo>
                      <a:pt x="54" y="1164"/>
                    </a:lnTo>
                    <a:lnTo>
                      <a:pt x="54" y="1212"/>
                    </a:lnTo>
                    <a:lnTo>
                      <a:pt x="54" y="1218"/>
                    </a:lnTo>
                    <a:lnTo>
                      <a:pt x="54" y="1224"/>
                    </a:lnTo>
                    <a:lnTo>
                      <a:pt x="54" y="1176"/>
                    </a:lnTo>
                    <a:lnTo>
                      <a:pt x="54" y="1176"/>
                    </a:lnTo>
                    <a:lnTo>
                      <a:pt x="54" y="1206"/>
                    </a:lnTo>
                    <a:lnTo>
                      <a:pt x="54" y="1194"/>
                    </a:lnTo>
                    <a:lnTo>
                      <a:pt x="54" y="1170"/>
                    </a:lnTo>
                    <a:lnTo>
                      <a:pt x="54" y="1212"/>
                    </a:lnTo>
                    <a:lnTo>
                      <a:pt x="54" y="1182"/>
                    </a:lnTo>
                    <a:lnTo>
                      <a:pt x="54" y="1182"/>
                    </a:lnTo>
                    <a:lnTo>
                      <a:pt x="54" y="1188"/>
                    </a:lnTo>
                    <a:lnTo>
                      <a:pt x="54" y="1188"/>
                    </a:lnTo>
                    <a:lnTo>
                      <a:pt x="54" y="1230"/>
                    </a:lnTo>
                    <a:lnTo>
                      <a:pt x="54" y="1206"/>
                    </a:lnTo>
                    <a:lnTo>
                      <a:pt x="54" y="1176"/>
                    </a:lnTo>
                    <a:lnTo>
                      <a:pt x="54" y="1194"/>
                    </a:lnTo>
                    <a:lnTo>
                      <a:pt x="54" y="1200"/>
                    </a:lnTo>
                    <a:lnTo>
                      <a:pt x="54" y="1206"/>
                    </a:lnTo>
                    <a:lnTo>
                      <a:pt x="54" y="1182"/>
                    </a:lnTo>
                    <a:lnTo>
                      <a:pt x="54" y="1194"/>
                    </a:lnTo>
                    <a:lnTo>
                      <a:pt x="54" y="1164"/>
                    </a:lnTo>
                    <a:lnTo>
                      <a:pt x="54" y="1212"/>
                    </a:lnTo>
                    <a:lnTo>
                      <a:pt x="54" y="1206"/>
                    </a:lnTo>
                    <a:lnTo>
                      <a:pt x="54" y="1200"/>
                    </a:lnTo>
                    <a:lnTo>
                      <a:pt x="54" y="1194"/>
                    </a:lnTo>
                    <a:lnTo>
                      <a:pt x="54" y="1206"/>
                    </a:lnTo>
                    <a:lnTo>
                      <a:pt x="54" y="1182"/>
                    </a:lnTo>
                    <a:lnTo>
                      <a:pt x="54" y="1194"/>
                    </a:lnTo>
                    <a:lnTo>
                      <a:pt x="54" y="1188"/>
                    </a:lnTo>
                    <a:lnTo>
                      <a:pt x="54" y="1212"/>
                    </a:lnTo>
                    <a:lnTo>
                      <a:pt x="54" y="1188"/>
                    </a:lnTo>
                    <a:lnTo>
                      <a:pt x="54" y="1212"/>
                    </a:lnTo>
                    <a:lnTo>
                      <a:pt x="54" y="1188"/>
                    </a:lnTo>
                    <a:lnTo>
                      <a:pt x="54" y="1212"/>
                    </a:lnTo>
                    <a:lnTo>
                      <a:pt x="54" y="1170"/>
                    </a:lnTo>
                    <a:lnTo>
                      <a:pt x="54" y="1176"/>
                    </a:lnTo>
                    <a:lnTo>
                      <a:pt x="54" y="1200"/>
                    </a:lnTo>
                    <a:lnTo>
                      <a:pt x="54" y="1200"/>
                    </a:lnTo>
                    <a:lnTo>
                      <a:pt x="54" y="1206"/>
                    </a:lnTo>
                    <a:lnTo>
                      <a:pt x="54" y="1164"/>
                    </a:lnTo>
                    <a:lnTo>
                      <a:pt x="54" y="1176"/>
                    </a:lnTo>
                    <a:lnTo>
                      <a:pt x="54" y="1218"/>
                    </a:lnTo>
                    <a:lnTo>
                      <a:pt x="54" y="1194"/>
                    </a:lnTo>
                    <a:lnTo>
                      <a:pt x="54" y="120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63"/>
              <p:cNvSpPr>
                <a:spLocks/>
              </p:cNvSpPr>
              <p:nvPr/>
            </p:nvSpPr>
            <p:spPr bwMode="auto">
              <a:xfrm>
                <a:off x="6080125" y="7954963"/>
                <a:ext cx="95250" cy="209550"/>
              </a:xfrm>
              <a:custGeom>
                <a:avLst/>
                <a:gdLst>
                  <a:gd name="T0" fmla="*/ 6 w 60"/>
                  <a:gd name="T1" fmla="*/ 102 h 132"/>
                  <a:gd name="T2" fmla="*/ 6 w 60"/>
                  <a:gd name="T3" fmla="*/ 84 h 132"/>
                  <a:gd name="T4" fmla="*/ 6 w 60"/>
                  <a:gd name="T5" fmla="*/ 72 h 132"/>
                  <a:gd name="T6" fmla="*/ 6 w 60"/>
                  <a:gd name="T7" fmla="*/ 78 h 132"/>
                  <a:gd name="T8" fmla="*/ 6 w 60"/>
                  <a:gd name="T9" fmla="*/ 90 h 132"/>
                  <a:gd name="T10" fmla="*/ 6 w 60"/>
                  <a:gd name="T11" fmla="*/ 54 h 132"/>
                  <a:gd name="T12" fmla="*/ 12 w 60"/>
                  <a:gd name="T13" fmla="*/ 114 h 132"/>
                  <a:gd name="T14" fmla="*/ 12 w 60"/>
                  <a:gd name="T15" fmla="*/ 78 h 132"/>
                  <a:gd name="T16" fmla="*/ 12 w 60"/>
                  <a:gd name="T17" fmla="*/ 60 h 132"/>
                  <a:gd name="T18" fmla="*/ 12 w 60"/>
                  <a:gd name="T19" fmla="*/ 78 h 132"/>
                  <a:gd name="T20" fmla="*/ 12 w 60"/>
                  <a:gd name="T21" fmla="*/ 72 h 132"/>
                  <a:gd name="T22" fmla="*/ 12 w 60"/>
                  <a:gd name="T23" fmla="*/ 42 h 132"/>
                  <a:gd name="T24" fmla="*/ 12 w 60"/>
                  <a:gd name="T25" fmla="*/ 96 h 132"/>
                  <a:gd name="T26" fmla="*/ 18 w 60"/>
                  <a:gd name="T27" fmla="*/ 72 h 132"/>
                  <a:gd name="T28" fmla="*/ 18 w 60"/>
                  <a:gd name="T29" fmla="*/ 48 h 132"/>
                  <a:gd name="T30" fmla="*/ 18 w 60"/>
                  <a:gd name="T31" fmla="*/ 42 h 132"/>
                  <a:gd name="T32" fmla="*/ 18 w 60"/>
                  <a:gd name="T33" fmla="*/ 90 h 132"/>
                  <a:gd name="T34" fmla="*/ 18 w 60"/>
                  <a:gd name="T35" fmla="*/ 66 h 132"/>
                  <a:gd name="T36" fmla="*/ 18 w 60"/>
                  <a:gd name="T37" fmla="*/ 60 h 132"/>
                  <a:gd name="T38" fmla="*/ 24 w 60"/>
                  <a:gd name="T39" fmla="*/ 66 h 132"/>
                  <a:gd name="T40" fmla="*/ 24 w 60"/>
                  <a:gd name="T41" fmla="*/ 78 h 132"/>
                  <a:gd name="T42" fmla="*/ 24 w 60"/>
                  <a:gd name="T43" fmla="*/ 90 h 132"/>
                  <a:gd name="T44" fmla="*/ 24 w 60"/>
                  <a:gd name="T45" fmla="*/ 54 h 132"/>
                  <a:gd name="T46" fmla="*/ 24 w 60"/>
                  <a:gd name="T47" fmla="*/ 66 h 132"/>
                  <a:gd name="T48" fmla="*/ 24 w 60"/>
                  <a:gd name="T49" fmla="*/ 84 h 132"/>
                  <a:gd name="T50" fmla="*/ 30 w 60"/>
                  <a:gd name="T51" fmla="*/ 96 h 132"/>
                  <a:gd name="T52" fmla="*/ 30 w 60"/>
                  <a:gd name="T53" fmla="*/ 54 h 132"/>
                  <a:gd name="T54" fmla="*/ 30 w 60"/>
                  <a:gd name="T55" fmla="*/ 66 h 132"/>
                  <a:gd name="T56" fmla="*/ 30 w 60"/>
                  <a:gd name="T57" fmla="*/ 36 h 132"/>
                  <a:gd name="T58" fmla="*/ 30 w 60"/>
                  <a:gd name="T59" fmla="*/ 36 h 132"/>
                  <a:gd name="T60" fmla="*/ 30 w 60"/>
                  <a:gd name="T61" fmla="*/ 102 h 132"/>
                  <a:gd name="T62" fmla="*/ 30 w 60"/>
                  <a:gd name="T63" fmla="*/ 54 h 132"/>
                  <a:gd name="T64" fmla="*/ 36 w 60"/>
                  <a:gd name="T65" fmla="*/ 78 h 132"/>
                  <a:gd name="T66" fmla="*/ 36 w 60"/>
                  <a:gd name="T67" fmla="*/ 24 h 132"/>
                  <a:gd name="T68" fmla="*/ 36 w 60"/>
                  <a:gd name="T69" fmla="*/ 84 h 132"/>
                  <a:gd name="T70" fmla="*/ 36 w 60"/>
                  <a:gd name="T71" fmla="*/ 108 h 132"/>
                  <a:gd name="T72" fmla="*/ 36 w 60"/>
                  <a:gd name="T73" fmla="*/ 60 h 132"/>
                  <a:gd name="T74" fmla="*/ 36 w 60"/>
                  <a:gd name="T75" fmla="*/ 60 h 132"/>
                  <a:gd name="T76" fmla="*/ 42 w 60"/>
                  <a:gd name="T77" fmla="*/ 72 h 132"/>
                  <a:gd name="T78" fmla="*/ 42 w 60"/>
                  <a:gd name="T79" fmla="*/ 102 h 132"/>
                  <a:gd name="T80" fmla="*/ 42 w 60"/>
                  <a:gd name="T81" fmla="*/ 90 h 132"/>
                  <a:gd name="T82" fmla="*/ 42 w 60"/>
                  <a:gd name="T83" fmla="*/ 78 h 132"/>
                  <a:gd name="T84" fmla="*/ 42 w 60"/>
                  <a:gd name="T85" fmla="*/ 36 h 132"/>
                  <a:gd name="T86" fmla="*/ 42 w 60"/>
                  <a:gd name="T87" fmla="*/ 66 h 132"/>
                  <a:gd name="T88" fmla="*/ 42 w 60"/>
                  <a:gd name="T89" fmla="*/ 36 h 132"/>
                  <a:gd name="T90" fmla="*/ 48 w 60"/>
                  <a:gd name="T91" fmla="*/ 90 h 132"/>
                  <a:gd name="T92" fmla="*/ 48 w 60"/>
                  <a:gd name="T93" fmla="*/ 90 h 132"/>
                  <a:gd name="T94" fmla="*/ 48 w 60"/>
                  <a:gd name="T95" fmla="*/ 30 h 132"/>
                  <a:gd name="T96" fmla="*/ 48 w 60"/>
                  <a:gd name="T97" fmla="*/ 96 h 132"/>
                  <a:gd name="T98" fmla="*/ 48 w 60"/>
                  <a:gd name="T99" fmla="*/ 72 h 132"/>
                  <a:gd name="T100" fmla="*/ 48 w 60"/>
                  <a:gd name="T101" fmla="*/ 60 h 132"/>
                  <a:gd name="T102" fmla="*/ 54 w 60"/>
                  <a:gd name="T103" fmla="*/ 96 h 132"/>
                  <a:gd name="T104" fmla="*/ 54 w 60"/>
                  <a:gd name="T105" fmla="*/ 78 h 132"/>
                  <a:gd name="T106" fmla="*/ 54 w 60"/>
                  <a:gd name="T107" fmla="*/ 42 h 132"/>
                  <a:gd name="T108" fmla="*/ 54 w 60"/>
                  <a:gd name="T109" fmla="*/ 84 h 132"/>
                  <a:gd name="T110" fmla="*/ 54 w 60"/>
                  <a:gd name="T111" fmla="*/ 90 h 132"/>
                  <a:gd name="T112" fmla="*/ 54 w 60"/>
                  <a:gd name="T113" fmla="*/ 72 h 132"/>
                  <a:gd name="T114" fmla="*/ 60 w 60"/>
                  <a:gd name="T115" fmla="*/ 72 h 132"/>
                  <a:gd name="T116" fmla="*/ 60 w 60"/>
                  <a:gd name="T117" fmla="*/ 96 h 132"/>
                  <a:gd name="T118" fmla="*/ 60 w 60"/>
                  <a:gd name="T119" fmla="*/ 102 h 132"/>
                  <a:gd name="T120" fmla="*/ 60 w 60"/>
                  <a:gd name="T121" fmla="*/ 78 h 132"/>
                  <a:gd name="T122" fmla="*/ 60 w 60"/>
                  <a:gd name="T123" fmla="*/ 48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0" h="132">
                    <a:moveTo>
                      <a:pt x="0" y="78"/>
                    </a:moveTo>
                    <a:lnTo>
                      <a:pt x="0" y="66"/>
                    </a:lnTo>
                    <a:lnTo>
                      <a:pt x="0" y="60"/>
                    </a:lnTo>
                    <a:lnTo>
                      <a:pt x="0" y="66"/>
                    </a:lnTo>
                    <a:lnTo>
                      <a:pt x="6" y="54"/>
                    </a:lnTo>
                    <a:lnTo>
                      <a:pt x="6" y="30"/>
                    </a:lnTo>
                    <a:lnTo>
                      <a:pt x="6" y="90"/>
                    </a:lnTo>
                    <a:lnTo>
                      <a:pt x="6" y="54"/>
                    </a:lnTo>
                    <a:lnTo>
                      <a:pt x="6" y="66"/>
                    </a:lnTo>
                    <a:lnTo>
                      <a:pt x="6" y="108"/>
                    </a:lnTo>
                    <a:lnTo>
                      <a:pt x="6" y="60"/>
                    </a:lnTo>
                    <a:lnTo>
                      <a:pt x="6" y="84"/>
                    </a:lnTo>
                    <a:lnTo>
                      <a:pt x="6" y="102"/>
                    </a:lnTo>
                    <a:lnTo>
                      <a:pt x="6" y="42"/>
                    </a:lnTo>
                    <a:lnTo>
                      <a:pt x="6" y="60"/>
                    </a:lnTo>
                    <a:lnTo>
                      <a:pt x="6" y="102"/>
                    </a:lnTo>
                    <a:lnTo>
                      <a:pt x="6" y="78"/>
                    </a:lnTo>
                    <a:lnTo>
                      <a:pt x="6" y="18"/>
                    </a:lnTo>
                    <a:lnTo>
                      <a:pt x="6" y="66"/>
                    </a:lnTo>
                    <a:lnTo>
                      <a:pt x="6" y="84"/>
                    </a:lnTo>
                    <a:lnTo>
                      <a:pt x="6" y="72"/>
                    </a:lnTo>
                    <a:lnTo>
                      <a:pt x="6" y="66"/>
                    </a:lnTo>
                    <a:lnTo>
                      <a:pt x="6" y="48"/>
                    </a:lnTo>
                    <a:lnTo>
                      <a:pt x="6" y="54"/>
                    </a:lnTo>
                    <a:lnTo>
                      <a:pt x="6" y="66"/>
                    </a:lnTo>
                    <a:lnTo>
                      <a:pt x="6" y="36"/>
                    </a:lnTo>
                    <a:lnTo>
                      <a:pt x="6" y="60"/>
                    </a:lnTo>
                    <a:lnTo>
                      <a:pt x="6" y="54"/>
                    </a:lnTo>
                    <a:lnTo>
                      <a:pt x="6" y="66"/>
                    </a:lnTo>
                    <a:lnTo>
                      <a:pt x="6" y="90"/>
                    </a:lnTo>
                    <a:lnTo>
                      <a:pt x="6" y="78"/>
                    </a:lnTo>
                    <a:lnTo>
                      <a:pt x="6" y="84"/>
                    </a:lnTo>
                    <a:lnTo>
                      <a:pt x="6" y="54"/>
                    </a:lnTo>
                    <a:lnTo>
                      <a:pt x="6" y="78"/>
                    </a:lnTo>
                    <a:lnTo>
                      <a:pt x="6" y="90"/>
                    </a:lnTo>
                    <a:lnTo>
                      <a:pt x="6" y="84"/>
                    </a:lnTo>
                    <a:lnTo>
                      <a:pt x="6" y="48"/>
                    </a:lnTo>
                    <a:lnTo>
                      <a:pt x="6" y="66"/>
                    </a:lnTo>
                    <a:lnTo>
                      <a:pt x="6" y="66"/>
                    </a:lnTo>
                    <a:lnTo>
                      <a:pt x="6" y="54"/>
                    </a:lnTo>
                    <a:lnTo>
                      <a:pt x="6" y="78"/>
                    </a:lnTo>
                    <a:lnTo>
                      <a:pt x="6" y="96"/>
                    </a:lnTo>
                    <a:lnTo>
                      <a:pt x="6" y="78"/>
                    </a:lnTo>
                    <a:lnTo>
                      <a:pt x="6" y="54"/>
                    </a:lnTo>
                    <a:lnTo>
                      <a:pt x="6" y="84"/>
                    </a:lnTo>
                    <a:lnTo>
                      <a:pt x="6" y="60"/>
                    </a:lnTo>
                    <a:lnTo>
                      <a:pt x="6" y="84"/>
                    </a:lnTo>
                    <a:lnTo>
                      <a:pt x="6" y="72"/>
                    </a:lnTo>
                    <a:lnTo>
                      <a:pt x="6" y="90"/>
                    </a:lnTo>
                    <a:lnTo>
                      <a:pt x="6" y="60"/>
                    </a:lnTo>
                    <a:lnTo>
                      <a:pt x="6" y="54"/>
                    </a:lnTo>
                    <a:lnTo>
                      <a:pt x="6" y="72"/>
                    </a:lnTo>
                    <a:lnTo>
                      <a:pt x="6" y="48"/>
                    </a:lnTo>
                    <a:lnTo>
                      <a:pt x="6" y="66"/>
                    </a:lnTo>
                    <a:lnTo>
                      <a:pt x="6" y="60"/>
                    </a:lnTo>
                    <a:lnTo>
                      <a:pt x="6" y="54"/>
                    </a:lnTo>
                    <a:lnTo>
                      <a:pt x="6" y="78"/>
                    </a:lnTo>
                    <a:lnTo>
                      <a:pt x="6" y="72"/>
                    </a:lnTo>
                    <a:lnTo>
                      <a:pt x="6" y="78"/>
                    </a:lnTo>
                    <a:lnTo>
                      <a:pt x="6" y="24"/>
                    </a:lnTo>
                    <a:lnTo>
                      <a:pt x="6" y="114"/>
                    </a:lnTo>
                    <a:lnTo>
                      <a:pt x="6" y="30"/>
                    </a:lnTo>
                    <a:lnTo>
                      <a:pt x="6" y="66"/>
                    </a:lnTo>
                    <a:lnTo>
                      <a:pt x="6" y="78"/>
                    </a:lnTo>
                    <a:lnTo>
                      <a:pt x="6" y="66"/>
                    </a:lnTo>
                    <a:lnTo>
                      <a:pt x="6" y="84"/>
                    </a:lnTo>
                    <a:lnTo>
                      <a:pt x="6" y="48"/>
                    </a:lnTo>
                    <a:lnTo>
                      <a:pt x="6" y="90"/>
                    </a:lnTo>
                    <a:lnTo>
                      <a:pt x="6" y="96"/>
                    </a:lnTo>
                    <a:lnTo>
                      <a:pt x="6" y="60"/>
                    </a:lnTo>
                    <a:lnTo>
                      <a:pt x="6" y="48"/>
                    </a:lnTo>
                    <a:lnTo>
                      <a:pt x="6" y="42"/>
                    </a:lnTo>
                    <a:lnTo>
                      <a:pt x="6" y="72"/>
                    </a:lnTo>
                    <a:lnTo>
                      <a:pt x="6" y="72"/>
                    </a:lnTo>
                    <a:lnTo>
                      <a:pt x="6" y="48"/>
                    </a:lnTo>
                    <a:lnTo>
                      <a:pt x="6" y="90"/>
                    </a:lnTo>
                    <a:lnTo>
                      <a:pt x="6" y="90"/>
                    </a:lnTo>
                    <a:lnTo>
                      <a:pt x="6" y="54"/>
                    </a:lnTo>
                    <a:lnTo>
                      <a:pt x="6" y="78"/>
                    </a:lnTo>
                    <a:lnTo>
                      <a:pt x="6" y="90"/>
                    </a:lnTo>
                    <a:lnTo>
                      <a:pt x="6" y="78"/>
                    </a:lnTo>
                    <a:lnTo>
                      <a:pt x="6" y="84"/>
                    </a:lnTo>
                    <a:lnTo>
                      <a:pt x="6" y="60"/>
                    </a:lnTo>
                    <a:lnTo>
                      <a:pt x="6" y="42"/>
                    </a:lnTo>
                    <a:lnTo>
                      <a:pt x="6" y="60"/>
                    </a:lnTo>
                    <a:lnTo>
                      <a:pt x="6" y="48"/>
                    </a:lnTo>
                    <a:lnTo>
                      <a:pt x="6" y="24"/>
                    </a:lnTo>
                    <a:lnTo>
                      <a:pt x="6" y="42"/>
                    </a:lnTo>
                    <a:lnTo>
                      <a:pt x="6" y="66"/>
                    </a:lnTo>
                    <a:lnTo>
                      <a:pt x="6" y="60"/>
                    </a:lnTo>
                    <a:lnTo>
                      <a:pt x="6" y="90"/>
                    </a:lnTo>
                    <a:lnTo>
                      <a:pt x="6" y="42"/>
                    </a:lnTo>
                    <a:lnTo>
                      <a:pt x="6" y="90"/>
                    </a:lnTo>
                    <a:lnTo>
                      <a:pt x="6" y="60"/>
                    </a:lnTo>
                    <a:lnTo>
                      <a:pt x="6" y="78"/>
                    </a:lnTo>
                    <a:lnTo>
                      <a:pt x="6" y="54"/>
                    </a:lnTo>
                    <a:lnTo>
                      <a:pt x="6" y="60"/>
                    </a:lnTo>
                    <a:lnTo>
                      <a:pt x="6" y="54"/>
                    </a:lnTo>
                    <a:lnTo>
                      <a:pt x="6" y="96"/>
                    </a:lnTo>
                    <a:lnTo>
                      <a:pt x="6" y="54"/>
                    </a:lnTo>
                    <a:lnTo>
                      <a:pt x="6" y="84"/>
                    </a:lnTo>
                    <a:lnTo>
                      <a:pt x="6" y="90"/>
                    </a:lnTo>
                    <a:lnTo>
                      <a:pt x="6" y="90"/>
                    </a:lnTo>
                    <a:lnTo>
                      <a:pt x="6" y="60"/>
                    </a:lnTo>
                    <a:lnTo>
                      <a:pt x="6" y="84"/>
                    </a:lnTo>
                    <a:lnTo>
                      <a:pt x="6" y="66"/>
                    </a:lnTo>
                    <a:lnTo>
                      <a:pt x="12" y="24"/>
                    </a:lnTo>
                    <a:lnTo>
                      <a:pt x="12" y="54"/>
                    </a:lnTo>
                    <a:lnTo>
                      <a:pt x="12" y="108"/>
                    </a:lnTo>
                    <a:lnTo>
                      <a:pt x="12" y="66"/>
                    </a:lnTo>
                    <a:lnTo>
                      <a:pt x="12" y="78"/>
                    </a:lnTo>
                    <a:lnTo>
                      <a:pt x="12" y="114"/>
                    </a:lnTo>
                    <a:lnTo>
                      <a:pt x="12" y="96"/>
                    </a:lnTo>
                    <a:lnTo>
                      <a:pt x="12" y="72"/>
                    </a:lnTo>
                    <a:lnTo>
                      <a:pt x="12" y="84"/>
                    </a:lnTo>
                    <a:lnTo>
                      <a:pt x="12" y="84"/>
                    </a:lnTo>
                    <a:lnTo>
                      <a:pt x="12" y="66"/>
                    </a:lnTo>
                    <a:lnTo>
                      <a:pt x="12" y="66"/>
                    </a:lnTo>
                    <a:lnTo>
                      <a:pt x="12" y="72"/>
                    </a:lnTo>
                    <a:lnTo>
                      <a:pt x="12" y="72"/>
                    </a:lnTo>
                    <a:lnTo>
                      <a:pt x="12" y="54"/>
                    </a:lnTo>
                    <a:lnTo>
                      <a:pt x="12" y="72"/>
                    </a:lnTo>
                    <a:lnTo>
                      <a:pt x="12" y="72"/>
                    </a:lnTo>
                    <a:lnTo>
                      <a:pt x="12" y="54"/>
                    </a:lnTo>
                    <a:lnTo>
                      <a:pt x="12" y="90"/>
                    </a:lnTo>
                    <a:lnTo>
                      <a:pt x="12" y="36"/>
                    </a:lnTo>
                    <a:lnTo>
                      <a:pt x="12" y="84"/>
                    </a:lnTo>
                    <a:lnTo>
                      <a:pt x="12" y="78"/>
                    </a:lnTo>
                    <a:lnTo>
                      <a:pt x="12" y="66"/>
                    </a:lnTo>
                    <a:lnTo>
                      <a:pt x="12" y="66"/>
                    </a:lnTo>
                    <a:lnTo>
                      <a:pt x="12" y="48"/>
                    </a:lnTo>
                    <a:lnTo>
                      <a:pt x="12" y="72"/>
                    </a:lnTo>
                    <a:lnTo>
                      <a:pt x="12" y="42"/>
                    </a:lnTo>
                    <a:lnTo>
                      <a:pt x="12" y="72"/>
                    </a:lnTo>
                    <a:lnTo>
                      <a:pt x="12" y="78"/>
                    </a:lnTo>
                    <a:lnTo>
                      <a:pt x="12" y="78"/>
                    </a:lnTo>
                    <a:lnTo>
                      <a:pt x="12" y="84"/>
                    </a:lnTo>
                    <a:lnTo>
                      <a:pt x="12" y="60"/>
                    </a:lnTo>
                    <a:lnTo>
                      <a:pt x="12" y="84"/>
                    </a:lnTo>
                    <a:lnTo>
                      <a:pt x="12" y="60"/>
                    </a:lnTo>
                    <a:lnTo>
                      <a:pt x="12" y="102"/>
                    </a:lnTo>
                    <a:lnTo>
                      <a:pt x="12" y="90"/>
                    </a:lnTo>
                    <a:lnTo>
                      <a:pt x="12" y="96"/>
                    </a:lnTo>
                    <a:lnTo>
                      <a:pt x="12" y="60"/>
                    </a:lnTo>
                    <a:lnTo>
                      <a:pt x="12" y="78"/>
                    </a:lnTo>
                    <a:lnTo>
                      <a:pt x="12" y="66"/>
                    </a:lnTo>
                    <a:lnTo>
                      <a:pt x="12" y="66"/>
                    </a:lnTo>
                    <a:lnTo>
                      <a:pt x="12" y="48"/>
                    </a:lnTo>
                    <a:lnTo>
                      <a:pt x="12" y="60"/>
                    </a:lnTo>
                    <a:lnTo>
                      <a:pt x="12" y="78"/>
                    </a:lnTo>
                    <a:lnTo>
                      <a:pt x="12" y="48"/>
                    </a:lnTo>
                    <a:lnTo>
                      <a:pt x="12" y="60"/>
                    </a:lnTo>
                    <a:lnTo>
                      <a:pt x="12" y="72"/>
                    </a:lnTo>
                    <a:lnTo>
                      <a:pt x="12" y="72"/>
                    </a:lnTo>
                    <a:lnTo>
                      <a:pt x="12" y="102"/>
                    </a:lnTo>
                    <a:lnTo>
                      <a:pt x="12" y="66"/>
                    </a:lnTo>
                    <a:lnTo>
                      <a:pt x="12" y="0"/>
                    </a:lnTo>
                    <a:lnTo>
                      <a:pt x="12" y="90"/>
                    </a:lnTo>
                    <a:lnTo>
                      <a:pt x="12" y="66"/>
                    </a:lnTo>
                    <a:lnTo>
                      <a:pt x="12" y="78"/>
                    </a:lnTo>
                    <a:lnTo>
                      <a:pt x="12" y="48"/>
                    </a:lnTo>
                    <a:lnTo>
                      <a:pt x="12" y="42"/>
                    </a:lnTo>
                    <a:lnTo>
                      <a:pt x="12" y="84"/>
                    </a:lnTo>
                    <a:lnTo>
                      <a:pt x="12" y="42"/>
                    </a:lnTo>
                    <a:lnTo>
                      <a:pt x="12" y="72"/>
                    </a:lnTo>
                    <a:lnTo>
                      <a:pt x="12" y="54"/>
                    </a:lnTo>
                    <a:lnTo>
                      <a:pt x="12" y="66"/>
                    </a:lnTo>
                    <a:lnTo>
                      <a:pt x="12" y="42"/>
                    </a:lnTo>
                    <a:lnTo>
                      <a:pt x="12" y="54"/>
                    </a:lnTo>
                    <a:lnTo>
                      <a:pt x="12" y="60"/>
                    </a:lnTo>
                    <a:lnTo>
                      <a:pt x="12" y="90"/>
                    </a:lnTo>
                    <a:lnTo>
                      <a:pt x="12" y="66"/>
                    </a:lnTo>
                    <a:lnTo>
                      <a:pt x="12" y="102"/>
                    </a:lnTo>
                    <a:lnTo>
                      <a:pt x="12" y="90"/>
                    </a:lnTo>
                    <a:lnTo>
                      <a:pt x="12" y="48"/>
                    </a:lnTo>
                    <a:lnTo>
                      <a:pt x="12" y="72"/>
                    </a:lnTo>
                    <a:lnTo>
                      <a:pt x="12" y="60"/>
                    </a:lnTo>
                    <a:lnTo>
                      <a:pt x="12" y="66"/>
                    </a:lnTo>
                    <a:lnTo>
                      <a:pt x="12" y="60"/>
                    </a:lnTo>
                    <a:lnTo>
                      <a:pt x="12" y="66"/>
                    </a:lnTo>
                    <a:lnTo>
                      <a:pt x="12" y="114"/>
                    </a:lnTo>
                    <a:lnTo>
                      <a:pt x="12" y="66"/>
                    </a:lnTo>
                    <a:lnTo>
                      <a:pt x="12" y="66"/>
                    </a:lnTo>
                    <a:lnTo>
                      <a:pt x="12" y="66"/>
                    </a:lnTo>
                    <a:lnTo>
                      <a:pt x="12" y="72"/>
                    </a:lnTo>
                    <a:lnTo>
                      <a:pt x="12" y="60"/>
                    </a:lnTo>
                    <a:lnTo>
                      <a:pt x="12" y="78"/>
                    </a:lnTo>
                    <a:lnTo>
                      <a:pt x="12" y="66"/>
                    </a:lnTo>
                    <a:lnTo>
                      <a:pt x="12" y="48"/>
                    </a:lnTo>
                    <a:lnTo>
                      <a:pt x="12" y="90"/>
                    </a:lnTo>
                    <a:lnTo>
                      <a:pt x="12" y="30"/>
                    </a:lnTo>
                    <a:lnTo>
                      <a:pt x="12" y="42"/>
                    </a:lnTo>
                    <a:lnTo>
                      <a:pt x="12" y="54"/>
                    </a:lnTo>
                    <a:lnTo>
                      <a:pt x="12" y="60"/>
                    </a:lnTo>
                    <a:lnTo>
                      <a:pt x="12" y="48"/>
                    </a:lnTo>
                    <a:lnTo>
                      <a:pt x="12" y="48"/>
                    </a:lnTo>
                    <a:lnTo>
                      <a:pt x="12" y="90"/>
                    </a:lnTo>
                    <a:lnTo>
                      <a:pt x="12" y="66"/>
                    </a:lnTo>
                    <a:lnTo>
                      <a:pt x="12" y="96"/>
                    </a:lnTo>
                    <a:lnTo>
                      <a:pt x="12" y="96"/>
                    </a:lnTo>
                    <a:lnTo>
                      <a:pt x="12" y="36"/>
                    </a:lnTo>
                    <a:lnTo>
                      <a:pt x="12" y="96"/>
                    </a:lnTo>
                    <a:lnTo>
                      <a:pt x="12" y="60"/>
                    </a:lnTo>
                    <a:lnTo>
                      <a:pt x="12" y="84"/>
                    </a:lnTo>
                    <a:lnTo>
                      <a:pt x="12" y="90"/>
                    </a:lnTo>
                    <a:lnTo>
                      <a:pt x="12" y="78"/>
                    </a:lnTo>
                    <a:lnTo>
                      <a:pt x="12" y="78"/>
                    </a:lnTo>
                    <a:lnTo>
                      <a:pt x="12" y="96"/>
                    </a:lnTo>
                    <a:lnTo>
                      <a:pt x="12" y="96"/>
                    </a:lnTo>
                    <a:lnTo>
                      <a:pt x="18" y="78"/>
                    </a:lnTo>
                    <a:lnTo>
                      <a:pt x="18" y="54"/>
                    </a:lnTo>
                    <a:lnTo>
                      <a:pt x="18" y="42"/>
                    </a:lnTo>
                    <a:lnTo>
                      <a:pt x="18" y="66"/>
                    </a:lnTo>
                    <a:lnTo>
                      <a:pt x="18" y="78"/>
                    </a:lnTo>
                    <a:lnTo>
                      <a:pt x="18" y="78"/>
                    </a:lnTo>
                    <a:lnTo>
                      <a:pt x="18" y="78"/>
                    </a:lnTo>
                    <a:lnTo>
                      <a:pt x="18" y="60"/>
                    </a:lnTo>
                    <a:lnTo>
                      <a:pt x="18" y="54"/>
                    </a:lnTo>
                    <a:lnTo>
                      <a:pt x="18" y="48"/>
                    </a:lnTo>
                    <a:lnTo>
                      <a:pt x="18" y="72"/>
                    </a:lnTo>
                    <a:lnTo>
                      <a:pt x="18" y="60"/>
                    </a:lnTo>
                    <a:lnTo>
                      <a:pt x="18" y="66"/>
                    </a:lnTo>
                    <a:lnTo>
                      <a:pt x="18" y="60"/>
                    </a:lnTo>
                    <a:lnTo>
                      <a:pt x="18" y="72"/>
                    </a:lnTo>
                    <a:lnTo>
                      <a:pt x="18" y="60"/>
                    </a:lnTo>
                    <a:lnTo>
                      <a:pt x="18" y="78"/>
                    </a:lnTo>
                    <a:lnTo>
                      <a:pt x="18" y="54"/>
                    </a:lnTo>
                    <a:lnTo>
                      <a:pt x="18" y="90"/>
                    </a:lnTo>
                    <a:lnTo>
                      <a:pt x="18" y="84"/>
                    </a:lnTo>
                    <a:lnTo>
                      <a:pt x="18" y="42"/>
                    </a:lnTo>
                    <a:lnTo>
                      <a:pt x="18" y="72"/>
                    </a:lnTo>
                    <a:lnTo>
                      <a:pt x="18" y="72"/>
                    </a:lnTo>
                    <a:lnTo>
                      <a:pt x="18" y="84"/>
                    </a:lnTo>
                    <a:lnTo>
                      <a:pt x="18" y="48"/>
                    </a:lnTo>
                    <a:lnTo>
                      <a:pt x="18" y="84"/>
                    </a:lnTo>
                    <a:lnTo>
                      <a:pt x="18" y="42"/>
                    </a:lnTo>
                    <a:lnTo>
                      <a:pt x="18" y="54"/>
                    </a:lnTo>
                    <a:lnTo>
                      <a:pt x="18" y="84"/>
                    </a:lnTo>
                    <a:lnTo>
                      <a:pt x="18" y="54"/>
                    </a:lnTo>
                    <a:lnTo>
                      <a:pt x="18" y="48"/>
                    </a:lnTo>
                    <a:lnTo>
                      <a:pt x="18" y="42"/>
                    </a:lnTo>
                    <a:lnTo>
                      <a:pt x="18" y="90"/>
                    </a:lnTo>
                    <a:lnTo>
                      <a:pt x="18" y="66"/>
                    </a:lnTo>
                    <a:lnTo>
                      <a:pt x="18" y="96"/>
                    </a:lnTo>
                    <a:lnTo>
                      <a:pt x="18" y="54"/>
                    </a:lnTo>
                    <a:lnTo>
                      <a:pt x="18" y="48"/>
                    </a:lnTo>
                    <a:lnTo>
                      <a:pt x="18" y="66"/>
                    </a:lnTo>
                    <a:lnTo>
                      <a:pt x="18" y="66"/>
                    </a:lnTo>
                    <a:lnTo>
                      <a:pt x="18" y="66"/>
                    </a:lnTo>
                    <a:lnTo>
                      <a:pt x="18" y="78"/>
                    </a:lnTo>
                    <a:lnTo>
                      <a:pt x="18" y="78"/>
                    </a:lnTo>
                    <a:lnTo>
                      <a:pt x="18" y="42"/>
                    </a:lnTo>
                    <a:lnTo>
                      <a:pt x="18" y="30"/>
                    </a:lnTo>
                    <a:lnTo>
                      <a:pt x="18" y="60"/>
                    </a:lnTo>
                    <a:lnTo>
                      <a:pt x="18" y="54"/>
                    </a:lnTo>
                    <a:lnTo>
                      <a:pt x="18" y="42"/>
                    </a:lnTo>
                    <a:lnTo>
                      <a:pt x="18" y="66"/>
                    </a:lnTo>
                    <a:lnTo>
                      <a:pt x="18" y="72"/>
                    </a:lnTo>
                    <a:lnTo>
                      <a:pt x="18" y="90"/>
                    </a:lnTo>
                    <a:lnTo>
                      <a:pt x="18" y="78"/>
                    </a:lnTo>
                    <a:lnTo>
                      <a:pt x="18" y="72"/>
                    </a:lnTo>
                    <a:lnTo>
                      <a:pt x="18" y="66"/>
                    </a:lnTo>
                    <a:lnTo>
                      <a:pt x="18" y="84"/>
                    </a:lnTo>
                    <a:lnTo>
                      <a:pt x="18" y="60"/>
                    </a:lnTo>
                    <a:lnTo>
                      <a:pt x="18" y="42"/>
                    </a:lnTo>
                    <a:lnTo>
                      <a:pt x="18" y="78"/>
                    </a:lnTo>
                    <a:lnTo>
                      <a:pt x="18" y="54"/>
                    </a:lnTo>
                    <a:lnTo>
                      <a:pt x="18" y="78"/>
                    </a:lnTo>
                    <a:lnTo>
                      <a:pt x="18" y="102"/>
                    </a:lnTo>
                    <a:lnTo>
                      <a:pt x="18" y="108"/>
                    </a:lnTo>
                    <a:lnTo>
                      <a:pt x="18" y="84"/>
                    </a:lnTo>
                    <a:lnTo>
                      <a:pt x="18" y="90"/>
                    </a:lnTo>
                    <a:lnTo>
                      <a:pt x="18" y="84"/>
                    </a:lnTo>
                    <a:lnTo>
                      <a:pt x="18" y="72"/>
                    </a:lnTo>
                    <a:lnTo>
                      <a:pt x="18" y="54"/>
                    </a:lnTo>
                    <a:lnTo>
                      <a:pt x="18" y="60"/>
                    </a:lnTo>
                    <a:lnTo>
                      <a:pt x="18" y="72"/>
                    </a:lnTo>
                    <a:lnTo>
                      <a:pt x="18" y="90"/>
                    </a:lnTo>
                    <a:lnTo>
                      <a:pt x="18" y="90"/>
                    </a:lnTo>
                    <a:lnTo>
                      <a:pt x="18" y="72"/>
                    </a:lnTo>
                    <a:lnTo>
                      <a:pt x="18" y="42"/>
                    </a:lnTo>
                    <a:lnTo>
                      <a:pt x="18" y="72"/>
                    </a:lnTo>
                    <a:lnTo>
                      <a:pt x="18" y="84"/>
                    </a:lnTo>
                    <a:lnTo>
                      <a:pt x="18" y="60"/>
                    </a:lnTo>
                    <a:lnTo>
                      <a:pt x="18" y="48"/>
                    </a:lnTo>
                    <a:lnTo>
                      <a:pt x="18" y="90"/>
                    </a:lnTo>
                    <a:lnTo>
                      <a:pt x="18" y="66"/>
                    </a:lnTo>
                    <a:lnTo>
                      <a:pt x="18" y="66"/>
                    </a:lnTo>
                    <a:lnTo>
                      <a:pt x="18" y="78"/>
                    </a:lnTo>
                    <a:lnTo>
                      <a:pt x="18" y="66"/>
                    </a:lnTo>
                    <a:lnTo>
                      <a:pt x="18" y="60"/>
                    </a:lnTo>
                    <a:lnTo>
                      <a:pt x="18" y="72"/>
                    </a:lnTo>
                    <a:lnTo>
                      <a:pt x="18" y="60"/>
                    </a:lnTo>
                    <a:lnTo>
                      <a:pt x="18" y="48"/>
                    </a:lnTo>
                    <a:lnTo>
                      <a:pt x="18" y="78"/>
                    </a:lnTo>
                    <a:lnTo>
                      <a:pt x="18" y="84"/>
                    </a:lnTo>
                    <a:lnTo>
                      <a:pt x="18" y="54"/>
                    </a:lnTo>
                    <a:lnTo>
                      <a:pt x="18" y="42"/>
                    </a:lnTo>
                    <a:lnTo>
                      <a:pt x="18" y="84"/>
                    </a:lnTo>
                    <a:lnTo>
                      <a:pt x="18" y="66"/>
                    </a:lnTo>
                    <a:lnTo>
                      <a:pt x="18" y="72"/>
                    </a:lnTo>
                    <a:lnTo>
                      <a:pt x="18" y="66"/>
                    </a:lnTo>
                    <a:lnTo>
                      <a:pt x="18" y="60"/>
                    </a:lnTo>
                    <a:lnTo>
                      <a:pt x="18" y="60"/>
                    </a:lnTo>
                    <a:lnTo>
                      <a:pt x="18" y="78"/>
                    </a:lnTo>
                    <a:lnTo>
                      <a:pt x="18" y="66"/>
                    </a:lnTo>
                    <a:lnTo>
                      <a:pt x="18" y="60"/>
                    </a:lnTo>
                    <a:lnTo>
                      <a:pt x="18" y="78"/>
                    </a:lnTo>
                    <a:lnTo>
                      <a:pt x="18" y="30"/>
                    </a:lnTo>
                    <a:lnTo>
                      <a:pt x="18" y="66"/>
                    </a:lnTo>
                    <a:lnTo>
                      <a:pt x="18" y="54"/>
                    </a:lnTo>
                    <a:lnTo>
                      <a:pt x="24" y="78"/>
                    </a:lnTo>
                    <a:lnTo>
                      <a:pt x="24" y="102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24" y="72"/>
                    </a:lnTo>
                    <a:lnTo>
                      <a:pt x="24" y="84"/>
                    </a:lnTo>
                    <a:lnTo>
                      <a:pt x="24" y="96"/>
                    </a:lnTo>
                    <a:lnTo>
                      <a:pt x="24" y="54"/>
                    </a:lnTo>
                    <a:lnTo>
                      <a:pt x="24" y="66"/>
                    </a:lnTo>
                    <a:lnTo>
                      <a:pt x="24" y="120"/>
                    </a:lnTo>
                    <a:lnTo>
                      <a:pt x="24" y="114"/>
                    </a:lnTo>
                    <a:lnTo>
                      <a:pt x="24" y="54"/>
                    </a:lnTo>
                    <a:lnTo>
                      <a:pt x="24" y="132"/>
                    </a:lnTo>
                    <a:lnTo>
                      <a:pt x="24" y="72"/>
                    </a:lnTo>
                    <a:lnTo>
                      <a:pt x="24" y="72"/>
                    </a:lnTo>
                    <a:lnTo>
                      <a:pt x="24" y="102"/>
                    </a:lnTo>
                    <a:lnTo>
                      <a:pt x="24" y="42"/>
                    </a:lnTo>
                    <a:lnTo>
                      <a:pt x="24" y="66"/>
                    </a:lnTo>
                    <a:lnTo>
                      <a:pt x="24" y="66"/>
                    </a:lnTo>
                    <a:lnTo>
                      <a:pt x="24" y="78"/>
                    </a:lnTo>
                    <a:lnTo>
                      <a:pt x="24" y="84"/>
                    </a:lnTo>
                    <a:lnTo>
                      <a:pt x="24" y="54"/>
                    </a:lnTo>
                    <a:lnTo>
                      <a:pt x="24" y="42"/>
                    </a:lnTo>
                    <a:lnTo>
                      <a:pt x="24" y="48"/>
                    </a:lnTo>
                    <a:lnTo>
                      <a:pt x="24" y="78"/>
                    </a:lnTo>
                    <a:lnTo>
                      <a:pt x="24" y="66"/>
                    </a:lnTo>
                    <a:lnTo>
                      <a:pt x="24" y="84"/>
                    </a:lnTo>
                    <a:lnTo>
                      <a:pt x="24" y="78"/>
                    </a:lnTo>
                    <a:lnTo>
                      <a:pt x="24" y="60"/>
                    </a:lnTo>
                    <a:lnTo>
                      <a:pt x="24" y="54"/>
                    </a:lnTo>
                    <a:lnTo>
                      <a:pt x="24" y="66"/>
                    </a:lnTo>
                    <a:lnTo>
                      <a:pt x="24" y="66"/>
                    </a:lnTo>
                    <a:lnTo>
                      <a:pt x="24" y="84"/>
                    </a:lnTo>
                    <a:lnTo>
                      <a:pt x="24" y="96"/>
                    </a:lnTo>
                    <a:lnTo>
                      <a:pt x="24" y="96"/>
                    </a:lnTo>
                    <a:lnTo>
                      <a:pt x="24" y="102"/>
                    </a:lnTo>
                    <a:lnTo>
                      <a:pt x="24" y="42"/>
                    </a:lnTo>
                    <a:lnTo>
                      <a:pt x="24" y="66"/>
                    </a:lnTo>
                    <a:lnTo>
                      <a:pt x="24" y="72"/>
                    </a:lnTo>
                    <a:lnTo>
                      <a:pt x="24" y="36"/>
                    </a:lnTo>
                    <a:lnTo>
                      <a:pt x="24" y="90"/>
                    </a:lnTo>
                    <a:lnTo>
                      <a:pt x="24" y="84"/>
                    </a:lnTo>
                    <a:lnTo>
                      <a:pt x="24" y="90"/>
                    </a:lnTo>
                    <a:lnTo>
                      <a:pt x="24" y="66"/>
                    </a:lnTo>
                    <a:lnTo>
                      <a:pt x="24" y="66"/>
                    </a:lnTo>
                    <a:lnTo>
                      <a:pt x="24" y="96"/>
                    </a:lnTo>
                    <a:lnTo>
                      <a:pt x="24" y="48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24" y="78"/>
                    </a:lnTo>
                    <a:lnTo>
                      <a:pt x="24" y="78"/>
                    </a:lnTo>
                    <a:lnTo>
                      <a:pt x="24" y="60"/>
                    </a:lnTo>
                    <a:lnTo>
                      <a:pt x="24" y="90"/>
                    </a:lnTo>
                    <a:lnTo>
                      <a:pt x="24" y="42"/>
                    </a:lnTo>
                    <a:lnTo>
                      <a:pt x="24" y="78"/>
                    </a:lnTo>
                    <a:lnTo>
                      <a:pt x="24" y="66"/>
                    </a:lnTo>
                    <a:lnTo>
                      <a:pt x="24" y="54"/>
                    </a:lnTo>
                    <a:lnTo>
                      <a:pt x="24" y="30"/>
                    </a:lnTo>
                    <a:lnTo>
                      <a:pt x="24" y="66"/>
                    </a:lnTo>
                    <a:lnTo>
                      <a:pt x="24" y="84"/>
                    </a:lnTo>
                    <a:lnTo>
                      <a:pt x="24" y="42"/>
                    </a:lnTo>
                    <a:lnTo>
                      <a:pt x="24" y="36"/>
                    </a:lnTo>
                    <a:lnTo>
                      <a:pt x="24" y="54"/>
                    </a:lnTo>
                    <a:lnTo>
                      <a:pt x="24" y="78"/>
                    </a:lnTo>
                    <a:lnTo>
                      <a:pt x="24" y="84"/>
                    </a:lnTo>
                    <a:lnTo>
                      <a:pt x="24" y="114"/>
                    </a:lnTo>
                    <a:lnTo>
                      <a:pt x="24" y="48"/>
                    </a:lnTo>
                    <a:lnTo>
                      <a:pt x="24" y="42"/>
                    </a:lnTo>
                    <a:lnTo>
                      <a:pt x="24" y="60"/>
                    </a:lnTo>
                    <a:lnTo>
                      <a:pt x="24" y="48"/>
                    </a:lnTo>
                    <a:lnTo>
                      <a:pt x="24" y="96"/>
                    </a:lnTo>
                    <a:lnTo>
                      <a:pt x="24" y="54"/>
                    </a:lnTo>
                    <a:lnTo>
                      <a:pt x="24" y="66"/>
                    </a:lnTo>
                    <a:lnTo>
                      <a:pt x="24" y="84"/>
                    </a:lnTo>
                    <a:lnTo>
                      <a:pt x="24" y="48"/>
                    </a:lnTo>
                    <a:lnTo>
                      <a:pt x="24" y="60"/>
                    </a:lnTo>
                    <a:lnTo>
                      <a:pt x="24" y="60"/>
                    </a:lnTo>
                    <a:lnTo>
                      <a:pt x="24" y="48"/>
                    </a:lnTo>
                    <a:lnTo>
                      <a:pt x="24" y="78"/>
                    </a:lnTo>
                    <a:lnTo>
                      <a:pt x="24" y="84"/>
                    </a:lnTo>
                    <a:lnTo>
                      <a:pt x="24" y="72"/>
                    </a:lnTo>
                    <a:lnTo>
                      <a:pt x="24" y="48"/>
                    </a:lnTo>
                    <a:lnTo>
                      <a:pt x="24" y="90"/>
                    </a:lnTo>
                    <a:lnTo>
                      <a:pt x="24" y="72"/>
                    </a:lnTo>
                    <a:lnTo>
                      <a:pt x="24" y="48"/>
                    </a:lnTo>
                    <a:lnTo>
                      <a:pt x="24" y="84"/>
                    </a:lnTo>
                    <a:lnTo>
                      <a:pt x="24" y="48"/>
                    </a:lnTo>
                    <a:lnTo>
                      <a:pt x="24" y="66"/>
                    </a:lnTo>
                    <a:lnTo>
                      <a:pt x="24" y="84"/>
                    </a:lnTo>
                    <a:lnTo>
                      <a:pt x="24" y="72"/>
                    </a:lnTo>
                    <a:lnTo>
                      <a:pt x="24" y="66"/>
                    </a:lnTo>
                    <a:lnTo>
                      <a:pt x="24" y="102"/>
                    </a:lnTo>
                    <a:lnTo>
                      <a:pt x="24" y="102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24" y="78"/>
                    </a:lnTo>
                    <a:lnTo>
                      <a:pt x="24" y="66"/>
                    </a:lnTo>
                    <a:lnTo>
                      <a:pt x="24" y="60"/>
                    </a:lnTo>
                    <a:lnTo>
                      <a:pt x="24" y="120"/>
                    </a:lnTo>
                    <a:lnTo>
                      <a:pt x="24" y="84"/>
                    </a:lnTo>
                    <a:lnTo>
                      <a:pt x="24" y="66"/>
                    </a:lnTo>
                    <a:lnTo>
                      <a:pt x="30" y="30"/>
                    </a:lnTo>
                    <a:lnTo>
                      <a:pt x="30" y="84"/>
                    </a:lnTo>
                    <a:lnTo>
                      <a:pt x="30" y="96"/>
                    </a:lnTo>
                    <a:lnTo>
                      <a:pt x="30" y="108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24"/>
                    </a:lnTo>
                    <a:lnTo>
                      <a:pt x="30" y="96"/>
                    </a:lnTo>
                    <a:lnTo>
                      <a:pt x="30" y="54"/>
                    </a:lnTo>
                    <a:lnTo>
                      <a:pt x="30" y="90"/>
                    </a:lnTo>
                    <a:lnTo>
                      <a:pt x="30" y="72"/>
                    </a:lnTo>
                    <a:lnTo>
                      <a:pt x="30" y="78"/>
                    </a:lnTo>
                    <a:lnTo>
                      <a:pt x="30" y="90"/>
                    </a:lnTo>
                    <a:lnTo>
                      <a:pt x="30" y="66"/>
                    </a:lnTo>
                    <a:lnTo>
                      <a:pt x="30" y="90"/>
                    </a:lnTo>
                    <a:lnTo>
                      <a:pt x="30" y="72"/>
                    </a:lnTo>
                    <a:lnTo>
                      <a:pt x="30" y="54"/>
                    </a:lnTo>
                    <a:lnTo>
                      <a:pt x="30" y="78"/>
                    </a:lnTo>
                    <a:lnTo>
                      <a:pt x="30" y="54"/>
                    </a:lnTo>
                    <a:lnTo>
                      <a:pt x="30" y="96"/>
                    </a:lnTo>
                    <a:lnTo>
                      <a:pt x="30" y="78"/>
                    </a:lnTo>
                    <a:lnTo>
                      <a:pt x="30" y="102"/>
                    </a:lnTo>
                    <a:lnTo>
                      <a:pt x="30" y="72"/>
                    </a:lnTo>
                    <a:lnTo>
                      <a:pt x="30" y="90"/>
                    </a:lnTo>
                    <a:lnTo>
                      <a:pt x="30" y="54"/>
                    </a:lnTo>
                    <a:lnTo>
                      <a:pt x="30" y="60"/>
                    </a:lnTo>
                    <a:lnTo>
                      <a:pt x="30" y="24"/>
                    </a:lnTo>
                    <a:lnTo>
                      <a:pt x="30" y="48"/>
                    </a:lnTo>
                    <a:lnTo>
                      <a:pt x="30" y="42"/>
                    </a:lnTo>
                    <a:lnTo>
                      <a:pt x="30" y="54"/>
                    </a:lnTo>
                    <a:lnTo>
                      <a:pt x="30" y="78"/>
                    </a:lnTo>
                    <a:lnTo>
                      <a:pt x="30" y="54"/>
                    </a:lnTo>
                    <a:lnTo>
                      <a:pt x="30" y="72"/>
                    </a:lnTo>
                    <a:lnTo>
                      <a:pt x="30" y="108"/>
                    </a:lnTo>
                    <a:lnTo>
                      <a:pt x="30" y="66"/>
                    </a:lnTo>
                    <a:lnTo>
                      <a:pt x="30" y="54"/>
                    </a:lnTo>
                    <a:lnTo>
                      <a:pt x="30" y="96"/>
                    </a:lnTo>
                    <a:lnTo>
                      <a:pt x="30" y="96"/>
                    </a:lnTo>
                    <a:lnTo>
                      <a:pt x="30" y="78"/>
                    </a:lnTo>
                    <a:lnTo>
                      <a:pt x="30" y="54"/>
                    </a:lnTo>
                    <a:lnTo>
                      <a:pt x="30" y="36"/>
                    </a:lnTo>
                    <a:lnTo>
                      <a:pt x="30" y="84"/>
                    </a:lnTo>
                    <a:lnTo>
                      <a:pt x="30" y="66"/>
                    </a:lnTo>
                    <a:lnTo>
                      <a:pt x="30" y="42"/>
                    </a:lnTo>
                    <a:lnTo>
                      <a:pt x="30" y="72"/>
                    </a:lnTo>
                    <a:lnTo>
                      <a:pt x="30" y="78"/>
                    </a:lnTo>
                    <a:lnTo>
                      <a:pt x="30" y="48"/>
                    </a:lnTo>
                    <a:lnTo>
                      <a:pt x="30" y="90"/>
                    </a:lnTo>
                    <a:lnTo>
                      <a:pt x="30" y="66"/>
                    </a:lnTo>
                    <a:lnTo>
                      <a:pt x="30" y="60"/>
                    </a:lnTo>
                    <a:lnTo>
                      <a:pt x="30" y="36"/>
                    </a:lnTo>
                    <a:lnTo>
                      <a:pt x="30" y="42"/>
                    </a:lnTo>
                    <a:lnTo>
                      <a:pt x="30" y="48"/>
                    </a:lnTo>
                    <a:lnTo>
                      <a:pt x="30" y="54"/>
                    </a:lnTo>
                    <a:lnTo>
                      <a:pt x="30" y="42"/>
                    </a:lnTo>
                    <a:lnTo>
                      <a:pt x="30" y="36"/>
                    </a:lnTo>
                    <a:lnTo>
                      <a:pt x="30" y="72"/>
                    </a:lnTo>
                    <a:lnTo>
                      <a:pt x="30" y="72"/>
                    </a:lnTo>
                    <a:lnTo>
                      <a:pt x="30" y="72"/>
                    </a:lnTo>
                    <a:lnTo>
                      <a:pt x="30" y="66"/>
                    </a:lnTo>
                    <a:lnTo>
                      <a:pt x="30" y="78"/>
                    </a:lnTo>
                    <a:lnTo>
                      <a:pt x="30" y="72"/>
                    </a:lnTo>
                    <a:lnTo>
                      <a:pt x="30" y="108"/>
                    </a:lnTo>
                    <a:lnTo>
                      <a:pt x="30" y="60"/>
                    </a:lnTo>
                    <a:lnTo>
                      <a:pt x="30" y="66"/>
                    </a:lnTo>
                    <a:lnTo>
                      <a:pt x="30" y="60"/>
                    </a:lnTo>
                    <a:lnTo>
                      <a:pt x="30" y="36"/>
                    </a:lnTo>
                    <a:lnTo>
                      <a:pt x="30" y="72"/>
                    </a:lnTo>
                    <a:lnTo>
                      <a:pt x="30" y="48"/>
                    </a:lnTo>
                    <a:lnTo>
                      <a:pt x="30" y="84"/>
                    </a:lnTo>
                    <a:lnTo>
                      <a:pt x="30" y="66"/>
                    </a:lnTo>
                    <a:lnTo>
                      <a:pt x="30" y="96"/>
                    </a:lnTo>
                    <a:lnTo>
                      <a:pt x="30" y="48"/>
                    </a:lnTo>
                    <a:lnTo>
                      <a:pt x="30" y="90"/>
                    </a:lnTo>
                    <a:lnTo>
                      <a:pt x="30" y="90"/>
                    </a:lnTo>
                    <a:lnTo>
                      <a:pt x="30" y="48"/>
                    </a:lnTo>
                    <a:lnTo>
                      <a:pt x="30" y="72"/>
                    </a:lnTo>
                    <a:lnTo>
                      <a:pt x="30" y="84"/>
                    </a:lnTo>
                    <a:lnTo>
                      <a:pt x="30" y="78"/>
                    </a:lnTo>
                    <a:lnTo>
                      <a:pt x="30" y="90"/>
                    </a:lnTo>
                    <a:lnTo>
                      <a:pt x="30" y="42"/>
                    </a:lnTo>
                    <a:lnTo>
                      <a:pt x="30" y="72"/>
                    </a:lnTo>
                    <a:lnTo>
                      <a:pt x="30" y="102"/>
                    </a:lnTo>
                    <a:lnTo>
                      <a:pt x="30" y="72"/>
                    </a:lnTo>
                    <a:lnTo>
                      <a:pt x="30" y="18"/>
                    </a:lnTo>
                    <a:lnTo>
                      <a:pt x="30" y="72"/>
                    </a:lnTo>
                    <a:lnTo>
                      <a:pt x="30" y="90"/>
                    </a:lnTo>
                    <a:lnTo>
                      <a:pt x="30" y="84"/>
                    </a:lnTo>
                    <a:lnTo>
                      <a:pt x="30" y="60"/>
                    </a:lnTo>
                    <a:lnTo>
                      <a:pt x="30" y="102"/>
                    </a:lnTo>
                    <a:lnTo>
                      <a:pt x="30" y="72"/>
                    </a:lnTo>
                    <a:lnTo>
                      <a:pt x="30" y="60"/>
                    </a:lnTo>
                    <a:lnTo>
                      <a:pt x="30" y="114"/>
                    </a:lnTo>
                    <a:lnTo>
                      <a:pt x="30" y="60"/>
                    </a:lnTo>
                    <a:lnTo>
                      <a:pt x="30" y="54"/>
                    </a:lnTo>
                    <a:lnTo>
                      <a:pt x="30" y="60"/>
                    </a:lnTo>
                    <a:lnTo>
                      <a:pt x="30" y="18"/>
                    </a:lnTo>
                    <a:lnTo>
                      <a:pt x="30" y="48"/>
                    </a:lnTo>
                    <a:lnTo>
                      <a:pt x="30" y="54"/>
                    </a:lnTo>
                    <a:lnTo>
                      <a:pt x="30" y="72"/>
                    </a:lnTo>
                    <a:lnTo>
                      <a:pt x="30" y="78"/>
                    </a:lnTo>
                    <a:lnTo>
                      <a:pt x="30" y="24"/>
                    </a:lnTo>
                    <a:lnTo>
                      <a:pt x="36" y="66"/>
                    </a:lnTo>
                    <a:lnTo>
                      <a:pt x="36" y="90"/>
                    </a:lnTo>
                    <a:lnTo>
                      <a:pt x="36" y="90"/>
                    </a:lnTo>
                    <a:lnTo>
                      <a:pt x="36" y="36"/>
                    </a:lnTo>
                    <a:lnTo>
                      <a:pt x="36" y="60"/>
                    </a:lnTo>
                    <a:lnTo>
                      <a:pt x="36" y="36"/>
                    </a:lnTo>
                    <a:lnTo>
                      <a:pt x="36" y="72"/>
                    </a:lnTo>
                    <a:lnTo>
                      <a:pt x="36" y="54"/>
                    </a:lnTo>
                    <a:lnTo>
                      <a:pt x="36" y="42"/>
                    </a:lnTo>
                    <a:lnTo>
                      <a:pt x="36" y="48"/>
                    </a:lnTo>
                    <a:lnTo>
                      <a:pt x="36" y="60"/>
                    </a:lnTo>
                    <a:lnTo>
                      <a:pt x="36" y="78"/>
                    </a:lnTo>
                    <a:lnTo>
                      <a:pt x="36" y="78"/>
                    </a:lnTo>
                    <a:lnTo>
                      <a:pt x="36" y="48"/>
                    </a:lnTo>
                    <a:lnTo>
                      <a:pt x="36" y="18"/>
                    </a:lnTo>
                    <a:lnTo>
                      <a:pt x="36" y="54"/>
                    </a:lnTo>
                    <a:lnTo>
                      <a:pt x="36" y="42"/>
                    </a:lnTo>
                    <a:lnTo>
                      <a:pt x="36" y="54"/>
                    </a:lnTo>
                    <a:lnTo>
                      <a:pt x="36" y="66"/>
                    </a:lnTo>
                    <a:lnTo>
                      <a:pt x="36" y="30"/>
                    </a:lnTo>
                    <a:lnTo>
                      <a:pt x="36" y="120"/>
                    </a:lnTo>
                    <a:lnTo>
                      <a:pt x="36" y="72"/>
                    </a:lnTo>
                    <a:lnTo>
                      <a:pt x="36" y="54"/>
                    </a:lnTo>
                    <a:lnTo>
                      <a:pt x="36" y="84"/>
                    </a:lnTo>
                    <a:lnTo>
                      <a:pt x="36" y="72"/>
                    </a:lnTo>
                    <a:lnTo>
                      <a:pt x="36" y="54"/>
                    </a:lnTo>
                    <a:lnTo>
                      <a:pt x="36" y="60"/>
                    </a:lnTo>
                    <a:lnTo>
                      <a:pt x="36" y="84"/>
                    </a:lnTo>
                    <a:lnTo>
                      <a:pt x="36" y="24"/>
                    </a:lnTo>
                    <a:lnTo>
                      <a:pt x="36" y="60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6" y="42"/>
                    </a:lnTo>
                    <a:lnTo>
                      <a:pt x="36" y="54"/>
                    </a:lnTo>
                    <a:lnTo>
                      <a:pt x="36" y="66"/>
                    </a:lnTo>
                    <a:lnTo>
                      <a:pt x="36" y="60"/>
                    </a:lnTo>
                    <a:lnTo>
                      <a:pt x="36" y="90"/>
                    </a:lnTo>
                    <a:lnTo>
                      <a:pt x="36" y="30"/>
                    </a:lnTo>
                    <a:lnTo>
                      <a:pt x="36" y="60"/>
                    </a:lnTo>
                    <a:lnTo>
                      <a:pt x="36" y="48"/>
                    </a:lnTo>
                    <a:lnTo>
                      <a:pt x="36" y="90"/>
                    </a:lnTo>
                    <a:lnTo>
                      <a:pt x="36" y="36"/>
                    </a:lnTo>
                    <a:lnTo>
                      <a:pt x="36" y="84"/>
                    </a:lnTo>
                    <a:lnTo>
                      <a:pt x="36" y="66"/>
                    </a:lnTo>
                    <a:lnTo>
                      <a:pt x="36" y="84"/>
                    </a:lnTo>
                    <a:lnTo>
                      <a:pt x="36" y="24"/>
                    </a:lnTo>
                    <a:lnTo>
                      <a:pt x="36" y="78"/>
                    </a:lnTo>
                    <a:lnTo>
                      <a:pt x="36" y="30"/>
                    </a:lnTo>
                    <a:lnTo>
                      <a:pt x="36" y="48"/>
                    </a:lnTo>
                    <a:lnTo>
                      <a:pt x="36" y="78"/>
                    </a:lnTo>
                    <a:lnTo>
                      <a:pt x="36" y="30"/>
                    </a:lnTo>
                    <a:lnTo>
                      <a:pt x="36" y="84"/>
                    </a:lnTo>
                    <a:lnTo>
                      <a:pt x="36" y="90"/>
                    </a:lnTo>
                    <a:lnTo>
                      <a:pt x="36" y="84"/>
                    </a:lnTo>
                    <a:lnTo>
                      <a:pt x="36" y="78"/>
                    </a:lnTo>
                    <a:lnTo>
                      <a:pt x="36" y="96"/>
                    </a:lnTo>
                    <a:lnTo>
                      <a:pt x="36" y="90"/>
                    </a:lnTo>
                    <a:lnTo>
                      <a:pt x="36" y="60"/>
                    </a:lnTo>
                    <a:lnTo>
                      <a:pt x="36" y="42"/>
                    </a:lnTo>
                    <a:lnTo>
                      <a:pt x="36" y="120"/>
                    </a:lnTo>
                    <a:lnTo>
                      <a:pt x="36" y="108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6" y="84"/>
                    </a:lnTo>
                    <a:lnTo>
                      <a:pt x="36" y="12"/>
                    </a:lnTo>
                    <a:lnTo>
                      <a:pt x="36" y="72"/>
                    </a:lnTo>
                    <a:lnTo>
                      <a:pt x="36" y="42"/>
                    </a:lnTo>
                    <a:lnTo>
                      <a:pt x="36" y="36"/>
                    </a:lnTo>
                    <a:lnTo>
                      <a:pt x="36" y="48"/>
                    </a:lnTo>
                    <a:lnTo>
                      <a:pt x="36" y="108"/>
                    </a:lnTo>
                    <a:lnTo>
                      <a:pt x="36" y="24"/>
                    </a:lnTo>
                    <a:lnTo>
                      <a:pt x="36" y="66"/>
                    </a:lnTo>
                    <a:lnTo>
                      <a:pt x="36" y="66"/>
                    </a:lnTo>
                    <a:lnTo>
                      <a:pt x="36" y="54"/>
                    </a:lnTo>
                    <a:lnTo>
                      <a:pt x="36" y="66"/>
                    </a:lnTo>
                    <a:lnTo>
                      <a:pt x="36" y="84"/>
                    </a:lnTo>
                    <a:lnTo>
                      <a:pt x="36" y="60"/>
                    </a:lnTo>
                    <a:lnTo>
                      <a:pt x="36" y="78"/>
                    </a:lnTo>
                    <a:lnTo>
                      <a:pt x="36" y="72"/>
                    </a:lnTo>
                    <a:lnTo>
                      <a:pt x="36" y="66"/>
                    </a:lnTo>
                    <a:lnTo>
                      <a:pt x="36" y="42"/>
                    </a:lnTo>
                    <a:lnTo>
                      <a:pt x="36" y="30"/>
                    </a:lnTo>
                    <a:lnTo>
                      <a:pt x="36" y="66"/>
                    </a:lnTo>
                    <a:lnTo>
                      <a:pt x="36" y="54"/>
                    </a:lnTo>
                    <a:lnTo>
                      <a:pt x="36" y="48"/>
                    </a:lnTo>
                    <a:lnTo>
                      <a:pt x="36" y="66"/>
                    </a:lnTo>
                    <a:lnTo>
                      <a:pt x="36" y="96"/>
                    </a:lnTo>
                    <a:lnTo>
                      <a:pt x="36" y="60"/>
                    </a:lnTo>
                    <a:lnTo>
                      <a:pt x="36" y="84"/>
                    </a:lnTo>
                    <a:lnTo>
                      <a:pt x="36" y="84"/>
                    </a:lnTo>
                    <a:lnTo>
                      <a:pt x="36" y="90"/>
                    </a:lnTo>
                    <a:lnTo>
                      <a:pt x="36" y="48"/>
                    </a:lnTo>
                    <a:lnTo>
                      <a:pt x="36" y="60"/>
                    </a:lnTo>
                    <a:lnTo>
                      <a:pt x="36" y="42"/>
                    </a:lnTo>
                    <a:lnTo>
                      <a:pt x="36" y="78"/>
                    </a:lnTo>
                    <a:lnTo>
                      <a:pt x="36" y="72"/>
                    </a:lnTo>
                    <a:lnTo>
                      <a:pt x="36" y="36"/>
                    </a:lnTo>
                    <a:lnTo>
                      <a:pt x="36" y="66"/>
                    </a:lnTo>
                    <a:lnTo>
                      <a:pt x="36" y="66"/>
                    </a:lnTo>
                    <a:lnTo>
                      <a:pt x="36" y="102"/>
                    </a:lnTo>
                    <a:lnTo>
                      <a:pt x="36" y="36"/>
                    </a:lnTo>
                    <a:lnTo>
                      <a:pt x="36" y="120"/>
                    </a:lnTo>
                    <a:lnTo>
                      <a:pt x="36" y="84"/>
                    </a:lnTo>
                    <a:lnTo>
                      <a:pt x="42" y="60"/>
                    </a:lnTo>
                    <a:lnTo>
                      <a:pt x="42" y="78"/>
                    </a:lnTo>
                    <a:lnTo>
                      <a:pt x="42" y="72"/>
                    </a:lnTo>
                    <a:lnTo>
                      <a:pt x="42" y="66"/>
                    </a:lnTo>
                    <a:lnTo>
                      <a:pt x="42" y="60"/>
                    </a:lnTo>
                    <a:lnTo>
                      <a:pt x="42" y="72"/>
                    </a:lnTo>
                    <a:lnTo>
                      <a:pt x="42" y="72"/>
                    </a:lnTo>
                    <a:lnTo>
                      <a:pt x="42" y="48"/>
                    </a:lnTo>
                    <a:lnTo>
                      <a:pt x="42" y="60"/>
                    </a:lnTo>
                    <a:lnTo>
                      <a:pt x="42" y="72"/>
                    </a:lnTo>
                    <a:lnTo>
                      <a:pt x="42" y="72"/>
                    </a:lnTo>
                    <a:lnTo>
                      <a:pt x="42" y="90"/>
                    </a:lnTo>
                    <a:lnTo>
                      <a:pt x="42" y="48"/>
                    </a:lnTo>
                    <a:lnTo>
                      <a:pt x="42" y="54"/>
                    </a:lnTo>
                    <a:lnTo>
                      <a:pt x="42" y="60"/>
                    </a:lnTo>
                    <a:lnTo>
                      <a:pt x="42" y="54"/>
                    </a:lnTo>
                    <a:lnTo>
                      <a:pt x="42" y="78"/>
                    </a:lnTo>
                    <a:lnTo>
                      <a:pt x="42" y="96"/>
                    </a:lnTo>
                    <a:lnTo>
                      <a:pt x="42" y="108"/>
                    </a:lnTo>
                    <a:lnTo>
                      <a:pt x="42" y="84"/>
                    </a:lnTo>
                    <a:lnTo>
                      <a:pt x="42" y="42"/>
                    </a:lnTo>
                    <a:lnTo>
                      <a:pt x="42" y="102"/>
                    </a:lnTo>
                    <a:lnTo>
                      <a:pt x="42" y="96"/>
                    </a:lnTo>
                    <a:lnTo>
                      <a:pt x="42" y="90"/>
                    </a:lnTo>
                    <a:lnTo>
                      <a:pt x="42" y="84"/>
                    </a:lnTo>
                    <a:lnTo>
                      <a:pt x="42" y="60"/>
                    </a:lnTo>
                    <a:lnTo>
                      <a:pt x="42" y="66"/>
                    </a:lnTo>
                    <a:lnTo>
                      <a:pt x="42" y="78"/>
                    </a:lnTo>
                    <a:lnTo>
                      <a:pt x="42" y="66"/>
                    </a:lnTo>
                    <a:lnTo>
                      <a:pt x="42" y="60"/>
                    </a:lnTo>
                    <a:lnTo>
                      <a:pt x="42" y="60"/>
                    </a:lnTo>
                    <a:lnTo>
                      <a:pt x="42" y="60"/>
                    </a:lnTo>
                    <a:lnTo>
                      <a:pt x="42" y="90"/>
                    </a:lnTo>
                    <a:lnTo>
                      <a:pt x="42" y="84"/>
                    </a:lnTo>
                    <a:lnTo>
                      <a:pt x="42" y="48"/>
                    </a:lnTo>
                    <a:lnTo>
                      <a:pt x="42" y="42"/>
                    </a:lnTo>
                    <a:lnTo>
                      <a:pt x="42" y="60"/>
                    </a:lnTo>
                    <a:lnTo>
                      <a:pt x="42" y="90"/>
                    </a:lnTo>
                    <a:lnTo>
                      <a:pt x="42" y="36"/>
                    </a:lnTo>
                    <a:lnTo>
                      <a:pt x="42" y="96"/>
                    </a:lnTo>
                    <a:lnTo>
                      <a:pt x="42" y="96"/>
                    </a:lnTo>
                    <a:lnTo>
                      <a:pt x="42" y="84"/>
                    </a:lnTo>
                    <a:lnTo>
                      <a:pt x="42" y="72"/>
                    </a:lnTo>
                    <a:lnTo>
                      <a:pt x="42" y="78"/>
                    </a:lnTo>
                    <a:lnTo>
                      <a:pt x="42" y="72"/>
                    </a:lnTo>
                    <a:lnTo>
                      <a:pt x="42" y="72"/>
                    </a:lnTo>
                    <a:lnTo>
                      <a:pt x="42" y="84"/>
                    </a:lnTo>
                    <a:lnTo>
                      <a:pt x="42" y="42"/>
                    </a:lnTo>
                    <a:lnTo>
                      <a:pt x="42" y="72"/>
                    </a:lnTo>
                    <a:lnTo>
                      <a:pt x="42" y="102"/>
                    </a:lnTo>
                    <a:lnTo>
                      <a:pt x="42" y="84"/>
                    </a:lnTo>
                    <a:lnTo>
                      <a:pt x="42" y="84"/>
                    </a:lnTo>
                    <a:lnTo>
                      <a:pt x="42" y="60"/>
                    </a:lnTo>
                    <a:lnTo>
                      <a:pt x="42" y="78"/>
                    </a:lnTo>
                    <a:lnTo>
                      <a:pt x="42" y="84"/>
                    </a:lnTo>
                    <a:lnTo>
                      <a:pt x="42" y="84"/>
                    </a:lnTo>
                    <a:lnTo>
                      <a:pt x="42" y="72"/>
                    </a:lnTo>
                    <a:lnTo>
                      <a:pt x="42" y="48"/>
                    </a:lnTo>
                    <a:lnTo>
                      <a:pt x="42" y="72"/>
                    </a:lnTo>
                    <a:lnTo>
                      <a:pt x="42" y="48"/>
                    </a:lnTo>
                    <a:lnTo>
                      <a:pt x="42" y="78"/>
                    </a:lnTo>
                    <a:lnTo>
                      <a:pt x="42" y="96"/>
                    </a:lnTo>
                    <a:lnTo>
                      <a:pt x="42" y="54"/>
                    </a:lnTo>
                    <a:lnTo>
                      <a:pt x="42" y="78"/>
                    </a:lnTo>
                    <a:lnTo>
                      <a:pt x="42" y="66"/>
                    </a:lnTo>
                    <a:lnTo>
                      <a:pt x="42" y="78"/>
                    </a:lnTo>
                    <a:lnTo>
                      <a:pt x="42" y="84"/>
                    </a:lnTo>
                    <a:lnTo>
                      <a:pt x="42" y="72"/>
                    </a:lnTo>
                    <a:lnTo>
                      <a:pt x="42" y="66"/>
                    </a:lnTo>
                    <a:lnTo>
                      <a:pt x="42" y="36"/>
                    </a:lnTo>
                    <a:lnTo>
                      <a:pt x="42" y="66"/>
                    </a:lnTo>
                    <a:lnTo>
                      <a:pt x="42" y="78"/>
                    </a:lnTo>
                    <a:lnTo>
                      <a:pt x="42" y="72"/>
                    </a:lnTo>
                    <a:lnTo>
                      <a:pt x="42" y="60"/>
                    </a:lnTo>
                    <a:lnTo>
                      <a:pt x="42" y="102"/>
                    </a:lnTo>
                    <a:lnTo>
                      <a:pt x="42" y="78"/>
                    </a:lnTo>
                    <a:lnTo>
                      <a:pt x="42" y="78"/>
                    </a:lnTo>
                    <a:lnTo>
                      <a:pt x="42" y="96"/>
                    </a:lnTo>
                    <a:lnTo>
                      <a:pt x="42" y="60"/>
                    </a:lnTo>
                    <a:lnTo>
                      <a:pt x="42" y="54"/>
                    </a:lnTo>
                    <a:lnTo>
                      <a:pt x="42" y="102"/>
                    </a:lnTo>
                    <a:lnTo>
                      <a:pt x="42" y="54"/>
                    </a:lnTo>
                    <a:lnTo>
                      <a:pt x="42" y="60"/>
                    </a:lnTo>
                    <a:lnTo>
                      <a:pt x="42" y="66"/>
                    </a:lnTo>
                    <a:lnTo>
                      <a:pt x="42" y="102"/>
                    </a:lnTo>
                    <a:lnTo>
                      <a:pt x="42" y="66"/>
                    </a:lnTo>
                    <a:lnTo>
                      <a:pt x="42" y="84"/>
                    </a:lnTo>
                    <a:lnTo>
                      <a:pt x="42" y="90"/>
                    </a:lnTo>
                    <a:lnTo>
                      <a:pt x="42" y="60"/>
                    </a:lnTo>
                    <a:lnTo>
                      <a:pt x="42" y="108"/>
                    </a:lnTo>
                    <a:lnTo>
                      <a:pt x="42" y="36"/>
                    </a:lnTo>
                    <a:lnTo>
                      <a:pt x="42" y="48"/>
                    </a:lnTo>
                    <a:lnTo>
                      <a:pt x="42" y="60"/>
                    </a:lnTo>
                    <a:lnTo>
                      <a:pt x="42" y="60"/>
                    </a:lnTo>
                    <a:lnTo>
                      <a:pt x="42" y="66"/>
                    </a:lnTo>
                    <a:lnTo>
                      <a:pt x="42" y="48"/>
                    </a:lnTo>
                    <a:lnTo>
                      <a:pt x="42" y="72"/>
                    </a:lnTo>
                    <a:lnTo>
                      <a:pt x="42" y="66"/>
                    </a:lnTo>
                    <a:lnTo>
                      <a:pt x="42" y="84"/>
                    </a:lnTo>
                    <a:lnTo>
                      <a:pt x="42" y="72"/>
                    </a:lnTo>
                    <a:lnTo>
                      <a:pt x="42" y="72"/>
                    </a:lnTo>
                    <a:lnTo>
                      <a:pt x="42" y="36"/>
                    </a:lnTo>
                    <a:lnTo>
                      <a:pt x="48" y="90"/>
                    </a:lnTo>
                    <a:lnTo>
                      <a:pt x="48" y="48"/>
                    </a:lnTo>
                    <a:lnTo>
                      <a:pt x="48" y="90"/>
                    </a:lnTo>
                    <a:lnTo>
                      <a:pt x="48" y="66"/>
                    </a:lnTo>
                    <a:lnTo>
                      <a:pt x="48" y="96"/>
                    </a:lnTo>
                    <a:lnTo>
                      <a:pt x="48" y="84"/>
                    </a:lnTo>
                    <a:lnTo>
                      <a:pt x="48" y="42"/>
                    </a:lnTo>
                    <a:lnTo>
                      <a:pt x="48" y="66"/>
                    </a:lnTo>
                    <a:lnTo>
                      <a:pt x="48" y="96"/>
                    </a:lnTo>
                    <a:lnTo>
                      <a:pt x="48" y="66"/>
                    </a:lnTo>
                    <a:lnTo>
                      <a:pt x="48" y="72"/>
                    </a:lnTo>
                    <a:lnTo>
                      <a:pt x="48" y="90"/>
                    </a:lnTo>
                    <a:lnTo>
                      <a:pt x="48" y="84"/>
                    </a:lnTo>
                    <a:lnTo>
                      <a:pt x="48" y="108"/>
                    </a:lnTo>
                    <a:lnTo>
                      <a:pt x="48" y="66"/>
                    </a:lnTo>
                    <a:lnTo>
                      <a:pt x="48" y="90"/>
                    </a:lnTo>
                    <a:lnTo>
                      <a:pt x="48" y="108"/>
                    </a:lnTo>
                    <a:lnTo>
                      <a:pt x="48" y="60"/>
                    </a:lnTo>
                    <a:lnTo>
                      <a:pt x="48" y="84"/>
                    </a:lnTo>
                    <a:lnTo>
                      <a:pt x="48" y="72"/>
                    </a:lnTo>
                    <a:lnTo>
                      <a:pt x="48" y="36"/>
                    </a:lnTo>
                    <a:lnTo>
                      <a:pt x="48" y="66"/>
                    </a:lnTo>
                    <a:lnTo>
                      <a:pt x="48" y="72"/>
                    </a:lnTo>
                    <a:lnTo>
                      <a:pt x="48" y="84"/>
                    </a:lnTo>
                    <a:lnTo>
                      <a:pt x="48" y="78"/>
                    </a:lnTo>
                    <a:lnTo>
                      <a:pt x="48" y="36"/>
                    </a:lnTo>
                    <a:lnTo>
                      <a:pt x="48" y="48"/>
                    </a:lnTo>
                    <a:lnTo>
                      <a:pt x="48" y="96"/>
                    </a:lnTo>
                    <a:lnTo>
                      <a:pt x="48" y="72"/>
                    </a:lnTo>
                    <a:lnTo>
                      <a:pt x="48" y="48"/>
                    </a:lnTo>
                    <a:lnTo>
                      <a:pt x="48" y="96"/>
                    </a:lnTo>
                    <a:lnTo>
                      <a:pt x="48" y="90"/>
                    </a:lnTo>
                    <a:lnTo>
                      <a:pt x="48" y="48"/>
                    </a:lnTo>
                    <a:lnTo>
                      <a:pt x="48" y="78"/>
                    </a:lnTo>
                    <a:lnTo>
                      <a:pt x="48" y="96"/>
                    </a:lnTo>
                    <a:lnTo>
                      <a:pt x="48" y="108"/>
                    </a:lnTo>
                    <a:lnTo>
                      <a:pt x="48" y="108"/>
                    </a:lnTo>
                    <a:lnTo>
                      <a:pt x="48" y="78"/>
                    </a:lnTo>
                    <a:lnTo>
                      <a:pt x="48" y="72"/>
                    </a:lnTo>
                    <a:lnTo>
                      <a:pt x="48" y="42"/>
                    </a:lnTo>
                    <a:lnTo>
                      <a:pt x="48" y="72"/>
                    </a:lnTo>
                    <a:lnTo>
                      <a:pt x="48" y="78"/>
                    </a:lnTo>
                    <a:lnTo>
                      <a:pt x="48" y="60"/>
                    </a:lnTo>
                    <a:lnTo>
                      <a:pt x="48" y="54"/>
                    </a:lnTo>
                    <a:lnTo>
                      <a:pt x="48" y="60"/>
                    </a:lnTo>
                    <a:lnTo>
                      <a:pt x="48" y="78"/>
                    </a:lnTo>
                    <a:lnTo>
                      <a:pt x="48" y="90"/>
                    </a:lnTo>
                    <a:lnTo>
                      <a:pt x="48" y="30"/>
                    </a:lnTo>
                    <a:lnTo>
                      <a:pt x="48" y="66"/>
                    </a:lnTo>
                    <a:lnTo>
                      <a:pt x="48" y="78"/>
                    </a:lnTo>
                    <a:lnTo>
                      <a:pt x="48" y="84"/>
                    </a:lnTo>
                    <a:lnTo>
                      <a:pt x="48" y="54"/>
                    </a:lnTo>
                    <a:lnTo>
                      <a:pt x="48" y="90"/>
                    </a:lnTo>
                    <a:lnTo>
                      <a:pt x="48" y="66"/>
                    </a:lnTo>
                    <a:lnTo>
                      <a:pt x="48" y="114"/>
                    </a:lnTo>
                    <a:lnTo>
                      <a:pt x="48" y="48"/>
                    </a:lnTo>
                    <a:lnTo>
                      <a:pt x="48" y="84"/>
                    </a:lnTo>
                    <a:lnTo>
                      <a:pt x="48" y="72"/>
                    </a:lnTo>
                    <a:lnTo>
                      <a:pt x="48" y="60"/>
                    </a:lnTo>
                    <a:lnTo>
                      <a:pt x="48" y="78"/>
                    </a:lnTo>
                    <a:lnTo>
                      <a:pt x="48" y="96"/>
                    </a:lnTo>
                    <a:lnTo>
                      <a:pt x="48" y="72"/>
                    </a:lnTo>
                    <a:lnTo>
                      <a:pt x="48" y="84"/>
                    </a:lnTo>
                    <a:lnTo>
                      <a:pt x="48" y="96"/>
                    </a:lnTo>
                    <a:lnTo>
                      <a:pt x="48" y="72"/>
                    </a:lnTo>
                    <a:lnTo>
                      <a:pt x="48" y="42"/>
                    </a:lnTo>
                    <a:lnTo>
                      <a:pt x="48" y="78"/>
                    </a:lnTo>
                    <a:lnTo>
                      <a:pt x="48" y="90"/>
                    </a:lnTo>
                    <a:lnTo>
                      <a:pt x="48" y="96"/>
                    </a:lnTo>
                    <a:lnTo>
                      <a:pt x="48" y="96"/>
                    </a:lnTo>
                    <a:lnTo>
                      <a:pt x="48" y="90"/>
                    </a:lnTo>
                    <a:lnTo>
                      <a:pt x="48" y="60"/>
                    </a:lnTo>
                    <a:lnTo>
                      <a:pt x="48" y="72"/>
                    </a:lnTo>
                    <a:lnTo>
                      <a:pt x="48" y="102"/>
                    </a:lnTo>
                    <a:lnTo>
                      <a:pt x="48" y="72"/>
                    </a:lnTo>
                    <a:lnTo>
                      <a:pt x="48" y="96"/>
                    </a:lnTo>
                    <a:lnTo>
                      <a:pt x="48" y="72"/>
                    </a:lnTo>
                    <a:lnTo>
                      <a:pt x="48" y="60"/>
                    </a:lnTo>
                    <a:lnTo>
                      <a:pt x="48" y="60"/>
                    </a:lnTo>
                    <a:lnTo>
                      <a:pt x="48" y="72"/>
                    </a:lnTo>
                    <a:lnTo>
                      <a:pt x="48" y="54"/>
                    </a:lnTo>
                    <a:lnTo>
                      <a:pt x="48" y="48"/>
                    </a:lnTo>
                    <a:lnTo>
                      <a:pt x="48" y="66"/>
                    </a:lnTo>
                    <a:lnTo>
                      <a:pt x="48" y="60"/>
                    </a:lnTo>
                    <a:lnTo>
                      <a:pt x="48" y="96"/>
                    </a:lnTo>
                    <a:lnTo>
                      <a:pt x="48" y="66"/>
                    </a:lnTo>
                    <a:lnTo>
                      <a:pt x="48" y="108"/>
                    </a:lnTo>
                    <a:lnTo>
                      <a:pt x="48" y="66"/>
                    </a:lnTo>
                    <a:lnTo>
                      <a:pt x="48" y="54"/>
                    </a:lnTo>
                    <a:lnTo>
                      <a:pt x="48" y="72"/>
                    </a:lnTo>
                    <a:lnTo>
                      <a:pt x="48" y="18"/>
                    </a:lnTo>
                    <a:lnTo>
                      <a:pt x="48" y="102"/>
                    </a:lnTo>
                    <a:lnTo>
                      <a:pt x="48" y="48"/>
                    </a:lnTo>
                    <a:lnTo>
                      <a:pt x="48" y="96"/>
                    </a:lnTo>
                    <a:lnTo>
                      <a:pt x="48" y="42"/>
                    </a:lnTo>
                    <a:lnTo>
                      <a:pt x="48" y="60"/>
                    </a:lnTo>
                    <a:lnTo>
                      <a:pt x="48" y="114"/>
                    </a:lnTo>
                    <a:lnTo>
                      <a:pt x="48" y="60"/>
                    </a:lnTo>
                    <a:lnTo>
                      <a:pt x="48" y="66"/>
                    </a:lnTo>
                    <a:lnTo>
                      <a:pt x="48" y="96"/>
                    </a:lnTo>
                    <a:lnTo>
                      <a:pt x="48" y="24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60"/>
                    </a:lnTo>
                    <a:lnTo>
                      <a:pt x="54" y="54"/>
                    </a:lnTo>
                    <a:lnTo>
                      <a:pt x="54" y="48"/>
                    </a:lnTo>
                    <a:lnTo>
                      <a:pt x="54" y="66"/>
                    </a:lnTo>
                    <a:lnTo>
                      <a:pt x="54" y="84"/>
                    </a:lnTo>
                    <a:lnTo>
                      <a:pt x="54" y="102"/>
                    </a:lnTo>
                    <a:lnTo>
                      <a:pt x="54" y="36"/>
                    </a:lnTo>
                    <a:lnTo>
                      <a:pt x="54" y="54"/>
                    </a:lnTo>
                    <a:lnTo>
                      <a:pt x="54" y="96"/>
                    </a:lnTo>
                    <a:lnTo>
                      <a:pt x="54" y="54"/>
                    </a:lnTo>
                    <a:lnTo>
                      <a:pt x="54" y="42"/>
                    </a:lnTo>
                    <a:lnTo>
                      <a:pt x="54" y="66"/>
                    </a:lnTo>
                    <a:lnTo>
                      <a:pt x="54" y="72"/>
                    </a:lnTo>
                    <a:lnTo>
                      <a:pt x="54" y="72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54" y="96"/>
                    </a:lnTo>
                    <a:lnTo>
                      <a:pt x="54" y="102"/>
                    </a:lnTo>
                    <a:lnTo>
                      <a:pt x="54" y="78"/>
                    </a:lnTo>
                    <a:lnTo>
                      <a:pt x="54" y="66"/>
                    </a:lnTo>
                    <a:lnTo>
                      <a:pt x="54" y="60"/>
                    </a:lnTo>
                    <a:lnTo>
                      <a:pt x="54" y="48"/>
                    </a:lnTo>
                    <a:lnTo>
                      <a:pt x="54" y="108"/>
                    </a:lnTo>
                    <a:lnTo>
                      <a:pt x="54" y="54"/>
                    </a:lnTo>
                    <a:lnTo>
                      <a:pt x="54" y="78"/>
                    </a:lnTo>
                    <a:lnTo>
                      <a:pt x="54" y="72"/>
                    </a:lnTo>
                    <a:lnTo>
                      <a:pt x="54" y="66"/>
                    </a:lnTo>
                    <a:lnTo>
                      <a:pt x="54" y="66"/>
                    </a:lnTo>
                    <a:lnTo>
                      <a:pt x="54" y="78"/>
                    </a:lnTo>
                    <a:lnTo>
                      <a:pt x="54" y="72"/>
                    </a:lnTo>
                    <a:lnTo>
                      <a:pt x="54" y="78"/>
                    </a:lnTo>
                    <a:lnTo>
                      <a:pt x="54" y="48"/>
                    </a:lnTo>
                    <a:lnTo>
                      <a:pt x="54" y="90"/>
                    </a:lnTo>
                    <a:lnTo>
                      <a:pt x="54" y="90"/>
                    </a:lnTo>
                    <a:lnTo>
                      <a:pt x="54" y="90"/>
                    </a:lnTo>
                    <a:lnTo>
                      <a:pt x="54" y="66"/>
                    </a:lnTo>
                    <a:lnTo>
                      <a:pt x="54" y="66"/>
                    </a:lnTo>
                    <a:lnTo>
                      <a:pt x="54" y="78"/>
                    </a:lnTo>
                    <a:lnTo>
                      <a:pt x="54" y="84"/>
                    </a:lnTo>
                    <a:lnTo>
                      <a:pt x="54" y="84"/>
                    </a:lnTo>
                    <a:lnTo>
                      <a:pt x="54" y="42"/>
                    </a:lnTo>
                    <a:lnTo>
                      <a:pt x="54" y="54"/>
                    </a:lnTo>
                    <a:lnTo>
                      <a:pt x="54" y="114"/>
                    </a:lnTo>
                    <a:lnTo>
                      <a:pt x="54" y="54"/>
                    </a:lnTo>
                    <a:lnTo>
                      <a:pt x="54" y="72"/>
                    </a:lnTo>
                    <a:lnTo>
                      <a:pt x="54" y="54"/>
                    </a:lnTo>
                    <a:lnTo>
                      <a:pt x="54" y="60"/>
                    </a:lnTo>
                    <a:lnTo>
                      <a:pt x="54" y="42"/>
                    </a:lnTo>
                    <a:lnTo>
                      <a:pt x="54" y="54"/>
                    </a:lnTo>
                    <a:lnTo>
                      <a:pt x="54" y="90"/>
                    </a:lnTo>
                    <a:lnTo>
                      <a:pt x="54" y="84"/>
                    </a:lnTo>
                    <a:lnTo>
                      <a:pt x="54" y="66"/>
                    </a:lnTo>
                    <a:lnTo>
                      <a:pt x="54" y="66"/>
                    </a:lnTo>
                    <a:lnTo>
                      <a:pt x="54" y="54"/>
                    </a:lnTo>
                    <a:lnTo>
                      <a:pt x="54" y="36"/>
                    </a:lnTo>
                    <a:lnTo>
                      <a:pt x="54" y="60"/>
                    </a:lnTo>
                    <a:lnTo>
                      <a:pt x="54" y="84"/>
                    </a:lnTo>
                    <a:lnTo>
                      <a:pt x="54" y="54"/>
                    </a:lnTo>
                    <a:lnTo>
                      <a:pt x="54" y="54"/>
                    </a:lnTo>
                    <a:lnTo>
                      <a:pt x="54" y="60"/>
                    </a:lnTo>
                    <a:lnTo>
                      <a:pt x="54" y="66"/>
                    </a:lnTo>
                    <a:lnTo>
                      <a:pt x="54" y="96"/>
                    </a:lnTo>
                    <a:lnTo>
                      <a:pt x="54" y="72"/>
                    </a:lnTo>
                    <a:lnTo>
                      <a:pt x="54" y="66"/>
                    </a:lnTo>
                    <a:lnTo>
                      <a:pt x="54" y="78"/>
                    </a:lnTo>
                    <a:lnTo>
                      <a:pt x="54" y="90"/>
                    </a:lnTo>
                    <a:lnTo>
                      <a:pt x="54" y="60"/>
                    </a:lnTo>
                    <a:lnTo>
                      <a:pt x="54" y="90"/>
                    </a:lnTo>
                    <a:lnTo>
                      <a:pt x="54" y="78"/>
                    </a:lnTo>
                    <a:lnTo>
                      <a:pt x="54" y="72"/>
                    </a:lnTo>
                    <a:lnTo>
                      <a:pt x="54" y="102"/>
                    </a:lnTo>
                    <a:lnTo>
                      <a:pt x="54" y="72"/>
                    </a:lnTo>
                    <a:lnTo>
                      <a:pt x="54" y="90"/>
                    </a:lnTo>
                    <a:lnTo>
                      <a:pt x="54" y="60"/>
                    </a:lnTo>
                    <a:lnTo>
                      <a:pt x="54" y="78"/>
                    </a:lnTo>
                    <a:lnTo>
                      <a:pt x="54" y="90"/>
                    </a:lnTo>
                    <a:lnTo>
                      <a:pt x="54" y="102"/>
                    </a:lnTo>
                    <a:lnTo>
                      <a:pt x="54" y="84"/>
                    </a:lnTo>
                    <a:lnTo>
                      <a:pt x="54" y="60"/>
                    </a:lnTo>
                    <a:lnTo>
                      <a:pt x="54" y="84"/>
                    </a:lnTo>
                    <a:lnTo>
                      <a:pt x="54" y="72"/>
                    </a:lnTo>
                    <a:lnTo>
                      <a:pt x="54" y="72"/>
                    </a:lnTo>
                    <a:lnTo>
                      <a:pt x="54" y="96"/>
                    </a:lnTo>
                    <a:lnTo>
                      <a:pt x="54" y="84"/>
                    </a:lnTo>
                    <a:lnTo>
                      <a:pt x="54" y="84"/>
                    </a:lnTo>
                    <a:lnTo>
                      <a:pt x="54" y="72"/>
                    </a:lnTo>
                    <a:lnTo>
                      <a:pt x="54" y="72"/>
                    </a:lnTo>
                    <a:lnTo>
                      <a:pt x="54" y="78"/>
                    </a:lnTo>
                    <a:lnTo>
                      <a:pt x="54" y="72"/>
                    </a:lnTo>
                    <a:lnTo>
                      <a:pt x="54" y="54"/>
                    </a:lnTo>
                    <a:lnTo>
                      <a:pt x="54" y="42"/>
                    </a:lnTo>
                    <a:lnTo>
                      <a:pt x="54" y="42"/>
                    </a:lnTo>
                    <a:lnTo>
                      <a:pt x="54" y="54"/>
                    </a:lnTo>
                    <a:lnTo>
                      <a:pt x="54" y="78"/>
                    </a:lnTo>
                    <a:lnTo>
                      <a:pt x="54" y="60"/>
                    </a:lnTo>
                    <a:lnTo>
                      <a:pt x="54" y="90"/>
                    </a:lnTo>
                    <a:lnTo>
                      <a:pt x="54" y="54"/>
                    </a:lnTo>
                    <a:lnTo>
                      <a:pt x="54" y="54"/>
                    </a:lnTo>
                    <a:lnTo>
                      <a:pt x="54" y="96"/>
                    </a:lnTo>
                    <a:lnTo>
                      <a:pt x="54" y="72"/>
                    </a:lnTo>
                    <a:lnTo>
                      <a:pt x="54" y="60"/>
                    </a:lnTo>
                    <a:lnTo>
                      <a:pt x="60" y="78"/>
                    </a:lnTo>
                    <a:lnTo>
                      <a:pt x="60" y="66"/>
                    </a:lnTo>
                    <a:lnTo>
                      <a:pt x="60" y="54"/>
                    </a:lnTo>
                    <a:lnTo>
                      <a:pt x="60" y="72"/>
                    </a:lnTo>
                    <a:lnTo>
                      <a:pt x="60" y="84"/>
                    </a:lnTo>
                    <a:lnTo>
                      <a:pt x="60" y="60"/>
                    </a:lnTo>
                    <a:lnTo>
                      <a:pt x="60" y="60"/>
                    </a:lnTo>
                    <a:lnTo>
                      <a:pt x="60" y="84"/>
                    </a:lnTo>
                    <a:lnTo>
                      <a:pt x="60" y="36"/>
                    </a:lnTo>
                    <a:lnTo>
                      <a:pt x="60" y="66"/>
                    </a:lnTo>
                    <a:lnTo>
                      <a:pt x="60" y="30"/>
                    </a:lnTo>
                    <a:lnTo>
                      <a:pt x="60" y="96"/>
                    </a:lnTo>
                    <a:lnTo>
                      <a:pt x="60" y="102"/>
                    </a:lnTo>
                    <a:lnTo>
                      <a:pt x="60" y="78"/>
                    </a:lnTo>
                    <a:lnTo>
                      <a:pt x="60" y="60"/>
                    </a:lnTo>
                    <a:lnTo>
                      <a:pt x="60" y="78"/>
                    </a:lnTo>
                    <a:lnTo>
                      <a:pt x="60" y="66"/>
                    </a:lnTo>
                    <a:lnTo>
                      <a:pt x="60" y="60"/>
                    </a:lnTo>
                    <a:lnTo>
                      <a:pt x="60" y="48"/>
                    </a:lnTo>
                    <a:lnTo>
                      <a:pt x="60" y="96"/>
                    </a:lnTo>
                    <a:lnTo>
                      <a:pt x="60" y="66"/>
                    </a:lnTo>
                    <a:lnTo>
                      <a:pt x="60" y="60"/>
                    </a:lnTo>
                    <a:lnTo>
                      <a:pt x="60" y="54"/>
                    </a:lnTo>
                    <a:lnTo>
                      <a:pt x="60" y="72"/>
                    </a:lnTo>
                    <a:lnTo>
                      <a:pt x="60" y="90"/>
                    </a:lnTo>
                    <a:lnTo>
                      <a:pt x="60" y="108"/>
                    </a:lnTo>
                    <a:lnTo>
                      <a:pt x="60" y="60"/>
                    </a:lnTo>
                    <a:lnTo>
                      <a:pt x="60" y="84"/>
                    </a:lnTo>
                    <a:lnTo>
                      <a:pt x="60" y="96"/>
                    </a:lnTo>
                    <a:lnTo>
                      <a:pt x="60" y="72"/>
                    </a:lnTo>
                    <a:lnTo>
                      <a:pt x="60" y="42"/>
                    </a:lnTo>
                    <a:lnTo>
                      <a:pt x="60" y="36"/>
                    </a:lnTo>
                    <a:lnTo>
                      <a:pt x="60" y="84"/>
                    </a:lnTo>
                    <a:lnTo>
                      <a:pt x="60" y="66"/>
                    </a:lnTo>
                    <a:lnTo>
                      <a:pt x="60" y="78"/>
                    </a:lnTo>
                    <a:lnTo>
                      <a:pt x="60" y="102"/>
                    </a:lnTo>
                    <a:lnTo>
                      <a:pt x="60" y="84"/>
                    </a:lnTo>
                    <a:lnTo>
                      <a:pt x="60" y="66"/>
                    </a:lnTo>
                    <a:lnTo>
                      <a:pt x="60" y="84"/>
                    </a:lnTo>
                    <a:lnTo>
                      <a:pt x="60" y="48"/>
                    </a:lnTo>
                    <a:lnTo>
                      <a:pt x="60" y="60"/>
                    </a:lnTo>
                    <a:lnTo>
                      <a:pt x="60" y="120"/>
                    </a:lnTo>
                    <a:lnTo>
                      <a:pt x="60" y="78"/>
                    </a:lnTo>
                    <a:lnTo>
                      <a:pt x="60" y="90"/>
                    </a:lnTo>
                    <a:lnTo>
                      <a:pt x="60" y="54"/>
                    </a:lnTo>
                    <a:lnTo>
                      <a:pt x="60" y="66"/>
                    </a:lnTo>
                    <a:lnTo>
                      <a:pt x="60" y="72"/>
                    </a:lnTo>
                    <a:lnTo>
                      <a:pt x="60" y="72"/>
                    </a:lnTo>
                    <a:lnTo>
                      <a:pt x="60" y="72"/>
                    </a:lnTo>
                    <a:lnTo>
                      <a:pt x="60" y="84"/>
                    </a:lnTo>
                    <a:lnTo>
                      <a:pt x="60" y="66"/>
                    </a:lnTo>
                    <a:lnTo>
                      <a:pt x="60" y="78"/>
                    </a:lnTo>
                    <a:lnTo>
                      <a:pt x="60" y="66"/>
                    </a:lnTo>
                    <a:lnTo>
                      <a:pt x="60" y="36"/>
                    </a:lnTo>
                    <a:lnTo>
                      <a:pt x="60" y="54"/>
                    </a:lnTo>
                    <a:lnTo>
                      <a:pt x="60" y="78"/>
                    </a:lnTo>
                    <a:lnTo>
                      <a:pt x="60" y="54"/>
                    </a:lnTo>
                    <a:lnTo>
                      <a:pt x="60" y="90"/>
                    </a:lnTo>
                    <a:lnTo>
                      <a:pt x="60" y="42"/>
                    </a:lnTo>
                    <a:lnTo>
                      <a:pt x="60" y="60"/>
                    </a:lnTo>
                    <a:lnTo>
                      <a:pt x="60" y="84"/>
                    </a:lnTo>
                    <a:lnTo>
                      <a:pt x="60" y="24"/>
                    </a:lnTo>
                    <a:lnTo>
                      <a:pt x="60" y="102"/>
                    </a:lnTo>
                    <a:lnTo>
                      <a:pt x="60" y="42"/>
                    </a:lnTo>
                    <a:lnTo>
                      <a:pt x="60" y="36"/>
                    </a:lnTo>
                    <a:lnTo>
                      <a:pt x="60" y="36"/>
                    </a:lnTo>
                    <a:lnTo>
                      <a:pt x="60" y="42"/>
                    </a:lnTo>
                    <a:lnTo>
                      <a:pt x="60" y="48"/>
                    </a:lnTo>
                    <a:lnTo>
                      <a:pt x="60" y="48"/>
                    </a:lnTo>
                    <a:lnTo>
                      <a:pt x="60" y="60"/>
                    </a:lnTo>
                    <a:lnTo>
                      <a:pt x="60" y="48"/>
                    </a:lnTo>
                    <a:lnTo>
                      <a:pt x="60" y="60"/>
                    </a:lnTo>
                    <a:lnTo>
                      <a:pt x="60" y="72"/>
                    </a:lnTo>
                    <a:lnTo>
                      <a:pt x="60" y="78"/>
                    </a:lnTo>
                    <a:lnTo>
                      <a:pt x="60" y="60"/>
                    </a:lnTo>
                    <a:lnTo>
                      <a:pt x="60" y="54"/>
                    </a:lnTo>
                    <a:lnTo>
                      <a:pt x="60" y="48"/>
                    </a:lnTo>
                    <a:lnTo>
                      <a:pt x="60" y="42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64"/>
              <p:cNvSpPr>
                <a:spLocks/>
              </p:cNvSpPr>
              <p:nvPr/>
            </p:nvSpPr>
            <p:spPr bwMode="auto">
              <a:xfrm>
                <a:off x="6175375" y="7974013"/>
                <a:ext cx="95250" cy="200025"/>
              </a:xfrm>
              <a:custGeom>
                <a:avLst/>
                <a:gdLst>
                  <a:gd name="T0" fmla="*/ 0 w 60"/>
                  <a:gd name="T1" fmla="*/ 78 h 126"/>
                  <a:gd name="T2" fmla="*/ 6 w 60"/>
                  <a:gd name="T3" fmla="*/ 48 h 126"/>
                  <a:gd name="T4" fmla="*/ 6 w 60"/>
                  <a:gd name="T5" fmla="*/ 6 h 126"/>
                  <a:gd name="T6" fmla="*/ 6 w 60"/>
                  <a:gd name="T7" fmla="*/ 78 h 126"/>
                  <a:gd name="T8" fmla="*/ 6 w 60"/>
                  <a:gd name="T9" fmla="*/ 66 h 126"/>
                  <a:gd name="T10" fmla="*/ 6 w 60"/>
                  <a:gd name="T11" fmla="*/ 60 h 126"/>
                  <a:gd name="T12" fmla="*/ 6 w 60"/>
                  <a:gd name="T13" fmla="*/ 72 h 126"/>
                  <a:gd name="T14" fmla="*/ 6 w 60"/>
                  <a:gd name="T15" fmla="*/ 36 h 126"/>
                  <a:gd name="T16" fmla="*/ 12 w 60"/>
                  <a:gd name="T17" fmla="*/ 54 h 126"/>
                  <a:gd name="T18" fmla="*/ 12 w 60"/>
                  <a:gd name="T19" fmla="*/ 48 h 126"/>
                  <a:gd name="T20" fmla="*/ 12 w 60"/>
                  <a:gd name="T21" fmla="*/ 54 h 126"/>
                  <a:gd name="T22" fmla="*/ 12 w 60"/>
                  <a:gd name="T23" fmla="*/ 90 h 126"/>
                  <a:gd name="T24" fmla="*/ 12 w 60"/>
                  <a:gd name="T25" fmla="*/ 36 h 126"/>
                  <a:gd name="T26" fmla="*/ 12 w 60"/>
                  <a:gd name="T27" fmla="*/ 90 h 126"/>
                  <a:gd name="T28" fmla="*/ 18 w 60"/>
                  <a:gd name="T29" fmla="*/ 66 h 126"/>
                  <a:gd name="T30" fmla="*/ 18 w 60"/>
                  <a:gd name="T31" fmla="*/ 66 h 126"/>
                  <a:gd name="T32" fmla="*/ 18 w 60"/>
                  <a:gd name="T33" fmla="*/ 60 h 126"/>
                  <a:gd name="T34" fmla="*/ 18 w 60"/>
                  <a:gd name="T35" fmla="*/ 54 h 126"/>
                  <a:gd name="T36" fmla="*/ 18 w 60"/>
                  <a:gd name="T37" fmla="*/ 72 h 126"/>
                  <a:gd name="T38" fmla="*/ 18 w 60"/>
                  <a:gd name="T39" fmla="*/ 60 h 126"/>
                  <a:gd name="T40" fmla="*/ 24 w 60"/>
                  <a:gd name="T41" fmla="*/ 36 h 126"/>
                  <a:gd name="T42" fmla="*/ 24 w 60"/>
                  <a:gd name="T43" fmla="*/ 54 h 126"/>
                  <a:gd name="T44" fmla="*/ 24 w 60"/>
                  <a:gd name="T45" fmla="*/ 36 h 126"/>
                  <a:gd name="T46" fmla="*/ 24 w 60"/>
                  <a:gd name="T47" fmla="*/ 60 h 126"/>
                  <a:gd name="T48" fmla="*/ 24 w 60"/>
                  <a:gd name="T49" fmla="*/ 24 h 126"/>
                  <a:gd name="T50" fmla="*/ 24 w 60"/>
                  <a:gd name="T51" fmla="*/ 42 h 126"/>
                  <a:gd name="T52" fmla="*/ 24 w 60"/>
                  <a:gd name="T53" fmla="*/ 72 h 126"/>
                  <a:gd name="T54" fmla="*/ 30 w 60"/>
                  <a:gd name="T55" fmla="*/ 84 h 126"/>
                  <a:gd name="T56" fmla="*/ 30 w 60"/>
                  <a:gd name="T57" fmla="*/ 54 h 126"/>
                  <a:gd name="T58" fmla="*/ 30 w 60"/>
                  <a:gd name="T59" fmla="*/ 30 h 126"/>
                  <a:gd name="T60" fmla="*/ 30 w 60"/>
                  <a:gd name="T61" fmla="*/ 60 h 126"/>
                  <a:gd name="T62" fmla="*/ 30 w 60"/>
                  <a:gd name="T63" fmla="*/ 102 h 126"/>
                  <a:gd name="T64" fmla="*/ 30 w 60"/>
                  <a:gd name="T65" fmla="*/ 48 h 126"/>
                  <a:gd name="T66" fmla="*/ 36 w 60"/>
                  <a:gd name="T67" fmla="*/ 12 h 126"/>
                  <a:gd name="T68" fmla="*/ 36 w 60"/>
                  <a:gd name="T69" fmla="*/ 48 h 126"/>
                  <a:gd name="T70" fmla="*/ 36 w 60"/>
                  <a:gd name="T71" fmla="*/ 30 h 126"/>
                  <a:gd name="T72" fmla="*/ 36 w 60"/>
                  <a:gd name="T73" fmla="*/ 54 h 126"/>
                  <a:gd name="T74" fmla="*/ 36 w 60"/>
                  <a:gd name="T75" fmla="*/ 96 h 126"/>
                  <a:gd name="T76" fmla="*/ 36 w 60"/>
                  <a:gd name="T77" fmla="*/ 42 h 126"/>
                  <a:gd name="T78" fmla="*/ 42 w 60"/>
                  <a:gd name="T79" fmla="*/ 36 h 126"/>
                  <a:gd name="T80" fmla="*/ 42 w 60"/>
                  <a:gd name="T81" fmla="*/ 78 h 126"/>
                  <a:gd name="T82" fmla="*/ 42 w 60"/>
                  <a:gd name="T83" fmla="*/ 72 h 126"/>
                  <a:gd name="T84" fmla="*/ 42 w 60"/>
                  <a:gd name="T85" fmla="*/ 72 h 126"/>
                  <a:gd name="T86" fmla="*/ 42 w 60"/>
                  <a:gd name="T87" fmla="*/ 66 h 126"/>
                  <a:gd name="T88" fmla="*/ 42 w 60"/>
                  <a:gd name="T89" fmla="*/ 78 h 126"/>
                  <a:gd name="T90" fmla="*/ 42 w 60"/>
                  <a:gd name="T91" fmla="*/ 30 h 126"/>
                  <a:gd name="T92" fmla="*/ 48 w 60"/>
                  <a:gd name="T93" fmla="*/ 36 h 126"/>
                  <a:gd name="T94" fmla="*/ 48 w 60"/>
                  <a:gd name="T95" fmla="*/ 24 h 126"/>
                  <a:gd name="T96" fmla="*/ 48 w 60"/>
                  <a:gd name="T97" fmla="*/ 36 h 126"/>
                  <a:gd name="T98" fmla="*/ 48 w 60"/>
                  <a:gd name="T99" fmla="*/ 42 h 126"/>
                  <a:gd name="T100" fmla="*/ 48 w 60"/>
                  <a:gd name="T101" fmla="*/ 60 h 126"/>
                  <a:gd name="T102" fmla="*/ 48 w 60"/>
                  <a:gd name="T103" fmla="*/ 60 h 126"/>
                  <a:gd name="T104" fmla="*/ 54 w 60"/>
                  <a:gd name="T105" fmla="*/ 36 h 126"/>
                  <a:gd name="T106" fmla="*/ 54 w 60"/>
                  <a:gd name="T107" fmla="*/ 66 h 126"/>
                  <a:gd name="T108" fmla="*/ 54 w 60"/>
                  <a:gd name="T109" fmla="*/ 66 h 126"/>
                  <a:gd name="T110" fmla="*/ 54 w 60"/>
                  <a:gd name="T111" fmla="*/ 114 h 126"/>
                  <a:gd name="T112" fmla="*/ 54 w 60"/>
                  <a:gd name="T113" fmla="*/ 66 h 126"/>
                  <a:gd name="T114" fmla="*/ 54 w 60"/>
                  <a:gd name="T115" fmla="*/ 60 h 126"/>
                  <a:gd name="T116" fmla="*/ 54 w 60"/>
                  <a:gd name="T117" fmla="*/ 66 h 126"/>
                  <a:gd name="T118" fmla="*/ 60 w 60"/>
                  <a:gd name="T119" fmla="*/ 78 h 126"/>
                  <a:gd name="T120" fmla="*/ 60 w 60"/>
                  <a:gd name="T121" fmla="*/ 36 h 126"/>
                  <a:gd name="T122" fmla="*/ 60 w 60"/>
                  <a:gd name="T123" fmla="*/ 72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0" h="126">
                    <a:moveTo>
                      <a:pt x="0" y="30"/>
                    </a:moveTo>
                    <a:lnTo>
                      <a:pt x="0" y="66"/>
                    </a:lnTo>
                    <a:lnTo>
                      <a:pt x="0" y="66"/>
                    </a:lnTo>
                    <a:lnTo>
                      <a:pt x="0" y="72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0" y="78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0" y="48"/>
                    </a:lnTo>
                    <a:lnTo>
                      <a:pt x="0" y="30"/>
                    </a:lnTo>
                    <a:lnTo>
                      <a:pt x="0" y="48"/>
                    </a:lnTo>
                    <a:lnTo>
                      <a:pt x="0" y="54"/>
                    </a:lnTo>
                    <a:lnTo>
                      <a:pt x="0" y="42"/>
                    </a:lnTo>
                    <a:lnTo>
                      <a:pt x="0" y="60"/>
                    </a:lnTo>
                    <a:lnTo>
                      <a:pt x="0" y="78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48"/>
                    </a:lnTo>
                    <a:lnTo>
                      <a:pt x="0" y="60"/>
                    </a:lnTo>
                    <a:lnTo>
                      <a:pt x="0" y="84"/>
                    </a:lnTo>
                    <a:lnTo>
                      <a:pt x="0" y="54"/>
                    </a:lnTo>
                    <a:lnTo>
                      <a:pt x="0" y="72"/>
                    </a:lnTo>
                    <a:lnTo>
                      <a:pt x="0" y="30"/>
                    </a:lnTo>
                    <a:lnTo>
                      <a:pt x="0" y="18"/>
                    </a:lnTo>
                    <a:lnTo>
                      <a:pt x="0" y="30"/>
                    </a:lnTo>
                    <a:lnTo>
                      <a:pt x="6" y="60"/>
                    </a:lnTo>
                    <a:lnTo>
                      <a:pt x="6" y="66"/>
                    </a:lnTo>
                    <a:lnTo>
                      <a:pt x="6" y="90"/>
                    </a:lnTo>
                    <a:lnTo>
                      <a:pt x="6" y="30"/>
                    </a:lnTo>
                    <a:lnTo>
                      <a:pt x="6" y="48"/>
                    </a:lnTo>
                    <a:lnTo>
                      <a:pt x="6" y="48"/>
                    </a:lnTo>
                    <a:lnTo>
                      <a:pt x="6" y="90"/>
                    </a:lnTo>
                    <a:lnTo>
                      <a:pt x="6" y="48"/>
                    </a:lnTo>
                    <a:lnTo>
                      <a:pt x="6" y="48"/>
                    </a:lnTo>
                    <a:lnTo>
                      <a:pt x="6" y="48"/>
                    </a:lnTo>
                    <a:lnTo>
                      <a:pt x="6" y="96"/>
                    </a:lnTo>
                    <a:lnTo>
                      <a:pt x="6" y="120"/>
                    </a:lnTo>
                    <a:lnTo>
                      <a:pt x="6" y="60"/>
                    </a:lnTo>
                    <a:lnTo>
                      <a:pt x="6" y="48"/>
                    </a:lnTo>
                    <a:lnTo>
                      <a:pt x="6" y="90"/>
                    </a:lnTo>
                    <a:lnTo>
                      <a:pt x="6" y="54"/>
                    </a:lnTo>
                    <a:lnTo>
                      <a:pt x="6" y="36"/>
                    </a:lnTo>
                    <a:lnTo>
                      <a:pt x="6" y="24"/>
                    </a:lnTo>
                    <a:lnTo>
                      <a:pt x="6" y="48"/>
                    </a:lnTo>
                    <a:lnTo>
                      <a:pt x="6" y="48"/>
                    </a:lnTo>
                    <a:lnTo>
                      <a:pt x="6" y="66"/>
                    </a:lnTo>
                    <a:lnTo>
                      <a:pt x="6" y="6"/>
                    </a:lnTo>
                    <a:lnTo>
                      <a:pt x="6" y="78"/>
                    </a:lnTo>
                    <a:lnTo>
                      <a:pt x="6" y="108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6" y="36"/>
                    </a:lnTo>
                    <a:lnTo>
                      <a:pt x="6" y="48"/>
                    </a:lnTo>
                    <a:lnTo>
                      <a:pt x="6" y="48"/>
                    </a:lnTo>
                    <a:lnTo>
                      <a:pt x="6" y="48"/>
                    </a:lnTo>
                    <a:lnTo>
                      <a:pt x="6" y="42"/>
                    </a:lnTo>
                    <a:lnTo>
                      <a:pt x="6" y="66"/>
                    </a:lnTo>
                    <a:lnTo>
                      <a:pt x="6" y="48"/>
                    </a:lnTo>
                    <a:lnTo>
                      <a:pt x="6" y="18"/>
                    </a:lnTo>
                    <a:lnTo>
                      <a:pt x="6" y="66"/>
                    </a:lnTo>
                    <a:lnTo>
                      <a:pt x="6" y="60"/>
                    </a:lnTo>
                    <a:lnTo>
                      <a:pt x="6" y="84"/>
                    </a:lnTo>
                    <a:lnTo>
                      <a:pt x="6" y="78"/>
                    </a:lnTo>
                    <a:lnTo>
                      <a:pt x="6" y="60"/>
                    </a:lnTo>
                    <a:lnTo>
                      <a:pt x="6" y="60"/>
                    </a:lnTo>
                    <a:lnTo>
                      <a:pt x="6" y="60"/>
                    </a:lnTo>
                    <a:lnTo>
                      <a:pt x="6" y="84"/>
                    </a:lnTo>
                    <a:lnTo>
                      <a:pt x="6" y="36"/>
                    </a:lnTo>
                    <a:lnTo>
                      <a:pt x="6" y="24"/>
                    </a:lnTo>
                    <a:lnTo>
                      <a:pt x="6" y="36"/>
                    </a:lnTo>
                    <a:lnTo>
                      <a:pt x="6" y="60"/>
                    </a:lnTo>
                    <a:lnTo>
                      <a:pt x="6" y="66"/>
                    </a:lnTo>
                    <a:lnTo>
                      <a:pt x="6" y="66"/>
                    </a:lnTo>
                    <a:lnTo>
                      <a:pt x="6" y="48"/>
                    </a:lnTo>
                    <a:lnTo>
                      <a:pt x="6" y="54"/>
                    </a:lnTo>
                    <a:lnTo>
                      <a:pt x="6" y="48"/>
                    </a:lnTo>
                    <a:lnTo>
                      <a:pt x="6" y="66"/>
                    </a:lnTo>
                    <a:lnTo>
                      <a:pt x="6" y="60"/>
                    </a:lnTo>
                    <a:lnTo>
                      <a:pt x="6" y="66"/>
                    </a:lnTo>
                    <a:lnTo>
                      <a:pt x="6" y="24"/>
                    </a:lnTo>
                    <a:lnTo>
                      <a:pt x="6" y="96"/>
                    </a:lnTo>
                    <a:lnTo>
                      <a:pt x="6" y="54"/>
                    </a:lnTo>
                    <a:lnTo>
                      <a:pt x="6" y="30"/>
                    </a:lnTo>
                    <a:lnTo>
                      <a:pt x="6" y="78"/>
                    </a:lnTo>
                    <a:lnTo>
                      <a:pt x="6" y="66"/>
                    </a:lnTo>
                    <a:lnTo>
                      <a:pt x="6" y="42"/>
                    </a:lnTo>
                    <a:lnTo>
                      <a:pt x="6" y="30"/>
                    </a:lnTo>
                    <a:lnTo>
                      <a:pt x="6" y="48"/>
                    </a:lnTo>
                    <a:lnTo>
                      <a:pt x="6" y="54"/>
                    </a:lnTo>
                    <a:lnTo>
                      <a:pt x="6" y="36"/>
                    </a:lnTo>
                    <a:lnTo>
                      <a:pt x="6" y="54"/>
                    </a:lnTo>
                    <a:lnTo>
                      <a:pt x="6" y="78"/>
                    </a:lnTo>
                    <a:lnTo>
                      <a:pt x="6" y="72"/>
                    </a:lnTo>
                    <a:lnTo>
                      <a:pt x="6" y="30"/>
                    </a:lnTo>
                    <a:lnTo>
                      <a:pt x="6" y="60"/>
                    </a:lnTo>
                    <a:lnTo>
                      <a:pt x="6" y="54"/>
                    </a:lnTo>
                    <a:lnTo>
                      <a:pt x="6" y="90"/>
                    </a:lnTo>
                    <a:lnTo>
                      <a:pt x="6" y="60"/>
                    </a:lnTo>
                    <a:lnTo>
                      <a:pt x="6" y="54"/>
                    </a:lnTo>
                    <a:lnTo>
                      <a:pt x="6" y="42"/>
                    </a:lnTo>
                    <a:lnTo>
                      <a:pt x="6" y="48"/>
                    </a:lnTo>
                    <a:lnTo>
                      <a:pt x="6" y="30"/>
                    </a:lnTo>
                    <a:lnTo>
                      <a:pt x="6" y="54"/>
                    </a:lnTo>
                    <a:lnTo>
                      <a:pt x="6" y="60"/>
                    </a:lnTo>
                    <a:lnTo>
                      <a:pt x="6" y="42"/>
                    </a:lnTo>
                    <a:lnTo>
                      <a:pt x="6" y="72"/>
                    </a:lnTo>
                    <a:lnTo>
                      <a:pt x="6" y="36"/>
                    </a:lnTo>
                    <a:lnTo>
                      <a:pt x="6" y="66"/>
                    </a:lnTo>
                    <a:lnTo>
                      <a:pt x="6" y="24"/>
                    </a:lnTo>
                    <a:lnTo>
                      <a:pt x="6" y="54"/>
                    </a:lnTo>
                    <a:lnTo>
                      <a:pt x="6" y="72"/>
                    </a:lnTo>
                    <a:lnTo>
                      <a:pt x="6" y="48"/>
                    </a:lnTo>
                    <a:lnTo>
                      <a:pt x="6" y="84"/>
                    </a:lnTo>
                    <a:lnTo>
                      <a:pt x="6" y="72"/>
                    </a:lnTo>
                    <a:lnTo>
                      <a:pt x="6" y="24"/>
                    </a:lnTo>
                    <a:lnTo>
                      <a:pt x="6" y="30"/>
                    </a:lnTo>
                    <a:lnTo>
                      <a:pt x="6" y="90"/>
                    </a:lnTo>
                    <a:lnTo>
                      <a:pt x="6" y="66"/>
                    </a:lnTo>
                    <a:lnTo>
                      <a:pt x="6" y="24"/>
                    </a:lnTo>
                    <a:lnTo>
                      <a:pt x="6" y="78"/>
                    </a:lnTo>
                    <a:lnTo>
                      <a:pt x="6" y="24"/>
                    </a:lnTo>
                    <a:lnTo>
                      <a:pt x="6" y="42"/>
                    </a:lnTo>
                    <a:lnTo>
                      <a:pt x="6" y="84"/>
                    </a:lnTo>
                    <a:lnTo>
                      <a:pt x="6" y="60"/>
                    </a:lnTo>
                    <a:lnTo>
                      <a:pt x="6" y="66"/>
                    </a:lnTo>
                    <a:lnTo>
                      <a:pt x="6" y="66"/>
                    </a:lnTo>
                    <a:lnTo>
                      <a:pt x="6" y="36"/>
                    </a:lnTo>
                    <a:lnTo>
                      <a:pt x="12" y="72"/>
                    </a:lnTo>
                    <a:lnTo>
                      <a:pt x="12" y="48"/>
                    </a:lnTo>
                    <a:lnTo>
                      <a:pt x="12" y="84"/>
                    </a:lnTo>
                    <a:lnTo>
                      <a:pt x="12" y="48"/>
                    </a:lnTo>
                    <a:lnTo>
                      <a:pt x="12" y="72"/>
                    </a:lnTo>
                    <a:lnTo>
                      <a:pt x="12" y="54"/>
                    </a:lnTo>
                    <a:lnTo>
                      <a:pt x="12" y="66"/>
                    </a:lnTo>
                    <a:lnTo>
                      <a:pt x="12" y="24"/>
                    </a:lnTo>
                    <a:lnTo>
                      <a:pt x="12" y="42"/>
                    </a:lnTo>
                    <a:lnTo>
                      <a:pt x="12" y="48"/>
                    </a:lnTo>
                    <a:lnTo>
                      <a:pt x="12" y="90"/>
                    </a:lnTo>
                    <a:lnTo>
                      <a:pt x="12" y="102"/>
                    </a:lnTo>
                    <a:lnTo>
                      <a:pt x="12" y="18"/>
                    </a:lnTo>
                    <a:lnTo>
                      <a:pt x="12" y="48"/>
                    </a:lnTo>
                    <a:lnTo>
                      <a:pt x="12" y="36"/>
                    </a:lnTo>
                    <a:lnTo>
                      <a:pt x="12" y="54"/>
                    </a:lnTo>
                    <a:lnTo>
                      <a:pt x="12" y="60"/>
                    </a:lnTo>
                    <a:lnTo>
                      <a:pt x="12" y="42"/>
                    </a:lnTo>
                    <a:lnTo>
                      <a:pt x="12" y="84"/>
                    </a:lnTo>
                    <a:lnTo>
                      <a:pt x="12" y="72"/>
                    </a:lnTo>
                    <a:lnTo>
                      <a:pt x="12" y="30"/>
                    </a:lnTo>
                    <a:lnTo>
                      <a:pt x="12" y="72"/>
                    </a:lnTo>
                    <a:lnTo>
                      <a:pt x="12" y="72"/>
                    </a:lnTo>
                    <a:lnTo>
                      <a:pt x="12" y="66"/>
                    </a:lnTo>
                    <a:lnTo>
                      <a:pt x="12" y="36"/>
                    </a:lnTo>
                    <a:lnTo>
                      <a:pt x="12" y="60"/>
                    </a:lnTo>
                    <a:lnTo>
                      <a:pt x="12" y="54"/>
                    </a:lnTo>
                    <a:lnTo>
                      <a:pt x="12" y="54"/>
                    </a:lnTo>
                    <a:lnTo>
                      <a:pt x="12" y="78"/>
                    </a:lnTo>
                    <a:lnTo>
                      <a:pt x="12" y="48"/>
                    </a:lnTo>
                    <a:lnTo>
                      <a:pt x="12" y="72"/>
                    </a:lnTo>
                    <a:lnTo>
                      <a:pt x="12" y="48"/>
                    </a:lnTo>
                    <a:lnTo>
                      <a:pt x="12" y="42"/>
                    </a:lnTo>
                    <a:lnTo>
                      <a:pt x="12" y="72"/>
                    </a:lnTo>
                    <a:lnTo>
                      <a:pt x="12" y="60"/>
                    </a:lnTo>
                    <a:lnTo>
                      <a:pt x="12" y="54"/>
                    </a:lnTo>
                    <a:lnTo>
                      <a:pt x="12" y="72"/>
                    </a:lnTo>
                    <a:lnTo>
                      <a:pt x="12" y="60"/>
                    </a:lnTo>
                    <a:lnTo>
                      <a:pt x="12" y="42"/>
                    </a:lnTo>
                    <a:lnTo>
                      <a:pt x="12" y="48"/>
                    </a:lnTo>
                    <a:lnTo>
                      <a:pt x="12" y="48"/>
                    </a:lnTo>
                    <a:lnTo>
                      <a:pt x="12" y="60"/>
                    </a:lnTo>
                    <a:lnTo>
                      <a:pt x="12" y="72"/>
                    </a:lnTo>
                    <a:lnTo>
                      <a:pt x="12" y="72"/>
                    </a:lnTo>
                    <a:lnTo>
                      <a:pt x="12" y="36"/>
                    </a:lnTo>
                    <a:lnTo>
                      <a:pt x="12" y="36"/>
                    </a:lnTo>
                    <a:lnTo>
                      <a:pt x="12" y="90"/>
                    </a:lnTo>
                    <a:lnTo>
                      <a:pt x="12" y="54"/>
                    </a:lnTo>
                    <a:lnTo>
                      <a:pt x="12" y="72"/>
                    </a:lnTo>
                    <a:lnTo>
                      <a:pt x="12" y="66"/>
                    </a:lnTo>
                    <a:lnTo>
                      <a:pt x="12" y="48"/>
                    </a:lnTo>
                    <a:lnTo>
                      <a:pt x="12" y="72"/>
                    </a:lnTo>
                    <a:lnTo>
                      <a:pt x="12" y="72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2" y="72"/>
                    </a:lnTo>
                    <a:lnTo>
                      <a:pt x="12" y="60"/>
                    </a:lnTo>
                    <a:lnTo>
                      <a:pt x="12" y="36"/>
                    </a:lnTo>
                    <a:lnTo>
                      <a:pt x="12" y="30"/>
                    </a:lnTo>
                    <a:lnTo>
                      <a:pt x="12" y="48"/>
                    </a:lnTo>
                    <a:lnTo>
                      <a:pt x="12" y="48"/>
                    </a:lnTo>
                    <a:lnTo>
                      <a:pt x="12" y="66"/>
                    </a:lnTo>
                    <a:lnTo>
                      <a:pt x="12" y="48"/>
                    </a:lnTo>
                    <a:lnTo>
                      <a:pt x="12" y="90"/>
                    </a:lnTo>
                    <a:lnTo>
                      <a:pt x="12" y="60"/>
                    </a:lnTo>
                    <a:lnTo>
                      <a:pt x="12" y="30"/>
                    </a:lnTo>
                    <a:lnTo>
                      <a:pt x="12" y="48"/>
                    </a:lnTo>
                    <a:lnTo>
                      <a:pt x="12" y="48"/>
                    </a:lnTo>
                    <a:lnTo>
                      <a:pt x="12" y="48"/>
                    </a:lnTo>
                    <a:lnTo>
                      <a:pt x="12" y="48"/>
                    </a:lnTo>
                    <a:lnTo>
                      <a:pt x="12" y="30"/>
                    </a:lnTo>
                    <a:lnTo>
                      <a:pt x="12" y="36"/>
                    </a:lnTo>
                    <a:lnTo>
                      <a:pt x="12" y="66"/>
                    </a:lnTo>
                    <a:lnTo>
                      <a:pt x="12" y="72"/>
                    </a:lnTo>
                    <a:lnTo>
                      <a:pt x="12" y="24"/>
                    </a:lnTo>
                    <a:lnTo>
                      <a:pt x="12" y="66"/>
                    </a:lnTo>
                    <a:lnTo>
                      <a:pt x="12" y="54"/>
                    </a:lnTo>
                    <a:lnTo>
                      <a:pt x="12" y="66"/>
                    </a:lnTo>
                    <a:lnTo>
                      <a:pt x="12" y="36"/>
                    </a:lnTo>
                    <a:lnTo>
                      <a:pt x="12" y="36"/>
                    </a:lnTo>
                    <a:lnTo>
                      <a:pt x="12" y="78"/>
                    </a:lnTo>
                    <a:lnTo>
                      <a:pt x="12" y="36"/>
                    </a:lnTo>
                    <a:lnTo>
                      <a:pt x="12" y="30"/>
                    </a:lnTo>
                    <a:lnTo>
                      <a:pt x="12" y="72"/>
                    </a:lnTo>
                    <a:lnTo>
                      <a:pt x="12" y="84"/>
                    </a:lnTo>
                    <a:lnTo>
                      <a:pt x="12" y="48"/>
                    </a:lnTo>
                    <a:lnTo>
                      <a:pt x="12" y="48"/>
                    </a:lnTo>
                    <a:lnTo>
                      <a:pt x="12" y="24"/>
                    </a:lnTo>
                    <a:lnTo>
                      <a:pt x="12" y="66"/>
                    </a:lnTo>
                    <a:lnTo>
                      <a:pt x="12" y="48"/>
                    </a:lnTo>
                    <a:lnTo>
                      <a:pt x="12" y="42"/>
                    </a:lnTo>
                    <a:lnTo>
                      <a:pt x="12" y="60"/>
                    </a:lnTo>
                    <a:lnTo>
                      <a:pt x="12" y="36"/>
                    </a:lnTo>
                    <a:lnTo>
                      <a:pt x="12" y="84"/>
                    </a:lnTo>
                    <a:lnTo>
                      <a:pt x="12" y="42"/>
                    </a:lnTo>
                    <a:lnTo>
                      <a:pt x="12" y="90"/>
                    </a:lnTo>
                    <a:lnTo>
                      <a:pt x="12" y="0"/>
                    </a:lnTo>
                    <a:lnTo>
                      <a:pt x="12" y="48"/>
                    </a:lnTo>
                    <a:lnTo>
                      <a:pt x="12" y="60"/>
                    </a:lnTo>
                    <a:lnTo>
                      <a:pt x="12" y="36"/>
                    </a:lnTo>
                    <a:lnTo>
                      <a:pt x="12" y="66"/>
                    </a:lnTo>
                    <a:lnTo>
                      <a:pt x="12" y="54"/>
                    </a:lnTo>
                    <a:lnTo>
                      <a:pt x="18" y="60"/>
                    </a:lnTo>
                    <a:lnTo>
                      <a:pt x="18" y="66"/>
                    </a:lnTo>
                    <a:lnTo>
                      <a:pt x="18" y="84"/>
                    </a:lnTo>
                    <a:lnTo>
                      <a:pt x="18" y="36"/>
                    </a:lnTo>
                    <a:lnTo>
                      <a:pt x="18" y="48"/>
                    </a:lnTo>
                    <a:lnTo>
                      <a:pt x="18" y="30"/>
                    </a:lnTo>
                    <a:lnTo>
                      <a:pt x="18" y="48"/>
                    </a:lnTo>
                    <a:lnTo>
                      <a:pt x="18" y="72"/>
                    </a:lnTo>
                    <a:lnTo>
                      <a:pt x="18" y="60"/>
                    </a:lnTo>
                    <a:lnTo>
                      <a:pt x="18" y="66"/>
                    </a:lnTo>
                    <a:lnTo>
                      <a:pt x="18" y="54"/>
                    </a:lnTo>
                    <a:lnTo>
                      <a:pt x="18" y="54"/>
                    </a:lnTo>
                    <a:lnTo>
                      <a:pt x="18" y="24"/>
                    </a:lnTo>
                    <a:lnTo>
                      <a:pt x="18" y="60"/>
                    </a:lnTo>
                    <a:lnTo>
                      <a:pt x="18" y="102"/>
                    </a:lnTo>
                    <a:lnTo>
                      <a:pt x="18" y="60"/>
                    </a:lnTo>
                    <a:lnTo>
                      <a:pt x="18" y="72"/>
                    </a:lnTo>
                    <a:lnTo>
                      <a:pt x="18" y="36"/>
                    </a:lnTo>
                    <a:lnTo>
                      <a:pt x="18" y="24"/>
                    </a:lnTo>
                    <a:lnTo>
                      <a:pt x="18" y="42"/>
                    </a:lnTo>
                    <a:lnTo>
                      <a:pt x="18" y="54"/>
                    </a:lnTo>
                    <a:lnTo>
                      <a:pt x="18" y="66"/>
                    </a:lnTo>
                    <a:lnTo>
                      <a:pt x="18" y="48"/>
                    </a:lnTo>
                    <a:lnTo>
                      <a:pt x="18" y="66"/>
                    </a:lnTo>
                    <a:lnTo>
                      <a:pt x="18" y="36"/>
                    </a:lnTo>
                    <a:lnTo>
                      <a:pt x="18" y="66"/>
                    </a:lnTo>
                    <a:lnTo>
                      <a:pt x="18" y="60"/>
                    </a:lnTo>
                    <a:lnTo>
                      <a:pt x="18" y="66"/>
                    </a:lnTo>
                    <a:lnTo>
                      <a:pt x="18" y="54"/>
                    </a:lnTo>
                    <a:lnTo>
                      <a:pt x="18" y="48"/>
                    </a:lnTo>
                    <a:lnTo>
                      <a:pt x="18" y="66"/>
                    </a:lnTo>
                    <a:lnTo>
                      <a:pt x="18" y="66"/>
                    </a:lnTo>
                    <a:lnTo>
                      <a:pt x="18" y="60"/>
                    </a:lnTo>
                    <a:lnTo>
                      <a:pt x="18" y="78"/>
                    </a:lnTo>
                    <a:lnTo>
                      <a:pt x="18" y="48"/>
                    </a:lnTo>
                    <a:lnTo>
                      <a:pt x="18" y="84"/>
                    </a:lnTo>
                    <a:lnTo>
                      <a:pt x="18" y="60"/>
                    </a:lnTo>
                    <a:lnTo>
                      <a:pt x="18" y="18"/>
                    </a:lnTo>
                    <a:lnTo>
                      <a:pt x="18" y="30"/>
                    </a:lnTo>
                    <a:lnTo>
                      <a:pt x="18" y="54"/>
                    </a:lnTo>
                    <a:lnTo>
                      <a:pt x="18" y="48"/>
                    </a:lnTo>
                    <a:lnTo>
                      <a:pt x="18" y="60"/>
                    </a:lnTo>
                    <a:lnTo>
                      <a:pt x="18" y="48"/>
                    </a:lnTo>
                    <a:lnTo>
                      <a:pt x="18" y="66"/>
                    </a:lnTo>
                    <a:lnTo>
                      <a:pt x="18" y="0"/>
                    </a:lnTo>
                    <a:lnTo>
                      <a:pt x="18" y="102"/>
                    </a:lnTo>
                    <a:lnTo>
                      <a:pt x="18" y="36"/>
                    </a:lnTo>
                    <a:lnTo>
                      <a:pt x="18" y="108"/>
                    </a:lnTo>
                    <a:lnTo>
                      <a:pt x="18" y="54"/>
                    </a:lnTo>
                    <a:lnTo>
                      <a:pt x="18" y="24"/>
                    </a:lnTo>
                    <a:lnTo>
                      <a:pt x="18" y="48"/>
                    </a:lnTo>
                    <a:lnTo>
                      <a:pt x="18" y="48"/>
                    </a:lnTo>
                    <a:lnTo>
                      <a:pt x="18" y="12"/>
                    </a:lnTo>
                    <a:lnTo>
                      <a:pt x="18" y="42"/>
                    </a:lnTo>
                    <a:lnTo>
                      <a:pt x="18" y="78"/>
                    </a:lnTo>
                    <a:lnTo>
                      <a:pt x="18" y="30"/>
                    </a:lnTo>
                    <a:lnTo>
                      <a:pt x="18" y="60"/>
                    </a:lnTo>
                    <a:lnTo>
                      <a:pt x="18" y="54"/>
                    </a:lnTo>
                    <a:lnTo>
                      <a:pt x="18" y="54"/>
                    </a:lnTo>
                    <a:lnTo>
                      <a:pt x="18" y="42"/>
                    </a:lnTo>
                    <a:lnTo>
                      <a:pt x="18" y="72"/>
                    </a:lnTo>
                    <a:lnTo>
                      <a:pt x="18" y="72"/>
                    </a:lnTo>
                    <a:lnTo>
                      <a:pt x="18" y="48"/>
                    </a:lnTo>
                    <a:lnTo>
                      <a:pt x="18" y="0"/>
                    </a:lnTo>
                    <a:lnTo>
                      <a:pt x="18" y="36"/>
                    </a:lnTo>
                    <a:lnTo>
                      <a:pt x="18" y="42"/>
                    </a:lnTo>
                    <a:lnTo>
                      <a:pt x="18" y="48"/>
                    </a:lnTo>
                    <a:lnTo>
                      <a:pt x="18" y="36"/>
                    </a:lnTo>
                    <a:lnTo>
                      <a:pt x="18" y="24"/>
                    </a:lnTo>
                    <a:lnTo>
                      <a:pt x="18" y="60"/>
                    </a:lnTo>
                    <a:lnTo>
                      <a:pt x="18" y="60"/>
                    </a:lnTo>
                    <a:lnTo>
                      <a:pt x="18" y="18"/>
                    </a:lnTo>
                    <a:lnTo>
                      <a:pt x="18" y="48"/>
                    </a:lnTo>
                    <a:lnTo>
                      <a:pt x="18" y="72"/>
                    </a:lnTo>
                    <a:lnTo>
                      <a:pt x="18" y="60"/>
                    </a:lnTo>
                    <a:lnTo>
                      <a:pt x="18" y="42"/>
                    </a:lnTo>
                    <a:lnTo>
                      <a:pt x="18" y="18"/>
                    </a:lnTo>
                    <a:lnTo>
                      <a:pt x="18" y="66"/>
                    </a:lnTo>
                    <a:lnTo>
                      <a:pt x="18" y="66"/>
                    </a:lnTo>
                    <a:lnTo>
                      <a:pt x="18" y="78"/>
                    </a:lnTo>
                    <a:lnTo>
                      <a:pt x="18" y="42"/>
                    </a:lnTo>
                    <a:lnTo>
                      <a:pt x="18" y="72"/>
                    </a:lnTo>
                    <a:lnTo>
                      <a:pt x="18" y="84"/>
                    </a:lnTo>
                    <a:lnTo>
                      <a:pt x="18" y="48"/>
                    </a:lnTo>
                    <a:lnTo>
                      <a:pt x="18" y="66"/>
                    </a:lnTo>
                    <a:lnTo>
                      <a:pt x="18" y="72"/>
                    </a:lnTo>
                    <a:lnTo>
                      <a:pt x="18" y="42"/>
                    </a:lnTo>
                    <a:lnTo>
                      <a:pt x="18" y="54"/>
                    </a:lnTo>
                    <a:lnTo>
                      <a:pt x="18" y="18"/>
                    </a:lnTo>
                    <a:lnTo>
                      <a:pt x="18" y="60"/>
                    </a:lnTo>
                    <a:lnTo>
                      <a:pt x="18" y="66"/>
                    </a:lnTo>
                    <a:lnTo>
                      <a:pt x="18" y="60"/>
                    </a:lnTo>
                    <a:lnTo>
                      <a:pt x="18" y="42"/>
                    </a:lnTo>
                    <a:lnTo>
                      <a:pt x="18" y="66"/>
                    </a:lnTo>
                    <a:lnTo>
                      <a:pt x="18" y="54"/>
                    </a:lnTo>
                    <a:lnTo>
                      <a:pt x="18" y="78"/>
                    </a:lnTo>
                    <a:lnTo>
                      <a:pt x="18" y="66"/>
                    </a:lnTo>
                    <a:lnTo>
                      <a:pt x="18" y="30"/>
                    </a:lnTo>
                    <a:lnTo>
                      <a:pt x="18" y="108"/>
                    </a:lnTo>
                    <a:lnTo>
                      <a:pt x="18" y="42"/>
                    </a:lnTo>
                    <a:lnTo>
                      <a:pt x="18" y="66"/>
                    </a:lnTo>
                    <a:lnTo>
                      <a:pt x="18" y="42"/>
                    </a:lnTo>
                    <a:lnTo>
                      <a:pt x="24" y="36"/>
                    </a:lnTo>
                    <a:lnTo>
                      <a:pt x="24" y="60"/>
                    </a:lnTo>
                    <a:lnTo>
                      <a:pt x="24" y="60"/>
                    </a:lnTo>
                    <a:lnTo>
                      <a:pt x="24" y="36"/>
                    </a:lnTo>
                    <a:lnTo>
                      <a:pt x="24" y="42"/>
                    </a:lnTo>
                    <a:lnTo>
                      <a:pt x="24" y="24"/>
                    </a:lnTo>
                    <a:lnTo>
                      <a:pt x="24" y="42"/>
                    </a:lnTo>
                    <a:lnTo>
                      <a:pt x="24" y="42"/>
                    </a:lnTo>
                    <a:lnTo>
                      <a:pt x="24" y="78"/>
                    </a:lnTo>
                    <a:lnTo>
                      <a:pt x="24" y="30"/>
                    </a:lnTo>
                    <a:lnTo>
                      <a:pt x="24" y="48"/>
                    </a:lnTo>
                    <a:lnTo>
                      <a:pt x="24" y="60"/>
                    </a:lnTo>
                    <a:lnTo>
                      <a:pt x="24" y="54"/>
                    </a:lnTo>
                    <a:lnTo>
                      <a:pt x="24" y="42"/>
                    </a:lnTo>
                    <a:lnTo>
                      <a:pt x="24" y="36"/>
                    </a:lnTo>
                    <a:lnTo>
                      <a:pt x="24" y="60"/>
                    </a:lnTo>
                    <a:lnTo>
                      <a:pt x="24" y="42"/>
                    </a:lnTo>
                    <a:lnTo>
                      <a:pt x="24" y="12"/>
                    </a:lnTo>
                    <a:lnTo>
                      <a:pt x="24" y="48"/>
                    </a:lnTo>
                    <a:lnTo>
                      <a:pt x="24" y="54"/>
                    </a:lnTo>
                    <a:lnTo>
                      <a:pt x="24" y="36"/>
                    </a:lnTo>
                    <a:lnTo>
                      <a:pt x="24" y="48"/>
                    </a:lnTo>
                    <a:lnTo>
                      <a:pt x="24" y="60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24" y="60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24" y="72"/>
                    </a:lnTo>
                    <a:lnTo>
                      <a:pt x="24" y="36"/>
                    </a:lnTo>
                    <a:lnTo>
                      <a:pt x="24" y="54"/>
                    </a:lnTo>
                    <a:lnTo>
                      <a:pt x="24" y="90"/>
                    </a:lnTo>
                    <a:lnTo>
                      <a:pt x="24" y="66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24" y="36"/>
                    </a:lnTo>
                    <a:lnTo>
                      <a:pt x="24" y="84"/>
                    </a:lnTo>
                    <a:lnTo>
                      <a:pt x="24" y="66"/>
                    </a:lnTo>
                    <a:lnTo>
                      <a:pt x="24" y="60"/>
                    </a:lnTo>
                    <a:lnTo>
                      <a:pt x="24" y="42"/>
                    </a:lnTo>
                    <a:lnTo>
                      <a:pt x="24" y="84"/>
                    </a:lnTo>
                    <a:lnTo>
                      <a:pt x="24" y="24"/>
                    </a:lnTo>
                    <a:lnTo>
                      <a:pt x="24" y="72"/>
                    </a:lnTo>
                    <a:lnTo>
                      <a:pt x="24" y="54"/>
                    </a:lnTo>
                    <a:lnTo>
                      <a:pt x="24" y="60"/>
                    </a:lnTo>
                    <a:lnTo>
                      <a:pt x="24" y="48"/>
                    </a:lnTo>
                    <a:lnTo>
                      <a:pt x="24" y="54"/>
                    </a:lnTo>
                    <a:lnTo>
                      <a:pt x="24" y="72"/>
                    </a:lnTo>
                    <a:lnTo>
                      <a:pt x="24" y="48"/>
                    </a:lnTo>
                    <a:lnTo>
                      <a:pt x="24" y="108"/>
                    </a:lnTo>
                    <a:lnTo>
                      <a:pt x="24" y="54"/>
                    </a:lnTo>
                    <a:lnTo>
                      <a:pt x="24" y="60"/>
                    </a:lnTo>
                    <a:lnTo>
                      <a:pt x="24" y="18"/>
                    </a:lnTo>
                    <a:lnTo>
                      <a:pt x="24" y="60"/>
                    </a:lnTo>
                    <a:lnTo>
                      <a:pt x="24" y="66"/>
                    </a:lnTo>
                    <a:lnTo>
                      <a:pt x="24" y="36"/>
                    </a:lnTo>
                    <a:lnTo>
                      <a:pt x="24" y="24"/>
                    </a:lnTo>
                    <a:lnTo>
                      <a:pt x="24" y="60"/>
                    </a:lnTo>
                    <a:lnTo>
                      <a:pt x="24" y="54"/>
                    </a:lnTo>
                    <a:lnTo>
                      <a:pt x="24" y="30"/>
                    </a:lnTo>
                    <a:lnTo>
                      <a:pt x="24" y="60"/>
                    </a:lnTo>
                    <a:lnTo>
                      <a:pt x="24" y="36"/>
                    </a:lnTo>
                    <a:lnTo>
                      <a:pt x="24" y="54"/>
                    </a:lnTo>
                    <a:lnTo>
                      <a:pt x="24" y="36"/>
                    </a:lnTo>
                    <a:lnTo>
                      <a:pt x="24" y="54"/>
                    </a:lnTo>
                    <a:lnTo>
                      <a:pt x="24" y="36"/>
                    </a:lnTo>
                    <a:lnTo>
                      <a:pt x="24" y="36"/>
                    </a:lnTo>
                    <a:lnTo>
                      <a:pt x="24" y="24"/>
                    </a:lnTo>
                    <a:lnTo>
                      <a:pt x="24" y="72"/>
                    </a:lnTo>
                    <a:lnTo>
                      <a:pt x="24" y="60"/>
                    </a:lnTo>
                    <a:lnTo>
                      <a:pt x="24" y="6"/>
                    </a:lnTo>
                    <a:lnTo>
                      <a:pt x="24" y="60"/>
                    </a:lnTo>
                    <a:lnTo>
                      <a:pt x="24" y="66"/>
                    </a:lnTo>
                    <a:lnTo>
                      <a:pt x="24" y="72"/>
                    </a:lnTo>
                    <a:lnTo>
                      <a:pt x="24" y="96"/>
                    </a:lnTo>
                    <a:lnTo>
                      <a:pt x="24" y="54"/>
                    </a:lnTo>
                    <a:lnTo>
                      <a:pt x="24" y="78"/>
                    </a:lnTo>
                    <a:lnTo>
                      <a:pt x="24" y="48"/>
                    </a:lnTo>
                    <a:lnTo>
                      <a:pt x="24" y="54"/>
                    </a:lnTo>
                    <a:lnTo>
                      <a:pt x="24" y="36"/>
                    </a:lnTo>
                    <a:lnTo>
                      <a:pt x="24" y="54"/>
                    </a:lnTo>
                    <a:lnTo>
                      <a:pt x="24" y="42"/>
                    </a:lnTo>
                    <a:lnTo>
                      <a:pt x="24" y="66"/>
                    </a:lnTo>
                    <a:lnTo>
                      <a:pt x="24" y="42"/>
                    </a:lnTo>
                    <a:lnTo>
                      <a:pt x="24" y="84"/>
                    </a:lnTo>
                    <a:lnTo>
                      <a:pt x="24" y="108"/>
                    </a:lnTo>
                    <a:lnTo>
                      <a:pt x="24" y="42"/>
                    </a:lnTo>
                    <a:lnTo>
                      <a:pt x="24" y="36"/>
                    </a:lnTo>
                    <a:lnTo>
                      <a:pt x="24" y="36"/>
                    </a:lnTo>
                    <a:lnTo>
                      <a:pt x="24" y="60"/>
                    </a:lnTo>
                    <a:lnTo>
                      <a:pt x="24" y="60"/>
                    </a:lnTo>
                    <a:lnTo>
                      <a:pt x="24" y="72"/>
                    </a:lnTo>
                    <a:lnTo>
                      <a:pt x="24" y="90"/>
                    </a:lnTo>
                    <a:lnTo>
                      <a:pt x="24" y="36"/>
                    </a:lnTo>
                    <a:lnTo>
                      <a:pt x="24" y="66"/>
                    </a:lnTo>
                    <a:lnTo>
                      <a:pt x="24" y="54"/>
                    </a:lnTo>
                    <a:lnTo>
                      <a:pt x="24" y="78"/>
                    </a:lnTo>
                    <a:lnTo>
                      <a:pt x="24" y="36"/>
                    </a:lnTo>
                    <a:lnTo>
                      <a:pt x="24" y="72"/>
                    </a:lnTo>
                    <a:lnTo>
                      <a:pt x="24" y="72"/>
                    </a:lnTo>
                    <a:lnTo>
                      <a:pt x="24" y="36"/>
                    </a:lnTo>
                    <a:lnTo>
                      <a:pt x="24" y="84"/>
                    </a:lnTo>
                    <a:lnTo>
                      <a:pt x="24" y="42"/>
                    </a:lnTo>
                    <a:lnTo>
                      <a:pt x="30" y="72"/>
                    </a:lnTo>
                    <a:lnTo>
                      <a:pt x="30" y="36"/>
                    </a:lnTo>
                    <a:lnTo>
                      <a:pt x="30" y="66"/>
                    </a:lnTo>
                    <a:lnTo>
                      <a:pt x="30" y="72"/>
                    </a:lnTo>
                    <a:lnTo>
                      <a:pt x="30" y="54"/>
                    </a:lnTo>
                    <a:lnTo>
                      <a:pt x="30" y="72"/>
                    </a:lnTo>
                    <a:lnTo>
                      <a:pt x="30" y="60"/>
                    </a:lnTo>
                    <a:lnTo>
                      <a:pt x="30" y="72"/>
                    </a:lnTo>
                    <a:lnTo>
                      <a:pt x="30" y="36"/>
                    </a:lnTo>
                    <a:lnTo>
                      <a:pt x="30" y="54"/>
                    </a:lnTo>
                    <a:lnTo>
                      <a:pt x="30" y="84"/>
                    </a:lnTo>
                    <a:lnTo>
                      <a:pt x="30" y="60"/>
                    </a:lnTo>
                    <a:lnTo>
                      <a:pt x="30" y="84"/>
                    </a:lnTo>
                    <a:lnTo>
                      <a:pt x="30" y="54"/>
                    </a:lnTo>
                    <a:lnTo>
                      <a:pt x="30" y="30"/>
                    </a:lnTo>
                    <a:lnTo>
                      <a:pt x="30" y="48"/>
                    </a:lnTo>
                    <a:lnTo>
                      <a:pt x="30" y="36"/>
                    </a:lnTo>
                    <a:lnTo>
                      <a:pt x="30" y="54"/>
                    </a:lnTo>
                    <a:lnTo>
                      <a:pt x="30" y="36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30" y="36"/>
                    </a:lnTo>
                    <a:lnTo>
                      <a:pt x="30" y="90"/>
                    </a:lnTo>
                    <a:lnTo>
                      <a:pt x="30" y="60"/>
                    </a:lnTo>
                    <a:lnTo>
                      <a:pt x="30" y="72"/>
                    </a:lnTo>
                    <a:lnTo>
                      <a:pt x="30" y="42"/>
                    </a:lnTo>
                    <a:lnTo>
                      <a:pt x="30" y="66"/>
                    </a:lnTo>
                    <a:lnTo>
                      <a:pt x="30" y="60"/>
                    </a:lnTo>
                    <a:lnTo>
                      <a:pt x="30" y="54"/>
                    </a:lnTo>
                    <a:lnTo>
                      <a:pt x="30" y="78"/>
                    </a:lnTo>
                    <a:lnTo>
                      <a:pt x="30" y="72"/>
                    </a:lnTo>
                    <a:lnTo>
                      <a:pt x="30" y="84"/>
                    </a:lnTo>
                    <a:lnTo>
                      <a:pt x="30" y="54"/>
                    </a:lnTo>
                    <a:lnTo>
                      <a:pt x="30" y="24"/>
                    </a:lnTo>
                    <a:lnTo>
                      <a:pt x="30" y="72"/>
                    </a:lnTo>
                    <a:lnTo>
                      <a:pt x="30" y="78"/>
                    </a:lnTo>
                    <a:lnTo>
                      <a:pt x="30" y="12"/>
                    </a:lnTo>
                    <a:lnTo>
                      <a:pt x="30" y="90"/>
                    </a:lnTo>
                    <a:lnTo>
                      <a:pt x="30" y="48"/>
                    </a:lnTo>
                    <a:lnTo>
                      <a:pt x="30" y="66"/>
                    </a:lnTo>
                    <a:lnTo>
                      <a:pt x="30" y="48"/>
                    </a:lnTo>
                    <a:lnTo>
                      <a:pt x="30" y="72"/>
                    </a:lnTo>
                    <a:lnTo>
                      <a:pt x="30" y="48"/>
                    </a:lnTo>
                    <a:lnTo>
                      <a:pt x="30" y="36"/>
                    </a:lnTo>
                    <a:lnTo>
                      <a:pt x="30" y="30"/>
                    </a:lnTo>
                    <a:lnTo>
                      <a:pt x="30" y="42"/>
                    </a:lnTo>
                    <a:lnTo>
                      <a:pt x="30" y="30"/>
                    </a:lnTo>
                    <a:lnTo>
                      <a:pt x="30" y="60"/>
                    </a:lnTo>
                    <a:lnTo>
                      <a:pt x="30" y="24"/>
                    </a:lnTo>
                    <a:lnTo>
                      <a:pt x="30" y="66"/>
                    </a:lnTo>
                    <a:lnTo>
                      <a:pt x="30" y="42"/>
                    </a:lnTo>
                    <a:lnTo>
                      <a:pt x="30" y="24"/>
                    </a:lnTo>
                    <a:lnTo>
                      <a:pt x="30" y="90"/>
                    </a:lnTo>
                    <a:lnTo>
                      <a:pt x="30" y="36"/>
                    </a:lnTo>
                    <a:lnTo>
                      <a:pt x="30" y="48"/>
                    </a:lnTo>
                    <a:lnTo>
                      <a:pt x="30" y="72"/>
                    </a:lnTo>
                    <a:lnTo>
                      <a:pt x="30" y="66"/>
                    </a:lnTo>
                    <a:lnTo>
                      <a:pt x="30" y="60"/>
                    </a:lnTo>
                    <a:lnTo>
                      <a:pt x="30" y="30"/>
                    </a:lnTo>
                    <a:lnTo>
                      <a:pt x="30" y="54"/>
                    </a:lnTo>
                    <a:lnTo>
                      <a:pt x="30" y="60"/>
                    </a:lnTo>
                    <a:lnTo>
                      <a:pt x="30" y="66"/>
                    </a:lnTo>
                    <a:lnTo>
                      <a:pt x="30" y="24"/>
                    </a:lnTo>
                    <a:lnTo>
                      <a:pt x="30" y="60"/>
                    </a:lnTo>
                    <a:lnTo>
                      <a:pt x="30" y="36"/>
                    </a:lnTo>
                    <a:lnTo>
                      <a:pt x="30" y="84"/>
                    </a:lnTo>
                    <a:lnTo>
                      <a:pt x="30" y="42"/>
                    </a:lnTo>
                    <a:lnTo>
                      <a:pt x="30" y="24"/>
                    </a:lnTo>
                    <a:lnTo>
                      <a:pt x="30" y="54"/>
                    </a:lnTo>
                    <a:lnTo>
                      <a:pt x="30" y="6"/>
                    </a:lnTo>
                    <a:lnTo>
                      <a:pt x="30" y="60"/>
                    </a:lnTo>
                    <a:lnTo>
                      <a:pt x="30" y="36"/>
                    </a:lnTo>
                    <a:lnTo>
                      <a:pt x="30" y="48"/>
                    </a:lnTo>
                    <a:lnTo>
                      <a:pt x="30" y="66"/>
                    </a:lnTo>
                    <a:lnTo>
                      <a:pt x="30" y="60"/>
                    </a:lnTo>
                    <a:lnTo>
                      <a:pt x="30" y="48"/>
                    </a:lnTo>
                    <a:lnTo>
                      <a:pt x="30" y="102"/>
                    </a:lnTo>
                    <a:lnTo>
                      <a:pt x="30" y="30"/>
                    </a:lnTo>
                    <a:lnTo>
                      <a:pt x="30" y="84"/>
                    </a:lnTo>
                    <a:lnTo>
                      <a:pt x="30" y="66"/>
                    </a:lnTo>
                    <a:lnTo>
                      <a:pt x="30" y="54"/>
                    </a:lnTo>
                    <a:lnTo>
                      <a:pt x="30" y="108"/>
                    </a:lnTo>
                    <a:lnTo>
                      <a:pt x="30" y="42"/>
                    </a:lnTo>
                    <a:lnTo>
                      <a:pt x="30" y="6"/>
                    </a:lnTo>
                    <a:lnTo>
                      <a:pt x="30" y="54"/>
                    </a:lnTo>
                    <a:lnTo>
                      <a:pt x="30" y="48"/>
                    </a:lnTo>
                    <a:lnTo>
                      <a:pt x="30" y="42"/>
                    </a:lnTo>
                    <a:lnTo>
                      <a:pt x="30" y="78"/>
                    </a:lnTo>
                    <a:lnTo>
                      <a:pt x="30" y="24"/>
                    </a:lnTo>
                    <a:lnTo>
                      <a:pt x="30" y="30"/>
                    </a:lnTo>
                    <a:lnTo>
                      <a:pt x="30" y="66"/>
                    </a:lnTo>
                    <a:lnTo>
                      <a:pt x="30" y="72"/>
                    </a:lnTo>
                    <a:lnTo>
                      <a:pt x="30" y="48"/>
                    </a:lnTo>
                    <a:lnTo>
                      <a:pt x="30" y="66"/>
                    </a:lnTo>
                    <a:lnTo>
                      <a:pt x="30" y="18"/>
                    </a:lnTo>
                    <a:lnTo>
                      <a:pt x="30" y="66"/>
                    </a:lnTo>
                    <a:lnTo>
                      <a:pt x="30" y="84"/>
                    </a:lnTo>
                    <a:lnTo>
                      <a:pt x="30" y="72"/>
                    </a:lnTo>
                    <a:lnTo>
                      <a:pt x="30" y="54"/>
                    </a:lnTo>
                    <a:lnTo>
                      <a:pt x="30" y="36"/>
                    </a:lnTo>
                    <a:lnTo>
                      <a:pt x="30" y="114"/>
                    </a:lnTo>
                    <a:lnTo>
                      <a:pt x="30" y="54"/>
                    </a:lnTo>
                    <a:lnTo>
                      <a:pt x="36" y="72"/>
                    </a:lnTo>
                    <a:lnTo>
                      <a:pt x="36" y="42"/>
                    </a:lnTo>
                    <a:lnTo>
                      <a:pt x="36" y="30"/>
                    </a:lnTo>
                    <a:lnTo>
                      <a:pt x="36" y="30"/>
                    </a:lnTo>
                    <a:lnTo>
                      <a:pt x="36" y="72"/>
                    </a:lnTo>
                    <a:lnTo>
                      <a:pt x="36" y="66"/>
                    </a:lnTo>
                    <a:lnTo>
                      <a:pt x="36" y="12"/>
                    </a:lnTo>
                    <a:lnTo>
                      <a:pt x="36" y="54"/>
                    </a:lnTo>
                    <a:lnTo>
                      <a:pt x="36" y="54"/>
                    </a:lnTo>
                    <a:lnTo>
                      <a:pt x="36" y="78"/>
                    </a:lnTo>
                    <a:lnTo>
                      <a:pt x="36" y="24"/>
                    </a:lnTo>
                    <a:lnTo>
                      <a:pt x="36" y="30"/>
                    </a:lnTo>
                    <a:lnTo>
                      <a:pt x="36" y="66"/>
                    </a:lnTo>
                    <a:lnTo>
                      <a:pt x="36" y="54"/>
                    </a:lnTo>
                    <a:lnTo>
                      <a:pt x="36" y="18"/>
                    </a:lnTo>
                    <a:lnTo>
                      <a:pt x="36" y="66"/>
                    </a:lnTo>
                    <a:lnTo>
                      <a:pt x="36" y="42"/>
                    </a:lnTo>
                    <a:lnTo>
                      <a:pt x="36" y="66"/>
                    </a:lnTo>
                    <a:lnTo>
                      <a:pt x="36" y="54"/>
                    </a:lnTo>
                    <a:lnTo>
                      <a:pt x="36" y="54"/>
                    </a:lnTo>
                    <a:lnTo>
                      <a:pt x="36" y="36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6" y="60"/>
                    </a:lnTo>
                    <a:lnTo>
                      <a:pt x="36" y="72"/>
                    </a:lnTo>
                    <a:lnTo>
                      <a:pt x="36" y="30"/>
                    </a:lnTo>
                    <a:lnTo>
                      <a:pt x="36" y="48"/>
                    </a:lnTo>
                    <a:lnTo>
                      <a:pt x="36" y="78"/>
                    </a:lnTo>
                    <a:lnTo>
                      <a:pt x="36" y="36"/>
                    </a:lnTo>
                    <a:lnTo>
                      <a:pt x="36" y="84"/>
                    </a:lnTo>
                    <a:lnTo>
                      <a:pt x="36" y="60"/>
                    </a:lnTo>
                    <a:lnTo>
                      <a:pt x="36" y="72"/>
                    </a:lnTo>
                    <a:lnTo>
                      <a:pt x="36" y="48"/>
                    </a:lnTo>
                    <a:lnTo>
                      <a:pt x="36" y="30"/>
                    </a:lnTo>
                    <a:lnTo>
                      <a:pt x="36" y="48"/>
                    </a:lnTo>
                    <a:lnTo>
                      <a:pt x="36" y="54"/>
                    </a:lnTo>
                    <a:lnTo>
                      <a:pt x="36" y="78"/>
                    </a:lnTo>
                    <a:lnTo>
                      <a:pt x="36" y="66"/>
                    </a:lnTo>
                    <a:lnTo>
                      <a:pt x="36" y="30"/>
                    </a:lnTo>
                    <a:lnTo>
                      <a:pt x="36" y="42"/>
                    </a:lnTo>
                    <a:lnTo>
                      <a:pt x="36" y="18"/>
                    </a:lnTo>
                    <a:lnTo>
                      <a:pt x="36" y="66"/>
                    </a:lnTo>
                    <a:lnTo>
                      <a:pt x="36" y="42"/>
                    </a:lnTo>
                    <a:lnTo>
                      <a:pt x="36" y="60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36" y="84"/>
                    </a:lnTo>
                    <a:lnTo>
                      <a:pt x="36" y="72"/>
                    </a:lnTo>
                    <a:lnTo>
                      <a:pt x="36" y="54"/>
                    </a:lnTo>
                    <a:lnTo>
                      <a:pt x="36" y="66"/>
                    </a:lnTo>
                    <a:lnTo>
                      <a:pt x="36" y="72"/>
                    </a:lnTo>
                    <a:lnTo>
                      <a:pt x="36" y="48"/>
                    </a:lnTo>
                    <a:lnTo>
                      <a:pt x="36" y="66"/>
                    </a:lnTo>
                    <a:lnTo>
                      <a:pt x="36" y="72"/>
                    </a:lnTo>
                    <a:lnTo>
                      <a:pt x="36" y="54"/>
                    </a:lnTo>
                    <a:lnTo>
                      <a:pt x="36" y="60"/>
                    </a:lnTo>
                    <a:lnTo>
                      <a:pt x="36" y="66"/>
                    </a:lnTo>
                    <a:lnTo>
                      <a:pt x="36" y="12"/>
                    </a:lnTo>
                    <a:lnTo>
                      <a:pt x="36" y="48"/>
                    </a:lnTo>
                    <a:lnTo>
                      <a:pt x="36" y="72"/>
                    </a:lnTo>
                    <a:lnTo>
                      <a:pt x="36" y="96"/>
                    </a:lnTo>
                    <a:lnTo>
                      <a:pt x="36" y="84"/>
                    </a:lnTo>
                    <a:lnTo>
                      <a:pt x="36" y="60"/>
                    </a:lnTo>
                    <a:lnTo>
                      <a:pt x="36" y="54"/>
                    </a:lnTo>
                    <a:lnTo>
                      <a:pt x="36" y="48"/>
                    </a:lnTo>
                    <a:lnTo>
                      <a:pt x="36" y="90"/>
                    </a:lnTo>
                    <a:lnTo>
                      <a:pt x="36" y="84"/>
                    </a:lnTo>
                    <a:lnTo>
                      <a:pt x="36" y="60"/>
                    </a:lnTo>
                    <a:lnTo>
                      <a:pt x="36" y="84"/>
                    </a:lnTo>
                    <a:lnTo>
                      <a:pt x="36" y="60"/>
                    </a:lnTo>
                    <a:lnTo>
                      <a:pt x="36" y="96"/>
                    </a:lnTo>
                    <a:lnTo>
                      <a:pt x="36" y="48"/>
                    </a:lnTo>
                    <a:lnTo>
                      <a:pt x="36" y="60"/>
                    </a:lnTo>
                    <a:lnTo>
                      <a:pt x="36" y="66"/>
                    </a:lnTo>
                    <a:lnTo>
                      <a:pt x="36" y="72"/>
                    </a:lnTo>
                    <a:lnTo>
                      <a:pt x="36" y="42"/>
                    </a:lnTo>
                    <a:lnTo>
                      <a:pt x="36" y="72"/>
                    </a:lnTo>
                    <a:lnTo>
                      <a:pt x="36" y="126"/>
                    </a:lnTo>
                    <a:lnTo>
                      <a:pt x="36" y="54"/>
                    </a:lnTo>
                    <a:lnTo>
                      <a:pt x="36" y="42"/>
                    </a:lnTo>
                    <a:lnTo>
                      <a:pt x="36" y="42"/>
                    </a:lnTo>
                    <a:lnTo>
                      <a:pt x="36" y="66"/>
                    </a:lnTo>
                    <a:lnTo>
                      <a:pt x="36" y="54"/>
                    </a:lnTo>
                    <a:lnTo>
                      <a:pt x="36" y="84"/>
                    </a:lnTo>
                    <a:lnTo>
                      <a:pt x="36" y="48"/>
                    </a:lnTo>
                    <a:lnTo>
                      <a:pt x="36" y="42"/>
                    </a:lnTo>
                    <a:lnTo>
                      <a:pt x="36" y="42"/>
                    </a:lnTo>
                    <a:lnTo>
                      <a:pt x="36" y="54"/>
                    </a:lnTo>
                    <a:lnTo>
                      <a:pt x="36" y="18"/>
                    </a:lnTo>
                    <a:lnTo>
                      <a:pt x="36" y="54"/>
                    </a:lnTo>
                    <a:lnTo>
                      <a:pt x="36" y="66"/>
                    </a:lnTo>
                    <a:lnTo>
                      <a:pt x="36" y="78"/>
                    </a:lnTo>
                    <a:lnTo>
                      <a:pt x="36" y="72"/>
                    </a:lnTo>
                    <a:lnTo>
                      <a:pt x="36" y="30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36" y="54"/>
                    </a:lnTo>
                    <a:lnTo>
                      <a:pt x="36" y="54"/>
                    </a:lnTo>
                    <a:lnTo>
                      <a:pt x="36" y="24"/>
                    </a:lnTo>
                    <a:lnTo>
                      <a:pt x="36" y="60"/>
                    </a:lnTo>
                    <a:lnTo>
                      <a:pt x="36" y="90"/>
                    </a:lnTo>
                    <a:lnTo>
                      <a:pt x="36" y="60"/>
                    </a:lnTo>
                    <a:lnTo>
                      <a:pt x="42" y="36"/>
                    </a:lnTo>
                    <a:lnTo>
                      <a:pt x="42" y="30"/>
                    </a:lnTo>
                    <a:lnTo>
                      <a:pt x="42" y="48"/>
                    </a:lnTo>
                    <a:lnTo>
                      <a:pt x="42" y="60"/>
                    </a:lnTo>
                    <a:lnTo>
                      <a:pt x="42" y="60"/>
                    </a:lnTo>
                    <a:lnTo>
                      <a:pt x="42" y="108"/>
                    </a:lnTo>
                    <a:lnTo>
                      <a:pt x="42" y="90"/>
                    </a:lnTo>
                    <a:lnTo>
                      <a:pt x="42" y="84"/>
                    </a:lnTo>
                    <a:lnTo>
                      <a:pt x="42" y="72"/>
                    </a:lnTo>
                    <a:lnTo>
                      <a:pt x="42" y="60"/>
                    </a:lnTo>
                    <a:lnTo>
                      <a:pt x="42" y="84"/>
                    </a:lnTo>
                    <a:lnTo>
                      <a:pt x="42" y="42"/>
                    </a:lnTo>
                    <a:lnTo>
                      <a:pt x="42" y="66"/>
                    </a:lnTo>
                    <a:lnTo>
                      <a:pt x="42" y="30"/>
                    </a:lnTo>
                    <a:lnTo>
                      <a:pt x="42" y="72"/>
                    </a:lnTo>
                    <a:lnTo>
                      <a:pt x="42" y="72"/>
                    </a:lnTo>
                    <a:lnTo>
                      <a:pt x="42" y="78"/>
                    </a:lnTo>
                    <a:lnTo>
                      <a:pt x="42" y="66"/>
                    </a:lnTo>
                    <a:lnTo>
                      <a:pt x="42" y="60"/>
                    </a:lnTo>
                    <a:lnTo>
                      <a:pt x="42" y="54"/>
                    </a:lnTo>
                    <a:lnTo>
                      <a:pt x="42" y="54"/>
                    </a:lnTo>
                    <a:lnTo>
                      <a:pt x="42" y="66"/>
                    </a:lnTo>
                    <a:lnTo>
                      <a:pt x="42" y="48"/>
                    </a:lnTo>
                    <a:lnTo>
                      <a:pt x="42" y="42"/>
                    </a:lnTo>
                    <a:lnTo>
                      <a:pt x="42" y="42"/>
                    </a:lnTo>
                    <a:lnTo>
                      <a:pt x="42" y="66"/>
                    </a:lnTo>
                    <a:lnTo>
                      <a:pt x="42" y="48"/>
                    </a:lnTo>
                    <a:lnTo>
                      <a:pt x="42" y="102"/>
                    </a:lnTo>
                    <a:lnTo>
                      <a:pt x="42" y="66"/>
                    </a:lnTo>
                    <a:lnTo>
                      <a:pt x="42" y="54"/>
                    </a:lnTo>
                    <a:lnTo>
                      <a:pt x="42" y="30"/>
                    </a:lnTo>
                    <a:lnTo>
                      <a:pt x="42" y="54"/>
                    </a:lnTo>
                    <a:lnTo>
                      <a:pt x="42" y="72"/>
                    </a:lnTo>
                    <a:lnTo>
                      <a:pt x="42" y="66"/>
                    </a:lnTo>
                    <a:lnTo>
                      <a:pt x="42" y="30"/>
                    </a:lnTo>
                    <a:lnTo>
                      <a:pt x="42" y="72"/>
                    </a:lnTo>
                    <a:lnTo>
                      <a:pt x="42" y="48"/>
                    </a:lnTo>
                    <a:lnTo>
                      <a:pt x="42" y="84"/>
                    </a:lnTo>
                    <a:lnTo>
                      <a:pt x="42" y="84"/>
                    </a:lnTo>
                    <a:lnTo>
                      <a:pt x="42" y="54"/>
                    </a:lnTo>
                    <a:lnTo>
                      <a:pt x="42" y="90"/>
                    </a:lnTo>
                    <a:lnTo>
                      <a:pt x="42" y="72"/>
                    </a:lnTo>
                    <a:lnTo>
                      <a:pt x="42" y="54"/>
                    </a:lnTo>
                    <a:lnTo>
                      <a:pt x="42" y="66"/>
                    </a:lnTo>
                    <a:lnTo>
                      <a:pt x="42" y="60"/>
                    </a:lnTo>
                    <a:lnTo>
                      <a:pt x="42" y="66"/>
                    </a:lnTo>
                    <a:lnTo>
                      <a:pt x="42" y="72"/>
                    </a:lnTo>
                    <a:lnTo>
                      <a:pt x="42" y="108"/>
                    </a:lnTo>
                    <a:lnTo>
                      <a:pt x="42" y="72"/>
                    </a:lnTo>
                    <a:lnTo>
                      <a:pt x="42" y="48"/>
                    </a:lnTo>
                    <a:lnTo>
                      <a:pt x="42" y="108"/>
                    </a:lnTo>
                    <a:lnTo>
                      <a:pt x="42" y="54"/>
                    </a:lnTo>
                    <a:lnTo>
                      <a:pt x="42" y="84"/>
                    </a:lnTo>
                    <a:lnTo>
                      <a:pt x="42" y="48"/>
                    </a:lnTo>
                    <a:lnTo>
                      <a:pt x="42" y="48"/>
                    </a:lnTo>
                    <a:lnTo>
                      <a:pt x="42" y="42"/>
                    </a:lnTo>
                    <a:lnTo>
                      <a:pt x="42" y="42"/>
                    </a:lnTo>
                    <a:lnTo>
                      <a:pt x="42" y="66"/>
                    </a:lnTo>
                    <a:lnTo>
                      <a:pt x="42" y="72"/>
                    </a:lnTo>
                    <a:lnTo>
                      <a:pt x="42" y="72"/>
                    </a:lnTo>
                    <a:lnTo>
                      <a:pt x="42" y="48"/>
                    </a:lnTo>
                    <a:lnTo>
                      <a:pt x="42" y="48"/>
                    </a:lnTo>
                    <a:lnTo>
                      <a:pt x="42" y="66"/>
                    </a:lnTo>
                    <a:lnTo>
                      <a:pt x="42" y="54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2" y="78"/>
                    </a:lnTo>
                    <a:lnTo>
                      <a:pt x="42" y="66"/>
                    </a:lnTo>
                    <a:lnTo>
                      <a:pt x="42" y="42"/>
                    </a:lnTo>
                    <a:lnTo>
                      <a:pt x="42" y="48"/>
                    </a:lnTo>
                    <a:lnTo>
                      <a:pt x="42" y="42"/>
                    </a:lnTo>
                    <a:lnTo>
                      <a:pt x="42" y="54"/>
                    </a:lnTo>
                    <a:lnTo>
                      <a:pt x="42" y="78"/>
                    </a:lnTo>
                    <a:lnTo>
                      <a:pt x="42" y="84"/>
                    </a:lnTo>
                    <a:lnTo>
                      <a:pt x="42" y="12"/>
                    </a:lnTo>
                    <a:lnTo>
                      <a:pt x="42" y="24"/>
                    </a:lnTo>
                    <a:lnTo>
                      <a:pt x="42" y="48"/>
                    </a:lnTo>
                    <a:lnTo>
                      <a:pt x="42" y="30"/>
                    </a:lnTo>
                    <a:lnTo>
                      <a:pt x="42" y="42"/>
                    </a:lnTo>
                    <a:lnTo>
                      <a:pt x="42" y="54"/>
                    </a:lnTo>
                    <a:lnTo>
                      <a:pt x="42" y="78"/>
                    </a:lnTo>
                    <a:lnTo>
                      <a:pt x="42" y="78"/>
                    </a:lnTo>
                    <a:lnTo>
                      <a:pt x="42" y="108"/>
                    </a:lnTo>
                    <a:lnTo>
                      <a:pt x="42" y="48"/>
                    </a:lnTo>
                    <a:lnTo>
                      <a:pt x="42" y="24"/>
                    </a:lnTo>
                    <a:lnTo>
                      <a:pt x="42" y="54"/>
                    </a:lnTo>
                    <a:lnTo>
                      <a:pt x="42" y="48"/>
                    </a:lnTo>
                    <a:lnTo>
                      <a:pt x="42" y="90"/>
                    </a:lnTo>
                    <a:lnTo>
                      <a:pt x="42" y="84"/>
                    </a:lnTo>
                    <a:lnTo>
                      <a:pt x="42" y="36"/>
                    </a:lnTo>
                    <a:lnTo>
                      <a:pt x="42" y="48"/>
                    </a:lnTo>
                    <a:lnTo>
                      <a:pt x="42" y="24"/>
                    </a:lnTo>
                    <a:lnTo>
                      <a:pt x="42" y="54"/>
                    </a:lnTo>
                    <a:lnTo>
                      <a:pt x="42" y="90"/>
                    </a:lnTo>
                    <a:lnTo>
                      <a:pt x="42" y="30"/>
                    </a:lnTo>
                    <a:lnTo>
                      <a:pt x="42" y="72"/>
                    </a:lnTo>
                    <a:lnTo>
                      <a:pt x="42" y="30"/>
                    </a:lnTo>
                    <a:lnTo>
                      <a:pt x="42" y="60"/>
                    </a:lnTo>
                    <a:lnTo>
                      <a:pt x="42" y="18"/>
                    </a:lnTo>
                    <a:lnTo>
                      <a:pt x="42" y="36"/>
                    </a:lnTo>
                    <a:lnTo>
                      <a:pt x="42" y="66"/>
                    </a:lnTo>
                    <a:lnTo>
                      <a:pt x="42" y="18"/>
                    </a:lnTo>
                    <a:lnTo>
                      <a:pt x="48" y="48"/>
                    </a:lnTo>
                    <a:lnTo>
                      <a:pt x="48" y="36"/>
                    </a:lnTo>
                    <a:lnTo>
                      <a:pt x="48" y="60"/>
                    </a:lnTo>
                    <a:lnTo>
                      <a:pt x="48" y="48"/>
                    </a:lnTo>
                    <a:lnTo>
                      <a:pt x="48" y="48"/>
                    </a:lnTo>
                    <a:lnTo>
                      <a:pt x="48" y="30"/>
                    </a:lnTo>
                    <a:lnTo>
                      <a:pt x="48" y="72"/>
                    </a:lnTo>
                    <a:lnTo>
                      <a:pt x="48" y="48"/>
                    </a:lnTo>
                    <a:lnTo>
                      <a:pt x="48" y="96"/>
                    </a:lnTo>
                    <a:lnTo>
                      <a:pt x="48" y="42"/>
                    </a:lnTo>
                    <a:lnTo>
                      <a:pt x="48" y="36"/>
                    </a:lnTo>
                    <a:lnTo>
                      <a:pt x="48" y="84"/>
                    </a:lnTo>
                    <a:lnTo>
                      <a:pt x="48" y="60"/>
                    </a:lnTo>
                    <a:lnTo>
                      <a:pt x="48" y="60"/>
                    </a:lnTo>
                    <a:lnTo>
                      <a:pt x="48" y="72"/>
                    </a:lnTo>
                    <a:lnTo>
                      <a:pt x="48" y="36"/>
                    </a:lnTo>
                    <a:lnTo>
                      <a:pt x="48" y="72"/>
                    </a:lnTo>
                    <a:lnTo>
                      <a:pt x="48" y="54"/>
                    </a:lnTo>
                    <a:lnTo>
                      <a:pt x="48" y="90"/>
                    </a:lnTo>
                    <a:lnTo>
                      <a:pt x="48" y="60"/>
                    </a:lnTo>
                    <a:lnTo>
                      <a:pt x="48" y="72"/>
                    </a:lnTo>
                    <a:lnTo>
                      <a:pt x="48" y="54"/>
                    </a:lnTo>
                    <a:lnTo>
                      <a:pt x="48" y="48"/>
                    </a:lnTo>
                    <a:lnTo>
                      <a:pt x="48" y="60"/>
                    </a:lnTo>
                    <a:lnTo>
                      <a:pt x="48" y="42"/>
                    </a:lnTo>
                    <a:lnTo>
                      <a:pt x="48" y="78"/>
                    </a:lnTo>
                    <a:lnTo>
                      <a:pt x="48" y="24"/>
                    </a:lnTo>
                    <a:lnTo>
                      <a:pt x="48" y="66"/>
                    </a:lnTo>
                    <a:lnTo>
                      <a:pt x="48" y="84"/>
                    </a:lnTo>
                    <a:lnTo>
                      <a:pt x="48" y="60"/>
                    </a:lnTo>
                    <a:lnTo>
                      <a:pt x="48" y="78"/>
                    </a:lnTo>
                    <a:lnTo>
                      <a:pt x="48" y="78"/>
                    </a:lnTo>
                    <a:lnTo>
                      <a:pt x="48" y="54"/>
                    </a:lnTo>
                    <a:lnTo>
                      <a:pt x="48" y="60"/>
                    </a:lnTo>
                    <a:lnTo>
                      <a:pt x="48" y="60"/>
                    </a:lnTo>
                    <a:lnTo>
                      <a:pt x="48" y="48"/>
                    </a:lnTo>
                    <a:lnTo>
                      <a:pt x="48" y="54"/>
                    </a:lnTo>
                    <a:lnTo>
                      <a:pt x="48" y="84"/>
                    </a:lnTo>
                    <a:lnTo>
                      <a:pt x="48" y="54"/>
                    </a:lnTo>
                    <a:lnTo>
                      <a:pt x="48" y="12"/>
                    </a:lnTo>
                    <a:lnTo>
                      <a:pt x="48" y="18"/>
                    </a:lnTo>
                    <a:lnTo>
                      <a:pt x="48" y="84"/>
                    </a:lnTo>
                    <a:lnTo>
                      <a:pt x="48" y="36"/>
                    </a:lnTo>
                    <a:lnTo>
                      <a:pt x="48" y="78"/>
                    </a:lnTo>
                    <a:lnTo>
                      <a:pt x="48" y="78"/>
                    </a:lnTo>
                    <a:lnTo>
                      <a:pt x="48" y="54"/>
                    </a:lnTo>
                    <a:lnTo>
                      <a:pt x="48" y="60"/>
                    </a:lnTo>
                    <a:lnTo>
                      <a:pt x="48" y="42"/>
                    </a:lnTo>
                    <a:lnTo>
                      <a:pt x="48" y="90"/>
                    </a:lnTo>
                    <a:lnTo>
                      <a:pt x="48" y="72"/>
                    </a:lnTo>
                    <a:lnTo>
                      <a:pt x="48" y="66"/>
                    </a:lnTo>
                    <a:lnTo>
                      <a:pt x="48" y="54"/>
                    </a:lnTo>
                    <a:lnTo>
                      <a:pt x="48" y="72"/>
                    </a:lnTo>
                    <a:lnTo>
                      <a:pt x="48" y="30"/>
                    </a:lnTo>
                    <a:lnTo>
                      <a:pt x="48" y="78"/>
                    </a:lnTo>
                    <a:lnTo>
                      <a:pt x="48" y="66"/>
                    </a:lnTo>
                    <a:lnTo>
                      <a:pt x="48" y="48"/>
                    </a:lnTo>
                    <a:lnTo>
                      <a:pt x="48" y="84"/>
                    </a:lnTo>
                    <a:lnTo>
                      <a:pt x="48" y="42"/>
                    </a:lnTo>
                    <a:lnTo>
                      <a:pt x="48" y="60"/>
                    </a:lnTo>
                    <a:lnTo>
                      <a:pt x="48" y="60"/>
                    </a:lnTo>
                    <a:lnTo>
                      <a:pt x="48" y="66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48" y="84"/>
                    </a:lnTo>
                    <a:lnTo>
                      <a:pt x="48" y="60"/>
                    </a:lnTo>
                    <a:lnTo>
                      <a:pt x="48" y="30"/>
                    </a:lnTo>
                    <a:lnTo>
                      <a:pt x="48" y="90"/>
                    </a:lnTo>
                    <a:lnTo>
                      <a:pt x="48" y="60"/>
                    </a:lnTo>
                    <a:lnTo>
                      <a:pt x="48" y="66"/>
                    </a:lnTo>
                    <a:lnTo>
                      <a:pt x="48" y="36"/>
                    </a:lnTo>
                    <a:lnTo>
                      <a:pt x="48" y="96"/>
                    </a:lnTo>
                    <a:lnTo>
                      <a:pt x="48" y="60"/>
                    </a:lnTo>
                    <a:lnTo>
                      <a:pt x="48" y="54"/>
                    </a:lnTo>
                    <a:lnTo>
                      <a:pt x="48" y="60"/>
                    </a:lnTo>
                    <a:lnTo>
                      <a:pt x="48" y="72"/>
                    </a:lnTo>
                    <a:lnTo>
                      <a:pt x="48" y="30"/>
                    </a:lnTo>
                    <a:lnTo>
                      <a:pt x="48" y="66"/>
                    </a:lnTo>
                    <a:lnTo>
                      <a:pt x="48" y="60"/>
                    </a:lnTo>
                    <a:lnTo>
                      <a:pt x="48" y="30"/>
                    </a:lnTo>
                    <a:lnTo>
                      <a:pt x="48" y="66"/>
                    </a:lnTo>
                    <a:lnTo>
                      <a:pt x="48" y="84"/>
                    </a:lnTo>
                    <a:lnTo>
                      <a:pt x="48" y="66"/>
                    </a:lnTo>
                    <a:lnTo>
                      <a:pt x="48" y="48"/>
                    </a:lnTo>
                    <a:lnTo>
                      <a:pt x="48" y="84"/>
                    </a:lnTo>
                    <a:lnTo>
                      <a:pt x="48" y="60"/>
                    </a:lnTo>
                    <a:lnTo>
                      <a:pt x="48" y="48"/>
                    </a:lnTo>
                    <a:lnTo>
                      <a:pt x="48" y="84"/>
                    </a:lnTo>
                    <a:lnTo>
                      <a:pt x="48" y="66"/>
                    </a:lnTo>
                    <a:lnTo>
                      <a:pt x="48" y="72"/>
                    </a:lnTo>
                    <a:lnTo>
                      <a:pt x="48" y="60"/>
                    </a:lnTo>
                    <a:lnTo>
                      <a:pt x="48" y="96"/>
                    </a:lnTo>
                    <a:lnTo>
                      <a:pt x="48" y="72"/>
                    </a:lnTo>
                    <a:lnTo>
                      <a:pt x="48" y="60"/>
                    </a:lnTo>
                    <a:lnTo>
                      <a:pt x="48" y="42"/>
                    </a:lnTo>
                    <a:lnTo>
                      <a:pt x="48" y="6"/>
                    </a:lnTo>
                    <a:lnTo>
                      <a:pt x="48" y="48"/>
                    </a:lnTo>
                    <a:lnTo>
                      <a:pt x="48" y="78"/>
                    </a:lnTo>
                    <a:lnTo>
                      <a:pt x="48" y="54"/>
                    </a:lnTo>
                    <a:lnTo>
                      <a:pt x="48" y="42"/>
                    </a:lnTo>
                    <a:lnTo>
                      <a:pt x="48" y="48"/>
                    </a:lnTo>
                    <a:lnTo>
                      <a:pt x="48" y="66"/>
                    </a:lnTo>
                    <a:lnTo>
                      <a:pt x="48" y="24"/>
                    </a:lnTo>
                    <a:lnTo>
                      <a:pt x="54" y="48"/>
                    </a:lnTo>
                    <a:lnTo>
                      <a:pt x="54" y="42"/>
                    </a:lnTo>
                    <a:lnTo>
                      <a:pt x="54" y="84"/>
                    </a:lnTo>
                    <a:lnTo>
                      <a:pt x="54" y="36"/>
                    </a:lnTo>
                    <a:lnTo>
                      <a:pt x="54" y="54"/>
                    </a:lnTo>
                    <a:lnTo>
                      <a:pt x="54" y="48"/>
                    </a:lnTo>
                    <a:lnTo>
                      <a:pt x="54" y="60"/>
                    </a:lnTo>
                    <a:lnTo>
                      <a:pt x="54" y="78"/>
                    </a:lnTo>
                    <a:lnTo>
                      <a:pt x="54" y="96"/>
                    </a:lnTo>
                    <a:lnTo>
                      <a:pt x="54" y="72"/>
                    </a:lnTo>
                    <a:lnTo>
                      <a:pt x="54" y="54"/>
                    </a:lnTo>
                    <a:lnTo>
                      <a:pt x="54" y="6"/>
                    </a:lnTo>
                    <a:lnTo>
                      <a:pt x="54" y="48"/>
                    </a:lnTo>
                    <a:lnTo>
                      <a:pt x="54" y="54"/>
                    </a:lnTo>
                    <a:lnTo>
                      <a:pt x="54" y="30"/>
                    </a:lnTo>
                    <a:lnTo>
                      <a:pt x="54" y="42"/>
                    </a:lnTo>
                    <a:lnTo>
                      <a:pt x="54" y="72"/>
                    </a:lnTo>
                    <a:lnTo>
                      <a:pt x="54" y="54"/>
                    </a:lnTo>
                    <a:lnTo>
                      <a:pt x="54" y="78"/>
                    </a:lnTo>
                    <a:lnTo>
                      <a:pt x="54" y="66"/>
                    </a:lnTo>
                    <a:lnTo>
                      <a:pt x="54" y="84"/>
                    </a:lnTo>
                    <a:lnTo>
                      <a:pt x="54" y="78"/>
                    </a:lnTo>
                    <a:lnTo>
                      <a:pt x="54" y="54"/>
                    </a:lnTo>
                    <a:lnTo>
                      <a:pt x="54" y="84"/>
                    </a:lnTo>
                    <a:lnTo>
                      <a:pt x="54" y="66"/>
                    </a:lnTo>
                    <a:lnTo>
                      <a:pt x="54" y="42"/>
                    </a:lnTo>
                    <a:lnTo>
                      <a:pt x="54" y="42"/>
                    </a:lnTo>
                    <a:lnTo>
                      <a:pt x="54" y="36"/>
                    </a:lnTo>
                    <a:lnTo>
                      <a:pt x="54" y="84"/>
                    </a:lnTo>
                    <a:lnTo>
                      <a:pt x="54" y="72"/>
                    </a:lnTo>
                    <a:lnTo>
                      <a:pt x="54" y="72"/>
                    </a:lnTo>
                    <a:lnTo>
                      <a:pt x="54" y="66"/>
                    </a:lnTo>
                    <a:lnTo>
                      <a:pt x="54" y="78"/>
                    </a:lnTo>
                    <a:lnTo>
                      <a:pt x="54" y="30"/>
                    </a:lnTo>
                    <a:lnTo>
                      <a:pt x="54" y="72"/>
                    </a:lnTo>
                    <a:lnTo>
                      <a:pt x="54" y="66"/>
                    </a:lnTo>
                    <a:lnTo>
                      <a:pt x="54" y="90"/>
                    </a:lnTo>
                    <a:lnTo>
                      <a:pt x="54" y="72"/>
                    </a:lnTo>
                    <a:lnTo>
                      <a:pt x="54" y="90"/>
                    </a:lnTo>
                    <a:lnTo>
                      <a:pt x="54" y="48"/>
                    </a:lnTo>
                    <a:lnTo>
                      <a:pt x="54" y="90"/>
                    </a:lnTo>
                    <a:lnTo>
                      <a:pt x="54" y="84"/>
                    </a:lnTo>
                    <a:lnTo>
                      <a:pt x="54" y="24"/>
                    </a:lnTo>
                    <a:lnTo>
                      <a:pt x="54" y="18"/>
                    </a:lnTo>
                    <a:lnTo>
                      <a:pt x="54" y="84"/>
                    </a:lnTo>
                    <a:lnTo>
                      <a:pt x="54" y="54"/>
                    </a:lnTo>
                    <a:lnTo>
                      <a:pt x="54" y="78"/>
                    </a:lnTo>
                    <a:lnTo>
                      <a:pt x="54" y="78"/>
                    </a:lnTo>
                    <a:lnTo>
                      <a:pt x="54" y="48"/>
                    </a:lnTo>
                    <a:lnTo>
                      <a:pt x="54" y="54"/>
                    </a:lnTo>
                    <a:lnTo>
                      <a:pt x="54" y="42"/>
                    </a:lnTo>
                    <a:lnTo>
                      <a:pt x="54" y="114"/>
                    </a:lnTo>
                    <a:lnTo>
                      <a:pt x="54" y="66"/>
                    </a:lnTo>
                    <a:lnTo>
                      <a:pt x="54" y="54"/>
                    </a:lnTo>
                    <a:lnTo>
                      <a:pt x="54" y="42"/>
                    </a:lnTo>
                    <a:lnTo>
                      <a:pt x="54" y="42"/>
                    </a:lnTo>
                    <a:lnTo>
                      <a:pt x="54" y="54"/>
                    </a:lnTo>
                    <a:lnTo>
                      <a:pt x="54" y="54"/>
                    </a:lnTo>
                    <a:lnTo>
                      <a:pt x="54" y="54"/>
                    </a:lnTo>
                    <a:lnTo>
                      <a:pt x="54" y="78"/>
                    </a:lnTo>
                    <a:lnTo>
                      <a:pt x="54" y="102"/>
                    </a:lnTo>
                    <a:lnTo>
                      <a:pt x="54" y="48"/>
                    </a:lnTo>
                    <a:lnTo>
                      <a:pt x="54" y="78"/>
                    </a:lnTo>
                    <a:lnTo>
                      <a:pt x="54" y="78"/>
                    </a:lnTo>
                    <a:lnTo>
                      <a:pt x="54" y="48"/>
                    </a:lnTo>
                    <a:lnTo>
                      <a:pt x="54" y="72"/>
                    </a:lnTo>
                    <a:lnTo>
                      <a:pt x="54" y="102"/>
                    </a:lnTo>
                    <a:lnTo>
                      <a:pt x="54" y="66"/>
                    </a:lnTo>
                    <a:lnTo>
                      <a:pt x="54" y="54"/>
                    </a:lnTo>
                    <a:lnTo>
                      <a:pt x="54" y="48"/>
                    </a:lnTo>
                    <a:lnTo>
                      <a:pt x="54" y="42"/>
                    </a:lnTo>
                    <a:lnTo>
                      <a:pt x="54" y="48"/>
                    </a:lnTo>
                    <a:lnTo>
                      <a:pt x="54" y="84"/>
                    </a:lnTo>
                    <a:lnTo>
                      <a:pt x="54" y="66"/>
                    </a:lnTo>
                    <a:lnTo>
                      <a:pt x="54" y="72"/>
                    </a:lnTo>
                    <a:lnTo>
                      <a:pt x="54" y="48"/>
                    </a:lnTo>
                    <a:lnTo>
                      <a:pt x="54" y="72"/>
                    </a:lnTo>
                    <a:lnTo>
                      <a:pt x="54" y="72"/>
                    </a:lnTo>
                    <a:lnTo>
                      <a:pt x="54" y="72"/>
                    </a:lnTo>
                    <a:lnTo>
                      <a:pt x="54" y="18"/>
                    </a:lnTo>
                    <a:lnTo>
                      <a:pt x="54" y="48"/>
                    </a:lnTo>
                    <a:lnTo>
                      <a:pt x="54" y="6"/>
                    </a:lnTo>
                    <a:lnTo>
                      <a:pt x="54" y="84"/>
                    </a:lnTo>
                    <a:lnTo>
                      <a:pt x="54" y="60"/>
                    </a:lnTo>
                    <a:lnTo>
                      <a:pt x="54" y="84"/>
                    </a:lnTo>
                    <a:lnTo>
                      <a:pt x="54" y="72"/>
                    </a:lnTo>
                    <a:lnTo>
                      <a:pt x="54" y="48"/>
                    </a:lnTo>
                    <a:lnTo>
                      <a:pt x="54" y="54"/>
                    </a:lnTo>
                    <a:lnTo>
                      <a:pt x="54" y="54"/>
                    </a:lnTo>
                    <a:lnTo>
                      <a:pt x="54" y="66"/>
                    </a:lnTo>
                    <a:lnTo>
                      <a:pt x="54" y="54"/>
                    </a:lnTo>
                    <a:lnTo>
                      <a:pt x="54" y="72"/>
                    </a:lnTo>
                    <a:lnTo>
                      <a:pt x="54" y="54"/>
                    </a:lnTo>
                    <a:lnTo>
                      <a:pt x="54" y="60"/>
                    </a:lnTo>
                    <a:lnTo>
                      <a:pt x="54" y="102"/>
                    </a:lnTo>
                    <a:lnTo>
                      <a:pt x="54" y="66"/>
                    </a:lnTo>
                    <a:lnTo>
                      <a:pt x="54" y="78"/>
                    </a:lnTo>
                    <a:lnTo>
                      <a:pt x="54" y="72"/>
                    </a:lnTo>
                    <a:lnTo>
                      <a:pt x="54" y="90"/>
                    </a:lnTo>
                    <a:lnTo>
                      <a:pt x="54" y="66"/>
                    </a:lnTo>
                    <a:lnTo>
                      <a:pt x="54" y="42"/>
                    </a:lnTo>
                    <a:lnTo>
                      <a:pt x="54" y="72"/>
                    </a:lnTo>
                    <a:lnTo>
                      <a:pt x="60" y="36"/>
                    </a:lnTo>
                    <a:lnTo>
                      <a:pt x="60" y="78"/>
                    </a:lnTo>
                    <a:lnTo>
                      <a:pt x="60" y="78"/>
                    </a:lnTo>
                    <a:lnTo>
                      <a:pt x="60" y="60"/>
                    </a:lnTo>
                    <a:lnTo>
                      <a:pt x="60" y="30"/>
                    </a:lnTo>
                    <a:lnTo>
                      <a:pt x="60" y="90"/>
                    </a:lnTo>
                    <a:lnTo>
                      <a:pt x="60" y="54"/>
                    </a:lnTo>
                    <a:lnTo>
                      <a:pt x="60" y="66"/>
                    </a:lnTo>
                    <a:lnTo>
                      <a:pt x="60" y="60"/>
                    </a:lnTo>
                    <a:lnTo>
                      <a:pt x="60" y="42"/>
                    </a:lnTo>
                    <a:lnTo>
                      <a:pt x="60" y="54"/>
                    </a:lnTo>
                    <a:lnTo>
                      <a:pt x="60" y="48"/>
                    </a:lnTo>
                    <a:lnTo>
                      <a:pt x="60" y="48"/>
                    </a:lnTo>
                    <a:lnTo>
                      <a:pt x="60" y="78"/>
                    </a:lnTo>
                    <a:lnTo>
                      <a:pt x="60" y="72"/>
                    </a:lnTo>
                    <a:lnTo>
                      <a:pt x="60" y="60"/>
                    </a:lnTo>
                    <a:lnTo>
                      <a:pt x="60" y="84"/>
                    </a:lnTo>
                    <a:lnTo>
                      <a:pt x="60" y="42"/>
                    </a:lnTo>
                    <a:lnTo>
                      <a:pt x="60" y="72"/>
                    </a:lnTo>
                    <a:lnTo>
                      <a:pt x="60" y="72"/>
                    </a:lnTo>
                    <a:lnTo>
                      <a:pt x="60" y="72"/>
                    </a:lnTo>
                    <a:lnTo>
                      <a:pt x="60" y="72"/>
                    </a:lnTo>
                    <a:lnTo>
                      <a:pt x="60" y="42"/>
                    </a:lnTo>
                    <a:lnTo>
                      <a:pt x="60" y="48"/>
                    </a:lnTo>
                    <a:lnTo>
                      <a:pt x="60" y="90"/>
                    </a:lnTo>
                    <a:lnTo>
                      <a:pt x="60" y="42"/>
                    </a:lnTo>
                    <a:lnTo>
                      <a:pt x="60" y="30"/>
                    </a:lnTo>
                    <a:lnTo>
                      <a:pt x="60" y="84"/>
                    </a:lnTo>
                    <a:lnTo>
                      <a:pt x="60" y="66"/>
                    </a:lnTo>
                    <a:lnTo>
                      <a:pt x="60" y="36"/>
                    </a:lnTo>
                    <a:lnTo>
                      <a:pt x="60" y="66"/>
                    </a:lnTo>
                    <a:lnTo>
                      <a:pt x="60" y="72"/>
                    </a:lnTo>
                    <a:lnTo>
                      <a:pt x="60" y="84"/>
                    </a:lnTo>
                    <a:lnTo>
                      <a:pt x="60" y="0"/>
                    </a:lnTo>
                    <a:lnTo>
                      <a:pt x="60" y="60"/>
                    </a:lnTo>
                    <a:lnTo>
                      <a:pt x="60" y="42"/>
                    </a:lnTo>
                    <a:lnTo>
                      <a:pt x="60" y="78"/>
                    </a:lnTo>
                    <a:lnTo>
                      <a:pt x="60" y="60"/>
                    </a:lnTo>
                    <a:lnTo>
                      <a:pt x="60" y="42"/>
                    </a:lnTo>
                    <a:lnTo>
                      <a:pt x="60" y="42"/>
                    </a:lnTo>
                    <a:lnTo>
                      <a:pt x="60" y="60"/>
                    </a:lnTo>
                    <a:lnTo>
                      <a:pt x="60" y="90"/>
                    </a:lnTo>
                    <a:lnTo>
                      <a:pt x="60" y="48"/>
                    </a:lnTo>
                    <a:lnTo>
                      <a:pt x="60" y="66"/>
                    </a:lnTo>
                    <a:lnTo>
                      <a:pt x="60" y="36"/>
                    </a:lnTo>
                    <a:lnTo>
                      <a:pt x="60" y="72"/>
                    </a:lnTo>
                    <a:lnTo>
                      <a:pt x="60" y="24"/>
                    </a:lnTo>
                    <a:lnTo>
                      <a:pt x="60" y="60"/>
                    </a:lnTo>
                    <a:lnTo>
                      <a:pt x="60" y="36"/>
                    </a:lnTo>
                    <a:lnTo>
                      <a:pt x="60" y="36"/>
                    </a:lnTo>
                    <a:lnTo>
                      <a:pt x="60" y="84"/>
                    </a:lnTo>
                    <a:lnTo>
                      <a:pt x="60" y="84"/>
                    </a:lnTo>
                    <a:lnTo>
                      <a:pt x="60" y="42"/>
                    </a:lnTo>
                    <a:lnTo>
                      <a:pt x="60" y="42"/>
                    </a:lnTo>
                    <a:lnTo>
                      <a:pt x="60" y="48"/>
                    </a:lnTo>
                    <a:lnTo>
                      <a:pt x="60" y="3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65"/>
              <p:cNvSpPr>
                <a:spLocks/>
              </p:cNvSpPr>
              <p:nvPr/>
            </p:nvSpPr>
            <p:spPr bwMode="auto">
              <a:xfrm>
                <a:off x="6270625" y="7926388"/>
                <a:ext cx="95250" cy="247650"/>
              </a:xfrm>
              <a:custGeom>
                <a:avLst/>
                <a:gdLst>
                  <a:gd name="T0" fmla="*/ 0 w 60"/>
                  <a:gd name="T1" fmla="*/ 114 h 156"/>
                  <a:gd name="T2" fmla="*/ 0 w 60"/>
                  <a:gd name="T3" fmla="*/ 84 h 156"/>
                  <a:gd name="T4" fmla="*/ 6 w 60"/>
                  <a:gd name="T5" fmla="*/ 72 h 156"/>
                  <a:gd name="T6" fmla="*/ 6 w 60"/>
                  <a:gd name="T7" fmla="*/ 54 h 156"/>
                  <a:gd name="T8" fmla="*/ 6 w 60"/>
                  <a:gd name="T9" fmla="*/ 120 h 156"/>
                  <a:gd name="T10" fmla="*/ 6 w 60"/>
                  <a:gd name="T11" fmla="*/ 84 h 156"/>
                  <a:gd name="T12" fmla="*/ 6 w 60"/>
                  <a:gd name="T13" fmla="*/ 78 h 156"/>
                  <a:gd name="T14" fmla="*/ 6 w 60"/>
                  <a:gd name="T15" fmla="*/ 126 h 156"/>
                  <a:gd name="T16" fmla="*/ 6 w 60"/>
                  <a:gd name="T17" fmla="*/ 78 h 156"/>
                  <a:gd name="T18" fmla="*/ 12 w 60"/>
                  <a:gd name="T19" fmla="*/ 84 h 156"/>
                  <a:gd name="T20" fmla="*/ 12 w 60"/>
                  <a:gd name="T21" fmla="*/ 96 h 156"/>
                  <a:gd name="T22" fmla="*/ 12 w 60"/>
                  <a:gd name="T23" fmla="*/ 54 h 156"/>
                  <a:gd name="T24" fmla="*/ 12 w 60"/>
                  <a:gd name="T25" fmla="*/ 84 h 156"/>
                  <a:gd name="T26" fmla="*/ 12 w 60"/>
                  <a:gd name="T27" fmla="*/ 54 h 156"/>
                  <a:gd name="T28" fmla="*/ 12 w 60"/>
                  <a:gd name="T29" fmla="*/ 66 h 156"/>
                  <a:gd name="T30" fmla="*/ 18 w 60"/>
                  <a:gd name="T31" fmla="*/ 48 h 156"/>
                  <a:gd name="T32" fmla="*/ 18 w 60"/>
                  <a:gd name="T33" fmla="*/ 132 h 156"/>
                  <a:gd name="T34" fmla="*/ 18 w 60"/>
                  <a:gd name="T35" fmla="*/ 60 h 156"/>
                  <a:gd name="T36" fmla="*/ 18 w 60"/>
                  <a:gd name="T37" fmla="*/ 90 h 156"/>
                  <a:gd name="T38" fmla="*/ 18 w 60"/>
                  <a:gd name="T39" fmla="*/ 66 h 156"/>
                  <a:gd name="T40" fmla="*/ 18 w 60"/>
                  <a:gd name="T41" fmla="*/ 72 h 156"/>
                  <a:gd name="T42" fmla="*/ 18 w 60"/>
                  <a:gd name="T43" fmla="*/ 60 h 156"/>
                  <a:gd name="T44" fmla="*/ 24 w 60"/>
                  <a:gd name="T45" fmla="*/ 108 h 156"/>
                  <a:gd name="T46" fmla="*/ 24 w 60"/>
                  <a:gd name="T47" fmla="*/ 96 h 156"/>
                  <a:gd name="T48" fmla="*/ 24 w 60"/>
                  <a:gd name="T49" fmla="*/ 66 h 156"/>
                  <a:gd name="T50" fmla="*/ 24 w 60"/>
                  <a:gd name="T51" fmla="*/ 120 h 156"/>
                  <a:gd name="T52" fmla="*/ 24 w 60"/>
                  <a:gd name="T53" fmla="*/ 144 h 156"/>
                  <a:gd name="T54" fmla="*/ 24 w 60"/>
                  <a:gd name="T55" fmla="*/ 48 h 156"/>
                  <a:gd name="T56" fmla="*/ 30 w 60"/>
                  <a:gd name="T57" fmla="*/ 84 h 156"/>
                  <a:gd name="T58" fmla="*/ 30 w 60"/>
                  <a:gd name="T59" fmla="*/ 48 h 156"/>
                  <a:gd name="T60" fmla="*/ 30 w 60"/>
                  <a:gd name="T61" fmla="*/ 90 h 156"/>
                  <a:gd name="T62" fmla="*/ 30 w 60"/>
                  <a:gd name="T63" fmla="*/ 66 h 156"/>
                  <a:gd name="T64" fmla="*/ 30 w 60"/>
                  <a:gd name="T65" fmla="*/ 114 h 156"/>
                  <a:gd name="T66" fmla="*/ 30 w 60"/>
                  <a:gd name="T67" fmla="*/ 96 h 156"/>
                  <a:gd name="T68" fmla="*/ 36 w 60"/>
                  <a:gd name="T69" fmla="*/ 126 h 156"/>
                  <a:gd name="T70" fmla="*/ 36 w 60"/>
                  <a:gd name="T71" fmla="*/ 48 h 156"/>
                  <a:gd name="T72" fmla="*/ 36 w 60"/>
                  <a:gd name="T73" fmla="*/ 102 h 156"/>
                  <a:gd name="T74" fmla="*/ 36 w 60"/>
                  <a:gd name="T75" fmla="*/ 54 h 156"/>
                  <a:gd name="T76" fmla="*/ 36 w 60"/>
                  <a:gd name="T77" fmla="*/ 84 h 156"/>
                  <a:gd name="T78" fmla="*/ 36 w 60"/>
                  <a:gd name="T79" fmla="*/ 78 h 156"/>
                  <a:gd name="T80" fmla="*/ 36 w 60"/>
                  <a:gd name="T81" fmla="*/ 114 h 156"/>
                  <a:gd name="T82" fmla="*/ 42 w 60"/>
                  <a:gd name="T83" fmla="*/ 90 h 156"/>
                  <a:gd name="T84" fmla="*/ 42 w 60"/>
                  <a:gd name="T85" fmla="*/ 114 h 156"/>
                  <a:gd name="T86" fmla="*/ 42 w 60"/>
                  <a:gd name="T87" fmla="*/ 102 h 156"/>
                  <a:gd name="T88" fmla="*/ 42 w 60"/>
                  <a:gd name="T89" fmla="*/ 102 h 156"/>
                  <a:gd name="T90" fmla="*/ 42 w 60"/>
                  <a:gd name="T91" fmla="*/ 78 h 156"/>
                  <a:gd name="T92" fmla="*/ 42 w 60"/>
                  <a:gd name="T93" fmla="*/ 90 h 156"/>
                  <a:gd name="T94" fmla="*/ 48 w 60"/>
                  <a:gd name="T95" fmla="*/ 102 h 156"/>
                  <a:gd name="T96" fmla="*/ 48 w 60"/>
                  <a:gd name="T97" fmla="*/ 72 h 156"/>
                  <a:gd name="T98" fmla="*/ 48 w 60"/>
                  <a:gd name="T99" fmla="*/ 72 h 156"/>
                  <a:gd name="T100" fmla="*/ 48 w 60"/>
                  <a:gd name="T101" fmla="*/ 108 h 156"/>
                  <a:gd name="T102" fmla="*/ 48 w 60"/>
                  <a:gd name="T103" fmla="*/ 78 h 156"/>
                  <a:gd name="T104" fmla="*/ 48 w 60"/>
                  <a:gd name="T105" fmla="*/ 78 h 156"/>
                  <a:gd name="T106" fmla="*/ 48 w 60"/>
                  <a:gd name="T107" fmla="*/ 78 h 156"/>
                  <a:gd name="T108" fmla="*/ 54 w 60"/>
                  <a:gd name="T109" fmla="*/ 108 h 156"/>
                  <a:gd name="T110" fmla="*/ 54 w 60"/>
                  <a:gd name="T111" fmla="*/ 60 h 156"/>
                  <a:gd name="T112" fmla="*/ 54 w 60"/>
                  <a:gd name="T113" fmla="*/ 36 h 156"/>
                  <a:gd name="T114" fmla="*/ 54 w 60"/>
                  <a:gd name="T115" fmla="*/ 72 h 156"/>
                  <a:gd name="T116" fmla="*/ 54 w 60"/>
                  <a:gd name="T117" fmla="*/ 138 h 156"/>
                  <a:gd name="T118" fmla="*/ 54 w 60"/>
                  <a:gd name="T119" fmla="*/ 72 h 156"/>
                  <a:gd name="T120" fmla="*/ 60 w 60"/>
                  <a:gd name="T121" fmla="*/ 114 h 156"/>
                  <a:gd name="T122" fmla="*/ 60 w 60"/>
                  <a:gd name="T123" fmla="*/ 84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0" h="156">
                    <a:moveTo>
                      <a:pt x="0" y="66"/>
                    </a:moveTo>
                    <a:lnTo>
                      <a:pt x="0" y="78"/>
                    </a:lnTo>
                    <a:lnTo>
                      <a:pt x="0" y="84"/>
                    </a:lnTo>
                    <a:lnTo>
                      <a:pt x="0" y="126"/>
                    </a:lnTo>
                    <a:lnTo>
                      <a:pt x="0" y="84"/>
                    </a:lnTo>
                    <a:lnTo>
                      <a:pt x="0" y="60"/>
                    </a:lnTo>
                    <a:lnTo>
                      <a:pt x="0" y="72"/>
                    </a:lnTo>
                    <a:lnTo>
                      <a:pt x="0" y="66"/>
                    </a:lnTo>
                    <a:lnTo>
                      <a:pt x="0" y="90"/>
                    </a:lnTo>
                    <a:lnTo>
                      <a:pt x="0" y="114"/>
                    </a:lnTo>
                    <a:lnTo>
                      <a:pt x="0" y="102"/>
                    </a:lnTo>
                    <a:lnTo>
                      <a:pt x="0" y="96"/>
                    </a:lnTo>
                    <a:lnTo>
                      <a:pt x="0" y="78"/>
                    </a:lnTo>
                    <a:lnTo>
                      <a:pt x="0" y="102"/>
                    </a:lnTo>
                    <a:lnTo>
                      <a:pt x="0" y="84"/>
                    </a:lnTo>
                    <a:lnTo>
                      <a:pt x="0" y="114"/>
                    </a:lnTo>
                    <a:lnTo>
                      <a:pt x="0" y="120"/>
                    </a:lnTo>
                    <a:lnTo>
                      <a:pt x="0" y="102"/>
                    </a:lnTo>
                    <a:lnTo>
                      <a:pt x="0" y="72"/>
                    </a:lnTo>
                    <a:lnTo>
                      <a:pt x="0" y="84"/>
                    </a:lnTo>
                    <a:lnTo>
                      <a:pt x="0" y="102"/>
                    </a:lnTo>
                    <a:lnTo>
                      <a:pt x="0" y="96"/>
                    </a:lnTo>
                    <a:lnTo>
                      <a:pt x="0" y="54"/>
                    </a:lnTo>
                    <a:lnTo>
                      <a:pt x="0" y="96"/>
                    </a:lnTo>
                    <a:lnTo>
                      <a:pt x="0" y="48"/>
                    </a:lnTo>
                    <a:lnTo>
                      <a:pt x="0" y="96"/>
                    </a:lnTo>
                    <a:lnTo>
                      <a:pt x="0" y="90"/>
                    </a:lnTo>
                    <a:lnTo>
                      <a:pt x="0" y="120"/>
                    </a:lnTo>
                    <a:lnTo>
                      <a:pt x="0" y="66"/>
                    </a:lnTo>
                    <a:lnTo>
                      <a:pt x="0" y="90"/>
                    </a:lnTo>
                    <a:lnTo>
                      <a:pt x="0" y="78"/>
                    </a:lnTo>
                    <a:lnTo>
                      <a:pt x="0" y="84"/>
                    </a:lnTo>
                    <a:lnTo>
                      <a:pt x="0" y="96"/>
                    </a:lnTo>
                    <a:lnTo>
                      <a:pt x="0" y="90"/>
                    </a:lnTo>
                    <a:lnTo>
                      <a:pt x="0" y="120"/>
                    </a:lnTo>
                    <a:lnTo>
                      <a:pt x="0" y="114"/>
                    </a:lnTo>
                    <a:lnTo>
                      <a:pt x="0" y="132"/>
                    </a:lnTo>
                    <a:lnTo>
                      <a:pt x="0" y="102"/>
                    </a:lnTo>
                    <a:lnTo>
                      <a:pt x="0" y="0"/>
                    </a:lnTo>
                    <a:lnTo>
                      <a:pt x="0" y="102"/>
                    </a:lnTo>
                    <a:lnTo>
                      <a:pt x="0" y="72"/>
                    </a:lnTo>
                    <a:lnTo>
                      <a:pt x="0" y="60"/>
                    </a:lnTo>
                    <a:lnTo>
                      <a:pt x="0" y="138"/>
                    </a:lnTo>
                    <a:lnTo>
                      <a:pt x="0" y="114"/>
                    </a:lnTo>
                    <a:lnTo>
                      <a:pt x="0" y="72"/>
                    </a:lnTo>
                    <a:lnTo>
                      <a:pt x="0" y="78"/>
                    </a:lnTo>
                    <a:lnTo>
                      <a:pt x="0" y="84"/>
                    </a:lnTo>
                    <a:lnTo>
                      <a:pt x="6" y="72"/>
                    </a:lnTo>
                    <a:lnTo>
                      <a:pt x="6" y="96"/>
                    </a:lnTo>
                    <a:lnTo>
                      <a:pt x="6" y="132"/>
                    </a:lnTo>
                    <a:lnTo>
                      <a:pt x="6" y="108"/>
                    </a:lnTo>
                    <a:lnTo>
                      <a:pt x="6" y="102"/>
                    </a:lnTo>
                    <a:lnTo>
                      <a:pt x="6" y="114"/>
                    </a:lnTo>
                    <a:lnTo>
                      <a:pt x="6" y="72"/>
                    </a:lnTo>
                    <a:lnTo>
                      <a:pt x="6" y="126"/>
                    </a:lnTo>
                    <a:lnTo>
                      <a:pt x="6" y="108"/>
                    </a:lnTo>
                    <a:lnTo>
                      <a:pt x="6" y="126"/>
                    </a:lnTo>
                    <a:lnTo>
                      <a:pt x="6" y="60"/>
                    </a:lnTo>
                    <a:lnTo>
                      <a:pt x="6" y="30"/>
                    </a:lnTo>
                    <a:lnTo>
                      <a:pt x="6" y="66"/>
                    </a:lnTo>
                    <a:lnTo>
                      <a:pt x="6" y="78"/>
                    </a:lnTo>
                    <a:lnTo>
                      <a:pt x="6" y="84"/>
                    </a:lnTo>
                    <a:lnTo>
                      <a:pt x="6" y="108"/>
                    </a:lnTo>
                    <a:lnTo>
                      <a:pt x="6" y="54"/>
                    </a:lnTo>
                    <a:lnTo>
                      <a:pt x="6" y="84"/>
                    </a:lnTo>
                    <a:lnTo>
                      <a:pt x="6" y="114"/>
                    </a:lnTo>
                    <a:lnTo>
                      <a:pt x="6" y="66"/>
                    </a:lnTo>
                    <a:lnTo>
                      <a:pt x="6" y="60"/>
                    </a:lnTo>
                    <a:lnTo>
                      <a:pt x="6" y="114"/>
                    </a:lnTo>
                    <a:lnTo>
                      <a:pt x="6" y="120"/>
                    </a:lnTo>
                    <a:lnTo>
                      <a:pt x="6" y="108"/>
                    </a:lnTo>
                    <a:lnTo>
                      <a:pt x="6" y="120"/>
                    </a:lnTo>
                    <a:lnTo>
                      <a:pt x="6" y="102"/>
                    </a:lnTo>
                    <a:lnTo>
                      <a:pt x="6" y="96"/>
                    </a:lnTo>
                    <a:lnTo>
                      <a:pt x="6" y="96"/>
                    </a:lnTo>
                    <a:lnTo>
                      <a:pt x="6" y="90"/>
                    </a:lnTo>
                    <a:lnTo>
                      <a:pt x="6" y="114"/>
                    </a:lnTo>
                    <a:lnTo>
                      <a:pt x="6" y="66"/>
                    </a:lnTo>
                    <a:lnTo>
                      <a:pt x="6" y="90"/>
                    </a:lnTo>
                    <a:lnTo>
                      <a:pt x="6" y="120"/>
                    </a:lnTo>
                    <a:lnTo>
                      <a:pt x="6" y="84"/>
                    </a:lnTo>
                    <a:lnTo>
                      <a:pt x="6" y="54"/>
                    </a:lnTo>
                    <a:lnTo>
                      <a:pt x="6" y="54"/>
                    </a:lnTo>
                    <a:lnTo>
                      <a:pt x="6" y="108"/>
                    </a:lnTo>
                    <a:lnTo>
                      <a:pt x="6" y="108"/>
                    </a:lnTo>
                    <a:lnTo>
                      <a:pt x="6" y="78"/>
                    </a:lnTo>
                    <a:lnTo>
                      <a:pt x="6" y="66"/>
                    </a:lnTo>
                    <a:lnTo>
                      <a:pt x="6" y="120"/>
                    </a:lnTo>
                    <a:lnTo>
                      <a:pt x="6" y="78"/>
                    </a:lnTo>
                    <a:lnTo>
                      <a:pt x="6" y="114"/>
                    </a:lnTo>
                    <a:lnTo>
                      <a:pt x="6" y="78"/>
                    </a:lnTo>
                    <a:lnTo>
                      <a:pt x="6" y="60"/>
                    </a:lnTo>
                    <a:lnTo>
                      <a:pt x="6" y="78"/>
                    </a:lnTo>
                    <a:lnTo>
                      <a:pt x="6" y="96"/>
                    </a:lnTo>
                    <a:lnTo>
                      <a:pt x="6" y="138"/>
                    </a:lnTo>
                    <a:lnTo>
                      <a:pt x="6" y="84"/>
                    </a:lnTo>
                    <a:lnTo>
                      <a:pt x="6" y="114"/>
                    </a:lnTo>
                    <a:lnTo>
                      <a:pt x="6" y="90"/>
                    </a:lnTo>
                    <a:lnTo>
                      <a:pt x="6" y="108"/>
                    </a:lnTo>
                    <a:lnTo>
                      <a:pt x="6" y="90"/>
                    </a:lnTo>
                    <a:lnTo>
                      <a:pt x="6" y="42"/>
                    </a:lnTo>
                    <a:lnTo>
                      <a:pt x="6" y="48"/>
                    </a:lnTo>
                    <a:lnTo>
                      <a:pt x="6" y="132"/>
                    </a:lnTo>
                    <a:lnTo>
                      <a:pt x="6" y="72"/>
                    </a:lnTo>
                    <a:lnTo>
                      <a:pt x="6" y="72"/>
                    </a:lnTo>
                    <a:lnTo>
                      <a:pt x="6" y="96"/>
                    </a:lnTo>
                    <a:lnTo>
                      <a:pt x="6" y="78"/>
                    </a:lnTo>
                    <a:lnTo>
                      <a:pt x="6" y="84"/>
                    </a:lnTo>
                    <a:lnTo>
                      <a:pt x="6" y="84"/>
                    </a:lnTo>
                    <a:lnTo>
                      <a:pt x="6" y="126"/>
                    </a:lnTo>
                    <a:lnTo>
                      <a:pt x="6" y="108"/>
                    </a:lnTo>
                    <a:lnTo>
                      <a:pt x="6" y="78"/>
                    </a:lnTo>
                    <a:lnTo>
                      <a:pt x="6" y="78"/>
                    </a:lnTo>
                    <a:lnTo>
                      <a:pt x="6" y="90"/>
                    </a:lnTo>
                    <a:lnTo>
                      <a:pt x="6" y="114"/>
                    </a:lnTo>
                    <a:lnTo>
                      <a:pt x="6" y="78"/>
                    </a:lnTo>
                    <a:lnTo>
                      <a:pt x="6" y="102"/>
                    </a:lnTo>
                    <a:lnTo>
                      <a:pt x="6" y="78"/>
                    </a:lnTo>
                    <a:lnTo>
                      <a:pt x="6" y="84"/>
                    </a:lnTo>
                    <a:lnTo>
                      <a:pt x="6" y="48"/>
                    </a:lnTo>
                    <a:lnTo>
                      <a:pt x="6" y="102"/>
                    </a:lnTo>
                    <a:lnTo>
                      <a:pt x="6" y="102"/>
                    </a:lnTo>
                    <a:lnTo>
                      <a:pt x="6" y="84"/>
                    </a:lnTo>
                    <a:lnTo>
                      <a:pt x="6" y="36"/>
                    </a:lnTo>
                    <a:lnTo>
                      <a:pt x="6" y="96"/>
                    </a:lnTo>
                    <a:lnTo>
                      <a:pt x="6" y="90"/>
                    </a:lnTo>
                    <a:lnTo>
                      <a:pt x="6" y="126"/>
                    </a:lnTo>
                    <a:lnTo>
                      <a:pt x="6" y="126"/>
                    </a:lnTo>
                    <a:lnTo>
                      <a:pt x="6" y="84"/>
                    </a:lnTo>
                    <a:lnTo>
                      <a:pt x="6" y="90"/>
                    </a:lnTo>
                    <a:lnTo>
                      <a:pt x="6" y="84"/>
                    </a:lnTo>
                    <a:lnTo>
                      <a:pt x="6" y="72"/>
                    </a:lnTo>
                    <a:lnTo>
                      <a:pt x="6" y="72"/>
                    </a:lnTo>
                    <a:lnTo>
                      <a:pt x="6" y="66"/>
                    </a:lnTo>
                    <a:lnTo>
                      <a:pt x="6" y="54"/>
                    </a:lnTo>
                    <a:lnTo>
                      <a:pt x="6" y="78"/>
                    </a:lnTo>
                    <a:lnTo>
                      <a:pt x="6" y="102"/>
                    </a:lnTo>
                    <a:lnTo>
                      <a:pt x="6" y="90"/>
                    </a:lnTo>
                    <a:lnTo>
                      <a:pt x="6" y="66"/>
                    </a:lnTo>
                    <a:lnTo>
                      <a:pt x="6" y="108"/>
                    </a:lnTo>
                    <a:lnTo>
                      <a:pt x="6" y="66"/>
                    </a:lnTo>
                    <a:lnTo>
                      <a:pt x="6" y="54"/>
                    </a:lnTo>
                    <a:lnTo>
                      <a:pt x="6" y="78"/>
                    </a:lnTo>
                    <a:lnTo>
                      <a:pt x="6" y="78"/>
                    </a:lnTo>
                    <a:lnTo>
                      <a:pt x="6" y="78"/>
                    </a:lnTo>
                    <a:lnTo>
                      <a:pt x="6" y="120"/>
                    </a:lnTo>
                    <a:lnTo>
                      <a:pt x="6" y="66"/>
                    </a:lnTo>
                    <a:lnTo>
                      <a:pt x="6" y="90"/>
                    </a:lnTo>
                    <a:lnTo>
                      <a:pt x="6" y="84"/>
                    </a:lnTo>
                    <a:lnTo>
                      <a:pt x="12" y="54"/>
                    </a:lnTo>
                    <a:lnTo>
                      <a:pt x="12" y="84"/>
                    </a:lnTo>
                    <a:lnTo>
                      <a:pt x="12" y="84"/>
                    </a:lnTo>
                    <a:lnTo>
                      <a:pt x="12" y="78"/>
                    </a:lnTo>
                    <a:lnTo>
                      <a:pt x="12" y="78"/>
                    </a:lnTo>
                    <a:lnTo>
                      <a:pt x="12" y="120"/>
                    </a:lnTo>
                    <a:lnTo>
                      <a:pt x="12" y="108"/>
                    </a:lnTo>
                    <a:lnTo>
                      <a:pt x="12" y="84"/>
                    </a:lnTo>
                    <a:lnTo>
                      <a:pt x="12" y="102"/>
                    </a:lnTo>
                    <a:lnTo>
                      <a:pt x="12" y="72"/>
                    </a:lnTo>
                    <a:lnTo>
                      <a:pt x="12" y="84"/>
                    </a:lnTo>
                    <a:lnTo>
                      <a:pt x="12" y="90"/>
                    </a:lnTo>
                    <a:lnTo>
                      <a:pt x="12" y="84"/>
                    </a:lnTo>
                    <a:lnTo>
                      <a:pt x="12" y="78"/>
                    </a:lnTo>
                    <a:lnTo>
                      <a:pt x="12" y="84"/>
                    </a:lnTo>
                    <a:lnTo>
                      <a:pt x="12" y="78"/>
                    </a:lnTo>
                    <a:lnTo>
                      <a:pt x="12" y="72"/>
                    </a:lnTo>
                    <a:lnTo>
                      <a:pt x="12" y="114"/>
                    </a:lnTo>
                    <a:lnTo>
                      <a:pt x="12" y="90"/>
                    </a:lnTo>
                    <a:lnTo>
                      <a:pt x="12" y="96"/>
                    </a:lnTo>
                    <a:lnTo>
                      <a:pt x="12" y="114"/>
                    </a:lnTo>
                    <a:lnTo>
                      <a:pt x="12" y="54"/>
                    </a:lnTo>
                    <a:lnTo>
                      <a:pt x="12" y="78"/>
                    </a:lnTo>
                    <a:lnTo>
                      <a:pt x="12" y="66"/>
                    </a:lnTo>
                    <a:lnTo>
                      <a:pt x="12" y="114"/>
                    </a:lnTo>
                    <a:lnTo>
                      <a:pt x="12" y="90"/>
                    </a:lnTo>
                    <a:lnTo>
                      <a:pt x="12" y="96"/>
                    </a:lnTo>
                    <a:lnTo>
                      <a:pt x="12" y="102"/>
                    </a:lnTo>
                    <a:lnTo>
                      <a:pt x="12" y="60"/>
                    </a:lnTo>
                    <a:lnTo>
                      <a:pt x="12" y="84"/>
                    </a:lnTo>
                    <a:lnTo>
                      <a:pt x="12" y="36"/>
                    </a:lnTo>
                    <a:lnTo>
                      <a:pt x="12" y="72"/>
                    </a:lnTo>
                    <a:lnTo>
                      <a:pt x="12" y="78"/>
                    </a:lnTo>
                    <a:lnTo>
                      <a:pt x="12" y="60"/>
                    </a:lnTo>
                    <a:lnTo>
                      <a:pt x="12" y="132"/>
                    </a:lnTo>
                    <a:lnTo>
                      <a:pt x="12" y="66"/>
                    </a:lnTo>
                    <a:lnTo>
                      <a:pt x="12" y="84"/>
                    </a:lnTo>
                    <a:lnTo>
                      <a:pt x="12" y="96"/>
                    </a:lnTo>
                    <a:lnTo>
                      <a:pt x="12" y="48"/>
                    </a:lnTo>
                    <a:lnTo>
                      <a:pt x="12" y="90"/>
                    </a:lnTo>
                    <a:lnTo>
                      <a:pt x="12" y="48"/>
                    </a:lnTo>
                    <a:lnTo>
                      <a:pt x="12" y="78"/>
                    </a:lnTo>
                    <a:lnTo>
                      <a:pt x="12" y="54"/>
                    </a:lnTo>
                    <a:lnTo>
                      <a:pt x="12" y="114"/>
                    </a:lnTo>
                    <a:lnTo>
                      <a:pt x="12" y="90"/>
                    </a:lnTo>
                    <a:lnTo>
                      <a:pt x="12" y="102"/>
                    </a:lnTo>
                    <a:lnTo>
                      <a:pt x="12" y="60"/>
                    </a:lnTo>
                    <a:lnTo>
                      <a:pt x="12" y="96"/>
                    </a:lnTo>
                    <a:lnTo>
                      <a:pt x="12" y="108"/>
                    </a:lnTo>
                    <a:lnTo>
                      <a:pt x="12" y="84"/>
                    </a:lnTo>
                    <a:lnTo>
                      <a:pt x="12" y="78"/>
                    </a:lnTo>
                    <a:lnTo>
                      <a:pt x="12" y="114"/>
                    </a:lnTo>
                    <a:lnTo>
                      <a:pt x="12" y="42"/>
                    </a:lnTo>
                    <a:lnTo>
                      <a:pt x="12" y="96"/>
                    </a:lnTo>
                    <a:lnTo>
                      <a:pt x="12" y="84"/>
                    </a:lnTo>
                    <a:lnTo>
                      <a:pt x="12" y="84"/>
                    </a:lnTo>
                    <a:lnTo>
                      <a:pt x="12" y="108"/>
                    </a:lnTo>
                    <a:lnTo>
                      <a:pt x="12" y="96"/>
                    </a:lnTo>
                    <a:lnTo>
                      <a:pt x="12" y="84"/>
                    </a:lnTo>
                    <a:lnTo>
                      <a:pt x="12" y="90"/>
                    </a:lnTo>
                    <a:lnTo>
                      <a:pt x="12" y="54"/>
                    </a:lnTo>
                    <a:lnTo>
                      <a:pt x="12" y="84"/>
                    </a:lnTo>
                    <a:lnTo>
                      <a:pt x="12" y="108"/>
                    </a:lnTo>
                    <a:lnTo>
                      <a:pt x="12" y="90"/>
                    </a:lnTo>
                    <a:lnTo>
                      <a:pt x="12" y="96"/>
                    </a:lnTo>
                    <a:lnTo>
                      <a:pt x="12" y="96"/>
                    </a:lnTo>
                    <a:lnTo>
                      <a:pt x="12" y="102"/>
                    </a:lnTo>
                    <a:lnTo>
                      <a:pt x="12" y="66"/>
                    </a:lnTo>
                    <a:lnTo>
                      <a:pt x="12" y="96"/>
                    </a:lnTo>
                    <a:lnTo>
                      <a:pt x="12" y="78"/>
                    </a:lnTo>
                    <a:lnTo>
                      <a:pt x="12" y="72"/>
                    </a:lnTo>
                    <a:lnTo>
                      <a:pt x="12" y="78"/>
                    </a:lnTo>
                    <a:lnTo>
                      <a:pt x="12" y="78"/>
                    </a:lnTo>
                    <a:lnTo>
                      <a:pt x="12" y="120"/>
                    </a:lnTo>
                    <a:lnTo>
                      <a:pt x="12" y="54"/>
                    </a:lnTo>
                    <a:lnTo>
                      <a:pt x="12" y="42"/>
                    </a:lnTo>
                    <a:lnTo>
                      <a:pt x="12" y="90"/>
                    </a:lnTo>
                    <a:lnTo>
                      <a:pt x="12" y="96"/>
                    </a:lnTo>
                    <a:lnTo>
                      <a:pt x="12" y="78"/>
                    </a:lnTo>
                    <a:lnTo>
                      <a:pt x="12" y="78"/>
                    </a:lnTo>
                    <a:lnTo>
                      <a:pt x="12" y="120"/>
                    </a:lnTo>
                    <a:lnTo>
                      <a:pt x="12" y="66"/>
                    </a:lnTo>
                    <a:lnTo>
                      <a:pt x="12" y="108"/>
                    </a:lnTo>
                    <a:lnTo>
                      <a:pt x="12" y="78"/>
                    </a:lnTo>
                    <a:lnTo>
                      <a:pt x="12" y="60"/>
                    </a:lnTo>
                    <a:lnTo>
                      <a:pt x="12" y="102"/>
                    </a:lnTo>
                    <a:lnTo>
                      <a:pt x="12" y="114"/>
                    </a:lnTo>
                    <a:lnTo>
                      <a:pt x="12" y="96"/>
                    </a:lnTo>
                    <a:lnTo>
                      <a:pt x="12" y="126"/>
                    </a:lnTo>
                    <a:lnTo>
                      <a:pt x="12" y="78"/>
                    </a:lnTo>
                    <a:lnTo>
                      <a:pt x="12" y="66"/>
                    </a:lnTo>
                    <a:lnTo>
                      <a:pt x="12" y="120"/>
                    </a:lnTo>
                    <a:lnTo>
                      <a:pt x="12" y="78"/>
                    </a:lnTo>
                    <a:lnTo>
                      <a:pt x="12" y="96"/>
                    </a:lnTo>
                    <a:lnTo>
                      <a:pt x="12" y="66"/>
                    </a:lnTo>
                    <a:lnTo>
                      <a:pt x="12" y="84"/>
                    </a:lnTo>
                    <a:lnTo>
                      <a:pt x="12" y="90"/>
                    </a:lnTo>
                    <a:lnTo>
                      <a:pt x="12" y="72"/>
                    </a:lnTo>
                    <a:lnTo>
                      <a:pt x="12" y="102"/>
                    </a:lnTo>
                    <a:lnTo>
                      <a:pt x="12" y="84"/>
                    </a:lnTo>
                    <a:lnTo>
                      <a:pt x="12" y="90"/>
                    </a:lnTo>
                    <a:lnTo>
                      <a:pt x="12" y="96"/>
                    </a:lnTo>
                    <a:lnTo>
                      <a:pt x="12" y="54"/>
                    </a:lnTo>
                    <a:lnTo>
                      <a:pt x="18" y="114"/>
                    </a:lnTo>
                    <a:lnTo>
                      <a:pt x="18" y="114"/>
                    </a:lnTo>
                    <a:lnTo>
                      <a:pt x="18" y="102"/>
                    </a:lnTo>
                    <a:lnTo>
                      <a:pt x="18" y="48"/>
                    </a:lnTo>
                    <a:lnTo>
                      <a:pt x="18" y="84"/>
                    </a:lnTo>
                    <a:lnTo>
                      <a:pt x="18" y="102"/>
                    </a:lnTo>
                    <a:lnTo>
                      <a:pt x="18" y="90"/>
                    </a:lnTo>
                    <a:lnTo>
                      <a:pt x="18" y="108"/>
                    </a:lnTo>
                    <a:lnTo>
                      <a:pt x="18" y="108"/>
                    </a:lnTo>
                    <a:lnTo>
                      <a:pt x="18" y="96"/>
                    </a:lnTo>
                    <a:lnTo>
                      <a:pt x="18" y="60"/>
                    </a:lnTo>
                    <a:lnTo>
                      <a:pt x="18" y="90"/>
                    </a:lnTo>
                    <a:lnTo>
                      <a:pt x="18" y="96"/>
                    </a:lnTo>
                    <a:lnTo>
                      <a:pt x="18" y="102"/>
                    </a:lnTo>
                    <a:lnTo>
                      <a:pt x="18" y="84"/>
                    </a:lnTo>
                    <a:lnTo>
                      <a:pt x="18" y="114"/>
                    </a:lnTo>
                    <a:lnTo>
                      <a:pt x="18" y="114"/>
                    </a:lnTo>
                    <a:lnTo>
                      <a:pt x="18" y="96"/>
                    </a:lnTo>
                    <a:lnTo>
                      <a:pt x="18" y="72"/>
                    </a:lnTo>
                    <a:lnTo>
                      <a:pt x="18" y="132"/>
                    </a:lnTo>
                    <a:lnTo>
                      <a:pt x="18" y="78"/>
                    </a:lnTo>
                    <a:lnTo>
                      <a:pt x="18" y="108"/>
                    </a:lnTo>
                    <a:lnTo>
                      <a:pt x="18" y="114"/>
                    </a:lnTo>
                    <a:lnTo>
                      <a:pt x="18" y="114"/>
                    </a:lnTo>
                    <a:lnTo>
                      <a:pt x="18" y="60"/>
                    </a:lnTo>
                    <a:lnTo>
                      <a:pt x="18" y="66"/>
                    </a:lnTo>
                    <a:lnTo>
                      <a:pt x="18" y="120"/>
                    </a:lnTo>
                    <a:lnTo>
                      <a:pt x="18" y="108"/>
                    </a:lnTo>
                    <a:lnTo>
                      <a:pt x="18" y="126"/>
                    </a:lnTo>
                    <a:lnTo>
                      <a:pt x="18" y="90"/>
                    </a:lnTo>
                    <a:lnTo>
                      <a:pt x="18" y="78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18" y="96"/>
                    </a:lnTo>
                    <a:lnTo>
                      <a:pt x="18" y="78"/>
                    </a:lnTo>
                    <a:lnTo>
                      <a:pt x="18" y="60"/>
                    </a:lnTo>
                    <a:lnTo>
                      <a:pt x="18" y="54"/>
                    </a:lnTo>
                    <a:lnTo>
                      <a:pt x="18" y="84"/>
                    </a:lnTo>
                    <a:lnTo>
                      <a:pt x="18" y="84"/>
                    </a:lnTo>
                    <a:lnTo>
                      <a:pt x="18" y="84"/>
                    </a:lnTo>
                    <a:lnTo>
                      <a:pt x="18" y="114"/>
                    </a:lnTo>
                    <a:lnTo>
                      <a:pt x="18" y="84"/>
                    </a:lnTo>
                    <a:lnTo>
                      <a:pt x="18" y="78"/>
                    </a:lnTo>
                    <a:lnTo>
                      <a:pt x="18" y="78"/>
                    </a:lnTo>
                    <a:lnTo>
                      <a:pt x="18" y="90"/>
                    </a:lnTo>
                    <a:lnTo>
                      <a:pt x="18" y="60"/>
                    </a:lnTo>
                    <a:lnTo>
                      <a:pt x="18" y="96"/>
                    </a:lnTo>
                    <a:lnTo>
                      <a:pt x="18" y="90"/>
                    </a:lnTo>
                    <a:lnTo>
                      <a:pt x="18" y="108"/>
                    </a:lnTo>
                    <a:lnTo>
                      <a:pt x="18" y="78"/>
                    </a:lnTo>
                    <a:lnTo>
                      <a:pt x="18" y="78"/>
                    </a:lnTo>
                    <a:lnTo>
                      <a:pt x="18" y="90"/>
                    </a:lnTo>
                    <a:lnTo>
                      <a:pt x="18" y="138"/>
                    </a:lnTo>
                    <a:lnTo>
                      <a:pt x="18" y="78"/>
                    </a:lnTo>
                    <a:lnTo>
                      <a:pt x="18" y="96"/>
                    </a:lnTo>
                    <a:lnTo>
                      <a:pt x="18" y="126"/>
                    </a:lnTo>
                    <a:lnTo>
                      <a:pt x="18" y="138"/>
                    </a:lnTo>
                    <a:lnTo>
                      <a:pt x="18" y="108"/>
                    </a:lnTo>
                    <a:lnTo>
                      <a:pt x="18" y="84"/>
                    </a:lnTo>
                    <a:lnTo>
                      <a:pt x="18" y="96"/>
                    </a:lnTo>
                    <a:lnTo>
                      <a:pt x="18" y="84"/>
                    </a:lnTo>
                    <a:lnTo>
                      <a:pt x="18" y="84"/>
                    </a:lnTo>
                    <a:lnTo>
                      <a:pt x="18" y="72"/>
                    </a:lnTo>
                    <a:lnTo>
                      <a:pt x="18" y="66"/>
                    </a:lnTo>
                    <a:lnTo>
                      <a:pt x="18" y="114"/>
                    </a:lnTo>
                    <a:lnTo>
                      <a:pt x="18" y="114"/>
                    </a:lnTo>
                    <a:lnTo>
                      <a:pt x="18" y="66"/>
                    </a:lnTo>
                    <a:lnTo>
                      <a:pt x="18" y="66"/>
                    </a:lnTo>
                    <a:lnTo>
                      <a:pt x="18" y="132"/>
                    </a:lnTo>
                    <a:lnTo>
                      <a:pt x="18" y="90"/>
                    </a:lnTo>
                    <a:lnTo>
                      <a:pt x="18" y="90"/>
                    </a:lnTo>
                    <a:lnTo>
                      <a:pt x="18" y="108"/>
                    </a:lnTo>
                    <a:lnTo>
                      <a:pt x="18" y="78"/>
                    </a:lnTo>
                    <a:lnTo>
                      <a:pt x="18" y="96"/>
                    </a:lnTo>
                    <a:lnTo>
                      <a:pt x="18" y="42"/>
                    </a:lnTo>
                    <a:lnTo>
                      <a:pt x="18" y="90"/>
                    </a:lnTo>
                    <a:lnTo>
                      <a:pt x="18" y="90"/>
                    </a:lnTo>
                    <a:lnTo>
                      <a:pt x="18" y="126"/>
                    </a:lnTo>
                    <a:lnTo>
                      <a:pt x="18" y="114"/>
                    </a:lnTo>
                    <a:lnTo>
                      <a:pt x="18" y="132"/>
                    </a:lnTo>
                    <a:lnTo>
                      <a:pt x="18" y="96"/>
                    </a:lnTo>
                    <a:lnTo>
                      <a:pt x="18" y="78"/>
                    </a:lnTo>
                    <a:lnTo>
                      <a:pt x="18" y="66"/>
                    </a:lnTo>
                    <a:lnTo>
                      <a:pt x="18" y="72"/>
                    </a:lnTo>
                    <a:lnTo>
                      <a:pt x="18" y="120"/>
                    </a:lnTo>
                    <a:lnTo>
                      <a:pt x="18" y="72"/>
                    </a:lnTo>
                    <a:lnTo>
                      <a:pt x="18" y="72"/>
                    </a:lnTo>
                    <a:lnTo>
                      <a:pt x="18" y="96"/>
                    </a:lnTo>
                    <a:lnTo>
                      <a:pt x="18" y="60"/>
                    </a:lnTo>
                    <a:lnTo>
                      <a:pt x="18" y="132"/>
                    </a:lnTo>
                    <a:lnTo>
                      <a:pt x="18" y="72"/>
                    </a:lnTo>
                    <a:lnTo>
                      <a:pt x="18" y="90"/>
                    </a:lnTo>
                    <a:lnTo>
                      <a:pt x="18" y="84"/>
                    </a:lnTo>
                    <a:lnTo>
                      <a:pt x="18" y="42"/>
                    </a:lnTo>
                    <a:lnTo>
                      <a:pt x="18" y="84"/>
                    </a:lnTo>
                    <a:lnTo>
                      <a:pt x="18" y="90"/>
                    </a:lnTo>
                    <a:lnTo>
                      <a:pt x="18" y="96"/>
                    </a:lnTo>
                    <a:lnTo>
                      <a:pt x="18" y="90"/>
                    </a:lnTo>
                    <a:lnTo>
                      <a:pt x="18" y="78"/>
                    </a:lnTo>
                    <a:lnTo>
                      <a:pt x="18" y="60"/>
                    </a:lnTo>
                    <a:lnTo>
                      <a:pt x="18" y="90"/>
                    </a:lnTo>
                    <a:lnTo>
                      <a:pt x="18" y="108"/>
                    </a:lnTo>
                    <a:lnTo>
                      <a:pt x="24" y="108"/>
                    </a:lnTo>
                    <a:lnTo>
                      <a:pt x="24" y="90"/>
                    </a:lnTo>
                    <a:lnTo>
                      <a:pt x="24" y="66"/>
                    </a:lnTo>
                    <a:lnTo>
                      <a:pt x="24" y="96"/>
                    </a:lnTo>
                    <a:lnTo>
                      <a:pt x="24" y="60"/>
                    </a:lnTo>
                    <a:lnTo>
                      <a:pt x="24" y="96"/>
                    </a:lnTo>
                    <a:lnTo>
                      <a:pt x="24" y="90"/>
                    </a:lnTo>
                    <a:lnTo>
                      <a:pt x="24" y="96"/>
                    </a:lnTo>
                    <a:lnTo>
                      <a:pt x="24" y="96"/>
                    </a:lnTo>
                    <a:lnTo>
                      <a:pt x="24" y="96"/>
                    </a:lnTo>
                    <a:lnTo>
                      <a:pt x="24" y="72"/>
                    </a:lnTo>
                    <a:lnTo>
                      <a:pt x="24" y="66"/>
                    </a:lnTo>
                    <a:lnTo>
                      <a:pt x="24" y="120"/>
                    </a:lnTo>
                    <a:lnTo>
                      <a:pt x="24" y="108"/>
                    </a:lnTo>
                    <a:lnTo>
                      <a:pt x="24" y="96"/>
                    </a:lnTo>
                    <a:lnTo>
                      <a:pt x="24" y="78"/>
                    </a:lnTo>
                    <a:lnTo>
                      <a:pt x="24" y="90"/>
                    </a:lnTo>
                    <a:lnTo>
                      <a:pt x="24" y="54"/>
                    </a:lnTo>
                    <a:lnTo>
                      <a:pt x="24" y="102"/>
                    </a:lnTo>
                    <a:lnTo>
                      <a:pt x="24" y="66"/>
                    </a:lnTo>
                    <a:lnTo>
                      <a:pt x="24" y="90"/>
                    </a:lnTo>
                    <a:lnTo>
                      <a:pt x="24" y="102"/>
                    </a:lnTo>
                    <a:lnTo>
                      <a:pt x="24" y="78"/>
                    </a:lnTo>
                    <a:lnTo>
                      <a:pt x="24" y="114"/>
                    </a:lnTo>
                    <a:lnTo>
                      <a:pt x="24" y="84"/>
                    </a:lnTo>
                    <a:lnTo>
                      <a:pt x="24" y="84"/>
                    </a:lnTo>
                    <a:lnTo>
                      <a:pt x="24" y="114"/>
                    </a:lnTo>
                    <a:lnTo>
                      <a:pt x="24" y="42"/>
                    </a:lnTo>
                    <a:lnTo>
                      <a:pt x="24" y="84"/>
                    </a:lnTo>
                    <a:lnTo>
                      <a:pt x="24" y="96"/>
                    </a:lnTo>
                    <a:lnTo>
                      <a:pt x="24" y="78"/>
                    </a:lnTo>
                    <a:lnTo>
                      <a:pt x="24" y="120"/>
                    </a:lnTo>
                    <a:lnTo>
                      <a:pt x="24" y="84"/>
                    </a:lnTo>
                    <a:lnTo>
                      <a:pt x="24" y="54"/>
                    </a:lnTo>
                    <a:lnTo>
                      <a:pt x="24" y="108"/>
                    </a:lnTo>
                    <a:lnTo>
                      <a:pt x="24" y="84"/>
                    </a:lnTo>
                    <a:lnTo>
                      <a:pt x="24" y="108"/>
                    </a:lnTo>
                    <a:lnTo>
                      <a:pt x="24" y="84"/>
                    </a:lnTo>
                    <a:lnTo>
                      <a:pt x="24" y="84"/>
                    </a:lnTo>
                    <a:lnTo>
                      <a:pt x="24" y="102"/>
                    </a:lnTo>
                    <a:lnTo>
                      <a:pt x="24" y="78"/>
                    </a:lnTo>
                    <a:lnTo>
                      <a:pt x="24" y="132"/>
                    </a:lnTo>
                    <a:lnTo>
                      <a:pt x="24" y="72"/>
                    </a:lnTo>
                    <a:lnTo>
                      <a:pt x="24" y="96"/>
                    </a:lnTo>
                    <a:lnTo>
                      <a:pt x="24" y="60"/>
                    </a:lnTo>
                    <a:lnTo>
                      <a:pt x="24" y="66"/>
                    </a:lnTo>
                    <a:lnTo>
                      <a:pt x="24" y="90"/>
                    </a:lnTo>
                    <a:lnTo>
                      <a:pt x="24" y="102"/>
                    </a:lnTo>
                    <a:lnTo>
                      <a:pt x="24" y="102"/>
                    </a:lnTo>
                    <a:lnTo>
                      <a:pt x="24" y="126"/>
                    </a:lnTo>
                    <a:lnTo>
                      <a:pt x="24" y="114"/>
                    </a:lnTo>
                    <a:lnTo>
                      <a:pt x="24" y="42"/>
                    </a:lnTo>
                    <a:lnTo>
                      <a:pt x="24" y="84"/>
                    </a:lnTo>
                    <a:lnTo>
                      <a:pt x="24" y="84"/>
                    </a:lnTo>
                    <a:lnTo>
                      <a:pt x="24" y="102"/>
                    </a:lnTo>
                    <a:lnTo>
                      <a:pt x="24" y="108"/>
                    </a:lnTo>
                    <a:lnTo>
                      <a:pt x="24" y="90"/>
                    </a:lnTo>
                    <a:lnTo>
                      <a:pt x="24" y="66"/>
                    </a:lnTo>
                    <a:lnTo>
                      <a:pt x="24" y="78"/>
                    </a:lnTo>
                    <a:lnTo>
                      <a:pt x="24" y="102"/>
                    </a:lnTo>
                    <a:lnTo>
                      <a:pt x="24" y="42"/>
                    </a:lnTo>
                    <a:lnTo>
                      <a:pt x="24" y="120"/>
                    </a:lnTo>
                    <a:lnTo>
                      <a:pt x="24" y="66"/>
                    </a:lnTo>
                    <a:lnTo>
                      <a:pt x="24" y="108"/>
                    </a:lnTo>
                    <a:lnTo>
                      <a:pt x="24" y="96"/>
                    </a:lnTo>
                    <a:lnTo>
                      <a:pt x="24" y="96"/>
                    </a:lnTo>
                    <a:lnTo>
                      <a:pt x="24" y="66"/>
                    </a:lnTo>
                    <a:lnTo>
                      <a:pt x="24" y="72"/>
                    </a:lnTo>
                    <a:lnTo>
                      <a:pt x="24" y="108"/>
                    </a:lnTo>
                    <a:lnTo>
                      <a:pt x="24" y="66"/>
                    </a:lnTo>
                    <a:lnTo>
                      <a:pt x="24" y="78"/>
                    </a:lnTo>
                    <a:lnTo>
                      <a:pt x="24" y="78"/>
                    </a:lnTo>
                    <a:lnTo>
                      <a:pt x="24" y="66"/>
                    </a:lnTo>
                    <a:lnTo>
                      <a:pt x="24" y="90"/>
                    </a:lnTo>
                    <a:lnTo>
                      <a:pt x="24" y="60"/>
                    </a:lnTo>
                    <a:lnTo>
                      <a:pt x="24" y="96"/>
                    </a:lnTo>
                    <a:lnTo>
                      <a:pt x="24" y="54"/>
                    </a:lnTo>
                    <a:lnTo>
                      <a:pt x="24" y="144"/>
                    </a:lnTo>
                    <a:lnTo>
                      <a:pt x="24" y="78"/>
                    </a:lnTo>
                    <a:lnTo>
                      <a:pt x="24" y="48"/>
                    </a:lnTo>
                    <a:lnTo>
                      <a:pt x="24" y="102"/>
                    </a:lnTo>
                    <a:lnTo>
                      <a:pt x="24" y="72"/>
                    </a:lnTo>
                    <a:lnTo>
                      <a:pt x="24" y="84"/>
                    </a:lnTo>
                    <a:lnTo>
                      <a:pt x="24" y="120"/>
                    </a:lnTo>
                    <a:lnTo>
                      <a:pt x="24" y="102"/>
                    </a:lnTo>
                    <a:lnTo>
                      <a:pt x="24" y="90"/>
                    </a:lnTo>
                    <a:lnTo>
                      <a:pt x="24" y="108"/>
                    </a:lnTo>
                    <a:lnTo>
                      <a:pt x="24" y="84"/>
                    </a:lnTo>
                    <a:lnTo>
                      <a:pt x="24" y="102"/>
                    </a:lnTo>
                    <a:lnTo>
                      <a:pt x="24" y="84"/>
                    </a:lnTo>
                    <a:lnTo>
                      <a:pt x="24" y="66"/>
                    </a:lnTo>
                    <a:lnTo>
                      <a:pt x="24" y="72"/>
                    </a:lnTo>
                    <a:lnTo>
                      <a:pt x="24" y="138"/>
                    </a:lnTo>
                    <a:lnTo>
                      <a:pt x="24" y="48"/>
                    </a:lnTo>
                    <a:lnTo>
                      <a:pt x="24" y="108"/>
                    </a:lnTo>
                    <a:lnTo>
                      <a:pt x="24" y="78"/>
                    </a:lnTo>
                    <a:lnTo>
                      <a:pt x="24" y="78"/>
                    </a:lnTo>
                    <a:lnTo>
                      <a:pt x="24" y="96"/>
                    </a:lnTo>
                    <a:lnTo>
                      <a:pt x="24" y="54"/>
                    </a:lnTo>
                    <a:lnTo>
                      <a:pt x="24" y="78"/>
                    </a:lnTo>
                    <a:lnTo>
                      <a:pt x="24" y="78"/>
                    </a:lnTo>
                    <a:lnTo>
                      <a:pt x="24" y="90"/>
                    </a:lnTo>
                    <a:lnTo>
                      <a:pt x="30" y="78"/>
                    </a:lnTo>
                    <a:lnTo>
                      <a:pt x="30" y="84"/>
                    </a:lnTo>
                    <a:lnTo>
                      <a:pt x="30" y="108"/>
                    </a:lnTo>
                    <a:lnTo>
                      <a:pt x="30" y="66"/>
                    </a:lnTo>
                    <a:lnTo>
                      <a:pt x="30" y="102"/>
                    </a:lnTo>
                    <a:lnTo>
                      <a:pt x="30" y="84"/>
                    </a:lnTo>
                    <a:lnTo>
                      <a:pt x="30" y="90"/>
                    </a:lnTo>
                    <a:lnTo>
                      <a:pt x="30" y="84"/>
                    </a:lnTo>
                    <a:lnTo>
                      <a:pt x="30" y="96"/>
                    </a:lnTo>
                    <a:lnTo>
                      <a:pt x="30" y="84"/>
                    </a:lnTo>
                    <a:lnTo>
                      <a:pt x="30" y="78"/>
                    </a:lnTo>
                    <a:lnTo>
                      <a:pt x="30" y="72"/>
                    </a:lnTo>
                    <a:lnTo>
                      <a:pt x="30" y="72"/>
                    </a:lnTo>
                    <a:lnTo>
                      <a:pt x="30" y="90"/>
                    </a:lnTo>
                    <a:lnTo>
                      <a:pt x="30" y="114"/>
                    </a:lnTo>
                    <a:lnTo>
                      <a:pt x="30" y="84"/>
                    </a:lnTo>
                    <a:lnTo>
                      <a:pt x="30" y="108"/>
                    </a:lnTo>
                    <a:lnTo>
                      <a:pt x="30" y="102"/>
                    </a:lnTo>
                    <a:lnTo>
                      <a:pt x="30" y="90"/>
                    </a:lnTo>
                    <a:lnTo>
                      <a:pt x="30" y="120"/>
                    </a:lnTo>
                    <a:lnTo>
                      <a:pt x="30" y="90"/>
                    </a:lnTo>
                    <a:lnTo>
                      <a:pt x="30" y="84"/>
                    </a:lnTo>
                    <a:lnTo>
                      <a:pt x="30" y="90"/>
                    </a:lnTo>
                    <a:lnTo>
                      <a:pt x="30" y="48"/>
                    </a:lnTo>
                    <a:lnTo>
                      <a:pt x="30" y="72"/>
                    </a:lnTo>
                    <a:lnTo>
                      <a:pt x="30" y="78"/>
                    </a:lnTo>
                    <a:lnTo>
                      <a:pt x="30" y="102"/>
                    </a:lnTo>
                    <a:lnTo>
                      <a:pt x="30" y="54"/>
                    </a:lnTo>
                    <a:lnTo>
                      <a:pt x="30" y="48"/>
                    </a:lnTo>
                    <a:lnTo>
                      <a:pt x="30" y="84"/>
                    </a:lnTo>
                    <a:lnTo>
                      <a:pt x="30" y="78"/>
                    </a:lnTo>
                    <a:lnTo>
                      <a:pt x="30" y="156"/>
                    </a:lnTo>
                    <a:lnTo>
                      <a:pt x="30" y="96"/>
                    </a:lnTo>
                    <a:lnTo>
                      <a:pt x="30" y="96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30" y="66"/>
                    </a:lnTo>
                    <a:lnTo>
                      <a:pt x="30" y="78"/>
                    </a:lnTo>
                    <a:lnTo>
                      <a:pt x="30" y="102"/>
                    </a:lnTo>
                    <a:lnTo>
                      <a:pt x="30" y="90"/>
                    </a:lnTo>
                    <a:lnTo>
                      <a:pt x="30" y="96"/>
                    </a:lnTo>
                    <a:lnTo>
                      <a:pt x="30" y="90"/>
                    </a:lnTo>
                    <a:lnTo>
                      <a:pt x="30" y="108"/>
                    </a:lnTo>
                    <a:lnTo>
                      <a:pt x="30" y="84"/>
                    </a:lnTo>
                    <a:lnTo>
                      <a:pt x="30" y="132"/>
                    </a:lnTo>
                    <a:lnTo>
                      <a:pt x="30" y="102"/>
                    </a:lnTo>
                    <a:lnTo>
                      <a:pt x="30" y="90"/>
                    </a:lnTo>
                    <a:lnTo>
                      <a:pt x="30" y="108"/>
                    </a:lnTo>
                    <a:lnTo>
                      <a:pt x="30" y="108"/>
                    </a:lnTo>
                    <a:lnTo>
                      <a:pt x="30" y="84"/>
                    </a:lnTo>
                    <a:lnTo>
                      <a:pt x="30" y="84"/>
                    </a:lnTo>
                    <a:lnTo>
                      <a:pt x="30" y="72"/>
                    </a:lnTo>
                    <a:lnTo>
                      <a:pt x="30" y="60"/>
                    </a:lnTo>
                    <a:lnTo>
                      <a:pt x="30" y="42"/>
                    </a:lnTo>
                    <a:lnTo>
                      <a:pt x="30" y="126"/>
                    </a:lnTo>
                    <a:lnTo>
                      <a:pt x="30" y="66"/>
                    </a:lnTo>
                    <a:lnTo>
                      <a:pt x="30" y="72"/>
                    </a:lnTo>
                    <a:lnTo>
                      <a:pt x="30" y="72"/>
                    </a:lnTo>
                    <a:lnTo>
                      <a:pt x="30" y="78"/>
                    </a:lnTo>
                    <a:lnTo>
                      <a:pt x="30" y="72"/>
                    </a:lnTo>
                    <a:lnTo>
                      <a:pt x="30" y="66"/>
                    </a:lnTo>
                    <a:lnTo>
                      <a:pt x="30" y="96"/>
                    </a:lnTo>
                    <a:lnTo>
                      <a:pt x="30" y="90"/>
                    </a:lnTo>
                    <a:lnTo>
                      <a:pt x="30" y="66"/>
                    </a:lnTo>
                    <a:lnTo>
                      <a:pt x="30" y="72"/>
                    </a:lnTo>
                    <a:lnTo>
                      <a:pt x="30" y="84"/>
                    </a:lnTo>
                    <a:lnTo>
                      <a:pt x="30" y="66"/>
                    </a:lnTo>
                    <a:lnTo>
                      <a:pt x="30" y="42"/>
                    </a:lnTo>
                    <a:lnTo>
                      <a:pt x="30" y="108"/>
                    </a:lnTo>
                    <a:lnTo>
                      <a:pt x="30" y="60"/>
                    </a:lnTo>
                    <a:lnTo>
                      <a:pt x="30" y="90"/>
                    </a:lnTo>
                    <a:lnTo>
                      <a:pt x="30" y="114"/>
                    </a:lnTo>
                    <a:lnTo>
                      <a:pt x="30" y="60"/>
                    </a:lnTo>
                    <a:lnTo>
                      <a:pt x="30" y="84"/>
                    </a:lnTo>
                    <a:lnTo>
                      <a:pt x="30" y="66"/>
                    </a:lnTo>
                    <a:lnTo>
                      <a:pt x="30" y="84"/>
                    </a:lnTo>
                    <a:lnTo>
                      <a:pt x="30" y="96"/>
                    </a:lnTo>
                    <a:lnTo>
                      <a:pt x="30" y="108"/>
                    </a:lnTo>
                    <a:lnTo>
                      <a:pt x="30" y="108"/>
                    </a:lnTo>
                    <a:lnTo>
                      <a:pt x="30" y="84"/>
                    </a:lnTo>
                    <a:lnTo>
                      <a:pt x="30" y="60"/>
                    </a:lnTo>
                    <a:lnTo>
                      <a:pt x="30" y="102"/>
                    </a:lnTo>
                    <a:lnTo>
                      <a:pt x="30" y="72"/>
                    </a:lnTo>
                    <a:lnTo>
                      <a:pt x="30" y="54"/>
                    </a:lnTo>
                    <a:lnTo>
                      <a:pt x="30" y="90"/>
                    </a:lnTo>
                    <a:lnTo>
                      <a:pt x="30" y="66"/>
                    </a:lnTo>
                    <a:lnTo>
                      <a:pt x="30" y="72"/>
                    </a:lnTo>
                    <a:lnTo>
                      <a:pt x="30" y="96"/>
                    </a:lnTo>
                    <a:lnTo>
                      <a:pt x="30" y="48"/>
                    </a:lnTo>
                    <a:lnTo>
                      <a:pt x="30" y="96"/>
                    </a:lnTo>
                    <a:lnTo>
                      <a:pt x="30" y="84"/>
                    </a:lnTo>
                    <a:lnTo>
                      <a:pt x="30" y="72"/>
                    </a:lnTo>
                    <a:lnTo>
                      <a:pt x="30" y="90"/>
                    </a:lnTo>
                    <a:lnTo>
                      <a:pt x="30" y="114"/>
                    </a:lnTo>
                    <a:lnTo>
                      <a:pt x="30" y="90"/>
                    </a:lnTo>
                    <a:lnTo>
                      <a:pt x="30" y="102"/>
                    </a:lnTo>
                    <a:lnTo>
                      <a:pt x="30" y="78"/>
                    </a:lnTo>
                    <a:lnTo>
                      <a:pt x="30" y="90"/>
                    </a:lnTo>
                    <a:lnTo>
                      <a:pt x="30" y="90"/>
                    </a:lnTo>
                    <a:lnTo>
                      <a:pt x="30" y="48"/>
                    </a:lnTo>
                    <a:lnTo>
                      <a:pt x="30" y="78"/>
                    </a:lnTo>
                    <a:lnTo>
                      <a:pt x="30" y="72"/>
                    </a:lnTo>
                    <a:lnTo>
                      <a:pt x="36" y="78"/>
                    </a:lnTo>
                    <a:lnTo>
                      <a:pt x="36" y="126"/>
                    </a:lnTo>
                    <a:lnTo>
                      <a:pt x="36" y="78"/>
                    </a:lnTo>
                    <a:lnTo>
                      <a:pt x="36" y="96"/>
                    </a:lnTo>
                    <a:lnTo>
                      <a:pt x="36" y="72"/>
                    </a:lnTo>
                    <a:lnTo>
                      <a:pt x="36" y="78"/>
                    </a:lnTo>
                    <a:lnTo>
                      <a:pt x="36" y="90"/>
                    </a:lnTo>
                    <a:lnTo>
                      <a:pt x="36" y="102"/>
                    </a:lnTo>
                    <a:lnTo>
                      <a:pt x="36" y="84"/>
                    </a:lnTo>
                    <a:lnTo>
                      <a:pt x="36" y="96"/>
                    </a:lnTo>
                    <a:lnTo>
                      <a:pt x="36" y="90"/>
                    </a:lnTo>
                    <a:lnTo>
                      <a:pt x="36" y="84"/>
                    </a:lnTo>
                    <a:lnTo>
                      <a:pt x="36" y="42"/>
                    </a:lnTo>
                    <a:lnTo>
                      <a:pt x="36" y="78"/>
                    </a:lnTo>
                    <a:lnTo>
                      <a:pt x="36" y="60"/>
                    </a:lnTo>
                    <a:lnTo>
                      <a:pt x="36" y="108"/>
                    </a:lnTo>
                    <a:lnTo>
                      <a:pt x="36" y="90"/>
                    </a:lnTo>
                    <a:lnTo>
                      <a:pt x="36" y="48"/>
                    </a:lnTo>
                    <a:lnTo>
                      <a:pt x="36" y="96"/>
                    </a:lnTo>
                    <a:lnTo>
                      <a:pt x="36" y="78"/>
                    </a:lnTo>
                    <a:lnTo>
                      <a:pt x="36" y="96"/>
                    </a:lnTo>
                    <a:lnTo>
                      <a:pt x="36" y="126"/>
                    </a:lnTo>
                    <a:lnTo>
                      <a:pt x="36" y="108"/>
                    </a:lnTo>
                    <a:lnTo>
                      <a:pt x="36" y="84"/>
                    </a:lnTo>
                    <a:lnTo>
                      <a:pt x="36" y="120"/>
                    </a:lnTo>
                    <a:lnTo>
                      <a:pt x="36" y="60"/>
                    </a:lnTo>
                    <a:lnTo>
                      <a:pt x="36" y="84"/>
                    </a:lnTo>
                    <a:lnTo>
                      <a:pt x="36" y="114"/>
                    </a:lnTo>
                    <a:lnTo>
                      <a:pt x="36" y="90"/>
                    </a:lnTo>
                    <a:lnTo>
                      <a:pt x="36" y="24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36" y="102"/>
                    </a:lnTo>
                    <a:lnTo>
                      <a:pt x="36" y="102"/>
                    </a:lnTo>
                    <a:lnTo>
                      <a:pt x="36" y="84"/>
                    </a:lnTo>
                    <a:lnTo>
                      <a:pt x="36" y="90"/>
                    </a:lnTo>
                    <a:lnTo>
                      <a:pt x="36" y="78"/>
                    </a:lnTo>
                    <a:lnTo>
                      <a:pt x="36" y="90"/>
                    </a:lnTo>
                    <a:lnTo>
                      <a:pt x="36" y="72"/>
                    </a:lnTo>
                    <a:lnTo>
                      <a:pt x="36" y="90"/>
                    </a:lnTo>
                    <a:lnTo>
                      <a:pt x="36" y="78"/>
                    </a:lnTo>
                    <a:lnTo>
                      <a:pt x="36" y="66"/>
                    </a:lnTo>
                    <a:lnTo>
                      <a:pt x="36" y="78"/>
                    </a:lnTo>
                    <a:lnTo>
                      <a:pt x="36" y="84"/>
                    </a:lnTo>
                    <a:lnTo>
                      <a:pt x="36" y="78"/>
                    </a:lnTo>
                    <a:lnTo>
                      <a:pt x="36" y="84"/>
                    </a:lnTo>
                    <a:lnTo>
                      <a:pt x="36" y="60"/>
                    </a:lnTo>
                    <a:lnTo>
                      <a:pt x="36" y="96"/>
                    </a:lnTo>
                    <a:lnTo>
                      <a:pt x="36" y="102"/>
                    </a:lnTo>
                    <a:lnTo>
                      <a:pt x="36" y="54"/>
                    </a:lnTo>
                    <a:lnTo>
                      <a:pt x="36" y="72"/>
                    </a:lnTo>
                    <a:lnTo>
                      <a:pt x="36" y="102"/>
                    </a:lnTo>
                    <a:lnTo>
                      <a:pt x="36" y="90"/>
                    </a:lnTo>
                    <a:lnTo>
                      <a:pt x="36" y="72"/>
                    </a:lnTo>
                    <a:lnTo>
                      <a:pt x="36" y="78"/>
                    </a:lnTo>
                    <a:lnTo>
                      <a:pt x="36" y="60"/>
                    </a:lnTo>
                    <a:lnTo>
                      <a:pt x="36" y="114"/>
                    </a:lnTo>
                    <a:lnTo>
                      <a:pt x="36" y="102"/>
                    </a:lnTo>
                    <a:lnTo>
                      <a:pt x="36" y="66"/>
                    </a:lnTo>
                    <a:lnTo>
                      <a:pt x="36" y="108"/>
                    </a:lnTo>
                    <a:lnTo>
                      <a:pt x="36" y="114"/>
                    </a:lnTo>
                    <a:lnTo>
                      <a:pt x="36" y="84"/>
                    </a:lnTo>
                    <a:lnTo>
                      <a:pt x="36" y="60"/>
                    </a:lnTo>
                    <a:lnTo>
                      <a:pt x="36" y="120"/>
                    </a:lnTo>
                    <a:lnTo>
                      <a:pt x="36" y="78"/>
                    </a:lnTo>
                    <a:lnTo>
                      <a:pt x="36" y="84"/>
                    </a:lnTo>
                    <a:lnTo>
                      <a:pt x="36" y="102"/>
                    </a:lnTo>
                    <a:lnTo>
                      <a:pt x="36" y="66"/>
                    </a:lnTo>
                    <a:lnTo>
                      <a:pt x="36" y="84"/>
                    </a:lnTo>
                    <a:lnTo>
                      <a:pt x="36" y="120"/>
                    </a:lnTo>
                    <a:lnTo>
                      <a:pt x="36" y="114"/>
                    </a:lnTo>
                    <a:lnTo>
                      <a:pt x="36" y="54"/>
                    </a:lnTo>
                    <a:lnTo>
                      <a:pt x="36" y="78"/>
                    </a:lnTo>
                    <a:lnTo>
                      <a:pt x="36" y="78"/>
                    </a:lnTo>
                    <a:lnTo>
                      <a:pt x="36" y="78"/>
                    </a:lnTo>
                    <a:lnTo>
                      <a:pt x="36" y="102"/>
                    </a:lnTo>
                    <a:lnTo>
                      <a:pt x="36" y="84"/>
                    </a:lnTo>
                    <a:lnTo>
                      <a:pt x="36" y="90"/>
                    </a:lnTo>
                    <a:lnTo>
                      <a:pt x="36" y="84"/>
                    </a:lnTo>
                    <a:lnTo>
                      <a:pt x="36" y="48"/>
                    </a:lnTo>
                    <a:lnTo>
                      <a:pt x="36" y="108"/>
                    </a:lnTo>
                    <a:lnTo>
                      <a:pt x="36" y="78"/>
                    </a:lnTo>
                    <a:lnTo>
                      <a:pt x="36" y="84"/>
                    </a:lnTo>
                    <a:lnTo>
                      <a:pt x="36" y="54"/>
                    </a:lnTo>
                    <a:lnTo>
                      <a:pt x="36" y="66"/>
                    </a:lnTo>
                    <a:lnTo>
                      <a:pt x="36" y="72"/>
                    </a:lnTo>
                    <a:lnTo>
                      <a:pt x="36" y="102"/>
                    </a:lnTo>
                    <a:lnTo>
                      <a:pt x="36" y="96"/>
                    </a:lnTo>
                    <a:lnTo>
                      <a:pt x="36" y="108"/>
                    </a:lnTo>
                    <a:lnTo>
                      <a:pt x="36" y="54"/>
                    </a:lnTo>
                    <a:lnTo>
                      <a:pt x="36" y="78"/>
                    </a:lnTo>
                    <a:lnTo>
                      <a:pt x="36" y="102"/>
                    </a:lnTo>
                    <a:lnTo>
                      <a:pt x="36" y="102"/>
                    </a:lnTo>
                    <a:lnTo>
                      <a:pt x="36" y="78"/>
                    </a:lnTo>
                    <a:lnTo>
                      <a:pt x="36" y="72"/>
                    </a:lnTo>
                    <a:lnTo>
                      <a:pt x="36" y="78"/>
                    </a:lnTo>
                    <a:lnTo>
                      <a:pt x="36" y="102"/>
                    </a:lnTo>
                    <a:lnTo>
                      <a:pt x="36" y="114"/>
                    </a:lnTo>
                    <a:lnTo>
                      <a:pt x="36" y="60"/>
                    </a:lnTo>
                    <a:lnTo>
                      <a:pt x="36" y="78"/>
                    </a:lnTo>
                    <a:lnTo>
                      <a:pt x="36" y="132"/>
                    </a:lnTo>
                    <a:lnTo>
                      <a:pt x="36" y="102"/>
                    </a:lnTo>
                    <a:lnTo>
                      <a:pt x="36" y="60"/>
                    </a:lnTo>
                    <a:lnTo>
                      <a:pt x="42" y="60"/>
                    </a:lnTo>
                    <a:lnTo>
                      <a:pt x="42" y="84"/>
                    </a:lnTo>
                    <a:lnTo>
                      <a:pt x="42" y="78"/>
                    </a:lnTo>
                    <a:lnTo>
                      <a:pt x="42" y="126"/>
                    </a:lnTo>
                    <a:lnTo>
                      <a:pt x="42" y="120"/>
                    </a:lnTo>
                    <a:lnTo>
                      <a:pt x="42" y="66"/>
                    </a:lnTo>
                    <a:lnTo>
                      <a:pt x="42" y="84"/>
                    </a:lnTo>
                    <a:lnTo>
                      <a:pt x="42" y="90"/>
                    </a:lnTo>
                    <a:lnTo>
                      <a:pt x="42" y="96"/>
                    </a:lnTo>
                    <a:lnTo>
                      <a:pt x="42" y="96"/>
                    </a:lnTo>
                    <a:lnTo>
                      <a:pt x="42" y="90"/>
                    </a:lnTo>
                    <a:lnTo>
                      <a:pt x="42" y="90"/>
                    </a:lnTo>
                    <a:lnTo>
                      <a:pt x="42" y="36"/>
                    </a:lnTo>
                    <a:lnTo>
                      <a:pt x="42" y="114"/>
                    </a:lnTo>
                    <a:lnTo>
                      <a:pt x="42" y="78"/>
                    </a:lnTo>
                    <a:lnTo>
                      <a:pt x="42" y="90"/>
                    </a:lnTo>
                    <a:lnTo>
                      <a:pt x="42" y="96"/>
                    </a:lnTo>
                    <a:lnTo>
                      <a:pt x="42" y="132"/>
                    </a:lnTo>
                    <a:lnTo>
                      <a:pt x="42" y="78"/>
                    </a:lnTo>
                    <a:lnTo>
                      <a:pt x="42" y="96"/>
                    </a:lnTo>
                    <a:lnTo>
                      <a:pt x="42" y="90"/>
                    </a:lnTo>
                    <a:lnTo>
                      <a:pt x="42" y="96"/>
                    </a:lnTo>
                    <a:lnTo>
                      <a:pt x="42" y="78"/>
                    </a:lnTo>
                    <a:lnTo>
                      <a:pt x="42" y="108"/>
                    </a:lnTo>
                    <a:lnTo>
                      <a:pt x="42" y="90"/>
                    </a:lnTo>
                    <a:lnTo>
                      <a:pt x="42" y="102"/>
                    </a:lnTo>
                    <a:lnTo>
                      <a:pt x="42" y="114"/>
                    </a:lnTo>
                    <a:lnTo>
                      <a:pt x="42" y="66"/>
                    </a:lnTo>
                    <a:lnTo>
                      <a:pt x="42" y="84"/>
                    </a:lnTo>
                    <a:lnTo>
                      <a:pt x="42" y="114"/>
                    </a:lnTo>
                    <a:lnTo>
                      <a:pt x="42" y="108"/>
                    </a:lnTo>
                    <a:lnTo>
                      <a:pt x="42" y="78"/>
                    </a:lnTo>
                    <a:lnTo>
                      <a:pt x="42" y="60"/>
                    </a:lnTo>
                    <a:lnTo>
                      <a:pt x="42" y="84"/>
                    </a:lnTo>
                    <a:lnTo>
                      <a:pt x="42" y="48"/>
                    </a:lnTo>
                    <a:lnTo>
                      <a:pt x="42" y="114"/>
                    </a:lnTo>
                    <a:lnTo>
                      <a:pt x="42" y="96"/>
                    </a:lnTo>
                    <a:lnTo>
                      <a:pt x="42" y="108"/>
                    </a:lnTo>
                    <a:lnTo>
                      <a:pt x="42" y="96"/>
                    </a:lnTo>
                    <a:lnTo>
                      <a:pt x="42" y="108"/>
                    </a:lnTo>
                    <a:lnTo>
                      <a:pt x="42" y="72"/>
                    </a:lnTo>
                    <a:lnTo>
                      <a:pt x="42" y="60"/>
                    </a:lnTo>
                    <a:lnTo>
                      <a:pt x="42" y="102"/>
                    </a:lnTo>
                    <a:lnTo>
                      <a:pt x="42" y="96"/>
                    </a:lnTo>
                    <a:lnTo>
                      <a:pt x="42" y="90"/>
                    </a:lnTo>
                    <a:lnTo>
                      <a:pt x="42" y="84"/>
                    </a:lnTo>
                    <a:lnTo>
                      <a:pt x="42" y="90"/>
                    </a:lnTo>
                    <a:lnTo>
                      <a:pt x="42" y="108"/>
                    </a:lnTo>
                    <a:lnTo>
                      <a:pt x="42" y="84"/>
                    </a:lnTo>
                    <a:lnTo>
                      <a:pt x="42" y="90"/>
                    </a:lnTo>
                    <a:lnTo>
                      <a:pt x="42" y="96"/>
                    </a:lnTo>
                    <a:lnTo>
                      <a:pt x="42" y="78"/>
                    </a:lnTo>
                    <a:lnTo>
                      <a:pt x="42" y="120"/>
                    </a:lnTo>
                    <a:lnTo>
                      <a:pt x="42" y="102"/>
                    </a:lnTo>
                    <a:lnTo>
                      <a:pt x="42" y="114"/>
                    </a:lnTo>
                    <a:lnTo>
                      <a:pt x="42" y="108"/>
                    </a:lnTo>
                    <a:lnTo>
                      <a:pt x="42" y="96"/>
                    </a:lnTo>
                    <a:lnTo>
                      <a:pt x="42" y="96"/>
                    </a:lnTo>
                    <a:lnTo>
                      <a:pt x="42" y="102"/>
                    </a:lnTo>
                    <a:lnTo>
                      <a:pt x="42" y="90"/>
                    </a:lnTo>
                    <a:lnTo>
                      <a:pt x="42" y="90"/>
                    </a:lnTo>
                    <a:lnTo>
                      <a:pt x="42" y="66"/>
                    </a:lnTo>
                    <a:lnTo>
                      <a:pt x="42" y="72"/>
                    </a:lnTo>
                    <a:lnTo>
                      <a:pt x="42" y="102"/>
                    </a:lnTo>
                    <a:lnTo>
                      <a:pt x="42" y="54"/>
                    </a:lnTo>
                    <a:lnTo>
                      <a:pt x="42" y="126"/>
                    </a:lnTo>
                    <a:lnTo>
                      <a:pt x="42" y="108"/>
                    </a:lnTo>
                    <a:lnTo>
                      <a:pt x="42" y="108"/>
                    </a:lnTo>
                    <a:lnTo>
                      <a:pt x="42" y="84"/>
                    </a:lnTo>
                    <a:lnTo>
                      <a:pt x="42" y="66"/>
                    </a:lnTo>
                    <a:lnTo>
                      <a:pt x="42" y="96"/>
                    </a:lnTo>
                    <a:lnTo>
                      <a:pt x="42" y="96"/>
                    </a:lnTo>
                    <a:lnTo>
                      <a:pt x="42" y="42"/>
                    </a:lnTo>
                    <a:lnTo>
                      <a:pt x="42" y="126"/>
                    </a:lnTo>
                    <a:lnTo>
                      <a:pt x="42" y="78"/>
                    </a:lnTo>
                    <a:lnTo>
                      <a:pt x="42" y="90"/>
                    </a:lnTo>
                    <a:lnTo>
                      <a:pt x="42" y="96"/>
                    </a:lnTo>
                    <a:lnTo>
                      <a:pt x="42" y="120"/>
                    </a:lnTo>
                    <a:lnTo>
                      <a:pt x="42" y="42"/>
                    </a:lnTo>
                    <a:lnTo>
                      <a:pt x="42" y="84"/>
                    </a:lnTo>
                    <a:lnTo>
                      <a:pt x="42" y="102"/>
                    </a:lnTo>
                    <a:lnTo>
                      <a:pt x="42" y="30"/>
                    </a:lnTo>
                    <a:lnTo>
                      <a:pt x="42" y="78"/>
                    </a:lnTo>
                    <a:lnTo>
                      <a:pt x="42" y="60"/>
                    </a:lnTo>
                    <a:lnTo>
                      <a:pt x="42" y="60"/>
                    </a:lnTo>
                    <a:lnTo>
                      <a:pt x="42" y="114"/>
                    </a:lnTo>
                    <a:lnTo>
                      <a:pt x="42" y="84"/>
                    </a:lnTo>
                    <a:lnTo>
                      <a:pt x="42" y="84"/>
                    </a:lnTo>
                    <a:lnTo>
                      <a:pt x="42" y="102"/>
                    </a:lnTo>
                    <a:lnTo>
                      <a:pt x="42" y="96"/>
                    </a:lnTo>
                    <a:lnTo>
                      <a:pt x="42" y="90"/>
                    </a:lnTo>
                    <a:lnTo>
                      <a:pt x="42" y="72"/>
                    </a:lnTo>
                    <a:lnTo>
                      <a:pt x="42" y="114"/>
                    </a:lnTo>
                    <a:lnTo>
                      <a:pt x="42" y="84"/>
                    </a:lnTo>
                    <a:lnTo>
                      <a:pt x="42" y="72"/>
                    </a:lnTo>
                    <a:lnTo>
                      <a:pt x="42" y="90"/>
                    </a:lnTo>
                    <a:lnTo>
                      <a:pt x="42" y="102"/>
                    </a:lnTo>
                    <a:lnTo>
                      <a:pt x="42" y="90"/>
                    </a:lnTo>
                    <a:lnTo>
                      <a:pt x="42" y="90"/>
                    </a:lnTo>
                    <a:lnTo>
                      <a:pt x="42" y="54"/>
                    </a:lnTo>
                    <a:lnTo>
                      <a:pt x="42" y="60"/>
                    </a:lnTo>
                    <a:lnTo>
                      <a:pt x="42" y="102"/>
                    </a:lnTo>
                    <a:lnTo>
                      <a:pt x="48" y="84"/>
                    </a:lnTo>
                    <a:lnTo>
                      <a:pt x="48" y="78"/>
                    </a:lnTo>
                    <a:lnTo>
                      <a:pt x="48" y="96"/>
                    </a:lnTo>
                    <a:lnTo>
                      <a:pt x="48" y="66"/>
                    </a:lnTo>
                    <a:lnTo>
                      <a:pt x="48" y="102"/>
                    </a:lnTo>
                    <a:lnTo>
                      <a:pt x="48" y="96"/>
                    </a:lnTo>
                    <a:lnTo>
                      <a:pt x="48" y="78"/>
                    </a:lnTo>
                    <a:lnTo>
                      <a:pt x="48" y="90"/>
                    </a:lnTo>
                    <a:lnTo>
                      <a:pt x="48" y="126"/>
                    </a:lnTo>
                    <a:lnTo>
                      <a:pt x="48" y="96"/>
                    </a:lnTo>
                    <a:lnTo>
                      <a:pt x="48" y="90"/>
                    </a:lnTo>
                    <a:lnTo>
                      <a:pt x="48" y="72"/>
                    </a:lnTo>
                    <a:lnTo>
                      <a:pt x="48" y="78"/>
                    </a:lnTo>
                    <a:lnTo>
                      <a:pt x="48" y="84"/>
                    </a:lnTo>
                    <a:lnTo>
                      <a:pt x="48" y="84"/>
                    </a:lnTo>
                    <a:lnTo>
                      <a:pt x="48" y="84"/>
                    </a:lnTo>
                    <a:lnTo>
                      <a:pt x="48" y="66"/>
                    </a:lnTo>
                    <a:lnTo>
                      <a:pt x="48" y="84"/>
                    </a:lnTo>
                    <a:lnTo>
                      <a:pt x="48" y="78"/>
                    </a:lnTo>
                    <a:lnTo>
                      <a:pt x="48" y="60"/>
                    </a:lnTo>
                    <a:lnTo>
                      <a:pt x="48" y="72"/>
                    </a:lnTo>
                    <a:lnTo>
                      <a:pt x="48" y="72"/>
                    </a:lnTo>
                    <a:lnTo>
                      <a:pt x="48" y="84"/>
                    </a:lnTo>
                    <a:lnTo>
                      <a:pt x="48" y="96"/>
                    </a:lnTo>
                    <a:lnTo>
                      <a:pt x="48" y="66"/>
                    </a:lnTo>
                    <a:lnTo>
                      <a:pt x="48" y="108"/>
                    </a:lnTo>
                    <a:lnTo>
                      <a:pt x="48" y="72"/>
                    </a:lnTo>
                    <a:lnTo>
                      <a:pt x="48" y="42"/>
                    </a:lnTo>
                    <a:lnTo>
                      <a:pt x="48" y="78"/>
                    </a:lnTo>
                    <a:lnTo>
                      <a:pt x="48" y="108"/>
                    </a:lnTo>
                    <a:lnTo>
                      <a:pt x="48" y="78"/>
                    </a:lnTo>
                    <a:lnTo>
                      <a:pt x="48" y="78"/>
                    </a:lnTo>
                    <a:lnTo>
                      <a:pt x="48" y="108"/>
                    </a:lnTo>
                    <a:lnTo>
                      <a:pt x="48" y="102"/>
                    </a:lnTo>
                    <a:lnTo>
                      <a:pt x="48" y="78"/>
                    </a:lnTo>
                    <a:lnTo>
                      <a:pt x="48" y="102"/>
                    </a:lnTo>
                    <a:lnTo>
                      <a:pt x="48" y="72"/>
                    </a:lnTo>
                    <a:lnTo>
                      <a:pt x="48" y="96"/>
                    </a:lnTo>
                    <a:lnTo>
                      <a:pt x="48" y="84"/>
                    </a:lnTo>
                    <a:lnTo>
                      <a:pt x="48" y="114"/>
                    </a:lnTo>
                    <a:lnTo>
                      <a:pt x="48" y="84"/>
                    </a:lnTo>
                    <a:lnTo>
                      <a:pt x="48" y="102"/>
                    </a:lnTo>
                    <a:lnTo>
                      <a:pt x="48" y="60"/>
                    </a:lnTo>
                    <a:lnTo>
                      <a:pt x="48" y="60"/>
                    </a:lnTo>
                    <a:lnTo>
                      <a:pt x="48" y="90"/>
                    </a:lnTo>
                    <a:lnTo>
                      <a:pt x="48" y="78"/>
                    </a:lnTo>
                    <a:lnTo>
                      <a:pt x="48" y="102"/>
                    </a:lnTo>
                    <a:lnTo>
                      <a:pt x="48" y="96"/>
                    </a:lnTo>
                    <a:lnTo>
                      <a:pt x="48" y="78"/>
                    </a:lnTo>
                    <a:lnTo>
                      <a:pt x="48" y="96"/>
                    </a:lnTo>
                    <a:lnTo>
                      <a:pt x="48" y="96"/>
                    </a:lnTo>
                    <a:lnTo>
                      <a:pt x="48" y="96"/>
                    </a:lnTo>
                    <a:lnTo>
                      <a:pt x="48" y="108"/>
                    </a:lnTo>
                    <a:lnTo>
                      <a:pt x="48" y="90"/>
                    </a:lnTo>
                    <a:lnTo>
                      <a:pt x="48" y="48"/>
                    </a:lnTo>
                    <a:lnTo>
                      <a:pt x="48" y="90"/>
                    </a:lnTo>
                    <a:lnTo>
                      <a:pt x="48" y="102"/>
                    </a:lnTo>
                    <a:lnTo>
                      <a:pt x="48" y="150"/>
                    </a:lnTo>
                    <a:lnTo>
                      <a:pt x="48" y="114"/>
                    </a:lnTo>
                    <a:lnTo>
                      <a:pt x="48" y="78"/>
                    </a:lnTo>
                    <a:lnTo>
                      <a:pt x="48" y="90"/>
                    </a:lnTo>
                    <a:lnTo>
                      <a:pt x="48" y="72"/>
                    </a:lnTo>
                    <a:lnTo>
                      <a:pt x="48" y="96"/>
                    </a:lnTo>
                    <a:lnTo>
                      <a:pt x="48" y="90"/>
                    </a:lnTo>
                    <a:lnTo>
                      <a:pt x="48" y="78"/>
                    </a:lnTo>
                    <a:lnTo>
                      <a:pt x="48" y="102"/>
                    </a:lnTo>
                    <a:lnTo>
                      <a:pt x="48" y="78"/>
                    </a:lnTo>
                    <a:lnTo>
                      <a:pt x="48" y="72"/>
                    </a:lnTo>
                    <a:lnTo>
                      <a:pt x="48" y="78"/>
                    </a:lnTo>
                    <a:lnTo>
                      <a:pt x="48" y="108"/>
                    </a:lnTo>
                    <a:lnTo>
                      <a:pt x="48" y="90"/>
                    </a:lnTo>
                    <a:lnTo>
                      <a:pt x="48" y="54"/>
                    </a:lnTo>
                    <a:lnTo>
                      <a:pt x="48" y="102"/>
                    </a:lnTo>
                    <a:lnTo>
                      <a:pt x="48" y="96"/>
                    </a:lnTo>
                    <a:lnTo>
                      <a:pt x="48" y="78"/>
                    </a:lnTo>
                    <a:lnTo>
                      <a:pt x="48" y="78"/>
                    </a:lnTo>
                    <a:lnTo>
                      <a:pt x="48" y="102"/>
                    </a:lnTo>
                    <a:lnTo>
                      <a:pt x="48" y="90"/>
                    </a:lnTo>
                    <a:lnTo>
                      <a:pt x="48" y="84"/>
                    </a:lnTo>
                    <a:lnTo>
                      <a:pt x="48" y="96"/>
                    </a:lnTo>
                    <a:lnTo>
                      <a:pt x="48" y="84"/>
                    </a:lnTo>
                    <a:lnTo>
                      <a:pt x="48" y="60"/>
                    </a:lnTo>
                    <a:lnTo>
                      <a:pt x="48" y="78"/>
                    </a:lnTo>
                    <a:lnTo>
                      <a:pt x="48" y="72"/>
                    </a:lnTo>
                    <a:lnTo>
                      <a:pt x="48" y="78"/>
                    </a:lnTo>
                    <a:lnTo>
                      <a:pt x="48" y="72"/>
                    </a:lnTo>
                    <a:lnTo>
                      <a:pt x="48" y="78"/>
                    </a:lnTo>
                    <a:lnTo>
                      <a:pt x="48" y="72"/>
                    </a:lnTo>
                    <a:lnTo>
                      <a:pt x="48" y="102"/>
                    </a:lnTo>
                    <a:lnTo>
                      <a:pt x="48" y="66"/>
                    </a:lnTo>
                    <a:lnTo>
                      <a:pt x="48" y="72"/>
                    </a:lnTo>
                    <a:lnTo>
                      <a:pt x="48" y="72"/>
                    </a:lnTo>
                    <a:lnTo>
                      <a:pt x="48" y="90"/>
                    </a:lnTo>
                    <a:lnTo>
                      <a:pt x="48" y="102"/>
                    </a:lnTo>
                    <a:lnTo>
                      <a:pt x="48" y="36"/>
                    </a:lnTo>
                    <a:lnTo>
                      <a:pt x="48" y="156"/>
                    </a:lnTo>
                    <a:lnTo>
                      <a:pt x="48" y="150"/>
                    </a:lnTo>
                    <a:lnTo>
                      <a:pt x="48" y="90"/>
                    </a:lnTo>
                    <a:lnTo>
                      <a:pt x="48" y="42"/>
                    </a:lnTo>
                    <a:lnTo>
                      <a:pt x="48" y="72"/>
                    </a:lnTo>
                    <a:lnTo>
                      <a:pt x="48" y="78"/>
                    </a:lnTo>
                    <a:lnTo>
                      <a:pt x="48" y="78"/>
                    </a:lnTo>
                    <a:lnTo>
                      <a:pt x="54" y="60"/>
                    </a:lnTo>
                    <a:lnTo>
                      <a:pt x="54" y="126"/>
                    </a:lnTo>
                    <a:lnTo>
                      <a:pt x="54" y="108"/>
                    </a:lnTo>
                    <a:lnTo>
                      <a:pt x="54" y="72"/>
                    </a:lnTo>
                    <a:lnTo>
                      <a:pt x="54" y="126"/>
                    </a:lnTo>
                    <a:lnTo>
                      <a:pt x="54" y="66"/>
                    </a:lnTo>
                    <a:lnTo>
                      <a:pt x="54" y="102"/>
                    </a:lnTo>
                    <a:lnTo>
                      <a:pt x="54" y="72"/>
                    </a:lnTo>
                    <a:lnTo>
                      <a:pt x="54" y="84"/>
                    </a:lnTo>
                    <a:lnTo>
                      <a:pt x="54" y="132"/>
                    </a:lnTo>
                    <a:lnTo>
                      <a:pt x="54" y="72"/>
                    </a:lnTo>
                    <a:lnTo>
                      <a:pt x="54" y="102"/>
                    </a:lnTo>
                    <a:lnTo>
                      <a:pt x="54" y="96"/>
                    </a:lnTo>
                    <a:lnTo>
                      <a:pt x="54" y="96"/>
                    </a:lnTo>
                    <a:lnTo>
                      <a:pt x="54" y="108"/>
                    </a:lnTo>
                    <a:lnTo>
                      <a:pt x="54" y="102"/>
                    </a:lnTo>
                    <a:lnTo>
                      <a:pt x="54" y="102"/>
                    </a:lnTo>
                    <a:lnTo>
                      <a:pt x="54" y="84"/>
                    </a:lnTo>
                    <a:lnTo>
                      <a:pt x="54" y="96"/>
                    </a:lnTo>
                    <a:lnTo>
                      <a:pt x="54" y="72"/>
                    </a:lnTo>
                    <a:lnTo>
                      <a:pt x="54" y="48"/>
                    </a:lnTo>
                    <a:lnTo>
                      <a:pt x="54" y="66"/>
                    </a:lnTo>
                    <a:lnTo>
                      <a:pt x="54" y="102"/>
                    </a:lnTo>
                    <a:lnTo>
                      <a:pt x="54" y="84"/>
                    </a:lnTo>
                    <a:lnTo>
                      <a:pt x="54" y="72"/>
                    </a:lnTo>
                    <a:lnTo>
                      <a:pt x="54" y="72"/>
                    </a:lnTo>
                    <a:lnTo>
                      <a:pt x="54" y="114"/>
                    </a:lnTo>
                    <a:lnTo>
                      <a:pt x="54" y="78"/>
                    </a:lnTo>
                    <a:lnTo>
                      <a:pt x="54" y="66"/>
                    </a:lnTo>
                    <a:lnTo>
                      <a:pt x="54" y="54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54" y="90"/>
                    </a:lnTo>
                    <a:lnTo>
                      <a:pt x="54" y="48"/>
                    </a:lnTo>
                    <a:lnTo>
                      <a:pt x="54" y="102"/>
                    </a:lnTo>
                    <a:lnTo>
                      <a:pt x="54" y="90"/>
                    </a:lnTo>
                    <a:lnTo>
                      <a:pt x="54" y="60"/>
                    </a:lnTo>
                    <a:lnTo>
                      <a:pt x="54" y="66"/>
                    </a:lnTo>
                    <a:lnTo>
                      <a:pt x="54" y="66"/>
                    </a:lnTo>
                    <a:lnTo>
                      <a:pt x="54" y="114"/>
                    </a:lnTo>
                    <a:lnTo>
                      <a:pt x="54" y="90"/>
                    </a:lnTo>
                    <a:lnTo>
                      <a:pt x="54" y="36"/>
                    </a:lnTo>
                    <a:lnTo>
                      <a:pt x="54" y="126"/>
                    </a:lnTo>
                    <a:lnTo>
                      <a:pt x="54" y="102"/>
                    </a:lnTo>
                    <a:lnTo>
                      <a:pt x="54" y="78"/>
                    </a:lnTo>
                    <a:lnTo>
                      <a:pt x="54" y="36"/>
                    </a:lnTo>
                    <a:lnTo>
                      <a:pt x="54" y="102"/>
                    </a:lnTo>
                    <a:lnTo>
                      <a:pt x="54" y="66"/>
                    </a:lnTo>
                    <a:lnTo>
                      <a:pt x="54" y="90"/>
                    </a:lnTo>
                    <a:lnTo>
                      <a:pt x="54" y="60"/>
                    </a:lnTo>
                    <a:lnTo>
                      <a:pt x="54" y="114"/>
                    </a:lnTo>
                    <a:lnTo>
                      <a:pt x="54" y="120"/>
                    </a:lnTo>
                    <a:lnTo>
                      <a:pt x="54" y="114"/>
                    </a:lnTo>
                    <a:lnTo>
                      <a:pt x="54" y="96"/>
                    </a:lnTo>
                    <a:lnTo>
                      <a:pt x="54" y="108"/>
                    </a:lnTo>
                    <a:lnTo>
                      <a:pt x="54" y="66"/>
                    </a:lnTo>
                    <a:lnTo>
                      <a:pt x="54" y="126"/>
                    </a:lnTo>
                    <a:lnTo>
                      <a:pt x="54" y="96"/>
                    </a:lnTo>
                    <a:lnTo>
                      <a:pt x="54" y="36"/>
                    </a:lnTo>
                    <a:lnTo>
                      <a:pt x="54" y="78"/>
                    </a:lnTo>
                    <a:lnTo>
                      <a:pt x="54" y="90"/>
                    </a:lnTo>
                    <a:lnTo>
                      <a:pt x="54" y="72"/>
                    </a:lnTo>
                    <a:lnTo>
                      <a:pt x="54" y="90"/>
                    </a:lnTo>
                    <a:lnTo>
                      <a:pt x="54" y="90"/>
                    </a:lnTo>
                    <a:lnTo>
                      <a:pt x="54" y="102"/>
                    </a:lnTo>
                    <a:lnTo>
                      <a:pt x="54" y="66"/>
                    </a:lnTo>
                    <a:lnTo>
                      <a:pt x="54" y="84"/>
                    </a:lnTo>
                    <a:lnTo>
                      <a:pt x="54" y="108"/>
                    </a:lnTo>
                    <a:lnTo>
                      <a:pt x="54" y="90"/>
                    </a:lnTo>
                    <a:lnTo>
                      <a:pt x="54" y="84"/>
                    </a:lnTo>
                    <a:lnTo>
                      <a:pt x="54" y="84"/>
                    </a:lnTo>
                    <a:lnTo>
                      <a:pt x="54" y="102"/>
                    </a:lnTo>
                    <a:lnTo>
                      <a:pt x="54" y="84"/>
                    </a:lnTo>
                    <a:lnTo>
                      <a:pt x="54" y="66"/>
                    </a:lnTo>
                    <a:lnTo>
                      <a:pt x="54" y="96"/>
                    </a:lnTo>
                    <a:lnTo>
                      <a:pt x="54" y="90"/>
                    </a:lnTo>
                    <a:lnTo>
                      <a:pt x="54" y="66"/>
                    </a:lnTo>
                    <a:lnTo>
                      <a:pt x="54" y="138"/>
                    </a:lnTo>
                    <a:lnTo>
                      <a:pt x="54" y="78"/>
                    </a:lnTo>
                    <a:lnTo>
                      <a:pt x="54" y="36"/>
                    </a:lnTo>
                    <a:lnTo>
                      <a:pt x="54" y="78"/>
                    </a:lnTo>
                    <a:lnTo>
                      <a:pt x="54" y="60"/>
                    </a:lnTo>
                    <a:lnTo>
                      <a:pt x="54" y="108"/>
                    </a:lnTo>
                    <a:lnTo>
                      <a:pt x="54" y="90"/>
                    </a:lnTo>
                    <a:lnTo>
                      <a:pt x="54" y="78"/>
                    </a:lnTo>
                    <a:lnTo>
                      <a:pt x="54" y="96"/>
                    </a:lnTo>
                    <a:lnTo>
                      <a:pt x="54" y="102"/>
                    </a:lnTo>
                    <a:lnTo>
                      <a:pt x="54" y="66"/>
                    </a:lnTo>
                    <a:lnTo>
                      <a:pt x="54" y="114"/>
                    </a:lnTo>
                    <a:lnTo>
                      <a:pt x="54" y="78"/>
                    </a:lnTo>
                    <a:lnTo>
                      <a:pt x="54" y="120"/>
                    </a:lnTo>
                    <a:lnTo>
                      <a:pt x="54" y="54"/>
                    </a:lnTo>
                    <a:lnTo>
                      <a:pt x="54" y="84"/>
                    </a:lnTo>
                    <a:lnTo>
                      <a:pt x="54" y="72"/>
                    </a:lnTo>
                    <a:lnTo>
                      <a:pt x="54" y="84"/>
                    </a:lnTo>
                    <a:lnTo>
                      <a:pt x="54" y="84"/>
                    </a:lnTo>
                    <a:lnTo>
                      <a:pt x="54" y="72"/>
                    </a:lnTo>
                    <a:lnTo>
                      <a:pt x="54" y="96"/>
                    </a:lnTo>
                    <a:lnTo>
                      <a:pt x="54" y="90"/>
                    </a:lnTo>
                    <a:lnTo>
                      <a:pt x="54" y="126"/>
                    </a:lnTo>
                    <a:lnTo>
                      <a:pt x="54" y="42"/>
                    </a:lnTo>
                    <a:lnTo>
                      <a:pt x="60" y="84"/>
                    </a:lnTo>
                    <a:lnTo>
                      <a:pt x="60" y="72"/>
                    </a:lnTo>
                    <a:lnTo>
                      <a:pt x="60" y="72"/>
                    </a:lnTo>
                    <a:lnTo>
                      <a:pt x="60" y="90"/>
                    </a:lnTo>
                    <a:lnTo>
                      <a:pt x="60" y="120"/>
                    </a:lnTo>
                    <a:lnTo>
                      <a:pt x="60" y="90"/>
                    </a:lnTo>
                    <a:lnTo>
                      <a:pt x="60" y="90"/>
                    </a:lnTo>
                    <a:lnTo>
                      <a:pt x="60" y="60"/>
                    </a:lnTo>
                    <a:lnTo>
                      <a:pt x="60" y="114"/>
                    </a:lnTo>
                    <a:lnTo>
                      <a:pt x="60" y="84"/>
                    </a:lnTo>
                    <a:lnTo>
                      <a:pt x="60" y="54"/>
                    </a:lnTo>
                    <a:lnTo>
                      <a:pt x="60" y="72"/>
                    </a:lnTo>
                    <a:lnTo>
                      <a:pt x="60" y="60"/>
                    </a:lnTo>
                    <a:lnTo>
                      <a:pt x="60" y="84"/>
                    </a:lnTo>
                    <a:lnTo>
                      <a:pt x="60" y="78"/>
                    </a:lnTo>
                    <a:lnTo>
                      <a:pt x="60" y="90"/>
                    </a:lnTo>
                    <a:lnTo>
                      <a:pt x="60" y="90"/>
                    </a:lnTo>
                    <a:lnTo>
                      <a:pt x="60" y="102"/>
                    </a:lnTo>
                    <a:lnTo>
                      <a:pt x="60" y="60"/>
                    </a:lnTo>
                    <a:lnTo>
                      <a:pt x="60" y="66"/>
                    </a:lnTo>
                    <a:lnTo>
                      <a:pt x="60" y="90"/>
                    </a:lnTo>
                    <a:lnTo>
                      <a:pt x="60" y="102"/>
                    </a:lnTo>
                    <a:lnTo>
                      <a:pt x="60" y="72"/>
                    </a:lnTo>
                    <a:lnTo>
                      <a:pt x="60" y="54"/>
                    </a:lnTo>
                    <a:lnTo>
                      <a:pt x="60" y="84"/>
                    </a:lnTo>
                    <a:lnTo>
                      <a:pt x="60" y="90"/>
                    </a:lnTo>
                    <a:lnTo>
                      <a:pt x="60" y="54"/>
                    </a:lnTo>
                    <a:lnTo>
                      <a:pt x="60" y="96"/>
                    </a:lnTo>
                    <a:lnTo>
                      <a:pt x="60" y="96"/>
                    </a:lnTo>
                    <a:lnTo>
                      <a:pt x="60" y="90"/>
                    </a:lnTo>
                    <a:lnTo>
                      <a:pt x="60" y="84"/>
                    </a:lnTo>
                    <a:lnTo>
                      <a:pt x="60" y="90"/>
                    </a:lnTo>
                    <a:lnTo>
                      <a:pt x="60" y="90"/>
                    </a:lnTo>
                    <a:lnTo>
                      <a:pt x="60" y="138"/>
                    </a:lnTo>
                    <a:lnTo>
                      <a:pt x="60" y="10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66"/>
              <p:cNvSpPr>
                <a:spLocks/>
              </p:cNvSpPr>
              <p:nvPr/>
            </p:nvSpPr>
            <p:spPr bwMode="auto">
              <a:xfrm>
                <a:off x="6365875" y="7974013"/>
                <a:ext cx="95250" cy="190500"/>
              </a:xfrm>
              <a:custGeom>
                <a:avLst/>
                <a:gdLst>
                  <a:gd name="T0" fmla="*/ 0 w 60"/>
                  <a:gd name="T1" fmla="*/ 60 h 120"/>
                  <a:gd name="T2" fmla="*/ 0 w 60"/>
                  <a:gd name="T3" fmla="*/ 60 h 120"/>
                  <a:gd name="T4" fmla="*/ 0 w 60"/>
                  <a:gd name="T5" fmla="*/ 60 h 120"/>
                  <a:gd name="T6" fmla="*/ 0 w 60"/>
                  <a:gd name="T7" fmla="*/ 24 h 120"/>
                  <a:gd name="T8" fmla="*/ 6 w 60"/>
                  <a:gd name="T9" fmla="*/ 48 h 120"/>
                  <a:gd name="T10" fmla="*/ 6 w 60"/>
                  <a:gd name="T11" fmla="*/ 54 h 120"/>
                  <a:gd name="T12" fmla="*/ 6 w 60"/>
                  <a:gd name="T13" fmla="*/ 48 h 120"/>
                  <a:gd name="T14" fmla="*/ 6 w 60"/>
                  <a:gd name="T15" fmla="*/ 72 h 120"/>
                  <a:gd name="T16" fmla="*/ 6 w 60"/>
                  <a:gd name="T17" fmla="*/ 84 h 120"/>
                  <a:gd name="T18" fmla="*/ 6 w 60"/>
                  <a:gd name="T19" fmla="*/ 48 h 120"/>
                  <a:gd name="T20" fmla="*/ 12 w 60"/>
                  <a:gd name="T21" fmla="*/ 78 h 120"/>
                  <a:gd name="T22" fmla="*/ 12 w 60"/>
                  <a:gd name="T23" fmla="*/ 60 h 120"/>
                  <a:gd name="T24" fmla="*/ 12 w 60"/>
                  <a:gd name="T25" fmla="*/ 18 h 120"/>
                  <a:gd name="T26" fmla="*/ 12 w 60"/>
                  <a:gd name="T27" fmla="*/ 36 h 120"/>
                  <a:gd name="T28" fmla="*/ 12 w 60"/>
                  <a:gd name="T29" fmla="*/ 54 h 120"/>
                  <a:gd name="T30" fmla="*/ 12 w 60"/>
                  <a:gd name="T31" fmla="*/ 66 h 120"/>
                  <a:gd name="T32" fmla="*/ 12 w 60"/>
                  <a:gd name="T33" fmla="*/ 54 h 120"/>
                  <a:gd name="T34" fmla="*/ 18 w 60"/>
                  <a:gd name="T35" fmla="*/ 66 h 120"/>
                  <a:gd name="T36" fmla="*/ 18 w 60"/>
                  <a:gd name="T37" fmla="*/ 72 h 120"/>
                  <a:gd name="T38" fmla="*/ 18 w 60"/>
                  <a:gd name="T39" fmla="*/ 90 h 120"/>
                  <a:gd name="T40" fmla="*/ 18 w 60"/>
                  <a:gd name="T41" fmla="*/ 42 h 120"/>
                  <a:gd name="T42" fmla="*/ 18 w 60"/>
                  <a:gd name="T43" fmla="*/ 60 h 120"/>
                  <a:gd name="T44" fmla="*/ 18 w 60"/>
                  <a:gd name="T45" fmla="*/ 48 h 120"/>
                  <a:gd name="T46" fmla="*/ 24 w 60"/>
                  <a:gd name="T47" fmla="*/ 84 h 120"/>
                  <a:gd name="T48" fmla="*/ 24 w 60"/>
                  <a:gd name="T49" fmla="*/ 42 h 120"/>
                  <a:gd name="T50" fmla="*/ 24 w 60"/>
                  <a:gd name="T51" fmla="*/ 36 h 120"/>
                  <a:gd name="T52" fmla="*/ 24 w 60"/>
                  <a:gd name="T53" fmla="*/ 42 h 120"/>
                  <a:gd name="T54" fmla="*/ 24 w 60"/>
                  <a:gd name="T55" fmla="*/ 60 h 120"/>
                  <a:gd name="T56" fmla="*/ 24 w 60"/>
                  <a:gd name="T57" fmla="*/ 54 h 120"/>
                  <a:gd name="T58" fmla="*/ 30 w 60"/>
                  <a:gd name="T59" fmla="*/ 42 h 120"/>
                  <a:gd name="T60" fmla="*/ 30 w 60"/>
                  <a:gd name="T61" fmla="*/ 54 h 120"/>
                  <a:gd name="T62" fmla="*/ 30 w 60"/>
                  <a:gd name="T63" fmla="*/ 48 h 120"/>
                  <a:gd name="T64" fmla="*/ 30 w 60"/>
                  <a:gd name="T65" fmla="*/ 72 h 120"/>
                  <a:gd name="T66" fmla="*/ 30 w 60"/>
                  <a:gd name="T67" fmla="*/ 66 h 120"/>
                  <a:gd name="T68" fmla="*/ 30 w 60"/>
                  <a:gd name="T69" fmla="*/ 30 h 120"/>
                  <a:gd name="T70" fmla="*/ 30 w 60"/>
                  <a:gd name="T71" fmla="*/ 84 h 120"/>
                  <a:gd name="T72" fmla="*/ 36 w 60"/>
                  <a:gd name="T73" fmla="*/ 84 h 120"/>
                  <a:gd name="T74" fmla="*/ 36 w 60"/>
                  <a:gd name="T75" fmla="*/ 78 h 120"/>
                  <a:gd name="T76" fmla="*/ 36 w 60"/>
                  <a:gd name="T77" fmla="*/ 66 h 120"/>
                  <a:gd name="T78" fmla="*/ 36 w 60"/>
                  <a:gd name="T79" fmla="*/ 66 h 120"/>
                  <a:gd name="T80" fmla="*/ 36 w 60"/>
                  <a:gd name="T81" fmla="*/ 78 h 120"/>
                  <a:gd name="T82" fmla="*/ 36 w 60"/>
                  <a:gd name="T83" fmla="*/ 66 h 120"/>
                  <a:gd name="T84" fmla="*/ 42 w 60"/>
                  <a:gd name="T85" fmla="*/ 84 h 120"/>
                  <a:gd name="T86" fmla="*/ 42 w 60"/>
                  <a:gd name="T87" fmla="*/ 90 h 120"/>
                  <a:gd name="T88" fmla="*/ 42 w 60"/>
                  <a:gd name="T89" fmla="*/ 66 h 120"/>
                  <a:gd name="T90" fmla="*/ 42 w 60"/>
                  <a:gd name="T91" fmla="*/ 78 h 120"/>
                  <a:gd name="T92" fmla="*/ 42 w 60"/>
                  <a:gd name="T93" fmla="*/ 36 h 120"/>
                  <a:gd name="T94" fmla="*/ 42 w 60"/>
                  <a:gd name="T95" fmla="*/ 66 h 120"/>
                  <a:gd name="T96" fmla="*/ 42 w 60"/>
                  <a:gd name="T97" fmla="*/ 30 h 120"/>
                  <a:gd name="T98" fmla="*/ 48 w 60"/>
                  <a:gd name="T99" fmla="*/ 78 h 120"/>
                  <a:gd name="T100" fmla="*/ 48 w 60"/>
                  <a:gd name="T101" fmla="*/ 18 h 120"/>
                  <a:gd name="T102" fmla="*/ 48 w 60"/>
                  <a:gd name="T103" fmla="*/ 0 h 120"/>
                  <a:gd name="T104" fmla="*/ 48 w 60"/>
                  <a:gd name="T105" fmla="*/ 60 h 120"/>
                  <a:gd name="T106" fmla="*/ 48 w 60"/>
                  <a:gd name="T107" fmla="*/ 12 h 120"/>
                  <a:gd name="T108" fmla="*/ 48 w 60"/>
                  <a:gd name="T109" fmla="*/ 60 h 120"/>
                  <a:gd name="T110" fmla="*/ 54 w 60"/>
                  <a:gd name="T111" fmla="*/ 60 h 120"/>
                  <a:gd name="T112" fmla="*/ 54 w 60"/>
                  <a:gd name="T113" fmla="*/ 60 h 120"/>
                  <a:gd name="T114" fmla="*/ 54 w 60"/>
                  <a:gd name="T115" fmla="*/ 36 h 120"/>
                  <a:gd name="T116" fmla="*/ 54 w 60"/>
                  <a:gd name="T117" fmla="*/ 54 h 120"/>
                  <a:gd name="T118" fmla="*/ 54 w 60"/>
                  <a:gd name="T119" fmla="*/ 48 h 120"/>
                  <a:gd name="T120" fmla="*/ 54 w 60"/>
                  <a:gd name="T121" fmla="*/ 54 h 120"/>
                  <a:gd name="T122" fmla="*/ 60 w 60"/>
                  <a:gd name="T123" fmla="*/ 9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0" h="120">
                    <a:moveTo>
                      <a:pt x="0" y="78"/>
                    </a:moveTo>
                    <a:lnTo>
                      <a:pt x="0" y="54"/>
                    </a:lnTo>
                    <a:lnTo>
                      <a:pt x="0" y="96"/>
                    </a:lnTo>
                    <a:lnTo>
                      <a:pt x="0" y="54"/>
                    </a:lnTo>
                    <a:lnTo>
                      <a:pt x="0" y="60"/>
                    </a:lnTo>
                    <a:lnTo>
                      <a:pt x="0" y="78"/>
                    </a:lnTo>
                    <a:lnTo>
                      <a:pt x="0" y="48"/>
                    </a:lnTo>
                    <a:lnTo>
                      <a:pt x="0" y="36"/>
                    </a:lnTo>
                    <a:lnTo>
                      <a:pt x="0" y="18"/>
                    </a:lnTo>
                    <a:lnTo>
                      <a:pt x="0" y="54"/>
                    </a:lnTo>
                    <a:lnTo>
                      <a:pt x="0" y="24"/>
                    </a:lnTo>
                    <a:lnTo>
                      <a:pt x="0" y="84"/>
                    </a:lnTo>
                    <a:lnTo>
                      <a:pt x="0" y="36"/>
                    </a:lnTo>
                    <a:lnTo>
                      <a:pt x="0" y="48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0" y="84"/>
                    </a:lnTo>
                    <a:lnTo>
                      <a:pt x="0" y="48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54"/>
                    </a:lnTo>
                    <a:lnTo>
                      <a:pt x="0" y="90"/>
                    </a:lnTo>
                    <a:lnTo>
                      <a:pt x="0" y="54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0" y="60"/>
                    </a:lnTo>
                    <a:lnTo>
                      <a:pt x="0" y="120"/>
                    </a:lnTo>
                    <a:lnTo>
                      <a:pt x="0" y="54"/>
                    </a:lnTo>
                    <a:lnTo>
                      <a:pt x="0" y="66"/>
                    </a:lnTo>
                    <a:lnTo>
                      <a:pt x="0" y="78"/>
                    </a:lnTo>
                    <a:lnTo>
                      <a:pt x="0" y="54"/>
                    </a:lnTo>
                    <a:lnTo>
                      <a:pt x="0" y="60"/>
                    </a:lnTo>
                    <a:lnTo>
                      <a:pt x="0" y="78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0" y="102"/>
                    </a:lnTo>
                    <a:lnTo>
                      <a:pt x="0" y="18"/>
                    </a:lnTo>
                    <a:lnTo>
                      <a:pt x="0" y="42"/>
                    </a:lnTo>
                    <a:lnTo>
                      <a:pt x="0" y="72"/>
                    </a:lnTo>
                    <a:lnTo>
                      <a:pt x="0" y="42"/>
                    </a:lnTo>
                    <a:lnTo>
                      <a:pt x="0" y="72"/>
                    </a:lnTo>
                    <a:lnTo>
                      <a:pt x="0" y="60"/>
                    </a:lnTo>
                    <a:lnTo>
                      <a:pt x="0" y="72"/>
                    </a:lnTo>
                    <a:lnTo>
                      <a:pt x="0" y="72"/>
                    </a:lnTo>
                    <a:lnTo>
                      <a:pt x="0" y="66"/>
                    </a:lnTo>
                    <a:lnTo>
                      <a:pt x="0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0" y="48"/>
                    </a:lnTo>
                    <a:lnTo>
                      <a:pt x="0" y="78"/>
                    </a:lnTo>
                    <a:lnTo>
                      <a:pt x="0" y="60"/>
                    </a:lnTo>
                    <a:lnTo>
                      <a:pt x="0" y="48"/>
                    </a:lnTo>
                    <a:lnTo>
                      <a:pt x="0" y="60"/>
                    </a:lnTo>
                    <a:lnTo>
                      <a:pt x="0" y="42"/>
                    </a:lnTo>
                    <a:lnTo>
                      <a:pt x="0" y="54"/>
                    </a:lnTo>
                    <a:lnTo>
                      <a:pt x="0" y="36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0" y="78"/>
                    </a:lnTo>
                    <a:lnTo>
                      <a:pt x="0" y="60"/>
                    </a:lnTo>
                    <a:lnTo>
                      <a:pt x="0" y="90"/>
                    </a:lnTo>
                    <a:lnTo>
                      <a:pt x="0" y="72"/>
                    </a:lnTo>
                    <a:lnTo>
                      <a:pt x="0" y="54"/>
                    </a:lnTo>
                    <a:lnTo>
                      <a:pt x="0" y="24"/>
                    </a:lnTo>
                    <a:lnTo>
                      <a:pt x="0" y="48"/>
                    </a:lnTo>
                    <a:lnTo>
                      <a:pt x="0" y="60"/>
                    </a:lnTo>
                    <a:lnTo>
                      <a:pt x="0" y="54"/>
                    </a:lnTo>
                    <a:lnTo>
                      <a:pt x="0" y="60"/>
                    </a:lnTo>
                    <a:lnTo>
                      <a:pt x="0" y="48"/>
                    </a:lnTo>
                    <a:lnTo>
                      <a:pt x="6" y="96"/>
                    </a:lnTo>
                    <a:lnTo>
                      <a:pt x="6" y="72"/>
                    </a:lnTo>
                    <a:lnTo>
                      <a:pt x="6" y="42"/>
                    </a:lnTo>
                    <a:lnTo>
                      <a:pt x="6" y="66"/>
                    </a:lnTo>
                    <a:lnTo>
                      <a:pt x="6" y="66"/>
                    </a:lnTo>
                    <a:lnTo>
                      <a:pt x="6" y="42"/>
                    </a:lnTo>
                    <a:lnTo>
                      <a:pt x="6" y="54"/>
                    </a:lnTo>
                    <a:lnTo>
                      <a:pt x="6" y="60"/>
                    </a:lnTo>
                    <a:lnTo>
                      <a:pt x="6" y="60"/>
                    </a:lnTo>
                    <a:lnTo>
                      <a:pt x="6" y="54"/>
                    </a:lnTo>
                    <a:lnTo>
                      <a:pt x="6" y="48"/>
                    </a:lnTo>
                    <a:lnTo>
                      <a:pt x="6" y="66"/>
                    </a:lnTo>
                    <a:lnTo>
                      <a:pt x="6" y="36"/>
                    </a:lnTo>
                    <a:lnTo>
                      <a:pt x="6" y="60"/>
                    </a:lnTo>
                    <a:lnTo>
                      <a:pt x="6" y="12"/>
                    </a:lnTo>
                    <a:lnTo>
                      <a:pt x="6" y="6"/>
                    </a:lnTo>
                    <a:lnTo>
                      <a:pt x="6" y="54"/>
                    </a:lnTo>
                    <a:lnTo>
                      <a:pt x="6" y="66"/>
                    </a:lnTo>
                    <a:lnTo>
                      <a:pt x="6" y="60"/>
                    </a:lnTo>
                    <a:lnTo>
                      <a:pt x="6" y="54"/>
                    </a:lnTo>
                    <a:lnTo>
                      <a:pt x="6" y="36"/>
                    </a:lnTo>
                    <a:lnTo>
                      <a:pt x="6" y="66"/>
                    </a:lnTo>
                    <a:lnTo>
                      <a:pt x="6" y="36"/>
                    </a:lnTo>
                    <a:lnTo>
                      <a:pt x="6" y="90"/>
                    </a:lnTo>
                    <a:lnTo>
                      <a:pt x="6" y="60"/>
                    </a:lnTo>
                    <a:lnTo>
                      <a:pt x="6" y="60"/>
                    </a:lnTo>
                    <a:lnTo>
                      <a:pt x="6" y="54"/>
                    </a:lnTo>
                    <a:lnTo>
                      <a:pt x="6" y="66"/>
                    </a:lnTo>
                    <a:lnTo>
                      <a:pt x="6" y="48"/>
                    </a:lnTo>
                    <a:lnTo>
                      <a:pt x="6" y="36"/>
                    </a:lnTo>
                    <a:lnTo>
                      <a:pt x="6" y="78"/>
                    </a:lnTo>
                    <a:lnTo>
                      <a:pt x="6" y="90"/>
                    </a:lnTo>
                    <a:lnTo>
                      <a:pt x="6" y="78"/>
                    </a:lnTo>
                    <a:lnTo>
                      <a:pt x="6" y="30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6" y="60"/>
                    </a:lnTo>
                    <a:lnTo>
                      <a:pt x="6" y="60"/>
                    </a:lnTo>
                    <a:lnTo>
                      <a:pt x="6" y="42"/>
                    </a:lnTo>
                    <a:lnTo>
                      <a:pt x="6" y="48"/>
                    </a:lnTo>
                    <a:lnTo>
                      <a:pt x="6" y="66"/>
                    </a:lnTo>
                    <a:lnTo>
                      <a:pt x="6" y="78"/>
                    </a:lnTo>
                    <a:lnTo>
                      <a:pt x="6" y="48"/>
                    </a:lnTo>
                    <a:lnTo>
                      <a:pt x="6" y="42"/>
                    </a:lnTo>
                    <a:lnTo>
                      <a:pt x="6" y="54"/>
                    </a:lnTo>
                    <a:lnTo>
                      <a:pt x="6" y="78"/>
                    </a:lnTo>
                    <a:lnTo>
                      <a:pt x="6" y="90"/>
                    </a:lnTo>
                    <a:lnTo>
                      <a:pt x="6" y="12"/>
                    </a:lnTo>
                    <a:lnTo>
                      <a:pt x="6" y="60"/>
                    </a:lnTo>
                    <a:lnTo>
                      <a:pt x="6" y="66"/>
                    </a:lnTo>
                    <a:lnTo>
                      <a:pt x="6" y="72"/>
                    </a:lnTo>
                    <a:lnTo>
                      <a:pt x="6" y="84"/>
                    </a:lnTo>
                    <a:lnTo>
                      <a:pt x="6" y="108"/>
                    </a:lnTo>
                    <a:lnTo>
                      <a:pt x="6" y="78"/>
                    </a:lnTo>
                    <a:lnTo>
                      <a:pt x="6" y="72"/>
                    </a:lnTo>
                    <a:lnTo>
                      <a:pt x="6" y="60"/>
                    </a:lnTo>
                    <a:lnTo>
                      <a:pt x="6" y="60"/>
                    </a:lnTo>
                    <a:lnTo>
                      <a:pt x="6" y="66"/>
                    </a:lnTo>
                    <a:lnTo>
                      <a:pt x="6" y="72"/>
                    </a:lnTo>
                    <a:lnTo>
                      <a:pt x="6" y="48"/>
                    </a:lnTo>
                    <a:lnTo>
                      <a:pt x="6" y="66"/>
                    </a:lnTo>
                    <a:lnTo>
                      <a:pt x="6" y="84"/>
                    </a:lnTo>
                    <a:lnTo>
                      <a:pt x="6" y="66"/>
                    </a:lnTo>
                    <a:lnTo>
                      <a:pt x="6" y="60"/>
                    </a:lnTo>
                    <a:lnTo>
                      <a:pt x="6" y="12"/>
                    </a:lnTo>
                    <a:lnTo>
                      <a:pt x="6" y="60"/>
                    </a:lnTo>
                    <a:lnTo>
                      <a:pt x="6" y="90"/>
                    </a:lnTo>
                    <a:lnTo>
                      <a:pt x="6" y="60"/>
                    </a:lnTo>
                    <a:lnTo>
                      <a:pt x="6" y="72"/>
                    </a:lnTo>
                    <a:lnTo>
                      <a:pt x="6" y="60"/>
                    </a:lnTo>
                    <a:lnTo>
                      <a:pt x="6" y="90"/>
                    </a:lnTo>
                    <a:lnTo>
                      <a:pt x="6" y="18"/>
                    </a:lnTo>
                    <a:lnTo>
                      <a:pt x="6" y="72"/>
                    </a:lnTo>
                    <a:lnTo>
                      <a:pt x="6" y="30"/>
                    </a:lnTo>
                    <a:lnTo>
                      <a:pt x="6" y="84"/>
                    </a:lnTo>
                    <a:lnTo>
                      <a:pt x="6" y="66"/>
                    </a:lnTo>
                    <a:lnTo>
                      <a:pt x="6" y="42"/>
                    </a:lnTo>
                    <a:lnTo>
                      <a:pt x="6" y="6"/>
                    </a:lnTo>
                    <a:lnTo>
                      <a:pt x="6" y="66"/>
                    </a:lnTo>
                    <a:lnTo>
                      <a:pt x="6" y="42"/>
                    </a:lnTo>
                    <a:lnTo>
                      <a:pt x="6" y="108"/>
                    </a:lnTo>
                    <a:lnTo>
                      <a:pt x="6" y="72"/>
                    </a:lnTo>
                    <a:lnTo>
                      <a:pt x="6" y="96"/>
                    </a:lnTo>
                    <a:lnTo>
                      <a:pt x="6" y="30"/>
                    </a:lnTo>
                    <a:lnTo>
                      <a:pt x="6" y="66"/>
                    </a:lnTo>
                    <a:lnTo>
                      <a:pt x="6" y="84"/>
                    </a:lnTo>
                    <a:lnTo>
                      <a:pt x="6" y="54"/>
                    </a:lnTo>
                    <a:lnTo>
                      <a:pt x="6" y="78"/>
                    </a:lnTo>
                    <a:lnTo>
                      <a:pt x="6" y="66"/>
                    </a:lnTo>
                    <a:lnTo>
                      <a:pt x="6" y="96"/>
                    </a:lnTo>
                    <a:lnTo>
                      <a:pt x="6" y="48"/>
                    </a:lnTo>
                    <a:lnTo>
                      <a:pt x="6" y="66"/>
                    </a:lnTo>
                    <a:lnTo>
                      <a:pt x="6" y="72"/>
                    </a:lnTo>
                    <a:lnTo>
                      <a:pt x="6" y="48"/>
                    </a:lnTo>
                    <a:lnTo>
                      <a:pt x="6" y="96"/>
                    </a:lnTo>
                    <a:lnTo>
                      <a:pt x="6" y="102"/>
                    </a:lnTo>
                    <a:lnTo>
                      <a:pt x="6" y="84"/>
                    </a:lnTo>
                    <a:lnTo>
                      <a:pt x="6" y="36"/>
                    </a:lnTo>
                    <a:lnTo>
                      <a:pt x="6" y="66"/>
                    </a:lnTo>
                    <a:lnTo>
                      <a:pt x="6" y="42"/>
                    </a:lnTo>
                    <a:lnTo>
                      <a:pt x="6" y="54"/>
                    </a:lnTo>
                    <a:lnTo>
                      <a:pt x="6" y="36"/>
                    </a:lnTo>
                    <a:lnTo>
                      <a:pt x="12" y="48"/>
                    </a:lnTo>
                    <a:lnTo>
                      <a:pt x="12" y="30"/>
                    </a:lnTo>
                    <a:lnTo>
                      <a:pt x="12" y="6"/>
                    </a:lnTo>
                    <a:lnTo>
                      <a:pt x="12" y="102"/>
                    </a:lnTo>
                    <a:lnTo>
                      <a:pt x="12" y="78"/>
                    </a:lnTo>
                    <a:lnTo>
                      <a:pt x="12" y="84"/>
                    </a:lnTo>
                    <a:lnTo>
                      <a:pt x="12" y="12"/>
                    </a:lnTo>
                    <a:lnTo>
                      <a:pt x="12" y="60"/>
                    </a:lnTo>
                    <a:lnTo>
                      <a:pt x="12" y="78"/>
                    </a:lnTo>
                    <a:lnTo>
                      <a:pt x="12" y="78"/>
                    </a:lnTo>
                    <a:lnTo>
                      <a:pt x="12" y="30"/>
                    </a:lnTo>
                    <a:lnTo>
                      <a:pt x="12" y="24"/>
                    </a:lnTo>
                    <a:lnTo>
                      <a:pt x="12" y="90"/>
                    </a:lnTo>
                    <a:lnTo>
                      <a:pt x="12" y="84"/>
                    </a:lnTo>
                    <a:lnTo>
                      <a:pt x="12" y="66"/>
                    </a:lnTo>
                    <a:lnTo>
                      <a:pt x="12" y="54"/>
                    </a:lnTo>
                    <a:lnTo>
                      <a:pt x="12" y="78"/>
                    </a:lnTo>
                    <a:lnTo>
                      <a:pt x="12" y="36"/>
                    </a:lnTo>
                    <a:lnTo>
                      <a:pt x="12" y="102"/>
                    </a:lnTo>
                    <a:lnTo>
                      <a:pt x="12" y="84"/>
                    </a:lnTo>
                    <a:lnTo>
                      <a:pt x="12" y="60"/>
                    </a:lnTo>
                    <a:lnTo>
                      <a:pt x="12" y="48"/>
                    </a:lnTo>
                    <a:lnTo>
                      <a:pt x="12" y="42"/>
                    </a:lnTo>
                    <a:lnTo>
                      <a:pt x="12" y="48"/>
                    </a:lnTo>
                    <a:lnTo>
                      <a:pt x="12" y="84"/>
                    </a:lnTo>
                    <a:lnTo>
                      <a:pt x="12" y="42"/>
                    </a:lnTo>
                    <a:lnTo>
                      <a:pt x="12" y="78"/>
                    </a:lnTo>
                    <a:lnTo>
                      <a:pt x="12" y="36"/>
                    </a:lnTo>
                    <a:lnTo>
                      <a:pt x="12" y="72"/>
                    </a:lnTo>
                    <a:lnTo>
                      <a:pt x="12" y="78"/>
                    </a:lnTo>
                    <a:lnTo>
                      <a:pt x="12" y="18"/>
                    </a:lnTo>
                    <a:lnTo>
                      <a:pt x="12" y="96"/>
                    </a:lnTo>
                    <a:lnTo>
                      <a:pt x="12" y="78"/>
                    </a:lnTo>
                    <a:lnTo>
                      <a:pt x="12" y="48"/>
                    </a:lnTo>
                    <a:lnTo>
                      <a:pt x="12" y="24"/>
                    </a:lnTo>
                    <a:lnTo>
                      <a:pt x="12" y="36"/>
                    </a:lnTo>
                    <a:lnTo>
                      <a:pt x="12" y="18"/>
                    </a:lnTo>
                    <a:lnTo>
                      <a:pt x="12" y="66"/>
                    </a:lnTo>
                    <a:lnTo>
                      <a:pt x="12" y="54"/>
                    </a:lnTo>
                    <a:lnTo>
                      <a:pt x="12" y="72"/>
                    </a:lnTo>
                    <a:lnTo>
                      <a:pt x="12" y="12"/>
                    </a:lnTo>
                    <a:lnTo>
                      <a:pt x="12" y="36"/>
                    </a:lnTo>
                    <a:lnTo>
                      <a:pt x="12" y="78"/>
                    </a:lnTo>
                    <a:lnTo>
                      <a:pt x="12" y="36"/>
                    </a:lnTo>
                    <a:lnTo>
                      <a:pt x="12" y="0"/>
                    </a:lnTo>
                    <a:lnTo>
                      <a:pt x="12" y="42"/>
                    </a:lnTo>
                    <a:lnTo>
                      <a:pt x="12" y="30"/>
                    </a:lnTo>
                    <a:lnTo>
                      <a:pt x="12" y="78"/>
                    </a:lnTo>
                    <a:lnTo>
                      <a:pt x="12" y="72"/>
                    </a:lnTo>
                    <a:lnTo>
                      <a:pt x="12" y="60"/>
                    </a:lnTo>
                    <a:lnTo>
                      <a:pt x="12" y="48"/>
                    </a:lnTo>
                    <a:lnTo>
                      <a:pt x="12" y="84"/>
                    </a:lnTo>
                    <a:lnTo>
                      <a:pt x="12" y="36"/>
                    </a:lnTo>
                    <a:lnTo>
                      <a:pt x="12" y="36"/>
                    </a:lnTo>
                    <a:lnTo>
                      <a:pt x="12" y="48"/>
                    </a:lnTo>
                    <a:lnTo>
                      <a:pt x="12" y="24"/>
                    </a:lnTo>
                    <a:lnTo>
                      <a:pt x="12" y="42"/>
                    </a:lnTo>
                    <a:lnTo>
                      <a:pt x="12" y="48"/>
                    </a:lnTo>
                    <a:lnTo>
                      <a:pt x="12" y="84"/>
                    </a:lnTo>
                    <a:lnTo>
                      <a:pt x="12" y="72"/>
                    </a:lnTo>
                    <a:lnTo>
                      <a:pt x="12" y="24"/>
                    </a:lnTo>
                    <a:lnTo>
                      <a:pt x="12" y="96"/>
                    </a:lnTo>
                    <a:lnTo>
                      <a:pt x="12" y="54"/>
                    </a:lnTo>
                    <a:lnTo>
                      <a:pt x="12" y="48"/>
                    </a:lnTo>
                    <a:lnTo>
                      <a:pt x="12" y="12"/>
                    </a:lnTo>
                    <a:lnTo>
                      <a:pt x="12" y="78"/>
                    </a:lnTo>
                    <a:lnTo>
                      <a:pt x="12" y="102"/>
                    </a:lnTo>
                    <a:lnTo>
                      <a:pt x="12" y="42"/>
                    </a:lnTo>
                    <a:lnTo>
                      <a:pt x="12" y="54"/>
                    </a:lnTo>
                    <a:lnTo>
                      <a:pt x="12" y="60"/>
                    </a:lnTo>
                    <a:lnTo>
                      <a:pt x="12" y="66"/>
                    </a:lnTo>
                    <a:lnTo>
                      <a:pt x="12" y="66"/>
                    </a:lnTo>
                    <a:lnTo>
                      <a:pt x="12" y="54"/>
                    </a:lnTo>
                    <a:lnTo>
                      <a:pt x="12" y="54"/>
                    </a:lnTo>
                    <a:lnTo>
                      <a:pt x="12" y="84"/>
                    </a:lnTo>
                    <a:lnTo>
                      <a:pt x="12" y="66"/>
                    </a:lnTo>
                    <a:lnTo>
                      <a:pt x="12" y="48"/>
                    </a:lnTo>
                    <a:lnTo>
                      <a:pt x="12" y="42"/>
                    </a:lnTo>
                    <a:lnTo>
                      <a:pt x="12" y="78"/>
                    </a:lnTo>
                    <a:lnTo>
                      <a:pt x="12" y="60"/>
                    </a:lnTo>
                    <a:lnTo>
                      <a:pt x="12" y="36"/>
                    </a:lnTo>
                    <a:lnTo>
                      <a:pt x="12" y="66"/>
                    </a:lnTo>
                    <a:lnTo>
                      <a:pt x="12" y="72"/>
                    </a:lnTo>
                    <a:lnTo>
                      <a:pt x="12" y="54"/>
                    </a:lnTo>
                    <a:lnTo>
                      <a:pt x="12" y="66"/>
                    </a:lnTo>
                    <a:lnTo>
                      <a:pt x="12" y="6"/>
                    </a:lnTo>
                    <a:lnTo>
                      <a:pt x="12" y="30"/>
                    </a:lnTo>
                    <a:lnTo>
                      <a:pt x="12" y="66"/>
                    </a:lnTo>
                    <a:lnTo>
                      <a:pt x="12" y="96"/>
                    </a:lnTo>
                    <a:lnTo>
                      <a:pt x="12" y="60"/>
                    </a:lnTo>
                    <a:lnTo>
                      <a:pt x="12" y="60"/>
                    </a:lnTo>
                    <a:lnTo>
                      <a:pt x="12" y="48"/>
                    </a:lnTo>
                    <a:lnTo>
                      <a:pt x="12" y="48"/>
                    </a:lnTo>
                    <a:lnTo>
                      <a:pt x="12" y="72"/>
                    </a:lnTo>
                    <a:lnTo>
                      <a:pt x="12" y="36"/>
                    </a:lnTo>
                    <a:lnTo>
                      <a:pt x="12" y="48"/>
                    </a:lnTo>
                    <a:lnTo>
                      <a:pt x="12" y="60"/>
                    </a:lnTo>
                    <a:lnTo>
                      <a:pt x="12" y="60"/>
                    </a:lnTo>
                    <a:lnTo>
                      <a:pt x="12" y="48"/>
                    </a:lnTo>
                    <a:lnTo>
                      <a:pt x="12" y="90"/>
                    </a:lnTo>
                    <a:lnTo>
                      <a:pt x="12" y="54"/>
                    </a:lnTo>
                    <a:lnTo>
                      <a:pt x="12" y="84"/>
                    </a:lnTo>
                    <a:lnTo>
                      <a:pt x="18" y="96"/>
                    </a:lnTo>
                    <a:lnTo>
                      <a:pt x="18" y="78"/>
                    </a:lnTo>
                    <a:lnTo>
                      <a:pt x="18" y="84"/>
                    </a:lnTo>
                    <a:lnTo>
                      <a:pt x="18" y="42"/>
                    </a:lnTo>
                    <a:lnTo>
                      <a:pt x="18" y="54"/>
                    </a:lnTo>
                    <a:lnTo>
                      <a:pt x="18" y="42"/>
                    </a:lnTo>
                    <a:lnTo>
                      <a:pt x="18" y="60"/>
                    </a:lnTo>
                    <a:lnTo>
                      <a:pt x="18" y="72"/>
                    </a:lnTo>
                    <a:lnTo>
                      <a:pt x="18" y="42"/>
                    </a:lnTo>
                    <a:lnTo>
                      <a:pt x="18" y="60"/>
                    </a:lnTo>
                    <a:lnTo>
                      <a:pt x="18" y="60"/>
                    </a:lnTo>
                    <a:lnTo>
                      <a:pt x="18" y="6"/>
                    </a:lnTo>
                    <a:lnTo>
                      <a:pt x="18" y="42"/>
                    </a:lnTo>
                    <a:lnTo>
                      <a:pt x="18" y="12"/>
                    </a:lnTo>
                    <a:lnTo>
                      <a:pt x="18" y="66"/>
                    </a:lnTo>
                    <a:lnTo>
                      <a:pt x="18" y="36"/>
                    </a:lnTo>
                    <a:lnTo>
                      <a:pt x="18" y="54"/>
                    </a:lnTo>
                    <a:lnTo>
                      <a:pt x="18" y="60"/>
                    </a:lnTo>
                    <a:lnTo>
                      <a:pt x="18" y="72"/>
                    </a:lnTo>
                    <a:lnTo>
                      <a:pt x="18" y="48"/>
                    </a:lnTo>
                    <a:lnTo>
                      <a:pt x="18" y="54"/>
                    </a:lnTo>
                    <a:lnTo>
                      <a:pt x="18" y="36"/>
                    </a:lnTo>
                    <a:lnTo>
                      <a:pt x="18" y="18"/>
                    </a:lnTo>
                    <a:lnTo>
                      <a:pt x="18" y="42"/>
                    </a:lnTo>
                    <a:lnTo>
                      <a:pt x="18" y="102"/>
                    </a:lnTo>
                    <a:lnTo>
                      <a:pt x="18" y="84"/>
                    </a:lnTo>
                    <a:lnTo>
                      <a:pt x="18" y="60"/>
                    </a:lnTo>
                    <a:lnTo>
                      <a:pt x="18" y="42"/>
                    </a:lnTo>
                    <a:lnTo>
                      <a:pt x="18" y="54"/>
                    </a:lnTo>
                    <a:lnTo>
                      <a:pt x="18" y="42"/>
                    </a:lnTo>
                    <a:lnTo>
                      <a:pt x="18" y="72"/>
                    </a:lnTo>
                    <a:lnTo>
                      <a:pt x="18" y="36"/>
                    </a:lnTo>
                    <a:lnTo>
                      <a:pt x="18" y="78"/>
                    </a:lnTo>
                    <a:lnTo>
                      <a:pt x="18" y="48"/>
                    </a:lnTo>
                    <a:lnTo>
                      <a:pt x="18" y="66"/>
                    </a:lnTo>
                    <a:lnTo>
                      <a:pt x="18" y="78"/>
                    </a:lnTo>
                    <a:lnTo>
                      <a:pt x="18" y="60"/>
                    </a:lnTo>
                    <a:lnTo>
                      <a:pt x="18" y="42"/>
                    </a:lnTo>
                    <a:lnTo>
                      <a:pt x="18" y="96"/>
                    </a:lnTo>
                    <a:lnTo>
                      <a:pt x="18" y="54"/>
                    </a:lnTo>
                    <a:lnTo>
                      <a:pt x="18" y="78"/>
                    </a:lnTo>
                    <a:lnTo>
                      <a:pt x="18" y="48"/>
                    </a:lnTo>
                    <a:lnTo>
                      <a:pt x="18" y="30"/>
                    </a:lnTo>
                    <a:lnTo>
                      <a:pt x="18" y="42"/>
                    </a:lnTo>
                    <a:lnTo>
                      <a:pt x="18" y="48"/>
                    </a:lnTo>
                    <a:lnTo>
                      <a:pt x="18" y="30"/>
                    </a:lnTo>
                    <a:lnTo>
                      <a:pt x="18" y="90"/>
                    </a:lnTo>
                    <a:lnTo>
                      <a:pt x="18" y="54"/>
                    </a:lnTo>
                    <a:lnTo>
                      <a:pt x="18" y="48"/>
                    </a:lnTo>
                    <a:lnTo>
                      <a:pt x="18" y="54"/>
                    </a:lnTo>
                    <a:lnTo>
                      <a:pt x="18" y="60"/>
                    </a:lnTo>
                    <a:lnTo>
                      <a:pt x="18" y="72"/>
                    </a:lnTo>
                    <a:lnTo>
                      <a:pt x="18" y="84"/>
                    </a:lnTo>
                    <a:lnTo>
                      <a:pt x="18" y="72"/>
                    </a:lnTo>
                    <a:lnTo>
                      <a:pt x="18" y="96"/>
                    </a:lnTo>
                    <a:lnTo>
                      <a:pt x="18" y="60"/>
                    </a:lnTo>
                    <a:lnTo>
                      <a:pt x="18" y="78"/>
                    </a:lnTo>
                    <a:lnTo>
                      <a:pt x="18" y="60"/>
                    </a:lnTo>
                    <a:lnTo>
                      <a:pt x="18" y="48"/>
                    </a:lnTo>
                    <a:lnTo>
                      <a:pt x="18" y="48"/>
                    </a:lnTo>
                    <a:lnTo>
                      <a:pt x="18" y="102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18" y="66"/>
                    </a:lnTo>
                    <a:lnTo>
                      <a:pt x="18" y="60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18" y="18"/>
                    </a:lnTo>
                    <a:lnTo>
                      <a:pt x="18" y="78"/>
                    </a:lnTo>
                    <a:lnTo>
                      <a:pt x="18" y="66"/>
                    </a:lnTo>
                    <a:lnTo>
                      <a:pt x="18" y="72"/>
                    </a:lnTo>
                    <a:lnTo>
                      <a:pt x="18" y="72"/>
                    </a:lnTo>
                    <a:lnTo>
                      <a:pt x="18" y="24"/>
                    </a:lnTo>
                    <a:lnTo>
                      <a:pt x="18" y="60"/>
                    </a:lnTo>
                    <a:lnTo>
                      <a:pt x="18" y="18"/>
                    </a:lnTo>
                    <a:lnTo>
                      <a:pt x="18" y="84"/>
                    </a:lnTo>
                    <a:lnTo>
                      <a:pt x="18" y="54"/>
                    </a:lnTo>
                    <a:lnTo>
                      <a:pt x="18" y="48"/>
                    </a:lnTo>
                    <a:lnTo>
                      <a:pt x="18" y="60"/>
                    </a:lnTo>
                    <a:lnTo>
                      <a:pt x="18" y="66"/>
                    </a:lnTo>
                    <a:lnTo>
                      <a:pt x="18" y="42"/>
                    </a:lnTo>
                    <a:lnTo>
                      <a:pt x="18" y="78"/>
                    </a:lnTo>
                    <a:lnTo>
                      <a:pt x="18" y="36"/>
                    </a:lnTo>
                    <a:lnTo>
                      <a:pt x="18" y="60"/>
                    </a:lnTo>
                    <a:lnTo>
                      <a:pt x="18" y="54"/>
                    </a:lnTo>
                    <a:lnTo>
                      <a:pt x="18" y="36"/>
                    </a:lnTo>
                    <a:lnTo>
                      <a:pt x="18" y="30"/>
                    </a:lnTo>
                    <a:lnTo>
                      <a:pt x="18" y="48"/>
                    </a:lnTo>
                    <a:lnTo>
                      <a:pt x="18" y="48"/>
                    </a:lnTo>
                    <a:lnTo>
                      <a:pt x="18" y="30"/>
                    </a:lnTo>
                    <a:lnTo>
                      <a:pt x="18" y="66"/>
                    </a:lnTo>
                    <a:lnTo>
                      <a:pt x="18" y="30"/>
                    </a:lnTo>
                    <a:lnTo>
                      <a:pt x="18" y="54"/>
                    </a:lnTo>
                    <a:lnTo>
                      <a:pt x="18" y="48"/>
                    </a:lnTo>
                    <a:lnTo>
                      <a:pt x="18" y="48"/>
                    </a:lnTo>
                    <a:lnTo>
                      <a:pt x="18" y="66"/>
                    </a:lnTo>
                    <a:lnTo>
                      <a:pt x="18" y="6"/>
                    </a:lnTo>
                    <a:lnTo>
                      <a:pt x="18" y="72"/>
                    </a:lnTo>
                    <a:lnTo>
                      <a:pt x="18" y="66"/>
                    </a:lnTo>
                    <a:lnTo>
                      <a:pt x="18" y="18"/>
                    </a:lnTo>
                    <a:lnTo>
                      <a:pt x="18" y="66"/>
                    </a:lnTo>
                    <a:lnTo>
                      <a:pt x="18" y="42"/>
                    </a:lnTo>
                    <a:lnTo>
                      <a:pt x="24" y="72"/>
                    </a:lnTo>
                    <a:lnTo>
                      <a:pt x="24" y="54"/>
                    </a:lnTo>
                    <a:lnTo>
                      <a:pt x="24" y="60"/>
                    </a:lnTo>
                    <a:lnTo>
                      <a:pt x="24" y="24"/>
                    </a:lnTo>
                    <a:lnTo>
                      <a:pt x="24" y="78"/>
                    </a:lnTo>
                    <a:lnTo>
                      <a:pt x="24" y="54"/>
                    </a:lnTo>
                    <a:lnTo>
                      <a:pt x="24" y="78"/>
                    </a:lnTo>
                    <a:lnTo>
                      <a:pt x="24" y="60"/>
                    </a:lnTo>
                    <a:lnTo>
                      <a:pt x="24" y="84"/>
                    </a:lnTo>
                    <a:lnTo>
                      <a:pt x="24" y="66"/>
                    </a:lnTo>
                    <a:lnTo>
                      <a:pt x="24" y="78"/>
                    </a:lnTo>
                    <a:lnTo>
                      <a:pt x="24" y="48"/>
                    </a:lnTo>
                    <a:lnTo>
                      <a:pt x="24" y="78"/>
                    </a:lnTo>
                    <a:lnTo>
                      <a:pt x="24" y="24"/>
                    </a:lnTo>
                    <a:lnTo>
                      <a:pt x="24" y="84"/>
                    </a:lnTo>
                    <a:lnTo>
                      <a:pt x="24" y="66"/>
                    </a:lnTo>
                    <a:lnTo>
                      <a:pt x="24" y="84"/>
                    </a:lnTo>
                    <a:lnTo>
                      <a:pt x="24" y="36"/>
                    </a:lnTo>
                    <a:lnTo>
                      <a:pt x="24" y="48"/>
                    </a:lnTo>
                    <a:lnTo>
                      <a:pt x="24" y="42"/>
                    </a:lnTo>
                    <a:lnTo>
                      <a:pt x="24" y="30"/>
                    </a:lnTo>
                    <a:lnTo>
                      <a:pt x="24" y="78"/>
                    </a:lnTo>
                    <a:lnTo>
                      <a:pt x="24" y="42"/>
                    </a:lnTo>
                    <a:lnTo>
                      <a:pt x="24" y="36"/>
                    </a:lnTo>
                    <a:lnTo>
                      <a:pt x="24" y="42"/>
                    </a:lnTo>
                    <a:lnTo>
                      <a:pt x="24" y="72"/>
                    </a:lnTo>
                    <a:lnTo>
                      <a:pt x="24" y="54"/>
                    </a:lnTo>
                    <a:lnTo>
                      <a:pt x="24" y="42"/>
                    </a:lnTo>
                    <a:lnTo>
                      <a:pt x="24" y="42"/>
                    </a:lnTo>
                    <a:lnTo>
                      <a:pt x="24" y="60"/>
                    </a:lnTo>
                    <a:lnTo>
                      <a:pt x="24" y="24"/>
                    </a:lnTo>
                    <a:lnTo>
                      <a:pt x="24" y="60"/>
                    </a:lnTo>
                    <a:lnTo>
                      <a:pt x="24" y="90"/>
                    </a:lnTo>
                    <a:lnTo>
                      <a:pt x="24" y="84"/>
                    </a:lnTo>
                    <a:lnTo>
                      <a:pt x="24" y="24"/>
                    </a:lnTo>
                    <a:lnTo>
                      <a:pt x="24" y="60"/>
                    </a:lnTo>
                    <a:lnTo>
                      <a:pt x="24" y="48"/>
                    </a:lnTo>
                    <a:lnTo>
                      <a:pt x="24" y="54"/>
                    </a:lnTo>
                    <a:lnTo>
                      <a:pt x="24" y="72"/>
                    </a:lnTo>
                    <a:lnTo>
                      <a:pt x="24" y="96"/>
                    </a:lnTo>
                    <a:lnTo>
                      <a:pt x="24" y="36"/>
                    </a:lnTo>
                    <a:lnTo>
                      <a:pt x="24" y="72"/>
                    </a:lnTo>
                    <a:lnTo>
                      <a:pt x="24" y="66"/>
                    </a:lnTo>
                    <a:lnTo>
                      <a:pt x="24" y="84"/>
                    </a:lnTo>
                    <a:lnTo>
                      <a:pt x="24" y="42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24" y="72"/>
                    </a:lnTo>
                    <a:lnTo>
                      <a:pt x="24" y="54"/>
                    </a:lnTo>
                    <a:lnTo>
                      <a:pt x="24" y="72"/>
                    </a:lnTo>
                    <a:lnTo>
                      <a:pt x="24" y="42"/>
                    </a:lnTo>
                    <a:lnTo>
                      <a:pt x="24" y="36"/>
                    </a:lnTo>
                    <a:lnTo>
                      <a:pt x="24" y="72"/>
                    </a:lnTo>
                    <a:lnTo>
                      <a:pt x="24" y="24"/>
                    </a:lnTo>
                    <a:lnTo>
                      <a:pt x="24" y="42"/>
                    </a:lnTo>
                    <a:lnTo>
                      <a:pt x="24" y="30"/>
                    </a:lnTo>
                    <a:lnTo>
                      <a:pt x="24" y="42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24" y="48"/>
                    </a:lnTo>
                    <a:lnTo>
                      <a:pt x="24" y="42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24" y="24"/>
                    </a:lnTo>
                    <a:lnTo>
                      <a:pt x="24" y="60"/>
                    </a:lnTo>
                    <a:lnTo>
                      <a:pt x="24" y="78"/>
                    </a:lnTo>
                    <a:lnTo>
                      <a:pt x="24" y="24"/>
                    </a:lnTo>
                    <a:lnTo>
                      <a:pt x="24" y="72"/>
                    </a:lnTo>
                    <a:lnTo>
                      <a:pt x="24" y="72"/>
                    </a:lnTo>
                    <a:lnTo>
                      <a:pt x="24" y="48"/>
                    </a:lnTo>
                    <a:lnTo>
                      <a:pt x="24" y="72"/>
                    </a:lnTo>
                    <a:lnTo>
                      <a:pt x="24" y="54"/>
                    </a:lnTo>
                    <a:lnTo>
                      <a:pt x="24" y="60"/>
                    </a:lnTo>
                    <a:lnTo>
                      <a:pt x="24" y="36"/>
                    </a:lnTo>
                    <a:lnTo>
                      <a:pt x="24" y="36"/>
                    </a:lnTo>
                    <a:lnTo>
                      <a:pt x="24" y="54"/>
                    </a:lnTo>
                    <a:lnTo>
                      <a:pt x="24" y="66"/>
                    </a:lnTo>
                    <a:lnTo>
                      <a:pt x="24" y="66"/>
                    </a:lnTo>
                    <a:lnTo>
                      <a:pt x="24" y="54"/>
                    </a:lnTo>
                    <a:lnTo>
                      <a:pt x="24" y="36"/>
                    </a:lnTo>
                    <a:lnTo>
                      <a:pt x="24" y="66"/>
                    </a:lnTo>
                    <a:lnTo>
                      <a:pt x="24" y="42"/>
                    </a:lnTo>
                    <a:lnTo>
                      <a:pt x="24" y="54"/>
                    </a:lnTo>
                    <a:lnTo>
                      <a:pt x="24" y="72"/>
                    </a:lnTo>
                    <a:lnTo>
                      <a:pt x="24" y="96"/>
                    </a:lnTo>
                    <a:lnTo>
                      <a:pt x="24" y="66"/>
                    </a:lnTo>
                    <a:lnTo>
                      <a:pt x="24" y="84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24" y="42"/>
                    </a:lnTo>
                    <a:lnTo>
                      <a:pt x="24" y="72"/>
                    </a:lnTo>
                    <a:lnTo>
                      <a:pt x="24" y="48"/>
                    </a:lnTo>
                    <a:lnTo>
                      <a:pt x="24" y="84"/>
                    </a:lnTo>
                    <a:lnTo>
                      <a:pt x="24" y="66"/>
                    </a:lnTo>
                    <a:lnTo>
                      <a:pt x="24" y="48"/>
                    </a:lnTo>
                    <a:lnTo>
                      <a:pt x="24" y="24"/>
                    </a:lnTo>
                    <a:lnTo>
                      <a:pt x="24" y="48"/>
                    </a:lnTo>
                    <a:lnTo>
                      <a:pt x="24" y="30"/>
                    </a:lnTo>
                    <a:lnTo>
                      <a:pt x="24" y="24"/>
                    </a:lnTo>
                    <a:lnTo>
                      <a:pt x="24" y="72"/>
                    </a:lnTo>
                    <a:lnTo>
                      <a:pt x="24" y="36"/>
                    </a:lnTo>
                    <a:lnTo>
                      <a:pt x="24" y="60"/>
                    </a:lnTo>
                    <a:lnTo>
                      <a:pt x="24" y="66"/>
                    </a:lnTo>
                    <a:lnTo>
                      <a:pt x="30" y="72"/>
                    </a:lnTo>
                    <a:lnTo>
                      <a:pt x="30" y="42"/>
                    </a:lnTo>
                    <a:lnTo>
                      <a:pt x="30" y="72"/>
                    </a:lnTo>
                    <a:lnTo>
                      <a:pt x="30" y="30"/>
                    </a:lnTo>
                    <a:lnTo>
                      <a:pt x="30" y="84"/>
                    </a:lnTo>
                    <a:lnTo>
                      <a:pt x="30" y="78"/>
                    </a:lnTo>
                    <a:lnTo>
                      <a:pt x="30" y="30"/>
                    </a:lnTo>
                    <a:lnTo>
                      <a:pt x="30" y="102"/>
                    </a:lnTo>
                    <a:lnTo>
                      <a:pt x="30" y="84"/>
                    </a:lnTo>
                    <a:lnTo>
                      <a:pt x="30" y="66"/>
                    </a:lnTo>
                    <a:lnTo>
                      <a:pt x="30" y="60"/>
                    </a:lnTo>
                    <a:lnTo>
                      <a:pt x="30" y="54"/>
                    </a:lnTo>
                    <a:lnTo>
                      <a:pt x="30" y="24"/>
                    </a:lnTo>
                    <a:lnTo>
                      <a:pt x="30" y="84"/>
                    </a:lnTo>
                    <a:lnTo>
                      <a:pt x="30" y="66"/>
                    </a:lnTo>
                    <a:lnTo>
                      <a:pt x="30" y="60"/>
                    </a:lnTo>
                    <a:lnTo>
                      <a:pt x="30" y="72"/>
                    </a:lnTo>
                    <a:lnTo>
                      <a:pt x="30" y="54"/>
                    </a:lnTo>
                    <a:lnTo>
                      <a:pt x="30" y="78"/>
                    </a:lnTo>
                    <a:lnTo>
                      <a:pt x="30" y="48"/>
                    </a:lnTo>
                    <a:lnTo>
                      <a:pt x="30" y="96"/>
                    </a:lnTo>
                    <a:lnTo>
                      <a:pt x="30" y="60"/>
                    </a:lnTo>
                    <a:lnTo>
                      <a:pt x="30" y="66"/>
                    </a:lnTo>
                    <a:lnTo>
                      <a:pt x="30" y="72"/>
                    </a:lnTo>
                    <a:lnTo>
                      <a:pt x="30" y="36"/>
                    </a:lnTo>
                    <a:lnTo>
                      <a:pt x="30" y="90"/>
                    </a:lnTo>
                    <a:lnTo>
                      <a:pt x="30" y="42"/>
                    </a:lnTo>
                    <a:lnTo>
                      <a:pt x="30" y="36"/>
                    </a:lnTo>
                    <a:lnTo>
                      <a:pt x="30" y="60"/>
                    </a:lnTo>
                    <a:lnTo>
                      <a:pt x="30" y="42"/>
                    </a:lnTo>
                    <a:lnTo>
                      <a:pt x="30" y="6"/>
                    </a:lnTo>
                    <a:lnTo>
                      <a:pt x="30" y="48"/>
                    </a:lnTo>
                    <a:lnTo>
                      <a:pt x="30" y="60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30" y="72"/>
                    </a:lnTo>
                    <a:lnTo>
                      <a:pt x="30" y="60"/>
                    </a:lnTo>
                    <a:lnTo>
                      <a:pt x="30" y="78"/>
                    </a:lnTo>
                    <a:lnTo>
                      <a:pt x="30" y="72"/>
                    </a:lnTo>
                    <a:lnTo>
                      <a:pt x="30" y="48"/>
                    </a:lnTo>
                    <a:lnTo>
                      <a:pt x="30" y="72"/>
                    </a:lnTo>
                    <a:lnTo>
                      <a:pt x="30" y="54"/>
                    </a:lnTo>
                    <a:lnTo>
                      <a:pt x="30" y="60"/>
                    </a:lnTo>
                    <a:lnTo>
                      <a:pt x="30" y="36"/>
                    </a:lnTo>
                    <a:lnTo>
                      <a:pt x="30" y="48"/>
                    </a:lnTo>
                    <a:lnTo>
                      <a:pt x="30" y="84"/>
                    </a:lnTo>
                    <a:lnTo>
                      <a:pt x="30" y="66"/>
                    </a:lnTo>
                    <a:lnTo>
                      <a:pt x="30" y="90"/>
                    </a:lnTo>
                    <a:lnTo>
                      <a:pt x="30" y="60"/>
                    </a:lnTo>
                    <a:lnTo>
                      <a:pt x="30" y="72"/>
                    </a:lnTo>
                    <a:lnTo>
                      <a:pt x="30" y="60"/>
                    </a:lnTo>
                    <a:lnTo>
                      <a:pt x="30" y="54"/>
                    </a:lnTo>
                    <a:lnTo>
                      <a:pt x="30" y="36"/>
                    </a:lnTo>
                    <a:lnTo>
                      <a:pt x="30" y="72"/>
                    </a:lnTo>
                    <a:lnTo>
                      <a:pt x="30" y="54"/>
                    </a:lnTo>
                    <a:lnTo>
                      <a:pt x="30" y="30"/>
                    </a:lnTo>
                    <a:lnTo>
                      <a:pt x="30" y="54"/>
                    </a:lnTo>
                    <a:lnTo>
                      <a:pt x="30" y="96"/>
                    </a:lnTo>
                    <a:lnTo>
                      <a:pt x="30" y="36"/>
                    </a:lnTo>
                    <a:lnTo>
                      <a:pt x="30" y="42"/>
                    </a:lnTo>
                    <a:lnTo>
                      <a:pt x="30" y="60"/>
                    </a:lnTo>
                    <a:lnTo>
                      <a:pt x="30" y="66"/>
                    </a:lnTo>
                    <a:lnTo>
                      <a:pt x="30" y="72"/>
                    </a:lnTo>
                    <a:lnTo>
                      <a:pt x="30" y="72"/>
                    </a:lnTo>
                    <a:lnTo>
                      <a:pt x="30" y="48"/>
                    </a:lnTo>
                    <a:lnTo>
                      <a:pt x="30" y="66"/>
                    </a:lnTo>
                    <a:lnTo>
                      <a:pt x="30" y="30"/>
                    </a:lnTo>
                    <a:lnTo>
                      <a:pt x="30" y="36"/>
                    </a:lnTo>
                    <a:lnTo>
                      <a:pt x="30" y="36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36"/>
                    </a:lnTo>
                    <a:lnTo>
                      <a:pt x="30" y="48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30" y="42"/>
                    </a:lnTo>
                    <a:lnTo>
                      <a:pt x="30" y="30"/>
                    </a:lnTo>
                    <a:lnTo>
                      <a:pt x="30" y="54"/>
                    </a:lnTo>
                    <a:lnTo>
                      <a:pt x="30" y="66"/>
                    </a:lnTo>
                    <a:lnTo>
                      <a:pt x="30" y="60"/>
                    </a:lnTo>
                    <a:lnTo>
                      <a:pt x="30" y="96"/>
                    </a:lnTo>
                    <a:lnTo>
                      <a:pt x="30" y="30"/>
                    </a:lnTo>
                    <a:lnTo>
                      <a:pt x="30" y="54"/>
                    </a:lnTo>
                    <a:lnTo>
                      <a:pt x="30" y="90"/>
                    </a:lnTo>
                    <a:lnTo>
                      <a:pt x="30" y="54"/>
                    </a:lnTo>
                    <a:lnTo>
                      <a:pt x="30" y="72"/>
                    </a:lnTo>
                    <a:lnTo>
                      <a:pt x="30" y="48"/>
                    </a:lnTo>
                    <a:lnTo>
                      <a:pt x="30" y="42"/>
                    </a:lnTo>
                    <a:lnTo>
                      <a:pt x="30" y="24"/>
                    </a:lnTo>
                    <a:lnTo>
                      <a:pt x="30" y="60"/>
                    </a:lnTo>
                    <a:lnTo>
                      <a:pt x="30" y="42"/>
                    </a:lnTo>
                    <a:lnTo>
                      <a:pt x="30" y="42"/>
                    </a:lnTo>
                    <a:lnTo>
                      <a:pt x="30" y="12"/>
                    </a:lnTo>
                    <a:lnTo>
                      <a:pt x="30" y="30"/>
                    </a:lnTo>
                    <a:lnTo>
                      <a:pt x="30" y="78"/>
                    </a:lnTo>
                    <a:lnTo>
                      <a:pt x="30" y="48"/>
                    </a:lnTo>
                    <a:lnTo>
                      <a:pt x="30" y="54"/>
                    </a:lnTo>
                    <a:lnTo>
                      <a:pt x="30" y="84"/>
                    </a:lnTo>
                    <a:lnTo>
                      <a:pt x="30" y="78"/>
                    </a:lnTo>
                    <a:lnTo>
                      <a:pt x="30" y="30"/>
                    </a:lnTo>
                    <a:lnTo>
                      <a:pt x="30" y="66"/>
                    </a:lnTo>
                    <a:lnTo>
                      <a:pt x="30" y="72"/>
                    </a:lnTo>
                    <a:lnTo>
                      <a:pt x="36" y="60"/>
                    </a:lnTo>
                    <a:lnTo>
                      <a:pt x="36" y="54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6" y="30"/>
                    </a:lnTo>
                    <a:lnTo>
                      <a:pt x="36" y="48"/>
                    </a:lnTo>
                    <a:lnTo>
                      <a:pt x="36" y="54"/>
                    </a:lnTo>
                    <a:lnTo>
                      <a:pt x="36" y="66"/>
                    </a:lnTo>
                    <a:lnTo>
                      <a:pt x="36" y="30"/>
                    </a:lnTo>
                    <a:lnTo>
                      <a:pt x="36" y="48"/>
                    </a:lnTo>
                    <a:lnTo>
                      <a:pt x="36" y="60"/>
                    </a:lnTo>
                    <a:lnTo>
                      <a:pt x="36" y="84"/>
                    </a:lnTo>
                    <a:lnTo>
                      <a:pt x="36" y="90"/>
                    </a:lnTo>
                    <a:lnTo>
                      <a:pt x="36" y="42"/>
                    </a:lnTo>
                    <a:lnTo>
                      <a:pt x="36" y="60"/>
                    </a:lnTo>
                    <a:lnTo>
                      <a:pt x="36" y="90"/>
                    </a:lnTo>
                    <a:lnTo>
                      <a:pt x="36" y="84"/>
                    </a:lnTo>
                    <a:lnTo>
                      <a:pt x="36" y="48"/>
                    </a:lnTo>
                    <a:lnTo>
                      <a:pt x="36" y="30"/>
                    </a:lnTo>
                    <a:lnTo>
                      <a:pt x="36" y="84"/>
                    </a:lnTo>
                    <a:lnTo>
                      <a:pt x="36" y="48"/>
                    </a:lnTo>
                    <a:lnTo>
                      <a:pt x="36" y="54"/>
                    </a:lnTo>
                    <a:lnTo>
                      <a:pt x="36" y="66"/>
                    </a:lnTo>
                    <a:lnTo>
                      <a:pt x="36" y="54"/>
                    </a:lnTo>
                    <a:lnTo>
                      <a:pt x="36" y="60"/>
                    </a:lnTo>
                    <a:lnTo>
                      <a:pt x="36" y="66"/>
                    </a:lnTo>
                    <a:lnTo>
                      <a:pt x="36" y="30"/>
                    </a:lnTo>
                    <a:lnTo>
                      <a:pt x="36" y="78"/>
                    </a:lnTo>
                    <a:lnTo>
                      <a:pt x="36" y="54"/>
                    </a:lnTo>
                    <a:lnTo>
                      <a:pt x="36" y="36"/>
                    </a:lnTo>
                    <a:lnTo>
                      <a:pt x="36" y="84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6" y="78"/>
                    </a:lnTo>
                    <a:lnTo>
                      <a:pt x="36" y="66"/>
                    </a:lnTo>
                    <a:lnTo>
                      <a:pt x="36" y="30"/>
                    </a:lnTo>
                    <a:lnTo>
                      <a:pt x="36" y="78"/>
                    </a:lnTo>
                    <a:lnTo>
                      <a:pt x="36" y="36"/>
                    </a:lnTo>
                    <a:lnTo>
                      <a:pt x="36" y="60"/>
                    </a:lnTo>
                    <a:lnTo>
                      <a:pt x="36" y="72"/>
                    </a:lnTo>
                    <a:lnTo>
                      <a:pt x="36" y="48"/>
                    </a:lnTo>
                    <a:lnTo>
                      <a:pt x="36" y="60"/>
                    </a:lnTo>
                    <a:lnTo>
                      <a:pt x="36" y="54"/>
                    </a:lnTo>
                    <a:lnTo>
                      <a:pt x="36" y="66"/>
                    </a:lnTo>
                    <a:lnTo>
                      <a:pt x="36" y="60"/>
                    </a:lnTo>
                    <a:lnTo>
                      <a:pt x="36" y="30"/>
                    </a:lnTo>
                    <a:lnTo>
                      <a:pt x="36" y="60"/>
                    </a:lnTo>
                    <a:lnTo>
                      <a:pt x="36" y="36"/>
                    </a:lnTo>
                    <a:lnTo>
                      <a:pt x="36" y="78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36" y="108"/>
                    </a:lnTo>
                    <a:lnTo>
                      <a:pt x="36" y="66"/>
                    </a:lnTo>
                    <a:lnTo>
                      <a:pt x="36" y="66"/>
                    </a:lnTo>
                    <a:lnTo>
                      <a:pt x="36" y="90"/>
                    </a:lnTo>
                    <a:lnTo>
                      <a:pt x="36" y="72"/>
                    </a:lnTo>
                    <a:lnTo>
                      <a:pt x="36" y="102"/>
                    </a:lnTo>
                    <a:lnTo>
                      <a:pt x="36" y="48"/>
                    </a:lnTo>
                    <a:lnTo>
                      <a:pt x="36" y="66"/>
                    </a:lnTo>
                    <a:lnTo>
                      <a:pt x="36" y="66"/>
                    </a:lnTo>
                    <a:lnTo>
                      <a:pt x="36" y="48"/>
                    </a:lnTo>
                    <a:lnTo>
                      <a:pt x="36" y="66"/>
                    </a:lnTo>
                    <a:lnTo>
                      <a:pt x="36" y="78"/>
                    </a:lnTo>
                    <a:lnTo>
                      <a:pt x="36" y="42"/>
                    </a:lnTo>
                    <a:lnTo>
                      <a:pt x="36" y="30"/>
                    </a:lnTo>
                    <a:lnTo>
                      <a:pt x="36" y="48"/>
                    </a:lnTo>
                    <a:lnTo>
                      <a:pt x="36" y="54"/>
                    </a:lnTo>
                    <a:lnTo>
                      <a:pt x="36" y="60"/>
                    </a:lnTo>
                    <a:lnTo>
                      <a:pt x="36" y="48"/>
                    </a:lnTo>
                    <a:lnTo>
                      <a:pt x="36" y="18"/>
                    </a:lnTo>
                    <a:lnTo>
                      <a:pt x="36" y="48"/>
                    </a:lnTo>
                    <a:lnTo>
                      <a:pt x="36" y="60"/>
                    </a:lnTo>
                    <a:lnTo>
                      <a:pt x="36" y="24"/>
                    </a:lnTo>
                    <a:lnTo>
                      <a:pt x="36" y="48"/>
                    </a:lnTo>
                    <a:lnTo>
                      <a:pt x="36" y="66"/>
                    </a:lnTo>
                    <a:lnTo>
                      <a:pt x="36" y="78"/>
                    </a:lnTo>
                    <a:lnTo>
                      <a:pt x="36" y="60"/>
                    </a:lnTo>
                    <a:lnTo>
                      <a:pt x="36" y="72"/>
                    </a:lnTo>
                    <a:lnTo>
                      <a:pt x="36" y="36"/>
                    </a:lnTo>
                    <a:lnTo>
                      <a:pt x="36" y="36"/>
                    </a:lnTo>
                    <a:lnTo>
                      <a:pt x="36" y="60"/>
                    </a:lnTo>
                    <a:lnTo>
                      <a:pt x="36" y="66"/>
                    </a:lnTo>
                    <a:lnTo>
                      <a:pt x="36" y="60"/>
                    </a:lnTo>
                    <a:lnTo>
                      <a:pt x="36" y="36"/>
                    </a:lnTo>
                    <a:lnTo>
                      <a:pt x="36" y="102"/>
                    </a:lnTo>
                    <a:lnTo>
                      <a:pt x="36" y="30"/>
                    </a:lnTo>
                    <a:lnTo>
                      <a:pt x="36" y="78"/>
                    </a:lnTo>
                    <a:lnTo>
                      <a:pt x="36" y="54"/>
                    </a:lnTo>
                    <a:lnTo>
                      <a:pt x="36" y="36"/>
                    </a:lnTo>
                    <a:lnTo>
                      <a:pt x="36" y="90"/>
                    </a:lnTo>
                    <a:lnTo>
                      <a:pt x="36" y="114"/>
                    </a:lnTo>
                    <a:lnTo>
                      <a:pt x="36" y="66"/>
                    </a:lnTo>
                    <a:lnTo>
                      <a:pt x="36" y="42"/>
                    </a:lnTo>
                    <a:lnTo>
                      <a:pt x="36" y="36"/>
                    </a:lnTo>
                    <a:lnTo>
                      <a:pt x="36" y="54"/>
                    </a:lnTo>
                    <a:lnTo>
                      <a:pt x="36" y="54"/>
                    </a:lnTo>
                    <a:lnTo>
                      <a:pt x="36" y="48"/>
                    </a:lnTo>
                    <a:lnTo>
                      <a:pt x="36" y="42"/>
                    </a:lnTo>
                    <a:lnTo>
                      <a:pt x="36" y="54"/>
                    </a:lnTo>
                    <a:lnTo>
                      <a:pt x="36" y="42"/>
                    </a:lnTo>
                    <a:lnTo>
                      <a:pt x="36" y="36"/>
                    </a:lnTo>
                    <a:lnTo>
                      <a:pt x="36" y="60"/>
                    </a:lnTo>
                    <a:lnTo>
                      <a:pt x="42" y="72"/>
                    </a:lnTo>
                    <a:lnTo>
                      <a:pt x="42" y="72"/>
                    </a:lnTo>
                    <a:lnTo>
                      <a:pt x="42" y="42"/>
                    </a:lnTo>
                    <a:lnTo>
                      <a:pt x="42" y="96"/>
                    </a:lnTo>
                    <a:lnTo>
                      <a:pt x="42" y="114"/>
                    </a:lnTo>
                    <a:lnTo>
                      <a:pt x="42" y="84"/>
                    </a:lnTo>
                    <a:lnTo>
                      <a:pt x="42" y="24"/>
                    </a:lnTo>
                    <a:lnTo>
                      <a:pt x="42" y="96"/>
                    </a:lnTo>
                    <a:lnTo>
                      <a:pt x="42" y="102"/>
                    </a:lnTo>
                    <a:lnTo>
                      <a:pt x="42" y="66"/>
                    </a:lnTo>
                    <a:lnTo>
                      <a:pt x="42" y="84"/>
                    </a:lnTo>
                    <a:lnTo>
                      <a:pt x="42" y="60"/>
                    </a:lnTo>
                    <a:lnTo>
                      <a:pt x="42" y="48"/>
                    </a:lnTo>
                    <a:lnTo>
                      <a:pt x="42" y="48"/>
                    </a:lnTo>
                    <a:lnTo>
                      <a:pt x="42" y="42"/>
                    </a:lnTo>
                    <a:lnTo>
                      <a:pt x="42" y="54"/>
                    </a:lnTo>
                    <a:lnTo>
                      <a:pt x="42" y="42"/>
                    </a:lnTo>
                    <a:lnTo>
                      <a:pt x="42" y="30"/>
                    </a:lnTo>
                    <a:lnTo>
                      <a:pt x="42" y="54"/>
                    </a:lnTo>
                    <a:lnTo>
                      <a:pt x="42" y="42"/>
                    </a:lnTo>
                    <a:lnTo>
                      <a:pt x="42" y="36"/>
                    </a:lnTo>
                    <a:lnTo>
                      <a:pt x="42" y="90"/>
                    </a:lnTo>
                    <a:lnTo>
                      <a:pt x="42" y="18"/>
                    </a:lnTo>
                    <a:lnTo>
                      <a:pt x="42" y="48"/>
                    </a:lnTo>
                    <a:lnTo>
                      <a:pt x="42" y="30"/>
                    </a:lnTo>
                    <a:lnTo>
                      <a:pt x="42" y="60"/>
                    </a:lnTo>
                    <a:lnTo>
                      <a:pt x="42" y="78"/>
                    </a:lnTo>
                    <a:lnTo>
                      <a:pt x="42" y="48"/>
                    </a:lnTo>
                    <a:lnTo>
                      <a:pt x="42" y="72"/>
                    </a:lnTo>
                    <a:lnTo>
                      <a:pt x="42" y="60"/>
                    </a:lnTo>
                    <a:lnTo>
                      <a:pt x="42" y="72"/>
                    </a:lnTo>
                    <a:lnTo>
                      <a:pt x="42" y="54"/>
                    </a:lnTo>
                    <a:lnTo>
                      <a:pt x="42" y="66"/>
                    </a:lnTo>
                    <a:lnTo>
                      <a:pt x="42" y="60"/>
                    </a:lnTo>
                    <a:lnTo>
                      <a:pt x="42" y="42"/>
                    </a:lnTo>
                    <a:lnTo>
                      <a:pt x="42" y="36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2" y="60"/>
                    </a:lnTo>
                    <a:lnTo>
                      <a:pt x="42" y="72"/>
                    </a:lnTo>
                    <a:lnTo>
                      <a:pt x="42" y="48"/>
                    </a:lnTo>
                    <a:lnTo>
                      <a:pt x="42" y="60"/>
                    </a:lnTo>
                    <a:lnTo>
                      <a:pt x="42" y="102"/>
                    </a:lnTo>
                    <a:lnTo>
                      <a:pt x="42" y="54"/>
                    </a:lnTo>
                    <a:lnTo>
                      <a:pt x="42" y="54"/>
                    </a:lnTo>
                    <a:lnTo>
                      <a:pt x="42" y="84"/>
                    </a:lnTo>
                    <a:lnTo>
                      <a:pt x="42" y="36"/>
                    </a:lnTo>
                    <a:lnTo>
                      <a:pt x="42" y="72"/>
                    </a:lnTo>
                    <a:lnTo>
                      <a:pt x="42" y="66"/>
                    </a:lnTo>
                    <a:lnTo>
                      <a:pt x="42" y="54"/>
                    </a:lnTo>
                    <a:lnTo>
                      <a:pt x="42" y="78"/>
                    </a:lnTo>
                    <a:lnTo>
                      <a:pt x="42" y="36"/>
                    </a:lnTo>
                    <a:lnTo>
                      <a:pt x="42" y="42"/>
                    </a:lnTo>
                    <a:lnTo>
                      <a:pt x="42" y="78"/>
                    </a:lnTo>
                    <a:lnTo>
                      <a:pt x="42" y="66"/>
                    </a:lnTo>
                    <a:lnTo>
                      <a:pt x="42" y="48"/>
                    </a:lnTo>
                    <a:lnTo>
                      <a:pt x="42" y="60"/>
                    </a:lnTo>
                    <a:lnTo>
                      <a:pt x="42" y="84"/>
                    </a:lnTo>
                    <a:lnTo>
                      <a:pt x="42" y="66"/>
                    </a:lnTo>
                    <a:lnTo>
                      <a:pt x="42" y="54"/>
                    </a:lnTo>
                    <a:lnTo>
                      <a:pt x="42" y="72"/>
                    </a:lnTo>
                    <a:lnTo>
                      <a:pt x="42" y="78"/>
                    </a:lnTo>
                    <a:lnTo>
                      <a:pt x="42" y="72"/>
                    </a:lnTo>
                    <a:lnTo>
                      <a:pt x="42" y="42"/>
                    </a:lnTo>
                    <a:lnTo>
                      <a:pt x="42" y="84"/>
                    </a:lnTo>
                    <a:lnTo>
                      <a:pt x="42" y="48"/>
                    </a:lnTo>
                    <a:lnTo>
                      <a:pt x="42" y="18"/>
                    </a:lnTo>
                    <a:lnTo>
                      <a:pt x="42" y="72"/>
                    </a:lnTo>
                    <a:lnTo>
                      <a:pt x="42" y="72"/>
                    </a:lnTo>
                    <a:lnTo>
                      <a:pt x="42" y="36"/>
                    </a:lnTo>
                    <a:lnTo>
                      <a:pt x="42" y="48"/>
                    </a:lnTo>
                    <a:lnTo>
                      <a:pt x="42" y="48"/>
                    </a:lnTo>
                    <a:lnTo>
                      <a:pt x="42" y="42"/>
                    </a:lnTo>
                    <a:lnTo>
                      <a:pt x="42" y="84"/>
                    </a:lnTo>
                    <a:lnTo>
                      <a:pt x="42" y="48"/>
                    </a:lnTo>
                    <a:lnTo>
                      <a:pt x="42" y="60"/>
                    </a:lnTo>
                    <a:lnTo>
                      <a:pt x="42" y="108"/>
                    </a:lnTo>
                    <a:lnTo>
                      <a:pt x="42" y="30"/>
                    </a:lnTo>
                    <a:lnTo>
                      <a:pt x="42" y="78"/>
                    </a:lnTo>
                    <a:lnTo>
                      <a:pt x="42" y="30"/>
                    </a:lnTo>
                    <a:lnTo>
                      <a:pt x="42" y="54"/>
                    </a:lnTo>
                    <a:lnTo>
                      <a:pt x="42" y="66"/>
                    </a:lnTo>
                    <a:lnTo>
                      <a:pt x="42" y="6"/>
                    </a:lnTo>
                    <a:lnTo>
                      <a:pt x="42" y="60"/>
                    </a:lnTo>
                    <a:lnTo>
                      <a:pt x="42" y="42"/>
                    </a:lnTo>
                    <a:lnTo>
                      <a:pt x="42" y="66"/>
                    </a:lnTo>
                    <a:lnTo>
                      <a:pt x="42" y="24"/>
                    </a:lnTo>
                    <a:lnTo>
                      <a:pt x="42" y="42"/>
                    </a:lnTo>
                    <a:lnTo>
                      <a:pt x="42" y="36"/>
                    </a:lnTo>
                    <a:lnTo>
                      <a:pt x="42" y="78"/>
                    </a:lnTo>
                    <a:lnTo>
                      <a:pt x="42" y="90"/>
                    </a:lnTo>
                    <a:lnTo>
                      <a:pt x="42" y="54"/>
                    </a:lnTo>
                    <a:lnTo>
                      <a:pt x="42" y="54"/>
                    </a:lnTo>
                    <a:lnTo>
                      <a:pt x="42" y="48"/>
                    </a:lnTo>
                    <a:lnTo>
                      <a:pt x="42" y="36"/>
                    </a:lnTo>
                    <a:lnTo>
                      <a:pt x="42" y="42"/>
                    </a:lnTo>
                    <a:lnTo>
                      <a:pt x="42" y="90"/>
                    </a:lnTo>
                    <a:lnTo>
                      <a:pt x="42" y="36"/>
                    </a:lnTo>
                    <a:lnTo>
                      <a:pt x="42" y="48"/>
                    </a:lnTo>
                    <a:lnTo>
                      <a:pt x="42" y="48"/>
                    </a:lnTo>
                    <a:lnTo>
                      <a:pt x="42" y="42"/>
                    </a:lnTo>
                    <a:lnTo>
                      <a:pt x="42" y="30"/>
                    </a:lnTo>
                    <a:lnTo>
                      <a:pt x="48" y="48"/>
                    </a:lnTo>
                    <a:lnTo>
                      <a:pt x="48" y="84"/>
                    </a:lnTo>
                    <a:lnTo>
                      <a:pt x="48" y="96"/>
                    </a:lnTo>
                    <a:lnTo>
                      <a:pt x="48" y="42"/>
                    </a:lnTo>
                    <a:lnTo>
                      <a:pt x="48" y="42"/>
                    </a:lnTo>
                    <a:lnTo>
                      <a:pt x="48" y="36"/>
                    </a:lnTo>
                    <a:lnTo>
                      <a:pt x="48" y="84"/>
                    </a:lnTo>
                    <a:lnTo>
                      <a:pt x="48" y="48"/>
                    </a:lnTo>
                    <a:lnTo>
                      <a:pt x="48" y="66"/>
                    </a:lnTo>
                    <a:lnTo>
                      <a:pt x="48" y="66"/>
                    </a:lnTo>
                    <a:lnTo>
                      <a:pt x="48" y="60"/>
                    </a:lnTo>
                    <a:lnTo>
                      <a:pt x="48" y="42"/>
                    </a:lnTo>
                    <a:lnTo>
                      <a:pt x="48" y="54"/>
                    </a:lnTo>
                    <a:lnTo>
                      <a:pt x="48" y="42"/>
                    </a:lnTo>
                    <a:lnTo>
                      <a:pt x="48" y="48"/>
                    </a:lnTo>
                    <a:lnTo>
                      <a:pt x="48" y="78"/>
                    </a:lnTo>
                    <a:lnTo>
                      <a:pt x="48" y="48"/>
                    </a:lnTo>
                    <a:lnTo>
                      <a:pt x="48" y="78"/>
                    </a:lnTo>
                    <a:lnTo>
                      <a:pt x="48" y="66"/>
                    </a:lnTo>
                    <a:lnTo>
                      <a:pt x="48" y="48"/>
                    </a:lnTo>
                    <a:lnTo>
                      <a:pt x="48" y="54"/>
                    </a:lnTo>
                    <a:lnTo>
                      <a:pt x="48" y="24"/>
                    </a:lnTo>
                    <a:lnTo>
                      <a:pt x="48" y="72"/>
                    </a:lnTo>
                    <a:lnTo>
                      <a:pt x="48" y="78"/>
                    </a:lnTo>
                    <a:lnTo>
                      <a:pt x="48" y="54"/>
                    </a:lnTo>
                    <a:lnTo>
                      <a:pt x="48" y="72"/>
                    </a:lnTo>
                    <a:lnTo>
                      <a:pt x="48" y="36"/>
                    </a:lnTo>
                    <a:lnTo>
                      <a:pt x="48" y="84"/>
                    </a:lnTo>
                    <a:lnTo>
                      <a:pt x="48" y="36"/>
                    </a:lnTo>
                    <a:lnTo>
                      <a:pt x="48" y="30"/>
                    </a:lnTo>
                    <a:lnTo>
                      <a:pt x="48" y="72"/>
                    </a:lnTo>
                    <a:lnTo>
                      <a:pt x="48" y="18"/>
                    </a:lnTo>
                    <a:lnTo>
                      <a:pt x="48" y="90"/>
                    </a:lnTo>
                    <a:lnTo>
                      <a:pt x="48" y="72"/>
                    </a:lnTo>
                    <a:lnTo>
                      <a:pt x="48" y="90"/>
                    </a:lnTo>
                    <a:lnTo>
                      <a:pt x="48" y="66"/>
                    </a:lnTo>
                    <a:lnTo>
                      <a:pt x="48" y="72"/>
                    </a:lnTo>
                    <a:lnTo>
                      <a:pt x="48" y="54"/>
                    </a:lnTo>
                    <a:lnTo>
                      <a:pt x="48" y="84"/>
                    </a:lnTo>
                    <a:lnTo>
                      <a:pt x="48" y="108"/>
                    </a:lnTo>
                    <a:lnTo>
                      <a:pt x="48" y="60"/>
                    </a:lnTo>
                    <a:lnTo>
                      <a:pt x="48" y="48"/>
                    </a:lnTo>
                    <a:lnTo>
                      <a:pt x="48" y="36"/>
                    </a:lnTo>
                    <a:lnTo>
                      <a:pt x="48" y="72"/>
                    </a:lnTo>
                    <a:lnTo>
                      <a:pt x="48" y="24"/>
                    </a:lnTo>
                    <a:lnTo>
                      <a:pt x="48" y="48"/>
                    </a:lnTo>
                    <a:lnTo>
                      <a:pt x="48" y="60"/>
                    </a:lnTo>
                    <a:lnTo>
                      <a:pt x="48" y="0"/>
                    </a:lnTo>
                    <a:lnTo>
                      <a:pt x="48" y="66"/>
                    </a:lnTo>
                    <a:lnTo>
                      <a:pt x="48" y="24"/>
                    </a:lnTo>
                    <a:lnTo>
                      <a:pt x="48" y="78"/>
                    </a:lnTo>
                    <a:lnTo>
                      <a:pt x="48" y="78"/>
                    </a:lnTo>
                    <a:lnTo>
                      <a:pt x="48" y="54"/>
                    </a:lnTo>
                    <a:lnTo>
                      <a:pt x="48" y="42"/>
                    </a:lnTo>
                    <a:lnTo>
                      <a:pt x="48" y="78"/>
                    </a:lnTo>
                    <a:lnTo>
                      <a:pt x="48" y="66"/>
                    </a:lnTo>
                    <a:lnTo>
                      <a:pt x="48" y="12"/>
                    </a:lnTo>
                    <a:lnTo>
                      <a:pt x="48" y="42"/>
                    </a:lnTo>
                    <a:lnTo>
                      <a:pt x="48" y="54"/>
                    </a:lnTo>
                    <a:lnTo>
                      <a:pt x="48" y="78"/>
                    </a:lnTo>
                    <a:lnTo>
                      <a:pt x="48" y="30"/>
                    </a:lnTo>
                    <a:lnTo>
                      <a:pt x="48" y="6"/>
                    </a:lnTo>
                    <a:lnTo>
                      <a:pt x="48" y="36"/>
                    </a:lnTo>
                    <a:lnTo>
                      <a:pt x="48" y="60"/>
                    </a:lnTo>
                    <a:lnTo>
                      <a:pt x="48" y="48"/>
                    </a:lnTo>
                    <a:lnTo>
                      <a:pt x="48" y="30"/>
                    </a:lnTo>
                    <a:lnTo>
                      <a:pt x="48" y="30"/>
                    </a:lnTo>
                    <a:lnTo>
                      <a:pt x="48" y="66"/>
                    </a:lnTo>
                    <a:lnTo>
                      <a:pt x="48" y="60"/>
                    </a:lnTo>
                    <a:lnTo>
                      <a:pt x="48" y="36"/>
                    </a:lnTo>
                    <a:lnTo>
                      <a:pt x="48" y="66"/>
                    </a:lnTo>
                    <a:lnTo>
                      <a:pt x="48" y="60"/>
                    </a:lnTo>
                    <a:lnTo>
                      <a:pt x="48" y="48"/>
                    </a:lnTo>
                    <a:lnTo>
                      <a:pt x="48" y="66"/>
                    </a:lnTo>
                    <a:lnTo>
                      <a:pt x="48" y="30"/>
                    </a:lnTo>
                    <a:lnTo>
                      <a:pt x="48" y="84"/>
                    </a:lnTo>
                    <a:lnTo>
                      <a:pt x="48" y="42"/>
                    </a:lnTo>
                    <a:lnTo>
                      <a:pt x="48" y="30"/>
                    </a:lnTo>
                    <a:lnTo>
                      <a:pt x="48" y="72"/>
                    </a:lnTo>
                    <a:lnTo>
                      <a:pt x="48" y="12"/>
                    </a:lnTo>
                    <a:lnTo>
                      <a:pt x="48" y="84"/>
                    </a:lnTo>
                    <a:lnTo>
                      <a:pt x="48" y="78"/>
                    </a:lnTo>
                    <a:lnTo>
                      <a:pt x="48" y="78"/>
                    </a:lnTo>
                    <a:lnTo>
                      <a:pt x="48" y="42"/>
                    </a:lnTo>
                    <a:lnTo>
                      <a:pt x="48" y="60"/>
                    </a:lnTo>
                    <a:lnTo>
                      <a:pt x="48" y="42"/>
                    </a:lnTo>
                    <a:lnTo>
                      <a:pt x="48" y="42"/>
                    </a:lnTo>
                    <a:lnTo>
                      <a:pt x="48" y="90"/>
                    </a:lnTo>
                    <a:lnTo>
                      <a:pt x="48" y="54"/>
                    </a:lnTo>
                    <a:lnTo>
                      <a:pt x="48" y="36"/>
                    </a:lnTo>
                    <a:lnTo>
                      <a:pt x="48" y="48"/>
                    </a:lnTo>
                    <a:lnTo>
                      <a:pt x="48" y="72"/>
                    </a:lnTo>
                    <a:lnTo>
                      <a:pt x="48" y="48"/>
                    </a:lnTo>
                    <a:lnTo>
                      <a:pt x="48" y="72"/>
                    </a:lnTo>
                    <a:lnTo>
                      <a:pt x="48" y="66"/>
                    </a:lnTo>
                    <a:lnTo>
                      <a:pt x="48" y="60"/>
                    </a:lnTo>
                    <a:lnTo>
                      <a:pt x="48" y="66"/>
                    </a:lnTo>
                    <a:lnTo>
                      <a:pt x="48" y="72"/>
                    </a:lnTo>
                    <a:lnTo>
                      <a:pt x="48" y="66"/>
                    </a:lnTo>
                    <a:lnTo>
                      <a:pt x="48" y="30"/>
                    </a:lnTo>
                    <a:lnTo>
                      <a:pt x="48" y="78"/>
                    </a:lnTo>
                    <a:lnTo>
                      <a:pt x="48" y="66"/>
                    </a:lnTo>
                    <a:lnTo>
                      <a:pt x="48" y="36"/>
                    </a:lnTo>
                    <a:lnTo>
                      <a:pt x="54" y="54"/>
                    </a:lnTo>
                    <a:lnTo>
                      <a:pt x="54" y="66"/>
                    </a:lnTo>
                    <a:lnTo>
                      <a:pt x="54" y="18"/>
                    </a:lnTo>
                    <a:lnTo>
                      <a:pt x="54" y="96"/>
                    </a:lnTo>
                    <a:lnTo>
                      <a:pt x="54" y="48"/>
                    </a:lnTo>
                    <a:lnTo>
                      <a:pt x="54" y="48"/>
                    </a:lnTo>
                    <a:lnTo>
                      <a:pt x="54" y="60"/>
                    </a:lnTo>
                    <a:lnTo>
                      <a:pt x="54" y="48"/>
                    </a:lnTo>
                    <a:lnTo>
                      <a:pt x="54" y="60"/>
                    </a:lnTo>
                    <a:lnTo>
                      <a:pt x="54" y="54"/>
                    </a:lnTo>
                    <a:lnTo>
                      <a:pt x="54" y="48"/>
                    </a:lnTo>
                    <a:lnTo>
                      <a:pt x="54" y="66"/>
                    </a:lnTo>
                    <a:lnTo>
                      <a:pt x="54" y="54"/>
                    </a:lnTo>
                    <a:lnTo>
                      <a:pt x="54" y="96"/>
                    </a:lnTo>
                    <a:lnTo>
                      <a:pt x="54" y="72"/>
                    </a:lnTo>
                    <a:lnTo>
                      <a:pt x="54" y="42"/>
                    </a:lnTo>
                    <a:lnTo>
                      <a:pt x="54" y="36"/>
                    </a:lnTo>
                    <a:lnTo>
                      <a:pt x="54" y="36"/>
                    </a:lnTo>
                    <a:lnTo>
                      <a:pt x="54" y="36"/>
                    </a:lnTo>
                    <a:lnTo>
                      <a:pt x="54" y="60"/>
                    </a:lnTo>
                    <a:lnTo>
                      <a:pt x="54" y="78"/>
                    </a:lnTo>
                    <a:lnTo>
                      <a:pt x="54" y="30"/>
                    </a:lnTo>
                    <a:lnTo>
                      <a:pt x="54" y="54"/>
                    </a:lnTo>
                    <a:lnTo>
                      <a:pt x="54" y="66"/>
                    </a:lnTo>
                    <a:lnTo>
                      <a:pt x="54" y="60"/>
                    </a:lnTo>
                    <a:lnTo>
                      <a:pt x="54" y="48"/>
                    </a:lnTo>
                    <a:lnTo>
                      <a:pt x="54" y="78"/>
                    </a:lnTo>
                    <a:lnTo>
                      <a:pt x="54" y="102"/>
                    </a:lnTo>
                    <a:lnTo>
                      <a:pt x="54" y="90"/>
                    </a:lnTo>
                    <a:lnTo>
                      <a:pt x="54" y="72"/>
                    </a:lnTo>
                    <a:lnTo>
                      <a:pt x="54" y="54"/>
                    </a:lnTo>
                    <a:lnTo>
                      <a:pt x="54" y="72"/>
                    </a:lnTo>
                    <a:lnTo>
                      <a:pt x="54" y="72"/>
                    </a:lnTo>
                    <a:lnTo>
                      <a:pt x="54" y="84"/>
                    </a:lnTo>
                    <a:lnTo>
                      <a:pt x="54" y="36"/>
                    </a:lnTo>
                    <a:lnTo>
                      <a:pt x="54" y="72"/>
                    </a:lnTo>
                    <a:lnTo>
                      <a:pt x="54" y="42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54" y="78"/>
                    </a:lnTo>
                    <a:lnTo>
                      <a:pt x="54" y="36"/>
                    </a:lnTo>
                    <a:lnTo>
                      <a:pt x="54" y="48"/>
                    </a:lnTo>
                    <a:lnTo>
                      <a:pt x="54" y="54"/>
                    </a:lnTo>
                    <a:lnTo>
                      <a:pt x="54" y="30"/>
                    </a:lnTo>
                    <a:lnTo>
                      <a:pt x="54" y="66"/>
                    </a:lnTo>
                    <a:lnTo>
                      <a:pt x="54" y="66"/>
                    </a:lnTo>
                    <a:lnTo>
                      <a:pt x="54" y="60"/>
                    </a:lnTo>
                    <a:lnTo>
                      <a:pt x="54" y="42"/>
                    </a:lnTo>
                    <a:lnTo>
                      <a:pt x="54" y="54"/>
                    </a:lnTo>
                    <a:lnTo>
                      <a:pt x="54" y="24"/>
                    </a:lnTo>
                    <a:lnTo>
                      <a:pt x="54" y="54"/>
                    </a:lnTo>
                    <a:lnTo>
                      <a:pt x="54" y="96"/>
                    </a:lnTo>
                    <a:lnTo>
                      <a:pt x="54" y="60"/>
                    </a:lnTo>
                    <a:lnTo>
                      <a:pt x="54" y="48"/>
                    </a:lnTo>
                    <a:lnTo>
                      <a:pt x="54" y="78"/>
                    </a:lnTo>
                    <a:lnTo>
                      <a:pt x="54" y="66"/>
                    </a:lnTo>
                    <a:lnTo>
                      <a:pt x="54" y="54"/>
                    </a:lnTo>
                    <a:lnTo>
                      <a:pt x="54" y="66"/>
                    </a:lnTo>
                    <a:lnTo>
                      <a:pt x="54" y="78"/>
                    </a:lnTo>
                    <a:lnTo>
                      <a:pt x="54" y="36"/>
                    </a:lnTo>
                    <a:lnTo>
                      <a:pt x="54" y="72"/>
                    </a:lnTo>
                    <a:lnTo>
                      <a:pt x="54" y="54"/>
                    </a:lnTo>
                    <a:lnTo>
                      <a:pt x="54" y="36"/>
                    </a:lnTo>
                    <a:lnTo>
                      <a:pt x="54" y="42"/>
                    </a:lnTo>
                    <a:lnTo>
                      <a:pt x="54" y="54"/>
                    </a:lnTo>
                    <a:lnTo>
                      <a:pt x="54" y="72"/>
                    </a:lnTo>
                    <a:lnTo>
                      <a:pt x="54" y="72"/>
                    </a:lnTo>
                    <a:lnTo>
                      <a:pt x="54" y="42"/>
                    </a:lnTo>
                    <a:lnTo>
                      <a:pt x="54" y="66"/>
                    </a:lnTo>
                    <a:lnTo>
                      <a:pt x="54" y="54"/>
                    </a:lnTo>
                    <a:lnTo>
                      <a:pt x="54" y="72"/>
                    </a:lnTo>
                    <a:lnTo>
                      <a:pt x="54" y="54"/>
                    </a:lnTo>
                    <a:lnTo>
                      <a:pt x="54" y="48"/>
                    </a:lnTo>
                    <a:lnTo>
                      <a:pt x="54" y="24"/>
                    </a:lnTo>
                    <a:lnTo>
                      <a:pt x="54" y="54"/>
                    </a:lnTo>
                    <a:lnTo>
                      <a:pt x="54" y="48"/>
                    </a:lnTo>
                    <a:lnTo>
                      <a:pt x="54" y="42"/>
                    </a:lnTo>
                    <a:lnTo>
                      <a:pt x="54" y="72"/>
                    </a:lnTo>
                    <a:lnTo>
                      <a:pt x="54" y="18"/>
                    </a:lnTo>
                    <a:lnTo>
                      <a:pt x="54" y="66"/>
                    </a:lnTo>
                    <a:lnTo>
                      <a:pt x="54" y="66"/>
                    </a:lnTo>
                    <a:lnTo>
                      <a:pt x="54" y="90"/>
                    </a:lnTo>
                    <a:lnTo>
                      <a:pt x="54" y="60"/>
                    </a:lnTo>
                    <a:lnTo>
                      <a:pt x="54" y="66"/>
                    </a:lnTo>
                    <a:lnTo>
                      <a:pt x="54" y="60"/>
                    </a:lnTo>
                    <a:lnTo>
                      <a:pt x="54" y="66"/>
                    </a:lnTo>
                    <a:lnTo>
                      <a:pt x="54" y="78"/>
                    </a:lnTo>
                    <a:lnTo>
                      <a:pt x="54" y="42"/>
                    </a:lnTo>
                    <a:lnTo>
                      <a:pt x="54" y="54"/>
                    </a:lnTo>
                    <a:lnTo>
                      <a:pt x="54" y="42"/>
                    </a:lnTo>
                    <a:lnTo>
                      <a:pt x="54" y="42"/>
                    </a:lnTo>
                    <a:lnTo>
                      <a:pt x="54" y="48"/>
                    </a:lnTo>
                    <a:lnTo>
                      <a:pt x="54" y="54"/>
                    </a:lnTo>
                    <a:lnTo>
                      <a:pt x="54" y="42"/>
                    </a:lnTo>
                    <a:lnTo>
                      <a:pt x="54" y="72"/>
                    </a:lnTo>
                    <a:lnTo>
                      <a:pt x="54" y="48"/>
                    </a:lnTo>
                    <a:lnTo>
                      <a:pt x="54" y="54"/>
                    </a:lnTo>
                    <a:lnTo>
                      <a:pt x="54" y="30"/>
                    </a:lnTo>
                    <a:lnTo>
                      <a:pt x="54" y="48"/>
                    </a:lnTo>
                    <a:lnTo>
                      <a:pt x="54" y="66"/>
                    </a:lnTo>
                    <a:lnTo>
                      <a:pt x="54" y="78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60" y="78"/>
                    </a:lnTo>
                    <a:lnTo>
                      <a:pt x="60" y="90"/>
                    </a:lnTo>
                    <a:lnTo>
                      <a:pt x="60" y="78"/>
                    </a:lnTo>
                    <a:lnTo>
                      <a:pt x="60" y="36"/>
                    </a:lnTo>
                    <a:lnTo>
                      <a:pt x="60" y="36"/>
                    </a:lnTo>
                    <a:lnTo>
                      <a:pt x="60" y="48"/>
                    </a:lnTo>
                    <a:lnTo>
                      <a:pt x="60" y="60"/>
                    </a:lnTo>
                    <a:lnTo>
                      <a:pt x="60" y="42"/>
                    </a:lnTo>
                    <a:lnTo>
                      <a:pt x="60" y="42"/>
                    </a:lnTo>
                    <a:lnTo>
                      <a:pt x="60" y="36"/>
                    </a:lnTo>
                    <a:lnTo>
                      <a:pt x="60" y="36"/>
                    </a:lnTo>
                    <a:lnTo>
                      <a:pt x="60" y="42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67"/>
              <p:cNvSpPr>
                <a:spLocks/>
              </p:cNvSpPr>
              <p:nvPr/>
            </p:nvSpPr>
            <p:spPr bwMode="auto">
              <a:xfrm>
                <a:off x="6461125" y="7964488"/>
                <a:ext cx="85725" cy="190500"/>
              </a:xfrm>
              <a:custGeom>
                <a:avLst/>
                <a:gdLst>
                  <a:gd name="T0" fmla="*/ 0 w 54"/>
                  <a:gd name="T1" fmla="*/ 66 h 120"/>
                  <a:gd name="T2" fmla="*/ 0 w 54"/>
                  <a:gd name="T3" fmla="*/ 84 h 120"/>
                  <a:gd name="T4" fmla="*/ 0 w 54"/>
                  <a:gd name="T5" fmla="*/ 48 h 120"/>
                  <a:gd name="T6" fmla="*/ 0 w 54"/>
                  <a:gd name="T7" fmla="*/ 60 h 120"/>
                  <a:gd name="T8" fmla="*/ 0 w 54"/>
                  <a:gd name="T9" fmla="*/ 66 h 120"/>
                  <a:gd name="T10" fmla="*/ 6 w 54"/>
                  <a:gd name="T11" fmla="*/ 42 h 120"/>
                  <a:gd name="T12" fmla="*/ 6 w 54"/>
                  <a:gd name="T13" fmla="*/ 66 h 120"/>
                  <a:gd name="T14" fmla="*/ 6 w 54"/>
                  <a:gd name="T15" fmla="*/ 48 h 120"/>
                  <a:gd name="T16" fmla="*/ 6 w 54"/>
                  <a:gd name="T17" fmla="*/ 66 h 120"/>
                  <a:gd name="T18" fmla="*/ 6 w 54"/>
                  <a:gd name="T19" fmla="*/ 78 h 120"/>
                  <a:gd name="T20" fmla="*/ 6 w 54"/>
                  <a:gd name="T21" fmla="*/ 36 h 120"/>
                  <a:gd name="T22" fmla="*/ 6 w 54"/>
                  <a:gd name="T23" fmla="*/ 72 h 120"/>
                  <a:gd name="T24" fmla="*/ 12 w 54"/>
                  <a:gd name="T25" fmla="*/ 48 h 120"/>
                  <a:gd name="T26" fmla="*/ 12 w 54"/>
                  <a:gd name="T27" fmla="*/ 48 h 120"/>
                  <a:gd name="T28" fmla="*/ 12 w 54"/>
                  <a:gd name="T29" fmla="*/ 96 h 120"/>
                  <a:gd name="T30" fmla="*/ 12 w 54"/>
                  <a:gd name="T31" fmla="*/ 54 h 120"/>
                  <a:gd name="T32" fmla="*/ 12 w 54"/>
                  <a:gd name="T33" fmla="*/ 60 h 120"/>
                  <a:gd name="T34" fmla="*/ 12 w 54"/>
                  <a:gd name="T35" fmla="*/ 36 h 120"/>
                  <a:gd name="T36" fmla="*/ 18 w 54"/>
                  <a:gd name="T37" fmla="*/ 48 h 120"/>
                  <a:gd name="T38" fmla="*/ 18 w 54"/>
                  <a:gd name="T39" fmla="*/ 66 h 120"/>
                  <a:gd name="T40" fmla="*/ 18 w 54"/>
                  <a:gd name="T41" fmla="*/ 96 h 120"/>
                  <a:gd name="T42" fmla="*/ 18 w 54"/>
                  <a:gd name="T43" fmla="*/ 96 h 120"/>
                  <a:gd name="T44" fmla="*/ 18 w 54"/>
                  <a:gd name="T45" fmla="*/ 90 h 120"/>
                  <a:gd name="T46" fmla="*/ 18 w 54"/>
                  <a:gd name="T47" fmla="*/ 66 h 120"/>
                  <a:gd name="T48" fmla="*/ 24 w 54"/>
                  <a:gd name="T49" fmla="*/ 54 h 120"/>
                  <a:gd name="T50" fmla="*/ 24 w 54"/>
                  <a:gd name="T51" fmla="*/ 60 h 120"/>
                  <a:gd name="T52" fmla="*/ 24 w 54"/>
                  <a:gd name="T53" fmla="*/ 36 h 120"/>
                  <a:gd name="T54" fmla="*/ 24 w 54"/>
                  <a:gd name="T55" fmla="*/ 48 h 120"/>
                  <a:gd name="T56" fmla="*/ 24 w 54"/>
                  <a:gd name="T57" fmla="*/ 72 h 120"/>
                  <a:gd name="T58" fmla="*/ 24 w 54"/>
                  <a:gd name="T59" fmla="*/ 78 h 120"/>
                  <a:gd name="T60" fmla="*/ 24 w 54"/>
                  <a:gd name="T61" fmla="*/ 96 h 120"/>
                  <a:gd name="T62" fmla="*/ 30 w 54"/>
                  <a:gd name="T63" fmla="*/ 72 h 120"/>
                  <a:gd name="T64" fmla="*/ 30 w 54"/>
                  <a:gd name="T65" fmla="*/ 42 h 120"/>
                  <a:gd name="T66" fmla="*/ 30 w 54"/>
                  <a:gd name="T67" fmla="*/ 78 h 120"/>
                  <a:gd name="T68" fmla="*/ 30 w 54"/>
                  <a:gd name="T69" fmla="*/ 30 h 120"/>
                  <a:gd name="T70" fmla="*/ 30 w 54"/>
                  <a:gd name="T71" fmla="*/ 48 h 120"/>
                  <a:gd name="T72" fmla="*/ 30 w 54"/>
                  <a:gd name="T73" fmla="*/ 84 h 120"/>
                  <a:gd name="T74" fmla="*/ 36 w 54"/>
                  <a:gd name="T75" fmla="*/ 66 h 120"/>
                  <a:gd name="T76" fmla="*/ 36 w 54"/>
                  <a:gd name="T77" fmla="*/ 66 h 120"/>
                  <a:gd name="T78" fmla="*/ 36 w 54"/>
                  <a:gd name="T79" fmla="*/ 0 h 120"/>
                  <a:gd name="T80" fmla="*/ 36 w 54"/>
                  <a:gd name="T81" fmla="*/ 36 h 120"/>
                  <a:gd name="T82" fmla="*/ 36 w 54"/>
                  <a:gd name="T83" fmla="*/ 72 h 120"/>
                  <a:gd name="T84" fmla="*/ 36 w 54"/>
                  <a:gd name="T85" fmla="*/ 72 h 120"/>
                  <a:gd name="T86" fmla="*/ 36 w 54"/>
                  <a:gd name="T87" fmla="*/ 36 h 120"/>
                  <a:gd name="T88" fmla="*/ 42 w 54"/>
                  <a:gd name="T89" fmla="*/ 48 h 120"/>
                  <a:gd name="T90" fmla="*/ 42 w 54"/>
                  <a:gd name="T91" fmla="*/ 48 h 120"/>
                  <a:gd name="T92" fmla="*/ 42 w 54"/>
                  <a:gd name="T93" fmla="*/ 48 h 120"/>
                  <a:gd name="T94" fmla="*/ 42 w 54"/>
                  <a:gd name="T95" fmla="*/ 42 h 120"/>
                  <a:gd name="T96" fmla="*/ 42 w 54"/>
                  <a:gd name="T97" fmla="*/ 42 h 120"/>
                  <a:gd name="T98" fmla="*/ 42 w 54"/>
                  <a:gd name="T99" fmla="*/ 102 h 120"/>
                  <a:gd name="T100" fmla="*/ 48 w 54"/>
                  <a:gd name="T101" fmla="*/ 96 h 120"/>
                  <a:gd name="T102" fmla="*/ 48 w 54"/>
                  <a:gd name="T103" fmla="*/ 84 h 120"/>
                  <a:gd name="T104" fmla="*/ 48 w 54"/>
                  <a:gd name="T105" fmla="*/ 96 h 120"/>
                  <a:gd name="T106" fmla="*/ 48 w 54"/>
                  <a:gd name="T107" fmla="*/ 66 h 120"/>
                  <a:gd name="T108" fmla="*/ 48 w 54"/>
                  <a:gd name="T109" fmla="*/ 42 h 120"/>
                  <a:gd name="T110" fmla="*/ 48 w 54"/>
                  <a:gd name="T111" fmla="*/ 102 h 120"/>
                  <a:gd name="T112" fmla="*/ 54 w 54"/>
                  <a:gd name="T113" fmla="*/ 42 h 120"/>
                  <a:gd name="T114" fmla="*/ 54 w 54"/>
                  <a:gd name="T115" fmla="*/ 90 h 120"/>
                  <a:gd name="T116" fmla="*/ 54 w 54"/>
                  <a:gd name="T117" fmla="*/ 54 h 120"/>
                  <a:gd name="T118" fmla="*/ 54 w 54"/>
                  <a:gd name="T119" fmla="*/ 102 h 120"/>
                  <a:gd name="T120" fmla="*/ 54 w 54"/>
                  <a:gd name="T121" fmla="*/ 48 h 120"/>
                  <a:gd name="T122" fmla="*/ 54 w 54"/>
                  <a:gd name="T123" fmla="*/ 4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4" h="120">
                    <a:moveTo>
                      <a:pt x="0" y="48"/>
                    </a:moveTo>
                    <a:lnTo>
                      <a:pt x="0" y="78"/>
                    </a:lnTo>
                    <a:lnTo>
                      <a:pt x="0" y="90"/>
                    </a:lnTo>
                    <a:lnTo>
                      <a:pt x="0" y="42"/>
                    </a:lnTo>
                    <a:lnTo>
                      <a:pt x="0" y="48"/>
                    </a:lnTo>
                    <a:lnTo>
                      <a:pt x="0" y="60"/>
                    </a:lnTo>
                    <a:lnTo>
                      <a:pt x="0" y="48"/>
                    </a:lnTo>
                    <a:lnTo>
                      <a:pt x="0" y="60"/>
                    </a:lnTo>
                    <a:lnTo>
                      <a:pt x="0" y="66"/>
                    </a:lnTo>
                    <a:lnTo>
                      <a:pt x="0" y="102"/>
                    </a:lnTo>
                    <a:lnTo>
                      <a:pt x="0" y="66"/>
                    </a:lnTo>
                    <a:lnTo>
                      <a:pt x="0" y="78"/>
                    </a:lnTo>
                    <a:lnTo>
                      <a:pt x="0" y="60"/>
                    </a:lnTo>
                    <a:lnTo>
                      <a:pt x="0" y="66"/>
                    </a:lnTo>
                    <a:lnTo>
                      <a:pt x="0" y="72"/>
                    </a:lnTo>
                    <a:lnTo>
                      <a:pt x="0" y="66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78"/>
                    </a:lnTo>
                    <a:lnTo>
                      <a:pt x="0" y="72"/>
                    </a:lnTo>
                    <a:lnTo>
                      <a:pt x="0" y="60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66"/>
                    </a:lnTo>
                    <a:lnTo>
                      <a:pt x="0" y="48"/>
                    </a:lnTo>
                    <a:lnTo>
                      <a:pt x="0" y="54"/>
                    </a:lnTo>
                    <a:lnTo>
                      <a:pt x="0" y="72"/>
                    </a:lnTo>
                    <a:lnTo>
                      <a:pt x="0" y="84"/>
                    </a:lnTo>
                    <a:lnTo>
                      <a:pt x="0" y="78"/>
                    </a:lnTo>
                    <a:lnTo>
                      <a:pt x="0" y="90"/>
                    </a:lnTo>
                    <a:lnTo>
                      <a:pt x="0" y="30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0" y="78"/>
                    </a:lnTo>
                    <a:lnTo>
                      <a:pt x="0" y="108"/>
                    </a:lnTo>
                    <a:lnTo>
                      <a:pt x="0" y="66"/>
                    </a:lnTo>
                    <a:lnTo>
                      <a:pt x="0" y="72"/>
                    </a:lnTo>
                    <a:lnTo>
                      <a:pt x="0" y="24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0" y="66"/>
                    </a:lnTo>
                    <a:lnTo>
                      <a:pt x="0" y="72"/>
                    </a:lnTo>
                    <a:lnTo>
                      <a:pt x="0" y="54"/>
                    </a:lnTo>
                    <a:lnTo>
                      <a:pt x="0" y="48"/>
                    </a:lnTo>
                    <a:lnTo>
                      <a:pt x="0" y="60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0" y="12"/>
                    </a:lnTo>
                    <a:lnTo>
                      <a:pt x="0" y="48"/>
                    </a:lnTo>
                    <a:lnTo>
                      <a:pt x="0" y="72"/>
                    </a:lnTo>
                    <a:lnTo>
                      <a:pt x="0" y="6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90"/>
                    </a:lnTo>
                    <a:lnTo>
                      <a:pt x="0" y="60"/>
                    </a:lnTo>
                    <a:lnTo>
                      <a:pt x="0" y="96"/>
                    </a:lnTo>
                    <a:lnTo>
                      <a:pt x="0" y="84"/>
                    </a:lnTo>
                    <a:lnTo>
                      <a:pt x="0" y="60"/>
                    </a:lnTo>
                    <a:lnTo>
                      <a:pt x="0" y="66"/>
                    </a:lnTo>
                    <a:lnTo>
                      <a:pt x="0" y="72"/>
                    </a:lnTo>
                    <a:lnTo>
                      <a:pt x="0" y="78"/>
                    </a:lnTo>
                    <a:lnTo>
                      <a:pt x="0" y="48"/>
                    </a:lnTo>
                    <a:lnTo>
                      <a:pt x="0" y="72"/>
                    </a:lnTo>
                    <a:lnTo>
                      <a:pt x="0" y="42"/>
                    </a:lnTo>
                    <a:lnTo>
                      <a:pt x="0" y="84"/>
                    </a:lnTo>
                    <a:lnTo>
                      <a:pt x="0" y="78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0" y="60"/>
                    </a:lnTo>
                    <a:lnTo>
                      <a:pt x="0" y="54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0" y="84"/>
                    </a:lnTo>
                    <a:lnTo>
                      <a:pt x="0" y="72"/>
                    </a:lnTo>
                    <a:lnTo>
                      <a:pt x="0" y="72"/>
                    </a:lnTo>
                    <a:lnTo>
                      <a:pt x="0" y="78"/>
                    </a:lnTo>
                    <a:lnTo>
                      <a:pt x="0" y="66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0" y="90"/>
                    </a:lnTo>
                    <a:lnTo>
                      <a:pt x="0" y="12"/>
                    </a:lnTo>
                    <a:lnTo>
                      <a:pt x="0" y="36"/>
                    </a:lnTo>
                    <a:lnTo>
                      <a:pt x="6" y="66"/>
                    </a:lnTo>
                    <a:lnTo>
                      <a:pt x="6" y="78"/>
                    </a:lnTo>
                    <a:lnTo>
                      <a:pt x="6" y="102"/>
                    </a:lnTo>
                    <a:lnTo>
                      <a:pt x="6" y="36"/>
                    </a:lnTo>
                    <a:lnTo>
                      <a:pt x="6" y="90"/>
                    </a:lnTo>
                    <a:lnTo>
                      <a:pt x="6" y="42"/>
                    </a:lnTo>
                    <a:lnTo>
                      <a:pt x="6" y="54"/>
                    </a:lnTo>
                    <a:lnTo>
                      <a:pt x="6" y="18"/>
                    </a:lnTo>
                    <a:lnTo>
                      <a:pt x="6" y="90"/>
                    </a:lnTo>
                    <a:lnTo>
                      <a:pt x="6" y="30"/>
                    </a:lnTo>
                    <a:lnTo>
                      <a:pt x="6" y="84"/>
                    </a:lnTo>
                    <a:lnTo>
                      <a:pt x="6" y="54"/>
                    </a:lnTo>
                    <a:lnTo>
                      <a:pt x="6" y="60"/>
                    </a:lnTo>
                    <a:lnTo>
                      <a:pt x="6" y="54"/>
                    </a:lnTo>
                    <a:lnTo>
                      <a:pt x="6" y="90"/>
                    </a:lnTo>
                    <a:lnTo>
                      <a:pt x="6" y="72"/>
                    </a:lnTo>
                    <a:lnTo>
                      <a:pt x="6" y="48"/>
                    </a:lnTo>
                    <a:lnTo>
                      <a:pt x="6" y="60"/>
                    </a:lnTo>
                    <a:lnTo>
                      <a:pt x="6" y="78"/>
                    </a:lnTo>
                    <a:lnTo>
                      <a:pt x="6" y="0"/>
                    </a:lnTo>
                    <a:lnTo>
                      <a:pt x="6" y="60"/>
                    </a:lnTo>
                    <a:lnTo>
                      <a:pt x="6" y="66"/>
                    </a:lnTo>
                    <a:lnTo>
                      <a:pt x="6" y="72"/>
                    </a:lnTo>
                    <a:lnTo>
                      <a:pt x="6" y="66"/>
                    </a:lnTo>
                    <a:lnTo>
                      <a:pt x="6" y="54"/>
                    </a:lnTo>
                    <a:lnTo>
                      <a:pt x="6" y="48"/>
                    </a:lnTo>
                    <a:lnTo>
                      <a:pt x="6" y="84"/>
                    </a:lnTo>
                    <a:lnTo>
                      <a:pt x="6" y="72"/>
                    </a:lnTo>
                    <a:lnTo>
                      <a:pt x="6" y="84"/>
                    </a:lnTo>
                    <a:lnTo>
                      <a:pt x="6" y="72"/>
                    </a:lnTo>
                    <a:lnTo>
                      <a:pt x="6" y="90"/>
                    </a:lnTo>
                    <a:lnTo>
                      <a:pt x="6" y="72"/>
                    </a:lnTo>
                    <a:lnTo>
                      <a:pt x="6" y="84"/>
                    </a:lnTo>
                    <a:lnTo>
                      <a:pt x="6" y="54"/>
                    </a:lnTo>
                    <a:lnTo>
                      <a:pt x="6" y="66"/>
                    </a:lnTo>
                    <a:lnTo>
                      <a:pt x="6" y="90"/>
                    </a:lnTo>
                    <a:lnTo>
                      <a:pt x="6" y="72"/>
                    </a:lnTo>
                    <a:lnTo>
                      <a:pt x="6" y="48"/>
                    </a:lnTo>
                    <a:lnTo>
                      <a:pt x="6" y="66"/>
                    </a:lnTo>
                    <a:lnTo>
                      <a:pt x="6" y="36"/>
                    </a:lnTo>
                    <a:lnTo>
                      <a:pt x="6" y="72"/>
                    </a:lnTo>
                    <a:lnTo>
                      <a:pt x="6" y="54"/>
                    </a:lnTo>
                    <a:lnTo>
                      <a:pt x="6" y="48"/>
                    </a:lnTo>
                    <a:lnTo>
                      <a:pt x="6" y="66"/>
                    </a:lnTo>
                    <a:lnTo>
                      <a:pt x="6" y="60"/>
                    </a:lnTo>
                    <a:lnTo>
                      <a:pt x="6" y="72"/>
                    </a:lnTo>
                    <a:lnTo>
                      <a:pt x="6" y="54"/>
                    </a:lnTo>
                    <a:lnTo>
                      <a:pt x="6" y="54"/>
                    </a:lnTo>
                    <a:lnTo>
                      <a:pt x="6" y="30"/>
                    </a:lnTo>
                    <a:lnTo>
                      <a:pt x="6" y="30"/>
                    </a:lnTo>
                    <a:lnTo>
                      <a:pt x="6" y="66"/>
                    </a:lnTo>
                    <a:lnTo>
                      <a:pt x="6" y="60"/>
                    </a:lnTo>
                    <a:lnTo>
                      <a:pt x="6" y="60"/>
                    </a:lnTo>
                    <a:lnTo>
                      <a:pt x="6" y="66"/>
                    </a:lnTo>
                    <a:lnTo>
                      <a:pt x="6" y="36"/>
                    </a:lnTo>
                    <a:lnTo>
                      <a:pt x="6" y="12"/>
                    </a:lnTo>
                    <a:lnTo>
                      <a:pt x="6" y="84"/>
                    </a:lnTo>
                    <a:lnTo>
                      <a:pt x="6" y="72"/>
                    </a:lnTo>
                    <a:lnTo>
                      <a:pt x="6" y="66"/>
                    </a:lnTo>
                    <a:lnTo>
                      <a:pt x="6" y="30"/>
                    </a:lnTo>
                    <a:lnTo>
                      <a:pt x="6" y="48"/>
                    </a:lnTo>
                    <a:lnTo>
                      <a:pt x="6" y="60"/>
                    </a:lnTo>
                    <a:lnTo>
                      <a:pt x="6" y="42"/>
                    </a:lnTo>
                    <a:lnTo>
                      <a:pt x="6" y="78"/>
                    </a:lnTo>
                    <a:lnTo>
                      <a:pt x="6" y="90"/>
                    </a:lnTo>
                    <a:lnTo>
                      <a:pt x="6" y="48"/>
                    </a:lnTo>
                    <a:lnTo>
                      <a:pt x="6" y="42"/>
                    </a:lnTo>
                    <a:lnTo>
                      <a:pt x="6" y="66"/>
                    </a:lnTo>
                    <a:lnTo>
                      <a:pt x="6" y="42"/>
                    </a:lnTo>
                    <a:lnTo>
                      <a:pt x="6" y="78"/>
                    </a:lnTo>
                    <a:lnTo>
                      <a:pt x="6" y="72"/>
                    </a:lnTo>
                    <a:lnTo>
                      <a:pt x="6" y="60"/>
                    </a:lnTo>
                    <a:lnTo>
                      <a:pt x="6" y="78"/>
                    </a:lnTo>
                    <a:lnTo>
                      <a:pt x="6" y="72"/>
                    </a:lnTo>
                    <a:lnTo>
                      <a:pt x="6" y="72"/>
                    </a:lnTo>
                    <a:lnTo>
                      <a:pt x="6" y="48"/>
                    </a:lnTo>
                    <a:lnTo>
                      <a:pt x="6" y="90"/>
                    </a:lnTo>
                    <a:lnTo>
                      <a:pt x="6" y="72"/>
                    </a:lnTo>
                    <a:lnTo>
                      <a:pt x="6" y="60"/>
                    </a:lnTo>
                    <a:lnTo>
                      <a:pt x="6" y="72"/>
                    </a:lnTo>
                    <a:lnTo>
                      <a:pt x="6" y="60"/>
                    </a:lnTo>
                    <a:lnTo>
                      <a:pt x="6" y="78"/>
                    </a:lnTo>
                    <a:lnTo>
                      <a:pt x="6" y="66"/>
                    </a:lnTo>
                    <a:lnTo>
                      <a:pt x="6" y="42"/>
                    </a:lnTo>
                    <a:lnTo>
                      <a:pt x="6" y="60"/>
                    </a:lnTo>
                    <a:lnTo>
                      <a:pt x="6" y="36"/>
                    </a:lnTo>
                    <a:lnTo>
                      <a:pt x="6" y="36"/>
                    </a:lnTo>
                    <a:lnTo>
                      <a:pt x="6" y="84"/>
                    </a:lnTo>
                    <a:lnTo>
                      <a:pt x="6" y="78"/>
                    </a:lnTo>
                    <a:lnTo>
                      <a:pt x="6" y="48"/>
                    </a:lnTo>
                    <a:lnTo>
                      <a:pt x="6" y="72"/>
                    </a:lnTo>
                    <a:lnTo>
                      <a:pt x="6" y="84"/>
                    </a:lnTo>
                    <a:lnTo>
                      <a:pt x="6" y="42"/>
                    </a:lnTo>
                    <a:lnTo>
                      <a:pt x="6" y="54"/>
                    </a:lnTo>
                    <a:lnTo>
                      <a:pt x="6" y="78"/>
                    </a:lnTo>
                    <a:lnTo>
                      <a:pt x="6" y="108"/>
                    </a:lnTo>
                    <a:lnTo>
                      <a:pt x="6" y="78"/>
                    </a:lnTo>
                    <a:lnTo>
                      <a:pt x="6" y="54"/>
                    </a:lnTo>
                    <a:lnTo>
                      <a:pt x="6" y="90"/>
                    </a:lnTo>
                    <a:lnTo>
                      <a:pt x="6" y="84"/>
                    </a:lnTo>
                    <a:lnTo>
                      <a:pt x="6" y="108"/>
                    </a:lnTo>
                    <a:lnTo>
                      <a:pt x="6" y="72"/>
                    </a:lnTo>
                    <a:lnTo>
                      <a:pt x="6" y="72"/>
                    </a:lnTo>
                    <a:lnTo>
                      <a:pt x="12" y="90"/>
                    </a:lnTo>
                    <a:lnTo>
                      <a:pt x="12" y="72"/>
                    </a:lnTo>
                    <a:lnTo>
                      <a:pt x="12" y="90"/>
                    </a:lnTo>
                    <a:lnTo>
                      <a:pt x="12" y="48"/>
                    </a:lnTo>
                    <a:lnTo>
                      <a:pt x="12" y="36"/>
                    </a:lnTo>
                    <a:lnTo>
                      <a:pt x="12" y="42"/>
                    </a:lnTo>
                    <a:lnTo>
                      <a:pt x="12" y="78"/>
                    </a:lnTo>
                    <a:lnTo>
                      <a:pt x="12" y="30"/>
                    </a:lnTo>
                    <a:lnTo>
                      <a:pt x="12" y="24"/>
                    </a:lnTo>
                    <a:lnTo>
                      <a:pt x="12" y="96"/>
                    </a:lnTo>
                    <a:lnTo>
                      <a:pt x="12" y="84"/>
                    </a:lnTo>
                    <a:lnTo>
                      <a:pt x="12" y="12"/>
                    </a:lnTo>
                    <a:lnTo>
                      <a:pt x="12" y="72"/>
                    </a:lnTo>
                    <a:lnTo>
                      <a:pt x="12" y="54"/>
                    </a:lnTo>
                    <a:lnTo>
                      <a:pt x="12" y="48"/>
                    </a:lnTo>
                    <a:lnTo>
                      <a:pt x="12" y="78"/>
                    </a:lnTo>
                    <a:lnTo>
                      <a:pt x="12" y="78"/>
                    </a:lnTo>
                    <a:lnTo>
                      <a:pt x="12" y="42"/>
                    </a:lnTo>
                    <a:lnTo>
                      <a:pt x="12" y="60"/>
                    </a:lnTo>
                    <a:lnTo>
                      <a:pt x="12" y="24"/>
                    </a:lnTo>
                    <a:lnTo>
                      <a:pt x="12" y="66"/>
                    </a:lnTo>
                    <a:lnTo>
                      <a:pt x="12" y="66"/>
                    </a:lnTo>
                    <a:lnTo>
                      <a:pt x="12" y="30"/>
                    </a:lnTo>
                    <a:lnTo>
                      <a:pt x="12" y="48"/>
                    </a:lnTo>
                    <a:lnTo>
                      <a:pt x="12" y="24"/>
                    </a:lnTo>
                    <a:lnTo>
                      <a:pt x="12" y="48"/>
                    </a:lnTo>
                    <a:lnTo>
                      <a:pt x="12" y="60"/>
                    </a:lnTo>
                    <a:lnTo>
                      <a:pt x="12" y="60"/>
                    </a:lnTo>
                    <a:lnTo>
                      <a:pt x="12" y="114"/>
                    </a:lnTo>
                    <a:lnTo>
                      <a:pt x="12" y="60"/>
                    </a:lnTo>
                    <a:lnTo>
                      <a:pt x="12" y="48"/>
                    </a:lnTo>
                    <a:lnTo>
                      <a:pt x="12" y="72"/>
                    </a:lnTo>
                    <a:lnTo>
                      <a:pt x="12" y="48"/>
                    </a:lnTo>
                    <a:lnTo>
                      <a:pt x="12" y="54"/>
                    </a:lnTo>
                    <a:lnTo>
                      <a:pt x="12" y="36"/>
                    </a:lnTo>
                    <a:lnTo>
                      <a:pt x="12" y="84"/>
                    </a:lnTo>
                    <a:lnTo>
                      <a:pt x="12" y="54"/>
                    </a:lnTo>
                    <a:lnTo>
                      <a:pt x="12" y="78"/>
                    </a:lnTo>
                    <a:lnTo>
                      <a:pt x="12" y="42"/>
                    </a:lnTo>
                    <a:lnTo>
                      <a:pt x="12" y="54"/>
                    </a:lnTo>
                    <a:lnTo>
                      <a:pt x="12" y="24"/>
                    </a:lnTo>
                    <a:lnTo>
                      <a:pt x="12" y="42"/>
                    </a:lnTo>
                    <a:lnTo>
                      <a:pt x="12" y="84"/>
                    </a:lnTo>
                    <a:lnTo>
                      <a:pt x="12" y="36"/>
                    </a:lnTo>
                    <a:lnTo>
                      <a:pt x="12" y="54"/>
                    </a:lnTo>
                    <a:lnTo>
                      <a:pt x="12" y="66"/>
                    </a:lnTo>
                    <a:lnTo>
                      <a:pt x="12" y="96"/>
                    </a:lnTo>
                    <a:lnTo>
                      <a:pt x="12" y="30"/>
                    </a:lnTo>
                    <a:lnTo>
                      <a:pt x="12" y="72"/>
                    </a:lnTo>
                    <a:lnTo>
                      <a:pt x="12" y="108"/>
                    </a:lnTo>
                    <a:lnTo>
                      <a:pt x="12" y="36"/>
                    </a:lnTo>
                    <a:lnTo>
                      <a:pt x="12" y="90"/>
                    </a:lnTo>
                    <a:lnTo>
                      <a:pt x="12" y="96"/>
                    </a:lnTo>
                    <a:lnTo>
                      <a:pt x="12" y="48"/>
                    </a:lnTo>
                    <a:lnTo>
                      <a:pt x="12" y="48"/>
                    </a:lnTo>
                    <a:lnTo>
                      <a:pt x="12" y="66"/>
                    </a:lnTo>
                    <a:lnTo>
                      <a:pt x="12" y="66"/>
                    </a:lnTo>
                    <a:lnTo>
                      <a:pt x="12" y="90"/>
                    </a:lnTo>
                    <a:lnTo>
                      <a:pt x="12" y="66"/>
                    </a:lnTo>
                    <a:lnTo>
                      <a:pt x="12" y="54"/>
                    </a:lnTo>
                    <a:lnTo>
                      <a:pt x="12" y="72"/>
                    </a:lnTo>
                    <a:lnTo>
                      <a:pt x="12" y="60"/>
                    </a:lnTo>
                    <a:lnTo>
                      <a:pt x="12" y="54"/>
                    </a:lnTo>
                    <a:lnTo>
                      <a:pt x="12" y="54"/>
                    </a:lnTo>
                    <a:lnTo>
                      <a:pt x="12" y="60"/>
                    </a:lnTo>
                    <a:lnTo>
                      <a:pt x="12" y="48"/>
                    </a:lnTo>
                    <a:lnTo>
                      <a:pt x="12" y="60"/>
                    </a:lnTo>
                    <a:lnTo>
                      <a:pt x="12" y="66"/>
                    </a:lnTo>
                    <a:lnTo>
                      <a:pt x="12" y="54"/>
                    </a:lnTo>
                    <a:lnTo>
                      <a:pt x="12" y="36"/>
                    </a:lnTo>
                    <a:lnTo>
                      <a:pt x="12" y="54"/>
                    </a:lnTo>
                    <a:lnTo>
                      <a:pt x="12" y="60"/>
                    </a:lnTo>
                    <a:lnTo>
                      <a:pt x="12" y="60"/>
                    </a:lnTo>
                    <a:lnTo>
                      <a:pt x="12" y="96"/>
                    </a:lnTo>
                    <a:lnTo>
                      <a:pt x="12" y="96"/>
                    </a:lnTo>
                    <a:lnTo>
                      <a:pt x="12" y="78"/>
                    </a:lnTo>
                    <a:lnTo>
                      <a:pt x="12" y="60"/>
                    </a:lnTo>
                    <a:lnTo>
                      <a:pt x="12" y="54"/>
                    </a:lnTo>
                    <a:lnTo>
                      <a:pt x="12" y="60"/>
                    </a:lnTo>
                    <a:lnTo>
                      <a:pt x="12" y="60"/>
                    </a:lnTo>
                    <a:lnTo>
                      <a:pt x="12" y="60"/>
                    </a:lnTo>
                    <a:lnTo>
                      <a:pt x="12" y="84"/>
                    </a:lnTo>
                    <a:lnTo>
                      <a:pt x="12" y="54"/>
                    </a:lnTo>
                    <a:lnTo>
                      <a:pt x="12" y="72"/>
                    </a:lnTo>
                    <a:lnTo>
                      <a:pt x="12" y="42"/>
                    </a:lnTo>
                    <a:lnTo>
                      <a:pt x="12" y="72"/>
                    </a:lnTo>
                    <a:lnTo>
                      <a:pt x="12" y="72"/>
                    </a:lnTo>
                    <a:lnTo>
                      <a:pt x="12" y="66"/>
                    </a:lnTo>
                    <a:lnTo>
                      <a:pt x="12" y="60"/>
                    </a:lnTo>
                    <a:lnTo>
                      <a:pt x="12" y="84"/>
                    </a:lnTo>
                    <a:lnTo>
                      <a:pt x="12" y="36"/>
                    </a:lnTo>
                    <a:lnTo>
                      <a:pt x="12" y="72"/>
                    </a:lnTo>
                    <a:lnTo>
                      <a:pt x="12" y="60"/>
                    </a:lnTo>
                    <a:lnTo>
                      <a:pt x="12" y="78"/>
                    </a:lnTo>
                    <a:lnTo>
                      <a:pt x="12" y="36"/>
                    </a:lnTo>
                    <a:lnTo>
                      <a:pt x="12" y="36"/>
                    </a:lnTo>
                    <a:lnTo>
                      <a:pt x="12" y="54"/>
                    </a:lnTo>
                    <a:lnTo>
                      <a:pt x="12" y="48"/>
                    </a:lnTo>
                    <a:lnTo>
                      <a:pt x="12" y="60"/>
                    </a:lnTo>
                    <a:lnTo>
                      <a:pt x="12" y="60"/>
                    </a:lnTo>
                    <a:lnTo>
                      <a:pt x="12" y="78"/>
                    </a:lnTo>
                    <a:lnTo>
                      <a:pt x="12" y="60"/>
                    </a:lnTo>
                    <a:lnTo>
                      <a:pt x="18" y="6"/>
                    </a:lnTo>
                    <a:lnTo>
                      <a:pt x="18" y="66"/>
                    </a:lnTo>
                    <a:lnTo>
                      <a:pt x="18" y="78"/>
                    </a:lnTo>
                    <a:lnTo>
                      <a:pt x="18" y="78"/>
                    </a:lnTo>
                    <a:lnTo>
                      <a:pt x="18" y="102"/>
                    </a:lnTo>
                    <a:lnTo>
                      <a:pt x="18" y="54"/>
                    </a:lnTo>
                    <a:lnTo>
                      <a:pt x="18" y="30"/>
                    </a:lnTo>
                    <a:lnTo>
                      <a:pt x="18" y="66"/>
                    </a:lnTo>
                    <a:lnTo>
                      <a:pt x="18" y="48"/>
                    </a:lnTo>
                    <a:lnTo>
                      <a:pt x="18" y="84"/>
                    </a:lnTo>
                    <a:lnTo>
                      <a:pt x="18" y="66"/>
                    </a:lnTo>
                    <a:lnTo>
                      <a:pt x="18" y="78"/>
                    </a:lnTo>
                    <a:lnTo>
                      <a:pt x="18" y="78"/>
                    </a:lnTo>
                    <a:lnTo>
                      <a:pt x="18" y="54"/>
                    </a:lnTo>
                    <a:lnTo>
                      <a:pt x="18" y="78"/>
                    </a:lnTo>
                    <a:lnTo>
                      <a:pt x="18" y="54"/>
                    </a:lnTo>
                    <a:lnTo>
                      <a:pt x="18" y="78"/>
                    </a:lnTo>
                    <a:lnTo>
                      <a:pt x="18" y="36"/>
                    </a:lnTo>
                    <a:lnTo>
                      <a:pt x="18" y="42"/>
                    </a:lnTo>
                    <a:lnTo>
                      <a:pt x="18" y="54"/>
                    </a:lnTo>
                    <a:lnTo>
                      <a:pt x="18" y="72"/>
                    </a:lnTo>
                    <a:lnTo>
                      <a:pt x="18" y="54"/>
                    </a:lnTo>
                    <a:lnTo>
                      <a:pt x="18" y="54"/>
                    </a:lnTo>
                    <a:lnTo>
                      <a:pt x="18" y="66"/>
                    </a:lnTo>
                    <a:lnTo>
                      <a:pt x="18" y="66"/>
                    </a:lnTo>
                    <a:lnTo>
                      <a:pt x="18" y="60"/>
                    </a:lnTo>
                    <a:lnTo>
                      <a:pt x="18" y="66"/>
                    </a:lnTo>
                    <a:lnTo>
                      <a:pt x="18" y="84"/>
                    </a:lnTo>
                    <a:lnTo>
                      <a:pt x="18" y="66"/>
                    </a:lnTo>
                    <a:lnTo>
                      <a:pt x="18" y="60"/>
                    </a:lnTo>
                    <a:lnTo>
                      <a:pt x="18" y="30"/>
                    </a:lnTo>
                    <a:lnTo>
                      <a:pt x="18" y="84"/>
                    </a:lnTo>
                    <a:lnTo>
                      <a:pt x="18" y="78"/>
                    </a:lnTo>
                    <a:lnTo>
                      <a:pt x="18" y="96"/>
                    </a:lnTo>
                    <a:lnTo>
                      <a:pt x="18" y="42"/>
                    </a:lnTo>
                    <a:lnTo>
                      <a:pt x="18" y="54"/>
                    </a:lnTo>
                    <a:lnTo>
                      <a:pt x="18" y="54"/>
                    </a:lnTo>
                    <a:lnTo>
                      <a:pt x="18" y="102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18" y="96"/>
                    </a:lnTo>
                    <a:lnTo>
                      <a:pt x="18" y="72"/>
                    </a:lnTo>
                    <a:lnTo>
                      <a:pt x="18" y="6"/>
                    </a:lnTo>
                    <a:lnTo>
                      <a:pt x="18" y="66"/>
                    </a:lnTo>
                    <a:lnTo>
                      <a:pt x="18" y="48"/>
                    </a:lnTo>
                    <a:lnTo>
                      <a:pt x="18" y="78"/>
                    </a:lnTo>
                    <a:lnTo>
                      <a:pt x="18" y="78"/>
                    </a:lnTo>
                    <a:lnTo>
                      <a:pt x="18" y="78"/>
                    </a:lnTo>
                    <a:lnTo>
                      <a:pt x="18" y="54"/>
                    </a:lnTo>
                    <a:lnTo>
                      <a:pt x="18" y="54"/>
                    </a:lnTo>
                    <a:lnTo>
                      <a:pt x="18" y="48"/>
                    </a:lnTo>
                    <a:lnTo>
                      <a:pt x="18" y="102"/>
                    </a:lnTo>
                    <a:lnTo>
                      <a:pt x="18" y="48"/>
                    </a:lnTo>
                    <a:lnTo>
                      <a:pt x="18" y="54"/>
                    </a:lnTo>
                    <a:lnTo>
                      <a:pt x="18" y="54"/>
                    </a:lnTo>
                    <a:lnTo>
                      <a:pt x="18" y="84"/>
                    </a:lnTo>
                    <a:lnTo>
                      <a:pt x="18" y="96"/>
                    </a:lnTo>
                    <a:lnTo>
                      <a:pt x="18" y="60"/>
                    </a:lnTo>
                    <a:lnTo>
                      <a:pt x="18" y="60"/>
                    </a:lnTo>
                    <a:lnTo>
                      <a:pt x="18" y="66"/>
                    </a:lnTo>
                    <a:lnTo>
                      <a:pt x="18" y="84"/>
                    </a:lnTo>
                    <a:lnTo>
                      <a:pt x="18" y="66"/>
                    </a:lnTo>
                    <a:lnTo>
                      <a:pt x="18" y="48"/>
                    </a:lnTo>
                    <a:lnTo>
                      <a:pt x="18" y="60"/>
                    </a:lnTo>
                    <a:lnTo>
                      <a:pt x="18" y="66"/>
                    </a:lnTo>
                    <a:lnTo>
                      <a:pt x="18" y="78"/>
                    </a:lnTo>
                    <a:lnTo>
                      <a:pt x="18" y="60"/>
                    </a:lnTo>
                    <a:lnTo>
                      <a:pt x="18" y="42"/>
                    </a:lnTo>
                    <a:lnTo>
                      <a:pt x="18" y="66"/>
                    </a:lnTo>
                    <a:lnTo>
                      <a:pt x="18" y="72"/>
                    </a:lnTo>
                    <a:lnTo>
                      <a:pt x="18" y="78"/>
                    </a:lnTo>
                    <a:lnTo>
                      <a:pt x="18" y="72"/>
                    </a:lnTo>
                    <a:lnTo>
                      <a:pt x="18" y="90"/>
                    </a:lnTo>
                    <a:lnTo>
                      <a:pt x="18" y="48"/>
                    </a:lnTo>
                    <a:lnTo>
                      <a:pt x="18" y="78"/>
                    </a:lnTo>
                    <a:lnTo>
                      <a:pt x="18" y="66"/>
                    </a:lnTo>
                    <a:lnTo>
                      <a:pt x="18" y="24"/>
                    </a:lnTo>
                    <a:lnTo>
                      <a:pt x="18" y="48"/>
                    </a:lnTo>
                    <a:lnTo>
                      <a:pt x="18" y="54"/>
                    </a:lnTo>
                    <a:lnTo>
                      <a:pt x="18" y="66"/>
                    </a:lnTo>
                    <a:lnTo>
                      <a:pt x="18" y="90"/>
                    </a:lnTo>
                    <a:lnTo>
                      <a:pt x="18" y="66"/>
                    </a:lnTo>
                    <a:lnTo>
                      <a:pt x="18" y="66"/>
                    </a:lnTo>
                    <a:lnTo>
                      <a:pt x="18" y="42"/>
                    </a:lnTo>
                    <a:lnTo>
                      <a:pt x="18" y="96"/>
                    </a:lnTo>
                    <a:lnTo>
                      <a:pt x="18" y="72"/>
                    </a:lnTo>
                    <a:lnTo>
                      <a:pt x="18" y="18"/>
                    </a:lnTo>
                    <a:lnTo>
                      <a:pt x="18" y="54"/>
                    </a:lnTo>
                    <a:lnTo>
                      <a:pt x="18" y="66"/>
                    </a:lnTo>
                    <a:lnTo>
                      <a:pt x="18" y="48"/>
                    </a:lnTo>
                    <a:lnTo>
                      <a:pt x="18" y="90"/>
                    </a:lnTo>
                    <a:lnTo>
                      <a:pt x="18" y="72"/>
                    </a:lnTo>
                    <a:lnTo>
                      <a:pt x="18" y="54"/>
                    </a:lnTo>
                    <a:lnTo>
                      <a:pt x="18" y="120"/>
                    </a:lnTo>
                    <a:lnTo>
                      <a:pt x="18" y="90"/>
                    </a:lnTo>
                    <a:lnTo>
                      <a:pt x="18" y="60"/>
                    </a:lnTo>
                    <a:lnTo>
                      <a:pt x="18" y="36"/>
                    </a:lnTo>
                    <a:lnTo>
                      <a:pt x="18" y="84"/>
                    </a:lnTo>
                    <a:lnTo>
                      <a:pt x="18" y="84"/>
                    </a:lnTo>
                    <a:lnTo>
                      <a:pt x="18" y="72"/>
                    </a:lnTo>
                    <a:lnTo>
                      <a:pt x="18" y="78"/>
                    </a:lnTo>
                    <a:lnTo>
                      <a:pt x="18" y="90"/>
                    </a:lnTo>
                    <a:lnTo>
                      <a:pt x="24" y="84"/>
                    </a:lnTo>
                    <a:lnTo>
                      <a:pt x="24" y="78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24" y="72"/>
                    </a:lnTo>
                    <a:lnTo>
                      <a:pt x="24" y="72"/>
                    </a:lnTo>
                    <a:lnTo>
                      <a:pt x="24" y="78"/>
                    </a:lnTo>
                    <a:lnTo>
                      <a:pt x="24" y="84"/>
                    </a:lnTo>
                    <a:lnTo>
                      <a:pt x="24" y="78"/>
                    </a:lnTo>
                    <a:lnTo>
                      <a:pt x="24" y="72"/>
                    </a:lnTo>
                    <a:lnTo>
                      <a:pt x="24" y="54"/>
                    </a:lnTo>
                    <a:lnTo>
                      <a:pt x="24" y="66"/>
                    </a:lnTo>
                    <a:lnTo>
                      <a:pt x="24" y="30"/>
                    </a:lnTo>
                    <a:lnTo>
                      <a:pt x="24" y="48"/>
                    </a:lnTo>
                    <a:lnTo>
                      <a:pt x="24" y="60"/>
                    </a:lnTo>
                    <a:lnTo>
                      <a:pt x="24" y="66"/>
                    </a:lnTo>
                    <a:lnTo>
                      <a:pt x="24" y="54"/>
                    </a:lnTo>
                    <a:lnTo>
                      <a:pt x="24" y="42"/>
                    </a:lnTo>
                    <a:lnTo>
                      <a:pt x="24" y="60"/>
                    </a:lnTo>
                    <a:lnTo>
                      <a:pt x="24" y="72"/>
                    </a:lnTo>
                    <a:lnTo>
                      <a:pt x="24" y="90"/>
                    </a:lnTo>
                    <a:lnTo>
                      <a:pt x="24" y="84"/>
                    </a:lnTo>
                    <a:lnTo>
                      <a:pt x="24" y="42"/>
                    </a:lnTo>
                    <a:lnTo>
                      <a:pt x="24" y="30"/>
                    </a:lnTo>
                    <a:lnTo>
                      <a:pt x="24" y="36"/>
                    </a:lnTo>
                    <a:lnTo>
                      <a:pt x="24" y="66"/>
                    </a:lnTo>
                    <a:lnTo>
                      <a:pt x="24" y="36"/>
                    </a:lnTo>
                    <a:lnTo>
                      <a:pt x="24" y="60"/>
                    </a:lnTo>
                    <a:lnTo>
                      <a:pt x="24" y="90"/>
                    </a:lnTo>
                    <a:lnTo>
                      <a:pt x="24" y="66"/>
                    </a:lnTo>
                    <a:lnTo>
                      <a:pt x="24" y="78"/>
                    </a:lnTo>
                    <a:lnTo>
                      <a:pt x="24" y="66"/>
                    </a:lnTo>
                    <a:lnTo>
                      <a:pt x="24" y="36"/>
                    </a:lnTo>
                    <a:lnTo>
                      <a:pt x="24" y="30"/>
                    </a:lnTo>
                    <a:lnTo>
                      <a:pt x="24" y="36"/>
                    </a:lnTo>
                    <a:lnTo>
                      <a:pt x="24" y="54"/>
                    </a:lnTo>
                    <a:lnTo>
                      <a:pt x="24" y="36"/>
                    </a:lnTo>
                    <a:lnTo>
                      <a:pt x="24" y="48"/>
                    </a:lnTo>
                    <a:lnTo>
                      <a:pt x="24" y="60"/>
                    </a:lnTo>
                    <a:lnTo>
                      <a:pt x="24" y="102"/>
                    </a:lnTo>
                    <a:lnTo>
                      <a:pt x="24" y="66"/>
                    </a:lnTo>
                    <a:lnTo>
                      <a:pt x="24" y="48"/>
                    </a:lnTo>
                    <a:lnTo>
                      <a:pt x="24" y="78"/>
                    </a:lnTo>
                    <a:lnTo>
                      <a:pt x="24" y="60"/>
                    </a:lnTo>
                    <a:lnTo>
                      <a:pt x="24" y="60"/>
                    </a:lnTo>
                    <a:lnTo>
                      <a:pt x="24" y="78"/>
                    </a:lnTo>
                    <a:lnTo>
                      <a:pt x="24" y="84"/>
                    </a:lnTo>
                    <a:lnTo>
                      <a:pt x="24" y="54"/>
                    </a:lnTo>
                    <a:lnTo>
                      <a:pt x="24" y="72"/>
                    </a:lnTo>
                    <a:lnTo>
                      <a:pt x="24" y="66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24" y="42"/>
                    </a:lnTo>
                    <a:lnTo>
                      <a:pt x="24" y="90"/>
                    </a:lnTo>
                    <a:lnTo>
                      <a:pt x="24" y="96"/>
                    </a:lnTo>
                    <a:lnTo>
                      <a:pt x="24" y="60"/>
                    </a:lnTo>
                    <a:lnTo>
                      <a:pt x="24" y="36"/>
                    </a:lnTo>
                    <a:lnTo>
                      <a:pt x="24" y="54"/>
                    </a:lnTo>
                    <a:lnTo>
                      <a:pt x="24" y="36"/>
                    </a:lnTo>
                    <a:lnTo>
                      <a:pt x="24" y="72"/>
                    </a:lnTo>
                    <a:lnTo>
                      <a:pt x="24" y="54"/>
                    </a:lnTo>
                    <a:lnTo>
                      <a:pt x="24" y="36"/>
                    </a:lnTo>
                    <a:lnTo>
                      <a:pt x="24" y="36"/>
                    </a:lnTo>
                    <a:lnTo>
                      <a:pt x="24" y="102"/>
                    </a:lnTo>
                    <a:lnTo>
                      <a:pt x="24" y="48"/>
                    </a:lnTo>
                    <a:lnTo>
                      <a:pt x="24" y="72"/>
                    </a:lnTo>
                    <a:lnTo>
                      <a:pt x="24" y="24"/>
                    </a:lnTo>
                    <a:lnTo>
                      <a:pt x="24" y="48"/>
                    </a:lnTo>
                    <a:lnTo>
                      <a:pt x="24" y="84"/>
                    </a:lnTo>
                    <a:lnTo>
                      <a:pt x="24" y="90"/>
                    </a:lnTo>
                    <a:lnTo>
                      <a:pt x="24" y="96"/>
                    </a:lnTo>
                    <a:lnTo>
                      <a:pt x="24" y="48"/>
                    </a:lnTo>
                    <a:lnTo>
                      <a:pt x="24" y="72"/>
                    </a:lnTo>
                    <a:lnTo>
                      <a:pt x="24" y="42"/>
                    </a:lnTo>
                    <a:lnTo>
                      <a:pt x="24" y="78"/>
                    </a:lnTo>
                    <a:lnTo>
                      <a:pt x="24" y="36"/>
                    </a:lnTo>
                    <a:lnTo>
                      <a:pt x="24" y="78"/>
                    </a:lnTo>
                    <a:lnTo>
                      <a:pt x="24" y="72"/>
                    </a:lnTo>
                    <a:lnTo>
                      <a:pt x="24" y="90"/>
                    </a:lnTo>
                    <a:lnTo>
                      <a:pt x="24" y="72"/>
                    </a:lnTo>
                    <a:lnTo>
                      <a:pt x="24" y="84"/>
                    </a:lnTo>
                    <a:lnTo>
                      <a:pt x="24" y="78"/>
                    </a:lnTo>
                    <a:lnTo>
                      <a:pt x="24" y="60"/>
                    </a:lnTo>
                    <a:lnTo>
                      <a:pt x="24" y="60"/>
                    </a:lnTo>
                    <a:lnTo>
                      <a:pt x="24" y="66"/>
                    </a:lnTo>
                    <a:lnTo>
                      <a:pt x="24" y="42"/>
                    </a:lnTo>
                    <a:lnTo>
                      <a:pt x="24" y="60"/>
                    </a:lnTo>
                    <a:lnTo>
                      <a:pt x="24" y="42"/>
                    </a:lnTo>
                    <a:lnTo>
                      <a:pt x="24" y="48"/>
                    </a:lnTo>
                    <a:lnTo>
                      <a:pt x="24" y="30"/>
                    </a:lnTo>
                    <a:lnTo>
                      <a:pt x="24" y="72"/>
                    </a:lnTo>
                    <a:lnTo>
                      <a:pt x="24" y="66"/>
                    </a:lnTo>
                    <a:lnTo>
                      <a:pt x="24" y="72"/>
                    </a:lnTo>
                    <a:lnTo>
                      <a:pt x="24" y="78"/>
                    </a:lnTo>
                    <a:lnTo>
                      <a:pt x="24" y="42"/>
                    </a:lnTo>
                    <a:lnTo>
                      <a:pt x="24" y="72"/>
                    </a:lnTo>
                    <a:lnTo>
                      <a:pt x="24" y="90"/>
                    </a:lnTo>
                    <a:lnTo>
                      <a:pt x="24" y="96"/>
                    </a:lnTo>
                    <a:lnTo>
                      <a:pt x="24" y="48"/>
                    </a:lnTo>
                    <a:lnTo>
                      <a:pt x="24" y="24"/>
                    </a:lnTo>
                    <a:lnTo>
                      <a:pt x="24" y="30"/>
                    </a:lnTo>
                    <a:lnTo>
                      <a:pt x="30" y="18"/>
                    </a:lnTo>
                    <a:lnTo>
                      <a:pt x="30" y="60"/>
                    </a:lnTo>
                    <a:lnTo>
                      <a:pt x="30" y="48"/>
                    </a:lnTo>
                    <a:lnTo>
                      <a:pt x="30" y="36"/>
                    </a:lnTo>
                    <a:lnTo>
                      <a:pt x="30" y="48"/>
                    </a:lnTo>
                    <a:lnTo>
                      <a:pt x="30" y="78"/>
                    </a:lnTo>
                    <a:lnTo>
                      <a:pt x="30" y="78"/>
                    </a:lnTo>
                    <a:lnTo>
                      <a:pt x="30" y="72"/>
                    </a:lnTo>
                    <a:lnTo>
                      <a:pt x="30" y="42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78"/>
                    </a:lnTo>
                    <a:lnTo>
                      <a:pt x="30" y="72"/>
                    </a:lnTo>
                    <a:lnTo>
                      <a:pt x="30" y="66"/>
                    </a:lnTo>
                    <a:lnTo>
                      <a:pt x="30" y="54"/>
                    </a:lnTo>
                    <a:lnTo>
                      <a:pt x="30" y="72"/>
                    </a:lnTo>
                    <a:lnTo>
                      <a:pt x="30" y="96"/>
                    </a:lnTo>
                    <a:lnTo>
                      <a:pt x="30" y="78"/>
                    </a:lnTo>
                    <a:lnTo>
                      <a:pt x="30" y="72"/>
                    </a:lnTo>
                    <a:lnTo>
                      <a:pt x="30" y="30"/>
                    </a:lnTo>
                    <a:lnTo>
                      <a:pt x="30" y="30"/>
                    </a:lnTo>
                    <a:lnTo>
                      <a:pt x="30" y="96"/>
                    </a:lnTo>
                    <a:lnTo>
                      <a:pt x="30" y="60"/>
                    </a:lnTo>
                    <a:lnTo>
                      <a:pt x="30" y="66"/>
                    </a:lnTo>
                    <a:lnTo>
                      <a:pt x="30" y="78"/>
                    </a:lnTo>
                    <a:lnTo>
                      <a:pt x="30" y="42"/>
                    </a:lnTo>
                    <a:lnTo>
                      <a:pt x="30" y="66"/>
                    </a:lnTo>
                    <a:lnTo>
                      <a:pt x="30" y="54"/>
                    </a:lnTo>
                    <a:lnTo>
                      <a:pt x="30" y="42"/>
                    </a:lnTo>
                    <a:lnTo>
                      <a:pt x="30" y="30"/>
                    </a:lnTo>
                    <a:lnTo>
                      <a:pt x="30" y="84"/>
                    </a:lnTo>
                    <a:lnTo>
                      <a:pt x="30" y="54"/>
                    </a:lnTo>
                    <a:lnTo>
                      <a:pt x="30" y="72"/>
                    </a:lnTo>
                    <a:lnTo>
                      <a:pt x="30" y="60"/>
                    </a:lnTo>
                    <a:lnTo>
                      <a:pt x="30" y="66"/>
                    </a:lnTo>
                    <a:lnTo>
                      <a:pt x="30" y="90"/>
                    </a:lnTo>
                    <a:lnTo>
                      <a:pt x="30" y="78"/>
                    </a:lnTo>
                    <a:lnTo>
                      <a:pt x="30" y="60"/>
                    </a:lnTo>
                    <a:lnTo>
                      <a:pt x="30" y="66"/>
                    </a:lnTo>
                    <a:lnTo>
                      <a:pt x="30" y="78"/>
                    </a:lnTo>
                    <a:lnTo>
                      <a:pt x="30" y="48"/>
                    </a:lnTo>
                    <a:lnTo>
                      <a:pt x="30" y="54"/>
                    </a:lnTo>
                    <a:lnTo>
                      <a:pt x="30" y="18"/>
                    </a:lnTo>
                    <a:lnTo>
                      <a:pt x="30" y="48"/>
                    </a:lnTo>
                    <a:lnTo>
                      <a:pt x="30" y="78"/>
                    </a:lnTo>
                    <a:lnTo>
                      <a:pt x="30" y="84"/>
                    </a:lnTo>
                    <a:lnTo>
                      <a:pt x="30" y="90"/>
                    </a:lnTo>
                    <a:lnTo>
                      <a:pt x="30" y="66"/>
                    </a:lnTo>
                    <a:lnTo>
                      <a:pt x="30" y="60"/>
                    </a:lnTo>
                    <a:lnTo>
                      <a:pt x="30" y="54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30" y="36"/>
                    </a:lnTo>
                    <a:lnTo>
                      <a:pt x="30" y="48"/>
                    </a:lnTo>
                    <a:lnTo>
                      <a:pt x="30" y="78"/>
                    </a:lnTo>
                    <a:lnTo>
                      <a:pt x="30" y="72"/>
                    </a:lnTo>
                    <a:lnTo>
                      <a:pt x="30" y="66"/>
                    </a:lnTo>
                    <a:lnTo>
                      <a:pt x="30" y="48"/>
                    </a:lnTo>
                    <a:lnTo>
                      <a:pt x="30" y="72"/>
                    </a:lnTo>
                    <a:lnTo>
                      <a:pt x="30" y="30"/>
                    </a:lnTo>
                    <a:lnTo>
                      <a:pt x="30" y="30"/>
                    </a:lnTo>
                    <a:lnTo>
                      <a:pt x="30" y="60"/>
                    </a:lnTo>
                    <a:lnTo>
                      <a:pt x="30" y="36"/>
                    </a:lnTo>
                    <a:lnTo>
                      <a:pt x="30" y="54"/>
                    </a:lnTo>
                    <a:lnTo>
                      <a:pt x="30" y="78"/>
                    </a:lnTo>
                    <a:lnTo>
                      <a:pt x="30" y="54"/>
                    </a:lnTo>
                    <a:lnTo>
                      <a:pt x="30" y="96"/>
                    </a:lnTo>
                    <a:lnTo>
                      <a:pt x="30" y="24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30" y="78"/>
                    </a:lnTo>
                    <a:lnTo>
                      <a:pt x="30" y="48"/>
                    </a:lnTo>
                    <a:lnTo>
                      <a:pt x="30" y="30"/>
                    </a:lnTo>
                    <a:lnTo>
                      <a:pt x="30" y="60"/>
                    </a:lnTo>
                    <a:lnTo>
                      <a:pt x="30" y="84"/>
                    </a:lnTo>
                    <a:lnTo>
                      <a:pt x="30" y="48"/>
                    </a:lnTo>
                    <a:lnTo>
                      <a:pt x="30" y="42"/>
                    </a:lnTo>
                    <a:lnTo>
                      <a:pt x="30" y="36"/>
                    </a:lnTo>
                    <a:lnTo>
                      <a:pt x="30" y="72"/>
                    </a:lnTo>
                    <a:lnTo>
                      <a:pt x="30" y="78"/>
                    </a:lnTo>
                    <a:lnTo>
                      <a:pt x="30" y="84"/>
                    </a:lnTo>
                    <a:lnTo>
                      <a:pt x="30" y="54"/>
                    </a:lnTo>
                    <a:lnTo>
                      <a:pt x="30" y="66"/>
                    </a:lnTo>
                    <a:lnTo>
                      <a:pt x="30" y="36"/>
                    </a:lnTo>
                    <a:lnTo>
                      <a:pt x="30" y="60"/>
                    </a:lnTo>
                    <a:lnTo>
                      <a:pt x="30" y="66"/>
                    </a:lnTo>
                    <a:lnTo>
                      <a:pt x="30" y="36"/>
                    </a:lnTo>
                    <a:lnTo>
                      <a:pt x="30" y="84"/>
                    </a:lnTo>
                    <a:lnTo>
                      <a:pt x="30" y="84"/>
                    </a:lnTo>
                    <a:lnTo>
                      <a:pt x="30" y="66"/>
                    </a:lnTo>
                    <a:lnTo>
                      <a:pt x="30" y="72"/>
                    </a:lnTo>
                    <a:lnTo>
                      <a:pt x="30" y="84"/>
                    </a:lnTo>
                    <a:lnTo>
                      <a:pt x="30" y="66"/>
                    </a:lnTo>
                    <a:lnTo>
                      <a:pt x="30" y="18"/>
                    </a:lnTo>
                    <a:lnTo>
                      <a:pt x="30" y="66"/>
                    </a:lnTo>
                    <a:lnTo>
                      <a:pt x="30" y="54"/>
                    </a:lnTo>
                    <a:lnTo>
                      <a:pt x="30" y="12"/>
                    </a:lnTo>
                    <a:lnTo>
                      <a:pt x="30" y="84"/>
                    </a:lnTo>
                    <a:lnTo>
                      <a:pt x="30" y="30"/>
                    </a:lnTo>
                    <a:lnTo>
                      <a:pt x="30" y="42"/>
                    </a:lnTo>
                    <a:lnTo>
                      <a:pt x="30" y="48"/>
                    </a:lnTo>
                    <a:lnTo>
                      <a:pt x="30" y="42"/>
                    </a:lnTo>
                    <a:lnTo>
                      <a:pt x="36" y="36"/>
                    </a:lnTo>
                    <a:lnTo>
                      <a:pt x="36" y="48"/>
                    </a:lnTo>
                    <a:lnTo>
                      <a:pt x="36" y="90"/>
                    </a:lnTo>
                    <a:lnTo>
                      <a:pt x="36" y="54"/>
                    </a:lnTo>
                    <a:lnTo>
                      <a:pt x="36" y="30"/>
                    </a:lnTo>
                    <a:lnTo>
                      <a:pt x="36" y="66"/>
                    </a:lnTo>
                    <a:lnTo>
                      <a:pt x="36" y="42"/>
                    </a:lnTo>
                    <a:lnTo>
                      <a:pt x="36" y="54"/>
                    </a:lnTo>
                    <a:lnTo>
                      <a:pt x="36" y="84"/>
                    </a:lnTo>
                    <a:lnTo>
                      <a:pt x="36" y="36"/>
                    </a:lnTo>
                    <a:lnTo>
                      <a:pt x="36" y="90"/>
                    </a:lnTo>
                    <a:lnTo>
                      <a:pt x="36" y="54"/>
                    </a:lnTo>
                    <a:lnTo>
                      <a:pt x="36" y="24"/>
                    </a:lnTo>
                    <a:lnTo>
                      <a:pt x="36" y="54"/>
                    </a:lnTo>
                    <a:lnTo>
                      <a:pt x="36" y="78"/>
                    </a:lnTo>
                    <a:lnTo>
                      <a:pt x="36" y="60"/>
                    </a:lnTo>
                    <a:lnTo>
                      <a:pt x="36" y="102"/>
                    </a:lnTo>
                    <a:lnTo>
                      <a:pt x="36" y="84"/>
                    </a:lnTo>
                    <a:lnTo>
                      <a:pt x="36" y="36"/>
                    </a:lnTo>
                    <a:lnTo>
                      <a:pt x="36" y="90"/>
                    </a:lnTo>
                    <a:lnTo>
                      <a:pt x="36" y="48"/>
                    </a:lnTo>
                    <a:lnTo>
                      <a:pt x="36" y="66"/>
                    </a:lnTo>
                    <a:lnTo>
                      <a:pt x="36" y="78"/>
                    </a:lnTo>
                    <a:lnTo>
                      <a:pt x="36" y="60"/>
                    </a:lnTo>
                    <a:lnTo>
                      <a:pt x="36" y="72"/>
                    </a:lnTo>
                    <a:lnTo>
                      <a:pt x="36" y="42"/>
                    </a:lnTo>
                    <a:lnTo>
                      <a:pt x="36" y="72"/>
                    </a:lnTo>
                    <a:lnTo>
                      <a:pt x="36" y="96"/>
                    </a:lnTo>
                    <a:lnTo>
                      <a:pt x="36" y="30"/>
                    </a:lnTo>
                    <a:lnTo>
                      <a:pt x="36" y="60"/>
                    </a:lnTo>
                    <a:lnTo>
                      <a:pt x="36" y="72"/>
                    </a:lnTo>
                    <a:lnTo>
                      <a:pt x="36" y="84"/>
                    </a:lnTo>
                    <a:lnTo>
                      <a:pt x="36" y="54"/>
                    </a:lnTo>
                    <a:lnTo>
                      <a:pt x="36" y="66"/>
                    </a:lnTo>
                    <a:lnTo>
                      <a:pt x="36" y="78"/>
                    </a:lnTo>
                    <a:lnTo>
                      <a:pt x="36" y="78"/>
                    </a:lnTo>
                    <a:lnTo>
                      <a:pt x="36" y="72"/>
                    </a:lnTo>
                    <a:lnTo>
                      <a:pt x="36" y="0"/>
                    </a:lnTo>
                    <a:lnTo>
                      <a:pt x="36" y="66"/>
                    </a:lnTo>
                    <a:lnTo>
                      <a:pt x="36" y="60"/>
                    </a:lnTo>
                    <a:lnTo>
                      <a:pt x="36" y="48"/>
                    </a:lnTo>
                    <a:lnTo>
                      <a:pt x="36" y="60"/>
                    </a:lnTo>
                    <a:lnTo>
                      <a:pt x="36" y="60"/>
                    </a:lnTo>
                    <a:lnTo>
                      <a:pt x="36" y="42"/>
                    </a:lnTo>
                    <a:lnTo>
                      <a:pt x="36" y="42"/>
                    </a:lnTo>
                    <a:lnTo>
                      <a:pt x="36" y="66"/>
                    </a:lnTo>
                    <a:lnTo>
                      <a:pt x="36" y="90"/>
                    </a:lnTo>
                    <a:lnTo>
                      <a:pt x="36" y="48"/>
                    </a:lnTo>
                    <a:lnTo>
                      <a:pt x="36" y="84"/>
                    </a:lnTo>
                    <a:lnTo>
                      <a:pt x="36" y="84"/>
                    </a:lnTo>
                    <a:lnTo>
                      <a:pt x="36" y="42"/>
                    </a:lnTo>
                    <a:lnTo>
                      <a:pt x="36" y="72"/>
                    </a:lnTo>
                    <a:lnTo>
                      <a:pt x="36" y="84"/>
                    </a:lnTo>
                    <a:lnTo>
                      <a:pt x="36" y="36"/>
                    </a:lnTo>
                    <a:lnTo>
                      <a:pt x="36" y="60"/>
                    </a:lnTo>
                    <a:lnTo>
                      <a:pt x="36" y="36"/>
                    </a:lnTo>
                    <a:lnTo>
                      <a:pt x="36" y="48"/>
                    </a:lnTo>
                    <a:lnTo>
                      <a:pt x="36" y="36"/>
                    </a:lnTo>
                    <a:lnTo>
                      <a:pt x="36" y="54"/>
                    </a:lnTo>
                    <a:lnTo>
                      <a:pt x="36" y="30"/>
                    </a:lnTo>
                    <a:lnTo>
                      <a:pt x="36" y="36"/>
                    </a:lnTo>
                    <a:lnTo>
                      <a:pt x="36" y="66"/>
                    </a:lnTo>
                    <a:lnTo>
                      <a:pt x="36" y="42"/>
                    </a:lnTo>
                    <a:lnTo>
                      <a:pt x="36" y="78"/>
                    </a:lnTo>
                    <a:lnTo>
                      <a:pt x="36" y="72"/>
                    </a:lnTo>
                    <a:lnTo>
                      <a:pt x="36" y="102"/>
                    </a:lnTo>
                    <a:lnTo>
                      <a:pt x="36" y="54"/>
                    </a:lnTo>
                    <a:lnTo>
                      <a:pt x="36" y="54"/>
                    </a:lnTo>
                    <a:lnTo>
                      <a:pt x="36" y="60"/>
                    </a:lnTo>
                    <a:lnTo>
                      <a:pt x="36" y="72"/>
                    </a:lnTo>
                    <a:lnTo>
                      <a:pt x="36" y="96"/>
                    </a:lnTo>
                    <a:lnTo>
                      <a:pt x="36" y="72"/>
                    </a:lnTo>
                    <a:lnTo>
                      <a:pt x="36" y="42"/>
                    </a:lnTo>
                    <a:lnTo>
                      <a:pt x="36" y="78"/>
                    </a:lnTo>
                    <a:lnTo>
                      <a:pt x="36" y="24"/>
                    </a:lnTo>
                    <a:lnTo>
                      <a:pt x="36" y="54"/>
                    </a:lnTo>
                    <a:lnTo>
                      <a:pt x="36" y="72"/>
                    </a:lnTo>
                    <a:lnTo>
                      <a:pt x="36" y="66"/>
                    </a:lnTo>
                    <a:lnTo>
                      <a:pt x="36" y="78"/>
                    </a:lnTo>
                    <a:lnTo>
                      <a:pt x="36" y="42"/>
                    </a:lnTo>
                    <a:lnTo>
                      <a:pt x="36" y="12"/>
                    </a:lnTo>
                    <a:lnTo>
                      <a:pt x="36" y="36"/>
                    </a:lnTo>
                    <a:lnTo>
                      <a:pt x="36" y="72"/>
                    </a:lnTo>
                    <a:lnTo>
                      <a:pt x="36" y="48"/>
                    </a:lnTo>
                    <a:lnTo>
                      <a:pt x="36" y="60"/>
                    </a:lnTo>
                    <a:lnTo>
                      <a:pt x="36" y="72"/>
                    </a:lnTo>
                    <a:lnTo>
                      <a:pt x="36" y="102"/>
                    </a:lnTo>
                    <a:lnTo>
                      <a:pt x="36" y="60"/>
                    </a:lnTo>
                    <a:lnTo>
                      <a:pt x="36" y="72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6" y="42"/>
                    </a:lnTo>
                    <a:lnTo>
                      <a:pt x="36" y="60"/>
                    </a:lnTo>
                    <a:lnTo>
                      <a:pt x="36" y="90"/>
                    </a:lnTo>
                    <a:lnTo>
                      <a:pt x="36" y="84"/>
                    </a:lnTo>
                    <a:lnTo>
                      <a:pt x="36" y="78"/>
                    </a:lnTo>
                    <a:lnTo>
                      <a:pt x="36" y="36"/>
                    </a:lnTo>
                    <a:lnTo>
                      <a:pt x="36" y="30"/>
                    </a:lnTo>
                    <a:lnTo>
                      <a:pt x="36" y="36"/>
                    </a:lnTo>
                    <a:lnTo>
                      <a:pt x="36" y="54"/>
                    </a:lnTo>
                    <a:lnTo>
                      <a:pt x="36" y="66"/>
                    </a:lnTo>
                    <a:lnTo>
                      <a:pt x="36" y="36"/>
                    </a:lnTo>
                    <a:lnTo>
                      <a:pt x="42" y="54"/>
                    </a:lnTo>
                    <a:lnTo>
                      <a:pt x="42" y="54"/>
                    </a:lnTo>
                    <a:lnTo>
                      <a:pt x="42" y="42"/>
                    </a:lnTo>
                    <a:lnTo>
                      <a:pt x="42" y="54"/>
                    </a:lnTo>
                    <a:lnTo>
                      <a:pt x="42" y="42"/>
                    </a:lnTo>
                    <a:lnTo>
                      <a:pt x="42" y="36"/>
                    </a:lnTo>
                    <a:lnTo>
                      <a:pt x="42" y="72"/>
                    </a:lnTo>
                    <a:lnTo>
                      <a:pt x="42" y="72"/>
                    </a:lnTo>
                    <a:lnTo>
                      <a:pt x="42" y="60"/>
                    </a:lnTo>
                    <a:lnTo>
                      <a:pt x="42" y="42"/>
                    </a:lnTo>
                    <a:lnTo>
                      <a:pt x="42" y="48"/>
                    </a:lnTo>
                    <a:lnTo>
                      <a:pt x="42" y="54"/>
                    </a:lnTo>
                    <a:lnTo>
                      <a:pt x="42" y="48"/>
                    </a:lnTo>
                    <a:lnTo>
                      <a:pt x="42" y="78"/>
                    </a:lnTo>
                    <a:lnTo>
                      <a:pt x="42" y="84"/>
                    </a:lnTo>
                    <a:lnTo>
                      <a:pt x="42" y="48"/>
                    </a:lnTo>
                    <a:lnTo>
                      <a:pt x="42" y="66"/>
                    </a:lnTo>
                    <a:lnTo>
                      <a:pt x="42" y="114"/>
                    </a:lnTo>
                    <a:lnTo>
                      <a:pt x="42" y="54"/>
                    </a:lnTo>
                    <a:lnTo>
                      <a:pt x="42" y="72"/>
                    </a:lnTo>
                    <a:lnTo>
                      <a:pt x="42" y="66"/>
                    </a:lnTo>
                    <a:lnTo>
                      <a:pt x="42" y="60"/>
                    </a:lnTo>
                    <a:lnTo>
                      <a:pt x="42" y="42"/>
                    </a:lnTo>
                    <a:lnTo>
                      <a:pt x="42" y="78"/>
                    </a:lnTo>
                    <a:lnTo>
                      <a:pt x="42" y="84"/>
                    </a:lnTo>
                    <a:lnTo>
                      <a:pt x="42" y="66"/>
                    </a:lnTo>
                    <a:lnTo>
                      <a:pt x="42" y="60"/>
                    </a:lnTo>
                    <a:lnTo>
                      <a:pt x="42" y="66"/>
                    </a:lnTo>
                    <a:lnTo>
                      <a:pt x="42" y="54"/>
                    </a:lnTo>
                    <a:lnTo>
                      <a:pt x="42" y="114"/>
                    </a:lnTo>
                    <a:lnTo>
                      <a:pt x="42" y="84"/>
                    </a:lnTo>
                    <a:lnTo>
                      <a:pt x="42" y="48"/>
                    </a:lnTo>
                    <a:lnTo>
                      <a:pt x="42" y="54"/>
                    </a:lnTo>
                    <a:lnTo>
                      <a:pt x="42" y="72"/>
                    </a:lnTo>
                    <a:lnTo>
                      <a:pt x="42" y="54"/>
                    </a:lnTo>
                    <a:lnTo>
                      <a:pt x="42" y="66"/>
                    </a:lnTo>
                    <a:lnTo>
                      <a:pt x="42" y="36"/>
                    </a:lnTo>
                    <a:lnTo>
                      <a:pt x="42" y="84"/>
                    </a:lnTo>
                    <a:lnTo>
                      <a:pt x="42" y="54"/>
                    </a:lnTo>
                    <a:lnTo>
                      <a:pt x="42" y="36"/>
                    </a:lnTo>
                    <a:lnTo>
                      <a:pt x="42" y="66"/>
                    </a:lnTo>
                    <a:lnTo>
                      <a:pt x="42" y="102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2" y="60"/>
                    </a:lnTo>
                    <a:lnTo>
                      <a:pt x="42" y="24"/>
                    </a:lnTo>
                    <a:lnTo>
                      <a:pt x="42" y="42"/>
                    </a:lnTo>
                    <a:lnTo>
                      <a:pt x="42" y="48"/>
                    </a:lnTo>
                    <a:lnTo>
                      <a:pt x="42" y="66"/>
                    </a:lnTo>
                    <a:lnTo>
                      <a:pt x="42" y="60"/>
                    </a:lnTo>
                    <a:lnTo>
                      <a:pt x="42" y="72"/>
                    </a:lnTo>
                    <a:lnTo>
                      <a:pt x="42" y="60"/>
                    </a:lnTo>
                    <a:lnTo>
                      <a:pt x="42" y="72"/>
                    </a:lnTo>
                    <a:lnTo>
                      <a:pt x="42" y="54"/>
                    </a:lnTo>
                    <a:lnTo>
                      <a:pt x="42" y="36"/>
                    </a:lnTo>
                    <a:lnTo>
                      <a:pt x="42" y="42"/>
                    </a:lnTo>
                    <a:lnTo>
                      <a:pt x="42" y="66"/>
                    </a:lnTo>
                    <a:lnTo>
                      <a:pt x="42" y="84"/>
                    </a:lnTo>
                    <a:lnTo>
                      <a:pt x="42" y="72"/>
                    </a:lnTo>
                    <a:lnTo>
                      <a:pt x="42" y="48"/>
                    </a:lnTo>
                    <a:lnTo>
                      <a:pt x="42" y="60"/>
                    </a:lnTo>
                    <a:lnTo>
                      <a:pt x="42" y="66"/>
                    </a:lnTo>
                    <a:lnTo>
                      <a:pt x="42" y="96"/>
                    </a:lnTo>
                    <a:lnTo>
                      <a:pt x="42" y="42"/>
                    </a:lnTo>
                    <a:lnTo>
                      <a:pt x="42" y="96"/>
                    </a:lnTo>
                    <a:lnTo>
                      <a:pt x="42" y="84"/>
                    </a:lnTo>
                    <a:lnTo>
                      <a:pt x="42" y="24"/>
                    </a:lnTo>
                    <a:lnTo>
                      <a:pt x="42" y="66"/>
                    </a:lnTo>
                    <a:lnTo>
                      <a:pt x="42" y="72"/>
                    </a:lnTo>
                    <a:lnTo>
                      <a:pt x="42" y="48"/>
                    </a:lnTo>
                    <a:lnTo>
                      <a:pt x="42" y="78"/>
                    </a:lnTo>
                    <a:lnTo>
                      <a:pt x="42" y="48"/>
                    </a:lnTo>
                    <a:lnTo>
                      <a:pt x="42" y="78"/>
                    </a:lnTo>
                    <a:lnTo>
                      <a:pt x="42" y="36"/>
                    </a:lnTo>
                    <a:lnTo>
                      <a:pt x="42" y="72"/>
                    </a:lnTo>
                    <a:lnTo>
                      <a:pt x="42" y="66"/>
                    </a:lnTo>
                    <a:lnTo>
                      <a:pt x="42" y="72"/>
                    </a:lnTo>
                    <a:lnTo>
                      <a:pt x="42" y="66"/>
                    </a:lnTo>
                    <a:lnTo>
                      <a:pt x="42" y="36"/>
                    </a:lnTo>
                    <a:lnTo>
                      <a:pt x="42" y="42"/>
                    </a:lnTo>
                    <a:lnTo>
                      <a:pt x="42" y="54"/>
                    </a:lnTo>
                    <a:lnTo>
                      <a:pt x="42" y="102"/>
                    </a:lnTo>
                    <a:lnTo>
                      <a:pt x="42" y="108"/>
                    </a:lnTo>
                    <a:lnTo>
                      <a:pt x="42" y="60"/>
                    </a:lnTo>
                    <a:lnTo>
                      <a:pt x="42" y="54"/>
                    </a:lnTo>
                    <a:lnTo>
                      <a:pt x="42" y="36"/>
                    </a:lnTo>
                    <a:lnTo>
                      <a:pt x="42" y="72"/>
                    </a:lnTo>
                    <a:lnTo>
                      <a:pt x="42" y="72"/>
                    </a:lnTo>
                    <a:lnTo>
                      <a:pt x="42" y="90"/>
                    </a:lnTo>
                    <a:lnTo>
                      <a:pt x="42" y="90"/>
                    </a:lnTo>
                    <a:lnTo>
                      <a:pt x="42" y="90"/>
                    </a:lnTo>
                    <a:lnTo>
                      <a:pt x="42" y="54"/>
                    </a:lnTo>
                    <a:lnTo>
                      <a:pt x="42" y="24"/>
                    </a:lnTo>
                    <a:lnTo>
                      <a:pt x="42" y="72"/>
                    </a:lnTo>
                    <a:lnTo>
                      <a:pt x="42" y="84"/>
                    </a:lnTo>
                    <a:lnTo>
                      <a:pt x="42" y="102"/>
                    </a:lnTo>
                    <a:lnTo>
                      <a:pt x="42" y="48"/>
                    </a:lnTo>
                    <a:lnTo>
                      <a:pt x="42" y="24"/>
                    </a:lnTo>
                    <a:lnTo>
                      <a:pt x="42" y="42"/>
                    </a:lnTo>
                    <a:lnTo>
                      <a:pt x="42" y="48"/>
                    </a:lnTo>
                    <a:lnTo>
                      <a:pt x="42" y="66"/>
                    </a:lnTo>
                    <a:lnTo>
                      <a:pt x="42" y="96"/>
                    </a:lnTo>
                    <a:lnTo>
                      <a:pt x="48" y="42"/>
                    </a:lnTo>
                    <a:lnTo>
                      <a:pt x="48" y="24"/>
                    </a:lnTo>
                    <a:lnTo>
                      <a:pt x="48" y="54"/>
                    </a:lnTo>
                    <a:lnTo>
                      <a:pt x="48" y="12"/>
                    </a:lnTo>
                    <a:lnTo>
                      <a:pt x="48" y="84"/>
                    </a:lnTo>
                    <a:lnTo>
                      <a:pt x="48" y="102"/>
                    </a:lnTo>
                    <a:lnTo>
                      <a:pt x="48" y="60"/>
                    </a:lnTo>
                    <a:lnTo>
                      <a:pt x="48" y="84"/>
                    </a:lnTo>
                    <a:lnTo>
                      <a:pt x="48" y="48"/>
                    </a:lnTo>
                    <a:lnTo>
                      <a:pt x="48" y="96"/>
                    </a:lnTo>
                    <a:lnTo>
                      <a:pt x="48" y="78"/>
                    </a:lnTo>
                    <a:lnTo>
                      <a:pt x="48" y="36"/>
                    </a:lnTo>
                    <a:lnTo>
                      <a:pt x="48" y="102"/>
                    </a:lnTo>
                    <a:lnTo>
                      <a:pt x="48" y="72"/>
                    </a:lnTo>
                    <a:lnTo>
                      <a:pt x="48" y="60"/>
                    </a:lnTo>
                    <a:lnTo>
                      <a:pt x="48" y="24"/>
                    </a:lnTo>
                    <a:lnTo>
                      <a:pt x="48" y="96"/>
                    </a:lnTo>
                    <a:lnTo>
                      <a:pt x="48" y="60"/>
                    </a:lnTo>
                    <a:lnTo>
                      <a:pt x="48" y="72"/>
                    </a:lnTo>
                    <a:lnTo>
                      <a:pt x="48" y="78"/>
                    </a:lnTo>
                    <a:lnTo>
                      <a:pt x="48" y="54"/>
                    </a:lnTo>
                    <a:lnTo>
                      <a:pt x="48" y="18"/>
                    </a:lnTo>
                    <a:lnTo>
                      <a:pt x="48" y="78"/>
                    </a:lnTo>
                    <a:lnTo>
                      <a:pt x="48" y="60"/>
                    </a:lnTo>
                    <a:lnTo>
                      <a:pt x="48" y="84"/>
                    </a:lnTo>
                    <a:lnTo>
                      <a:pt x="48" y="84"/>
                    </a:lnTo>
                    <a:lnTo>
                      <a:pt x="48" y="42"/>
                    </a:lnTo>
                    <a:lnTo>
                      <a:pt x="48" y="42"/>
                    </a:lnTo>
                    <a:lnTo>
                      <a:pt x="48" y="72"/>
                    </a:lnTo>
                    <a:lnTo>
                      <a:pt x="48" y="66"/>
                    </a:lnTo>
                    <a:lnTo>
                      <a:pt x="48" y="66"/>
                    </a:lnTo>
                    <a:lnTo>
                      <a:pt x="48" y="72"/>
                    </a:lnTo>
                    <a:lnTo>
                      <a:pt x="48" y="48"/>
                    </a:lnTo>
                    <a:lnTo>
                      <a:pt x="48" y="108"/>
                    </a:lnTo>
                    <a:lnTo>
                      <a:pt x="48" y="60"/>
                    </a:lnTo>
                    <a:lnTo>
                      <a:pt x="48" y="60"/>
                    </a:lnTo>
                    <a:lnTo>
                      <a:pt x="48" y="90"/>
                    </a:lnTo>
                    <a:lnTo>
                      <a:pt x="48" y="12"/>
                    </a:lnTo>
                    <a:lnTo>
                      <a:pt x="48" y="66"/>
                    </a:lnTo>
                    <a:lnTo>
                      <a:pt x="48" y="84"/>
                    </a:lnTo>
                    <a:lnTo>
                      <a:pt x="48" y="42"/>
                    </a:lnTo>
                    <a:lnTo>
                      <a:pt x="48" y="96"/>
                    </a:lnTo>
                    <a:lnTo>
                      <a:pt x="48" y="42"/>
                    </a:lnTo>
                    <a:lnTo>
                      <a:pt x="48" y="84"/>
                    </a:lnTo>
                    <a:lnTo>
                      <a:pt x="48" y="78"/>
                    </a:lnTo>
                    <a:lnTo>
                      <a:pt x="48" y="60"/>
                    </a:lnTo>
                    <a:lnTo>
                      <a:pt x="48" y="48"/>
                    </a:lnTo>
                    <a:lnTo>
                      <a:pt x="48" y="36"/>
                    </a:lnTo>
                    <a:lnTo>
                      <a:pt x="48" y="48"/>
                    </a:lnTo>
                    <a:lnTo>
                      <a:pt x="48" y="78"/>
                    </a:lnTo>
                    <a:lnTo>
                      <a:pt x="48" y="84"/>
                    </a:lnTo>
                    <a:lnTo>
                      <a:pt x="48" y="102"/>
                    </a:lnTo>
                    <a:lnTo>
                      <a:pt x="48" y="78"/>
                    </a:lnTo>
                    <a:lnTo>
                      <a:pt x="48" y="60"/>
                    </a:lnTo>
                    <a:lnTo>
                      <a:pt x="48" y="114"/>
                    </a:lnTo>
                    <a:lnTo>
                      <a:pt x="48" y="18"/>
                    </a:lnTo>
                    <a:lnTo>
                      <a:pt x="48" y="54"/>
                    </a:lnTo>
                    <a:lnTo>
                      <a:pt x="48" y="66"/>
                    </a:lnTo>
                    <a:lnTo>
                      <a:pt x="48" y="72"/>
                    </a:lnTo>
                    <a:lnTo>
                      <a:pt x="48" y="42"/>
                    </a:lnTo>
                    <a:lnTo>
                      <a:pt x="48" y="72"/>
                    </a:lnTo>
                    <a:lnTo>
                      <a:pt x="48" y="66"/>
                    </a:lnTo>
                    <a:lnTo>
                      <a:pt x="48" y="48"/>
                    </a:lnTo>
                    <a:lnTo>
                      <a:pt x="48" y="78"/>
                    </a:lnTo>
                    <a:lnTo>
                      <a:pt x="48" y="78"/>
                    </a:lnTo>
                    <a:lnTo>
                      <a:pt x="48" y="42"/>
                    </a:lnTo>
                    <a:lnTo>
                      <a:pt x="48" y="72"/>
                    </a:lnTo>
                    <a:lnTo>
                      <a:pt x="48" y="54"/>
                    </a:lnTo>
                    <a:lnTo>
                      <a:pt x="48" y="48"/>
                    </a:lnTo>
                    <a:lnTo>
                      <a:pt x="48" y="72"/>
                    </a:lnTo>
                    <a:lnTo>
                      <a:pt x="48" y="96"/>
                    </a:lnTo>
                    <a:lnTo>
                      <a:pt x="48" y="42"/>
                    </a:lnTo>
                    <a:lnTo>
                      <a:pt x="48" y="102"/>
                    </a:lnTo>
                    <a:lnTo>
                      <a:pt x="48" y="42"/>
                    </a:lnTo>
                    <a:lnTo>
                      <a:pt x="48" y="114"/>
                    </a:lnTo>
                    <a:lnTo>
                      <a:pt x="48" y="60"/>
                    </a:lnTo>
                    <a:lnTo>
                      <a:pt x="48" y="24"/>
                    </a:lnTo>
                    <a:lnTo>
                      <a:pt x="48" y="54"/>
                    </a:lnTo>
                    <a:lnTo>
                      <a:pt x="48" y="96"/>
                    </a:lnTo>
                    <a:lnTo>
                      <a:pt x="48" y="48"/>
                    </a:lnTo>
                    <a:lnTo>
                      <a:pt x="48" y="48"/>
                    </a:lnTo>
                    <a:lnTo>
                      <a:pt x="48" y="78"/>
                    </a:lnTo>
                    <a:lnTo>
                      <a:pt x="48" y="72"/>
                    </a:lnTo>
                    <a:lnTo>
                      <a:pt x="48" y="42"/>
                    </a:lnTo>
                    <a:lnTo>
                      <a:pt x="48" y="84"/>
                    </a:lnTo>
                    <a:lnTo>
                      <a:pt x="48" y="42"/>
                    </a:lnTo>
                    <a:lnTo>
                      <a:pt x="48" y="96"/>
                    </a:lnTo>
                    <a:lnTo>
                      <a:pt x="48" y="66"/>
                    </a:lnTo>
                    <a:lnTo>
                      <a:pt x="48" y="66"/>
                    </a:lnTo>
                    <a:lnTo>
                      <a:pt x="48" y="102"/>
                    </a:lnTo>
                    <a:lnTo>
                      <a:pt x="48" y="60"/>
                    </a:lnTo>
                    <a:lnTo>
                      <a:pt x="48" y="78"/>
                    </a:lnTo>
                    <a:lnTo>
                      <a:pt x="48" y="60"/>
                    </a:lnTo>
                    <a:lnTo>
                      <a:pt x="48" y="72"/>
                    </a:lnTo>
                    <a:lnTo>
                      <a:pt x="48" y="60"/>
                    </a:lnTo>
                    <a:lnTo>
                      <a:pt x="48" y="66"/>
                    </a:lnTo>
                    <a:lnTo>
                      <a:pt x="48" y="36"/>
                    </a:lnTo>
                    <a:lnTo>
                      <a:pt x="48" y="72"/>
                    </a:lnTo>
                    <a:lnTo>
                      <a:pt x="48" y="54"/>
                    </a:lnTo>
                    <a:lnTo>
                      <a:pt x="48" y="84"/>
                    </a:lnTo>
                    <a:lnTo>
                      <a:pt x="48" y="72"/>
                    </a:lnTo>
                    <a:lnTo>
                      <a:pt x="48" y="48"/>
                    </a:lnTo>
                    <a:lnTo>
                      <a:pt x="54" y="66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54" y="42"/>
                    </a:lnTo>
                    <a:lnTo>
                      <a:pt x="54" y="66"/>
                    </a:lnTo>
                    <a:lnTo>
                      <a:pt x="54" y="48"/>
                    </a:lnTo>
                    <a:lnTo>
                      <a:pt x="54" y="78"/>
                    </a:lnTo>
                    <a:lnTo>
                      <a:pt x="54" y="48"/>
                    </a:lnTo>
                    <a:lnTo>
                      <a:pt x="54" y="84"/>
                    </a:lnTo>
                    <a:lnTo>
                      <a:pt x="54" y="36"/>
                    </a:lnTo>
                    <a:lnTo>
                      <a:pt x="54" y="72"/>
                    </a:lnTo>
                    <a:lnTo>
                      <a:pt x="54" y="96"/>
                    </a:lnTo>
                    <a:lnTo>
                      <a:pt x="54" y="42"/>
                    </a:lnTo>
                    <a:lnTo>
                      <a:pt x="54" y="78"/>
                    </a:lnTo>
                    <a:lnTo>
                      <a:pt x="54" y="42"/>
                    </a:lnTo>
                    <a:lnTo>
                      <a:pt x="54" y="54"/>
                    </a:lnTo>
                    <a:lnTo>
                      <a:pt x="54" y="54"/>
                    </a:lnTo>
                    <a:lnTo>
                      <a:pt x="54" y="72"/>
                    </a:lnTo>
                    <a:lnTo>
                      <a:pt x="54" y="90"/>
                    </a:lnTo>
                    <a:lnTo>
                      <a:pt x="54" y="90"/>
                    </a:lnTo>
                    <a:lnTo>
                      <a:pt x="54" y="42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54" y="54"/>
                    </a:lnTo>
                    <a:lnTo>
                      <a:pt x="54" y="78"/>
                    </a:lnTo>
                    <a:lnTo>
                      <a:pt x="54" y="90"/>
                    </a:lnTo>
                    <a:lnTo>
                      <a:pt x="54" y="48"/>
                    </a:lnTo>
                    <a:lnTo>
                      <a:pt x="54" y="36"/>
                    </a:lnTo>
                    <a:lnTo>
                      <a:pt x="54" y="66"/>
                    </a:lnTo>
                    <a:lnTo>
                      <a:pt x="54" y="48"/>
                    </a:lnTo>
                    <a:lnTo>
                      <a:pt x="54" y="96"/>
                    </a:lnTo>
                    <a:lnTo>
                      <a:pt x="54" y="66"/>
                    </a:lnTo>
                    <a:lnTo>
                      <a:pt x="54" y="48"/>
                    </a:lnTo>
                    <a:lnTo>
                      <a:pt x="54" y="60"/>
                    </a:lnTo>
                    <a:lnTo>
                      <a:pt x="54" y="72"/>
                    </a:lnTo>
                    <a:lnTo>
                      <a:pt x="54" y="54"/>
                    </a:lnTo>
                    <a:lnTo>
                      <a:pt x="54" y="66"/>
                    </a:lnTo>
                    <a:lnTo>
                      <a:pt x="54" y="42"/>
                    </a:lnTo>
                    <a:lnTo>
                      <a:pt x="54" y="36"/>
                    </a:lnTo>
                    <a:lnTo>
                      <a:pt x="54" y="36"/>
                    </a:lnTo>
                    <a:lnTo>
                      <a:pt x="54" y="78"/>
                    </a:lnTo>
                    <a:lnTo>
                      <a:pt x="54" y="48"/>
                    </a:lnTo>
                    <a:lnTo>
                      <a:pt x="54" y="84"/>
                    </a:lnTo>
                    <a:lnTo>
                      <a:pt x="54" y="78"/>
                    </a:lnTo>
                    <a:lnTo>
                      <a:pt x="54" y="72"/>
                    </a:lnTo>
                    <a:lnTo>
                      <a:pt x="54" y="66"/>
                    </a:lnTo>
                    <a:lnTo>
                      <a:pt x="54" y="96"/>
                    </a:lnTo>
                    <a:lnTo>
                      <a:pt x="54" y="78"/>
                    </a:lnTo>
                    <a:lnTo>
                      <a:pt x="54" y="84"/>
                    </a:lnTo>
                    <a:lnTo>
                      <a:pt x="54" y="18"/>
                    </a:lnTo>
                    <a:lnTo>
                      <a:pt x="54" y="36"/>
                    </a:lnTo>
                    <a:lnTo>
                      <a:pt x="54" y="102"/>
                    </a:lnTo>
                    <a:lnTo>
                      <a:pt x="54" y="54"/>
                    </a:lnTo>
                    <a:lnTo>
                      <a:pt x="54" y="102"/>
                    </a:lnTo>
                    <a:lnTo>
                      <a:pt x="54" y="72"/>
                    </a:lnTo>
                    <a:lnTo>
                      <a:pt x="54" y="78"/>
                    </a:lnTo>
                    <a:lnTo>
                      <a:pt x="54" y="84"/>
                    </a:lnTo>
                    <a:lnTo>
                      <a:pt x="54" y="66"/>
                    </a:lnTo>
                    <a:lnTo>
                      <a:pt x="54" y="78"/>
                    </a:lnTo>
                    <a:lnTo>
                      <a:pt x="54" y="66"/>
                    </a:lnTo>
                    <a:lnTo>
                      <a:pt x="54" y="30"/>
                    </a:lnTo>
                    <a:lnTo>
                      <a:pt x="54" y="78"/>
                    </a:lnTo>
                    <a:lnTo>
                      <a:pt x="54" y="60"/>
                    </a:lnTo>
                    <a:lnTo>
                      <a:pt x="54" y="78"/>
                    </a:lnTo>
                    <a:lnTo>
                      <a:pt x="54" y="72"/>
                    </a:lnTo>
                    <a:lnTo>
                      <a:pt x="54" y="66"/>
                    </a:lnTo>
                    <a:lnTo>
                      <a:pt x="54" y="36"/>
                    </a:lnTo>
                    <a:lnTo>
                      <a:pt x="54" y="48"/>
                    </a:lnTo>
                    <a:lnTo>
                      <a:pt x="54" y="60"/>
                    </a:lnTo>
                    <a:lnTo>
                      <a:pt x="54" y="90"/>
                    </a:lnTo>
                    <a:lnTo>
                      <a:pt x="54" y="24"/>
                    </a:lnTo>
                    <a:lnTo>
                      <a:pt x="54" y="66"/>
                    </a:lnTo>
                    <a:lnTo>
                      <a:pt x="54" y="30"/>
                    </a:lnTo>
                    <a:lnTo>
                      <a:pt x="54" y="60"/>
                    </a:lnTo>
                    <a:lnTo>
                      <a:pt x="54" y="72"/>
                    </a:lnTo>
                    <a:lnTo>
                      <a:pt x="54" y="54"/>
                    </a:lnTo>
                    <a:lnTo>
                      <a:pt x="54" y="42"/>
                    </a:lnTo>
                    <a:lnTo>
                      <a:pt x="54" y="72"/>
                    </a:lnTo>
                    <a:lnTo>
                      <a:pt x="54" y="78"/>
                    </a:lnTo>
                    <a:lnTo>
                      <a:pt x="54" y="90"/>
                    </a:lnTo>
                    <a:lnTo>
                      <a:pt x="54" y="36"/>
                    </a:lnTo>
                    <a:lnTo>
                      <a:pt x="54" y="36"/>
                    </a:lnTo>
                    <a:lnTo>
                      <a:pt x="54" y="54"/>
                    </a:lnTo>
                    <a:lnTo>
                      <a:pt x="54" y="48"/>
                    </a:lnTo>
                    <a:lnTo>
                      <a:pt x="54" y="84"/>
                    </a:lnTo>
                    <a:lnTo>
                      <a:pt x="54" y="72"/>
                    </a:lnTo>
                    <a:lnTo>
                      <a:pt x="54" y="84"/>
                    </a:lnTo>
                    <a:lnTo>
                      <a:pt x="54" y="54"/>
                    </a:lnTo>
                    <a:lnTo>
                      <a:pt x="54" y="36"/>
                    </a:lnTo>
                    <a:lnTo>
                      <a:pt x="54" y="48"/>
                    </a:lnTo>
                    <a:lnTo>
                      <a:pt x="54" y="72"/>
                    </a:lnTo>
                    <a:lnTo>
                      <a:pt x="54" y="78"/>
                    </a:lnTo>
                    <a:lnTo>
                      <a:pt x="54" y="18"/>
                    </a:lnTo>
                    <a:lnTo>
                      <a:pt x="54" y="42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68"/>
              <p:cNvSpPr>
                <a:spLocks/>
              </p:cNvSpPr>
              <p:nvPr/>
            </p:nvSpPr>
            <p:spPr bwMode="auto">
              <a:xfrm>
                <a:off x="6546850" y="7945438"/>
                <a:ext cx="95250" cy="209550"/>
              </a:xfrm>
              <a:custGeom>
                <a:avLst/>
                <a:gdLst>
                  <a:gd name="T0" fmla="*/ 6 w 60"/>
                  <a:gd name="T1" fmla="*/ 84 h 132"/>
                  <a:gd name="T2" fmla="*/ 6 w 60"/>
                  <a:gd name="T3" fmla="*/ 102 h 132"/>
                  <a:gd name="T4" fmla="*/ 6 w 60"/>
                  <a:gd name="T5" fmla="*/ 66 h 132"/>
                  <a:gd name="T6" fmla="*/ 6 w 60"/>
                  <a:gd name="T7" fmla="*/ 114 h 132"/>
                  <a:gd name="T8" fmla="*/ 6 w 60"/>
                  <a:gd name="T9" fmla="*/ 48 h 132"/>
                  <a:gd name="T10" fmla="*/ 6 w 60"/>
                  <a:gd name="T11" fmla="*/ 72 h 132"/>
                  <a:gd name="T12" fmla="*/ 6 w 60"/>
                  <a:gd name="T13" fmla="*/ 60 h 132"/>
                  <a:gd name="T14" fmla="*/ 12 w 60"/>
                  <a:gd name="T15" fmla="*/ 48 h 132"/>
                  <a:gd name="T16" fmla="*/ 12 w 60"/>
                  <a:gd name="T17" fmla="*/ 54 h 132"/>
                  <a:gd name="T18" fmla="*/ 12 w 60"/>
                  <a:gd name="T19" fmla="*/ 60 h 132"/>
                  <a:gd name="T20" fmla="*/ 12 w 60"/>
                  <a:gd name="T21" fmla="*/ 96 h 132"/>
                  <a:gd name="T22" fmla="*/ 12 w 60"/>
                  <a:gd name="T23" fmla="*/ 60 h 132"/>
                  <a:gd name="T24" fmla="*/ 12 w 60"/>
                  <a:gd name="T25" fmla="*/ 60 h 132"/>
                  <a:gd name="T26" fmla="*/ 18 w 60"/>
                  <a:gd name="T27" fmla="*/ 84 h 132"/>
                  <a:gd name="T28" fmla="*/ 18 w 60"/>
                  <a:gd name="T29" fmla="*/ 60 h 132"/>
                  <a:gd name="T30" fmla="*/ 18 w 60"/>
                  <a:gd name="T31" fmla="*/ 72 h 132"/>
                  <a:gd name="T32" fmla="*/ 18 w 60"/>
                  <a:gd name="T33" fmla="*/ 78 h 132"/>
                  <a:gd name="T34" fmla="*/ 18 w 60"/>
                  <a:gd name="T35" fmla="*/ 60 h 132"/>
                  <a:gd name="T36" fmla="*/ 18 w 60"/>
                  <a:gd name="T37" fmla="*/ 60 h 132"/>
                  <a:gd name="T38" fmla="*/ 24 w 60"/>
                  <a:gd name="T39" fmla="*/ 78 h 132"/>
                  <a:gd name="T40" fmla="*/ 24 w 60"/>
                  <a:gd name="T41" fmla="*/ 96 h 132"/>
                  <a:gd name="T42" fmla="*/ 24 w 60"/>
                  <a:gd name="T43" fmla="*/ 72 h 132"/>
                  <a:gd name="T44" fmla="*/ 24 w 60"/>
                  <a:gd name="T45" fmla="*/ 102 h 132"/>
                  <a:gd name="T46" fmla="*/ 24 w 60"/>
                  <a:gd name="T47" fmla="*/ 66 h 132"/>
                  <a:gd name="T48" fmla="*/ 24 w 60"/>
                  <a:gd name="T49" fmla="*/ 108 h 132"/>
                  <a:gd name="T50" fmla="*/ 24 w 60"/>
                  <a:gd name="T51" fmla="*/ 72 h 132"/>
                  <a:gd name="T52" fmla="*/ 30 w 60"/>
                  <a:gd name="T53" fmla="*/ 72 h 132"/>
                  <a:gd name="T54" fmla="*/ 30 w 60"/>
                  <a:gd name="T55" fmla="*/ 66 h 132"/>
                  <a:gd name="T56" fmla="*/ 30 w 60"/>
                  <a:gd name="T57" fmla="*/ 84 h 132"/>
                  <a:gd name="T58" fmla="*/ 30 w 60"/>
                  <a:gd name="T59" fmla="*/ 96 h 132"/>
                  <a:gd name="T60" fmla="*/ 30 w 60"/>
                  <a:gd name="T61" fmla="*/ 66 h 132"/>
                  <a:gd name="T62" fmla="*/ 30 w 60"/>
                  <a:gd name="T63" fmla="*/ 96 h 132"/>
                  <a:gd name="T64" fmla="*/ 36 w 60"/>
                  <a:gd name="T65" fmla="*/ 54 h 132"/>
                  <a:gd name="T66" fmla="*/ 36 w 60"/>
                  <a:gd name="T67" fmla="*/ 42 h 132"/>
                  <a:gd name="T68" fmla="*/ 36 w 60"/>
                  <a:gd name="T69" fmla="*/ 60 h 132"/>
                  <a:gd name="T70" fmla="*/ 36 w 60"/>
                  <a:gd name="T71" fmla="*/ 72 h 132"/>
                  <a:gd name="T72" fmla="*/ 36 w 60"/>
                  <a:gd name="T73" fmla="*/ 66 h 132"/>
                  <a:gd name="T74" fmla="*/ 36 w 60"/>
                  <a:gd name="T75" fmla="*/ 60 h 132"/>
                  <a:gd name="T76" fmla="*/ 42 w 60"/>
                  <a:gd name="T77" fmla="*/ 42 h 132"/>
                  <a:gd name="T78" fmla="*/ 42 w 60"/>
                  <a:gd name="T79" fmla="*/ 102 h 132"/>
                  <a:gd name="T80" fmla="*/ 42 w 60"/>
                  <a:gd name="T81" fmla="*/ 60 h 132"/>
                  <a:gd name="T82" fmla="*/ 42 w 60"/>
                  <a:gd name="T83" fmla="*/ 102 h 132"/>
                  <a:gd name="T84" fmla="*/ 42 w 60"/>
                  <a:gd name="T85" fmla="*/ 90 h 132"/>
                  <a:gd name="T86" fmla="*/ 42 w 60"/>
                  <a:gd name="T87" fmla="*/ 114 h 132"/>
                  <a:gd name="T88" fmla="*/ 42 w 60"/>
                  <a:gd name="T89" fmla="*/ 54 h 132"/>
                  <a:gd name="T90" fmla="*/ 48 w 60"/>
                  <a:gd name="T91" fmla="*/ 66 h 132"/>
                  <a:gd name="T92" fmla="*/ 48 w 60"/>
                  <a:gd name="T93" fmla="*/ 78 h 132"/>
                  <a:gd name="T94" fmla="*/ 48 w 60"/>
                  <a:gd name="T95" fmla="*/ 72 h 132"/>
                  <a:gd name="T96" fmla="*/ 48 w 60"/>
                  <a:gd name="T97" fmla="*/ 60 h 132"/>
                  <a:gd name="T98" fmla="*/ 48 w 60"/>
                  <a:gd name="T99" fmla="*/ 30 h 132"/>
                  <a:gd name="T100" fmla="*/ 48 w 60"/>
                  <a:gd name="T101" fmla="*/ 60 h 132"/>
                  <a:gd name="T102" fmla="*/ 54 w 60"/>
                  <a:gd name="T103" fmla="*/ 60 h 132"/>
                  <a:gd name="T104" fmla="*/ 54 w 60"/>
                  <a:gd name="T105" fmla="*/ 96 h 132"/>
                  <a:gd name="T106" fmla="*/ 54 w 60"/>
                  <a:gd name="T107" fmla="*/ 66 h 132"/>
                  <a:gd name="T108" fmla="*/ 54 w 60"/>
                  <a:gd name="T109" fmla="*/ 54 h 132"/>
                  <a:gd name="T110" fmla="*/ 54 w 60"/>
                  <a:gd name="T111" fmla="*/ 78 h 132"/>
                  <a:gd name="T112" fmla="*/ 54 w 60"/>
                  <a:gd name="T113" fmla="*/ 120 h 132"/>
                  <a:gd name="T114" fmla="*/ 54 w 60"/>
                  <a:gd name="T115" fmla="*/ 48 h 132"/>
                  <a:gd name="T116" fmla="*/ 60 w 60"/>
                  <a:gd name="T117" fmla="*/ 42 h 132"/>
                  <a:gd name="T118" fmla="*/ 60 w 60"/>
                  <a:gd name="T119" fmla="*/ 66 h 132"/>
                  <a:gd name="T120" fmla="*/ 60 w 60"/>
                  <a:gd name="T121" fmla="*/ 96 h 132"/>
                  <a:gd name="T122" fmla="*/ 60 w 60"/>
                  <a:gd name="T123" fmla="*/ 78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0" h="132">
                    <a:moveTo>
                      <a:pt x="0" y="54"/>
                    </a:moveTo>
                    <a:lnTo>
                      <a:pt x="0" y="90"/>
                    </a:lnTo>
                    <a:lnTo>
                      <a:pt x="0" y="72"/>
                    </a:lnTo>
                    <a:lnTo>
                      <a:pt x="0" y="72"/>
                    </a:lnTo>
                    <a:lnTo>
                      <a:pt x="0" y="66"/>
                    </a:lnTo>
                    <a:lnTo>
                      <a:pt x="0" y="90"/>
                    </a:lnTo>
                    <a:lnTo>
                      <a:pt x="0" y="108"/>
                    </a:lnTo>
                    <a:lnTo>
                      <a:pt x="0" y="78"/>
                    </a:lnTo>
                    <a:lnTo>
                      <a:pt x="0" y="54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6" y="96"/>
                    </a:lnTo>
                    <a:lnTo>
                      <a:pt x="6" y="78"/>
                    </a:lnTo>
                    <a:lnTo>
                      <a:pt x="6" y="84"/>
                    </a:lnTo>
                    <a:lnTo>
                      <a:pt x="6" y="84"/>
                    </a:lnTo>
                    <a:lnTo>
                      <a:pt x="6" y="84"/>
                    </a:lnTo>
                    <a:lnTo>
                      <a:pt x="6" y="66"/>
                    </a:lnTo>
                    <a:lnTo>
                      <a:pt x="6" y="96"/>
                    </a:lnTo>
                    <a:lnTo>
                      <a:pt x="6" y="54"/>
                    </a:lnTo>
                    <a:lnTo>
                      <a:pt x="6" y="60"/>
                    </a:lnTo>
                    <a:lnTo>
                      <a:pt x="6" y="36"/>
                    </a:lnTo>
                    <a:lnTo>
                      <a:pt x="6" y="90"/>
                    </a:lnTo>
                    <a:lnTo>
                      <a:pt x="6" y="84"/>
                    </a:lnTo>
                    <a:lnTo>
                      <a:pt x="6" y="72"/>
                    </a:lnTo>
                    <a:lnTo>
                      <a:pt x="6" y="114"/>
                    </a:lnTo>
                    <a:lnTo>
                      <a:pt x="6" y="60"/>
                    </a:lnTo>
                    <a:lnTo>
                      <a:pt x="6" y="72"/>
                    </a:lnTo>
                    <a:lnTo>
                      <a:pt x="6" y="84"/>
                    </a:lnTo>
                    <a:lnTo>
                      <a:pt x="6" y="72"/>
                    </a:lnTo>
                    <a:lnTo>
                      <a:pt x="6" y="66"/>
                    </a:lnTo>
                    <a:lnTo>
                      <a:pt x="6" y="48"/>
                    </a:lnTo>
                    <a:lnTo>
                      <a:pt x="6" y="102"/>
                    </a:lnTo>
                    <a:lnTo>
                      <a:pt x="6" y="78"/>
                    </a:lnTo>
                    <a:lnTo>
                      <a:pt x="6" y="114"/>
                    </a:lnTo>
                    <a:lnTo>
                      <a:pt x="6" y="72"/>
                    </a:lnTo>
                    <a:lnTo>
                      <a:pt x="6" y="48"/>
                    </a:lnTo>
                    <a:lnTo>
                      <a:pt x="6" y="78"/>
                    </a:lnTo>
                    <a:lnTo>
                      <a:pt x="6" y="66"/>
                    </a:lnTo>
                    <a:lnTo>
                      <a:pt x="6" y="54"/>
                    </a:lnTo>
                    <a:lnTo>
                      <a:pt x="6" y="30"/>
                    </a:lnTo>
                    <a:lnTo>
                      <a:pt x="6" y="84"/>
                    </a:lnTo>
                    <a:lnTo>
                      <a:pt x="6" y="90"/>
                    </a:lnTo>
                    <a:lnTo>
                      <a:pt x="6" y="84"/>
                    </a:lnTo>
                    <a:lnTo>
                      <a:pt x="6" y="66"/>
                    </a:lnTo>
                    <a:lnTo>
                      <a:pt x="6" y="96"/>
                    </a:lnTo>
                    <a:lnTo>
                      <a:pt x="6" y="72"/>
                    </a:lnTo>
                    <a:lnTo>
                      <a:pt x="6" y="84"/>
                    </a:lnTo>
                    <a:lnTo>
                      <a:pt x="6" y="66"/>
                    </a:lnTo>
                    <a:lnTo>
                      <a:pt x="6" y="90"/>
                    </a:lnTo>
                    <a:lnTo>
                      <a:pt x="6" y="60"/>
                    </a:lnTo>
                    <a:lnTo>
                      <a:pt x="6" y="72"/>
                    </a:lnTo>
                    <a:lnTo>
                      <a:pt x="6" y="120"/>
                    </a:lnTo>
                    <a:lnTo>
                      <a:pt x="6" y="90"/>
                    </a:lnTo>
                    <a:lnTo>
                      <a:pt x="6" y="72"/>
                    </a:lnTo>
                    <a:lnTo>
                      <a:pt x="6" y="72"/>
                    </a:lnTo>
                    <a:lnTo>
                      <a:pt x="6" y="72"/>
                    </a:lnTo>
                    <a:lnTo>
                      <a:pt x="6" y="78"/>
                    </a:lnTo>
                    <a:lnTo>
                      <a:pt x="6" y="42"/>
                    </a:lnTo>
                    <a:lnTo>
                      <a:pt x="6" y="48"/>
                    </a:lnTo>
                    <a:lnTo>
                      <a:pt x="6" y="36"/>
                    </a:lnTo>
                    <a:lnTo>
                      <a:pt x="6" y="78"/>
                    </a:lnTo>
                    <a:lnTo>
                      <a:pt x="6" y="90"/>
                    </a:lnTo>
                    <a:lnTo>
                      <a:pt x="6" y="114"/>
                    </a:lnTo>
                    <a:lnTo>
                      <a:pt x="6" y="114"/>
                    </a:lnTo>
                    <a:lnTo>
                      <a:pt x="6" y="96"/>
                    </a:lnTo>
                    <a:lnTo>
                      <a:pt x="6" y="30"/>
                    </a:lnTo>
                    <a:lnTo>
                      <a:pt x="6" y="24"/>
                    </a:lnTo>
                    <a:lnTo>
                      <a:pt x="6" y="60"/>
                    </a:lnTo>
                    <a:lnTo>
                      <a:pt x="6" y="78"/>
                    </a:lnTo>
                    <a:lnTo>
                      <a:pt x="6" y="66"/>
                    </a:lnTo>
                    <a:lnTo>
                      <a:pt x="6" y="90"/>
                    </a:lnTo>
                    <a:lnTo>
                      <a:pt x="6" y="60"/>
                    </a:lnTo>
                    <a:lnTo>
                      <a:pt x="6" y="72"/>
                    </a:lnTo>
                    <a:lnTo>
                      <a:pt x="6" y="60"/>
                    </a:lnTo>
                    <a:lnTo>
                      <a:pt x="6" y="90"/>
                    </a:lnTo>
                    <a:lnTo>
                      <a:pt x="6" y="42"/>
                    </a:lnTo>
                    <a:lnTo>
                      <a:pt x="6" y="78"/>
                    </a:lnTo>
                    <a:lnTo>
                      <a:pt x="6" y="90"/>
                    </a:lnTo>
                    <a:lnTo>
                      <a:pt x="6" y="60"/>
                    </a:lnTo>
                    <a:lnTo>
                      <a:pt x="6" y="48"/>
                    </a:lnTo>
                    <a:lnTo>
                      <a:pt x="6" y="78"/>
                    </a:lnTo>
                    <a:lnTo>
                      <a:pt x="6" y="54"/>
                    </a:lnTo>
                    <a:lnTo>
                      <a:pt x="6" y="54"/>
                    </a:lnTo>
                    <a:lnTo>
                      <a:pt x="6" y="84"/>
                    </a:lnTo>
                    <a:lnTo>
                      <a:pt x="6" y="96"/>
                    </a:lnTo>
                    <a:lnTo>
                      <a:pt x="6" y="90"/>
                    </a:lnTo>
                    <a:lnTo>
                      <a:pt x="6" y="78"/>
                    </a:lnTo>
                    <a:lnTo>
                      <a:pt x="6" y="0"/>
                    </a:lnTo>
                    <a:lnTo>
                      <a:pt x="6" y="108"/>
                    </a:lnTo>
                    <a:lnTo>
                      <a:pt x="6" y="48"/>
                    </a:lnTo>
                    <a:lnTo>
                      <a:pt x="6" y="60"/>
                    </a:lnTo>
                    <a:lnTo>
                      <a:pt x="6" y="66"/>
                    </a:lnTo>
                    <a:lnTo>
                      <a:pt x="6" y="66"/>
                    </a:lnTo>
                    <a:lnTo>
                      <a:pt x="6" y="54"/>
                    </a:lnTo>
                    <a:lnTo>
                      <a:pt x="6" y="90"/>
                    </a:lnTo>
                    <a:lnTo>
                      <a:pt x="6" y="72"/>
                    </a:lnTo>
                    <a:lnTo>
                      <a:pt x="6" y="90"/>
                    </a:lnTo>
                    <a:lnTo>
                      <a:pt x="6" y="18"/>
                    </a:lnTo>
                    <a:lnTo>
                      <a:pt x="6" y="90"/>
                    </a:lnTo>
                    <a:lnTo>
                      <a:pt x="6" y="66"/>
                    </a:lnTo>
                    <a:lnTo>
                      <a:pt x="6" y="78"/>
                    </a:lnTo>
                    <a:lnTo>
                      <a:pt x="6" y="108"/>
                    </a:lnTo>
                    <a:lnTo>
                      <a:pt x="6" y="102"/>
                    </a:lnTo>
                    <a:lnTo>
                      <a:pt x="6" y="72"/>
                    </a:lnTo>
                    <a:lnTo>
                      <a:pt x="6" y="72"/>
                    </a:lnTo>
                    <a:lnTo>
                      <a:pt x="6" y="72"/>
                    </a:lnTo>
                    <a:lnTo>
                      <a:pt x="6" y="72"/>
                    </a:lnTo>
                    <a:lnTo>
                      <a:pt x="6" y="72"/>
                    </a:lnTo>
                    <a:lnTo>
                      <a:pt x="6" y="66"/>
                    </a:lnTo>
                    <a:lnTo>
                      <a:pt x="6" y="72"/>
                    </a:lnTo>
                    <a:lnTo>
                      <a:pt x="6" y="48"/>
                    </a:lnTo>
                    <a:lnTo>
                      <a:pt x="6" y="60"/>
                    </a:lnTo>
                    <a:lnTo>
                      <a:pt x="12" y="48"/>
                    </a:lnTo>
                    <a:lnTo>
                      <a:pt x="12" y="60"/>
                    </a:lnTo>
                    <a:lnTo>
                      <a:pt x="12" y="102"/>
                    </a:lnTo>
                    <a:lnTo>
                      <a:pt x="12" y="102"/>
                    </a:lnTo>
                    <a:lnTo>
                      <a:pt x="12" y="102"/>
                    </a:lnTo>
                    <a:lnTo>
                      <a:pt x="12" y="90"/>
                    </a:lnTo>
                    <a:lnTo>
                      <a:pt x="12" y="66"/>
                    </a:lnTo>
                    <a:lnTo>
                      <a:pt x="12" y="60"/>
                    </a:lnTo>
                    <a:lnTo>
                      <a:pt x="12" y="114"/>
                    </a:lnTo>
                    <a:lnTo>
                      <a:pt x="12" y="96"/>
                    </a:lnTo>
                    <a:lnTo>
                      <a:pt x="12" y="78"/>
                    </a:lnTo>
                    <a:lnTo>
                      <a:pt x="12" y="78"/>
                    </a:lnTo>
                    <a:lnTo>
                      <a:pt x="12" y="90"/>
                    </a:lnTo>
                    <a:lnTo>
                      <a:pt x="12" y="48"/>
                    </a:lnTo>
                    <a:lnTo>
                      <a:pt x="12" y="42"/>
                    </a:lnTo>
                    <a:lnTo>
                      <a:pt x="12" y="48"/>
                    </a:lnTo>
                    <a:lnTo>
                      <a:pt x="12" y="54"/>
                    </a:lnTo>
                    <a:lnTo>
                      <a:pt x="12" y="78"/>
                    </a:lnTo>
                    <a:lnTo>
                      <a:pt x="12" y="66"/>
                    </a:lnTo>
                    <a:lnTo>
                      <a:pt x="12" y="54"/>
                    </a:lnTo>
                    <a:lnTo>
                      <a:pt x="12" y="54"/>
                    </a:lnTo>
                    <a:lnTo>
                      <a:pt x="12" y="60"/>
                    </a:lnTo>
                    <a:lnTo>
                      <a:pt x="12" y="60"/>
                    </a:lnTo>
                    <a:lnTo>
                      <a:pt x="12" y="48"/>
                    </a:lnTo>
                    <a:lnTo>
                      <a:pt x="12" y="102"/>
                    </a:lnTo>
                    <a:lnTo>
                      <a:pt x="12" y="60"/>
                    </a:lnTo>
                    <a:lnTo>
                      <a:pt x="12" y="72"/>
                    </a:lnTo>
                    <a:lnTo>
                      <a:pt x="12" y="78"/>
                    </a:lnTo>
                    <a:lnTo>
                      <a:pt x="12" y="60"/>
                    </a:lnTo>
                    <a:lnTo>
                      <a:pt x="12" y="60"/>
                    </a:lnTo>
                    <a:lnTo>
                      <a:pt x="12" y="72"/>
                    </a:lnTo>
                    <a:lnTo>
                      <a:pt x="12" y="54"/>
                    </a:lnTo>
                    <a:lnTo>
                      <a:pt x="12" y="102"/>
                    </a:lnTo>
                    <a:lnTo>
                      <a:pt x="12" y="66"/>
                    </a:lnTo>
                    <a:lnTo>
                      <a:pt x="12" y="72"/>
                    </a:lnTo>
                    <a:lnTo>
                      <a:pt x="12" y="96"/>
                    </a:lnTo>
                    <a:lnTo>
                      <a:pt x="12" y="54"/>
                    </a:lnTo>
                    <a:lnTo>
                      <a:pt x="12" y="72"/>
                    </a:lnTo>
                    <a:lnTo>
                      <a:pt x="12" y="108"/>
                    </a:lnTo>
                    <a:lnTo>
                      <a:pt x="12" y="96"/>
                    </a:lnTo>
                    <a:lnTo>
                      <a:pt x="12" y="78"/>
                    </a:lnTo>
                    <a:lnTo>
                      <a:pt x="12" y="48"/>
                    </a:lnTo>
                    <a:lnTo>
                      <a:pt x="12" y="78"/>
                    </a:lnTo>
                    <a:lnTo>
                      <a:pt x="12" y="102"/>
                    </a:lnTo>
                    <a:lnTo>
                      <a:pt x="12" y="78"/>
                    </a:lnTo>
                    <a:lnTo>
                      <a:pt x="12" y="96"/>
                    </a:lnTo>
                    <a:lnTo>
                      <a:pt x="12" y="84"/>
                    </a:lnTo>
                    <a:lnTo>
                      <a:pt x="12" y="60"/>
                    </a:lnTo>
                    <a:lnTo>
                      <a:pt x="12" y="72"/>
                    </a:lnTo>
                    <a:lnTo>
                      <a:pt x="12" y="90"/>
                    </a:lnTo>
                    <a:lnTo>
                      <a:pt x="12" y="84"/>
                    </a:lnTo>
                    <a:lnTo>
                      <a:pt x="12" y="42"/>
                    </a:lnTo>
                    <a:lnTo>
                      <a:pt x="12" y="90"/>
                    </a:lnTo>
                    <a:lnTo>
                      <a:pt x="12" y="54"/>
                    </a:lnTo>
                    <a:lnTo>
                      <a:pt x="12" y="72"/>
                    </a:lnTo>
                    <a:lnTo>
                      <a:pt x="12" y="78"/>
                    </a:lnTo>
                    <a:lnTo>
                      <a:pt x="12" y="108"/>
                    </a:lnTo>
                    <a:lnTo>
                      <a:pt x="12" y="72"/>
                    </a:lnTo>
                    <a:lnTo>
                      <a:pt x="12" y="66"/>
                    </a:lnTo>
                    <a:lnTo>
                      <a:pt x="12" y="84"/>
                    </a:lnTo>
                    <a:lnTo>
                      <a:pt x="12" y="84"/>
                    </a:lnTo>
                    <a:lnTo>
                      <a:pt x="12" y="78"/>
                    </a:lnTo>
                    <a:lnTo>
                      <a:pt x="12" y="66"/>
                    </a:lnTo>
                    <a:lnTo>
                      <a:pt x="12" y="96"/>
                    </a:lnTo>
                    <a:lnTo>
                      <a:pt x="12" y="90"/>
                    </a:lnTo>
                    <a:lnTo>
                      <a:pt x="12" y="102"/>
                    </a:lnTo>
                    <a:lnTo>
                      <a:pt x="12" y="108"/>
                    </a:lnTo>
                    <a:lnTo>
                      <a:pt x="12" y="66"/>
                    </a:lnTo>
                    <a:lnTo>
                      <a:pt x="12" y="36"/>
                    </a:lnTo>
                    <a:lnTo>
                      <a:pt x="12" y="78"/>
                    </a:lnTo>
                    <a:lnTo>
                      <a:pt x="12" y="84"/>
                    </a:lnTo>
                    <a:lnTo>
                      <a:pt x="12" y="78"/>
                    </a:lnTo>
                    <a:lnTo>
                      <a:pt x="12" y="90"/>
                    </a:lnTo>
                    <a:lnTo>
                      <a:pt x="12" y="72"/>
                    </a:lnTo>
                    <a:lnTo>
                      <a:pt x="12" y="96"/>
                    </a:lnTo>
                    <a:lnTo>
                      <a:pt x="12" y="78"/>
                    </a:lnTo>
                    <a:lnTo>
                      <a:pt x="12" y="66"/>
                    </a:lnTo>
                    <a:lnTo>
                      <a:pt x="12" y="84"/>
                    </a:lnTo>
                    <a:lnTo>
                      <a:pt x="12" y="60"/>
                    </a:lnTo>
                    <a:lnTo>
                      <a:pt x="12" y="60"/>
                    </a:lnTo>
                    <a:lnTo>
                      <a:pt x="12" y="72"/>
                    </a:lnTo>
                    <a:lnTo>
                      <a:pt x="12" y="108"/>
                    </a:lnTo>
                    <a:lnTo>
                      <a:pt x="12" y="60"/>
                    </a:lnTo>
                    <a:lnTo>
                      <a:pt x="12" y="90"/>
                    </a:lnTo>
                    <a:lnTo>
                      <a:pt x="12" y="78"/>
                    </a:lnTo>
                    <a:lnTo>
                      <a:pt x="12" y="78"/>
                    </a:lnTo>
                    <a:lnTo>
                      <a:pt x="12" y="90"/>
                    </a:lnTo>
                    <a:lnTo>
                      <a:pt x="12" y="84"/>
                    </a:lnTo>
                    <a:lnTo>
                      <a:pt x="12" y="48"/>
                    </a:lnTo>
                    <a:lnTo>
                      <a:pt x="12" y="54"/>
                    </a:lnTo>
                    <a:lnTo>
                      <a:pt x="12" y="72"/>
                    </a:lnTo>
                    <a:lnTo>
                      <a:pt x="12" y="102"/>
                    </a:lnTo>
                    <a:lnTo>
                      <a:pt x="12" y="102"/>
                    </a:lnTo>
                    <a:lnTo>
                      <a:pt x="12" y="60"/>
                    </a:lnTo>
                    <a:lnTo>
                      <a:pt x="12" y="48"/>
                    </a:lnTo>
                    <a:lnTo>
                      <a:pt x="12" y="60"/>
                    </a:lnTo>
                    <a:lnTo>
                      <a:pt x="12" y="78"/>
                    </a:lnTo>
                    <a:lnTo>
                      <a:pt x="12" y="66"/>
                    </a:lnTo>
                    <a:lnTo>
                      <a:pt x="12" y="60"/>
                    </a:lnTo>
                    <a:lnTo>
                      <a:pt x="12" y="48"/>
                    </a:lnTo>
                    <a:lnTo>
                      <a:pt x="12" y="102"/>
                    </a:lnTo>
                    <a:lnTo>
                      <a:pt x="12" y="54"/>
                    </a:lnTo>
                    <a:lnTo>
                      <a:pt x="18" y="36"/>
                    </a:lnTo>
                    <a:lnTo>
                      <a:pt x="18" y="84"/>
                    </a:lnTo>
                    <a:lnTo>
                      <a:pt x="18" y="60"/>
                    </a:lnTo>
                    <a:lnTo>
                      <a:pt x="18" y="96"/>
                    </a:lnTo>
                    <a:lnTo>
                      <a:pt x="18" y="54"/>
                    </a:lnTo>
                    <a:lnTo>
                      <a:pt x="18" y="66"/>
                    </a:lnTo>
                    <a:lnTo>
                      <a:pt x="18" y="102"/>
                    </a:lnTo>
                    <a:lnTo>
                      <a:pt x="18" y="72"/>
                    </a:lnTo>
                    <a:lnTo>
                      <a:pt x="18" y="108"/>
                    </a:lnTo>
                    <a:lnTo>
                      <a:pt x="18" y="84"/>
                    </a:lnTo>
                    <a:lnTo>
                      <a:pt x="18" y="66"/>
                    </a:lnTo>
                    <a:lnTo>
                      <a:pt x="18" y="84"/>
                    </a:lnTo>
                    <a:lnTo>
                      <a:pt x="18" y="96"/>
                    </a:lnTo>
                    <a:lnTo>
                      <a:pt x="18" y="96"/>
                    </a:lnTo>
                    <a:lnTo>
                      <a:pt x="18" y="78"/>
                    </a:lnTo>
                    <a:lnTo>
                      <a:pt x="18" y="66"/>
                    </a:lnTo>
                    <a:lnTo>
                      <a:pt x="18" y="90"/>
                    </a:lnTo>
                    <a:lnTo>
                      <a:pt x="18" y="48"/>
                    </a:lnTo>
                    <a:lnTo>
                      <a:pt x="18" y="90"/>
                    </a:lnTo>
                    <a:lnTo>
                      <a:pt x="18" y="120"/>
                    </a:lnTo>
                    <a:lnTo>
                      <a:pt x="18" y="90"/>
                    </a:lnTo>
                    <a:lnTo>
                      <a:pt x="18" y="84"/>
                    </a:lnTo>
                    <a:lnTo>
                      <a:pt x="18" y="96"/>
                    </a:lnTo>
                    <a:lnTo>
                      <a:pt x="18" y="60"/>
                    </a:lnTo>
                    <a:lnTo>
                      <a:pt x="18" y="120"/>
                    </a:lnTo>
                    <a:lnTo>
                      <a:pt x="18" y="60"/>
                    </a:lnTo>
                    <a:lnTo>
                      <a:pt x="18" y="60"/>
                    </a:lnTo>
                    <a:lnTo>
                      <a:pt x="18" y="66"/>
                    </a:lnTo>
                    <a:lnTo>
                      <a:pt x="18" y="84"/>
                    </a:lnTo>
                    <a:lnTo>
                      <a:pt x="18" y="60"/>
                    </a:lnTo>
                    <a:lnTo>
                      <a:pt x="18" y="42"/>
                    </a:lnTo>
                    <a:lnTo>
                      <a:pt x="18" y="60"/>
                    </a:lnTo>
                    <a:lnTo>
                      <a:pt x="18" y="60"/>
                    </a:lnTo>
                    <a:lnTo>
                      <a:pt x="18" y="66"/>
                    </a:lnTo>
                    <a:lnTo>
                      <a:pt x="18" y="66"/>
                    </a:lnTo>
                    <a:lnTo>
                      <a:pt x="18" y="42"/>
                    </a:lnTo>
                    <a:lnTo>
                      <a:pt x="18" y="54"/>
                    </a:lnTo>
                    <a:lnTo>
                      <a:pt x="18" y="72"/>
                    </a:lnTo>
                    <a:lnTo>
                      <a:pt x="18" y="84"/>
                    </a:lnTo>
                    <a:lnTo>
                      <a:pt x="18" y="78"/>
                    </a:lnTo>
                    <a:lnTo>
                      <a:pt x="18" y="102"/>
                    </a:lnTo>
                    <a:lnTo>
                      <a:pt x="18" y="72"/>
                    </a:lnTo>
                    <a:lnTo>
                      <a:pt x="18" y="114"/>
                    </a:lnTo>
                    <a:lnTo>
                      <a:pt x="18" y="108"/>
                    </a:lnTo>
                    <a:lnTo>
                      <a:pt x="18" y="60"/>
                    </a:lnTo>
                    <a:lnTo>
                      <a:pt x="18" y="102"/>
                    </a:lnTo>
                    <a:lnTo>
                      <a:pt x="18" y="96"/>
                    </a:lnTo>
                    <a:lnTo>
                      <a:pt x="18" y="96"/>
                    </a:lnTo>
                    <a:lnTo>
                      <a:pt x="18" y="72"/>
                    </a:lnTo>
                    <a:lnTo>
                      <a:pt x="18" y="96"/>
                    </a:lnTo>
                    <a:lnTo>
                      <a:pt x="18" y="90"/>
                    </a:lnTo>
                    <a:lnTo>
                      <a:pt x="18" y="78"/>
                    </a:lnTo>
                    <a:lnTo>
                      <a:pt x="18" y="60"/>
                    </a:lnTo>
                    <a:lnTo>
                      <a:pt x="18" y="66"/>
                    </a:lnTo>
                    <a:lnTo>
                      <a:pt x="18" y="90"/>
                    </a:lnTo>
                    <a:lnTo>
                      <a:pt x="18" y="96"/>
                    </a:lnTo>
                    <a:lnTo>
                      <a:pt x="18" y="72"/>
                    </a:lnTo>
                    <a:lnTo>
                      <a:pt x="18" y="78"/>
                    </a:lnTo>
                    <a:lnTo>
                      <a:pt x="18" y="66"/>
                    </a:lnTo>
                    <a:lnTo>
                      <a:pt x="18" y="84"/>
                    </a:lnTo>
                    <a:lnTo>
                      <a:pt x="18" y="60"/>
                    </a:lnTo>
                    <a:lnTo>
                      <a:pt x="18" y="72"/>
                    </a:lnTo>
                    <a:lnTo>
                      <a:pt x="18" y="42"/>
                    </a:lnTo>
                    <a:lnTo>
                      <a:pt x="18" y="48"/>
                    </a:lnTo>
                    <a:lnTo>
                      <a:pt x="18" y="90"/>
                    </a:lnTo>
                    <a:lnTo>
                      <a:pt x="18" y="84"/>
                    </a:lnTo>
                    <a:lnTo>
                      <a:pt x="18" y="78"/>
                    </a:lnTo>
                    <a:lnTo>
                      <a:pt x="18" y="54"/>
                    </a:lnTo>
                    <a:lnTo>
                      <a:pt x="18" y="60"/>
                    </a:lnTo>
                    <a:lnTo>
                      <a:pt x="18" y="102"/>
                    </a:lnTo>
                    <a:lnTo>
                      <a:pt x="18" y="108"/>
                    </a:lnTo>
                    <a:lnTo>
                      <a:pt x="18" y="72"/>
                    </a:lnTo>
                    <a:lnTo>
                      <a:pt x="18" y="60"/>
                    </a:lnTo>
                    <a:lnTo>
                      <a:pt x="18" y="60"/>
                    </a:lnTo>
                    <a:lnTo>
                      <a:pt x="18" y="90"/>
                    </a:lnTo>
                    <a:lnTo>
                      <a:pt x="18" y="60"/>
                    </a:lnTo>
                    <a:lnTo>
                      <a:pt x="18" y="60"/>
                    </a:lnTo>
                    <a:lnTo>
                      <a:pt x="18" y="78"/>
                    </a:lnTo>
                    <a:lnTo>
                      <a:pt x="18" y="90"/>
                    </a:lnTo>
                    <a:lnTo>
                      <a:pt x="18" y="60"/>
                    </a:lnTo>
                    <a:lnTo>
                      <a:pt x="18" y="72"/>
                    </a:lnTo>
                    <a:lnTo>
                      <a:pt x="18" y="72"/>
                    </a:lnTo>
                    <a:lnTo>
                      <a:pt x="18" y="60"/>
                    </a:lnTo>
                    <a:lnTo>
                      <a:pt x="18" y="66"/>
                    </a:lnTo>
                    <a:lnTo>
                      <a:pt x="18" y="108"/>
                    </a:lnTo>
                    <a:lnTo>
                      <a:pt x="18" y="66"/>
                    </a:lnTo>
                    <a:lnTo>
                      <a:pt x="18" y="66"/>
                    </a:lnTo>
                    <a:lnTo>
                      <a:pt x="18" y="48"/>
                    </a:lnTo>
                    <a:lnTo>
                      <a:pt x="18" y="60"/>
                    </a:lnTo>
                    <a:lnTo>
                      <a:pt x="18" y="60"/>
                    </a:lnTo>
                    <a:lnTo>
                      <a:pt x="18" y="48"/>
                    </a:lnTo>
                    <a:lnTo>
                      <a:pt x="18" y="84"/>
                    </a:lnTo>
                    <a:lnTo>
                      <a:pt x="18" y="96"/>
                    </a:lnTo>
                    <a:lnTo>
                      <a:pt x="18" y="60"/>
                    </a:lnTo>
                    <a:lnTo>
                      <a:pt x="18" y="84"/>
                    </a:lnTo>
                    <a:lnTo>
                      <a:pt x="18" y="72"/>
                    </a:lnTo>
                    <a:lnTo>
                      <a:pt x="18" y="102"/>
                    </a:lnTo>
                    <a:lnTo>
                      <a:pt x="18" y="66"/>
                    </a:lnTo>
                    <a:lnTo>
                      <a:pt x="18" y="66"/>
                    </a:lnTo>
                    <a:lnTo>
                      <a:pt x="18" y="102"/>
                    </a:lnTo>
                    <a:lnTo>
                      <a:pt x="18" y="60"/>
                    </a:lnTo>
                    <a:lnTo>
                      <a:pt x="18" y="78"/>
                    </a:lnTo>
                    <a:lnTo>
                      <a:pt x="24" y="90"/>
                    </a:lnTo>
                    <a:lnTo>
                      <a:pt x="24" y="84"/>
                    </a:lnTo>
                    <a:lnTo>
                      <a:pt x="24" y="114"/>
                    </a:lnTo>
                    <a:lnTo>
                      <a:pt x="24" y="78"/>
                    </a:lnTo>
                    <a:lnTo>
                      <a:pt x="24" y="96"/>
                    </a:lnTo>
                    <a:lnTo>
                      <a:pt x="24" y="66"/>
                    </a:lnTo>
                    <a:lnTo>
                      <a:pt x="24" y="108"/>
                    </a:lnTo>
                    <a:lnTo>
                      <a:pt x="24" y="72"/>
                    </a:lnTo>
                    <a:lnTo>
                      <a:pt x="24" y="72"/>
                    </a:lnTo>
                    <a:lnTo>
                      <a:pt x="24" y="90"/>
                    </a:lnTo>
                    <a:lnTo>
                      <a:pt x="24" y="72"/>
                    </a:lnTo>
                    <a:lnTo>
                      <a:pt x="24" y="54"/>
                    </a:lnTo>
                    <a:lnTo>
                      <a:pt x="24" y="72"/>
                    </a:lnTo>
                    <a:lnTo>
                      <a:pt x="24" y="96"/>
                    </a:lnTo>
                    <a:lnTo>
                      <a:pt x="24" y="54"/>
                    </a:lnTo>
                    <a:lnTo>
                      <a:pt x="24" y="84"/>
                    </a:lnTo>
                    <a:lnTo>
                      <a:pt x="24" y="84"/>
                    </a:lnTo>
                    <a:lnTo>
                      <a:pt x="24" y="96"/>
                    </a:lnTo>
                    <a:lnTo>
                      <a:pt x="24" y="66"/>
                    </a:lnTo>
                    <a:lnTo>
                      <a:pt x="24" y="96"/>
                    </a:lnTo>
                    <a:lnTo>
                      <a:pt x="24" y="60"/>
                    </a:lnTo>
                    <a:lnTo>
                      <a:pt x="24" y="108"/>
                    </a:lnTo>
                    <a:lnTo>
                      <a:pt x="24" y="54"/>
                    </a:lnTo>
                    <a:lnTo>
                      <a:pt x="24" y="72"/>
                    </a:lnTo>
                    <a:lnTo>
                      <a:pt x="24" y="90"/>
                    </a:lnTo>
                    <a:lnTo>
                      <a:pt x="24" y="54"/>
                    </a:lnTo>
                    <a:lnTo>
                      <a:pt x="24" y="96"/>
                    </a:lnTo>
                    <a:lnTo>
                      <a:pt x="24" y="78"/>
                    </a:lnTo>
                    <a:lnTo>
                      <a:pt x="24" y="84"/>
                    </a:lnTo>
                    <a:lnTo>
                      <a:pt x="24" y="42"/>
                    </a:lnTo>
                    <a:lnTo>
                      <a:pt x="24" y="66"/>
                    </a:lnTo>
                    <a:lnTo>
                      <a:pt x="24" y="66"/>
                    </a:lnTo>
                    <a:lnTo>
                      <a:pt x="24" y="54"/>
                    </a:lnTo>
                    <a:lnTo>
                      <a:pt x="24" y="66"/>
                    </a:lnTo>
                    <a:lnTo>
                      <a:pt x="24" y="84"/>
                    </a:lnTo>
                    <a:lnTo>
                      <a:pt x="24" y="72"/>
                    </a:lnTo>
                    <a:lnTo>
                      <a:pt x="24" y="60"/>
                    </a:lnTo>
                    <a:lnTo>
                      <a:pt x="24" y="78"/>
                    </a:lnTo>
                    <a:lnTo>
                      <a:pt x="24" y="60"/>
                    </a:lnTo>
                    <a:lnTo>
                      <a:pt x="24" y="90"/>
                    </a:lnTo>
                    <a:lnTo>
                      <a:pt x="24" y="78"/>
                    </a:lnTo>
                    <a:lnTo>
                      <a:pt x="24" y="54"/>
                    </a:lnTo>
                    <a:lnTo>
                      <a:pt x="24" y="126"/>
                    </a:lnTo>
                    <a:lnTo>
                      <a:pt x="24" y="120"/>
                    </a:lnTo>
                    <a:lnTo>
                      <a:pt x="24" y="90"/>
                    </a:lnTo>
                    <a:lnTo>
                      <a:pt x="24" y="108"/>
                    </a:lnTo>
                    <a:lnTo>
                      <a:pt x="24" y="90"/>
                    </a:lnTo>
                    <a:lnTo>
                      <a:pt x="24" y="42"/>
                    </a:lnTo>
                    <a:lnTo>
                      <a:pt x="24" y="102"/>
                    </a:lnTo>
                    <a:lnTo>
                      <a:pt x="24" y="90"/>
                    </a:lnTo>
                    <a:lnTo>
                      <a:pt x="24" y="78"/>
                    </a:lnTo>
                    <a:lnTo>
                      <a:pt x="24" y="102"/>
                    </a:lnTo>
                    <a:lnTo>
                      <a:pt x="24" y="66"/>
                    </a:lnTo>
                    <a:lnTo>
                      <a:pt x="24" y="36"/>
                    </a:lnTo>
                    <a:lnTo>
                      <a:pt x="24" y="90"/>
                    </a:lnTo>
                    <a:lnTo>
                      <a:pt x="24" y="66"/>
                    </a:lnTo>
                    <a:lnTo>
                      <a:pt x="24" y="78"/>
                    </a:lnTo>
                    <a:lnTo>
                      <a:pt x="24" y="72"/>
                    </a:lnTo>
                    <a:lnTo>
                      <a:pt x="24" y="66"/>
                    </a:lnTo>
                    <a:lnTo>
                      <a:pt x="24" y="60"/>
                    </a:lnTo>
                    <a:lnTo>
                      <a:pt x="24" y="90"/>
                    </a:lnTo>
                    <a:lnTo>
                      <a:pt x="24" y="60"/>
                    </a:lnTo>
                    <a:lnTo>
                      <a:pt x="24" y="66"/>
                    </a:lnTo>
                    <a:lnTo>
                      <a:pt x="24" y="96"/>
                    </a:lnTo>
                    <a:lnTo>
                      <a:pt x="24" y="96"/>
                    </a:lnTo>
                    <a:lnTo>
                      <a:pt x="24" y="90"/>
                    </a:lnTo>
                    <a:lnTo>
                      <a:pt x="24" y="48"/>
                    </a:lnTo>
                    <a:lnTo>
                      <a:pt x="24" y="66"/>
                    </a:lnTo>
                    <a:lnTo>
                      <a:pt x="24" y="42"/>
                    </a:lnTo>
                    <a:lnTo>
                      <a:pt x="24" y="66"/>
                    </a:lnTo>
                    <a:lnTo>
                      <a:pt x="24" y="84"/>
                    </a:lnTo>
                    <a:lnTo>
                      <a:pt x="24" y="78"/>
                    </a:lnTo>
                    <a:lnTo>
                      <a:pt x="24" y="60"/>
                    </a:lnTo>
                    <a:lnTo>
                      <a:pt x="24" y="78"/>
                    </a:lnTo>
                    <a:lnTo>
                      <a:pt x="24" y="102"/>
                    </a:lnTo>
                    <a:lnTo>
                      <a:pt x="24" y="84"/>
                    </a:lnTo>
                    <a:lnTo>
                      <a:pt x="24" y="48"/>
                    </a:lnTo>
                    <a:lnTo>
                      <a:pt x="24" y="90"/>
                    </a:lnTo>
                    <a:lnTo>
                      <a:pt x="24" y="66"/>
                    </a:lnTo>
                    <a:lnTo>
                      <a:pt x="24" y="72"/>
                    </a:lnTo>
                    <a:lnTo>
                      <a:pt x="24" y="54"/>
                    </a:lnTo>
                    <a:lnTo>
                      <a:pt x="24" y="72"/>
                    </a:lnTo>
                    <a:lnTo>
                      <a:pt x="24" y="78"/>
                    </a:lnTo>
                    <a:lnTo>
                      <a:pt x="24" y="108"/>
                    </a:lnTo>
                    <a:lnTo>
                      <a:pt x="24" y="78"/>
                    </a:lnTo>
                    <a:lnTo>
                      <a:pt x="24" y="72"/>
                    </a:lnTo>
                    <a:lnTo>
                      <a:pt x="24" y="48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24" y="42"/>
                    </a:lnTo>
                    <a:lnTo>
                      <a:pt x="24" y="36"/>
                    </a:lnTo>
                    <a:lnTo>
                      <a:pt x="24" y="60"/>
                    </a:lnTo>
                    <a:lnTo>
                      <a:pt x="24" y="36"/>
                    </a:lnTo>
                    <a:lnTo>
                      <a:pt x="24" y="72"/>
                    </a:lnTo>
                    <a:lnTo>
                      <a:pt x="24" y="66"/>
                    </a:lnTo>
                    <a:lnTo>
                      <a:pt x="24" y="108"/>
                    </a:lnTo>
                    <a:lnTo>
                      <a:pt x="24" y="72"/>
                    </a:lnTo>
                    <a:lnTo>
                      <a:pt x="24" y="42"/>
                    </a:lnTo>
                    <a:lnTo>
                      <a:pt x="24" y="60"/>
                    </a:lnTo>
                    <a:lnTo>
                      <a:pt x="24" y="72"/>
                    </a:lnTo>
                    <a:lnTo>
                      <a:pt x="24" y="66"/>
                    </a:lnTo>
                    <a:lnTo>
                      <a:pt x="24" y="42"/>
                    </a:lnTo>
                    <a:lnTo>
                      <a:pt x="24" y="60"/>
                    </a:lnTo>
                    <a:lnTo>
                      <a:pt x="30" y="72"/>
                    </a:lnTo>
                    <a:lnTo>
                      <a:pt x="30" y="78"/>
                    </a:lnTo>
                    <a:lnTo>
                      <a:pt x="30" y="96"/>
                    </a:lnTo>
                    <a:lnTo>
                      <a:pt x="30" y="90"/>
                    </a:lnTo>
                    <a:lnTo>
                      <a:pt x="30" y="72"/>
                    </a:lnTo>
                    <a:lnTo>
                      <a:pt x="30" y="102"/>
                    </a:lnTo>
                    <a:lnTo>
                      <a:pt x="30" y="78"/>
                    </a:lnTo>
                    <a:lnTo>
                      <a:pt x="30" y="48"/>
                    </a:lnTo>
                    <a:lnTo>
                      <a:pt x="30" y="66"/>
                    </a:lnTo>
                    <a:lnTo>
                      <a:pt x="30" y="48"/>
                    </a:lnTo>
                    <a:lnTo>
                      <a:pt x="30" y="66"/>
                    </a:lnTo>
                    <a:lnTo>
                      <a:pt x="30" y="48"/>
                    </a:lnTo>
                    <a:lnTo>
                      <a:pt x="30" y="72"/>
                    </a:lnTo>
                    <a:lnTo>
                      <a:pt x="30" y="48"/>
                    </a:lnTo>
                    <a:lnTo>
                      <a:pt x="30" y="72"/>
                    </a:lnTo>
                    <a:lnTo>
                      <a:pt x="30" y="102"/>
                    </a:lnTo>
                    <a:lnTo>
                      <a:pt x="30" y="78"/>
                    </a:lnTo>
                    <a:lnTo>
                      <a:pt x="30" y="78"/>
                    </a:lnTo>
                    <a:lnTo>
                      <a:pt x="30" y="48"/>
                    </a:lnTo>
                    <a:lnTo>
                      <a:pt x="30" y="54"/>
                    </a:lnTo>
                    <a:lnTo>
                      <a:pt x="30" y="54"/>
                    </a:lnTo>
                    <a:lnTo>
                      <a:pt x="30" y="54"/>
                    </a:lnTo>
                    <a:lnTo>
                      <a:pt x="30" y="54"/>
                    </a:lnTo>
                    <a:lnTo>
                      <a:pt x="30" y="90"/>
                    </a:lnTo>
                    <a:lnTo>
                      <a:pt x="30" y="90"/>
                    </a:lnTo>
                    <a:lnTo>
                      <a:pt x="30" y="72"/>
                    </a:lnTo>
                    <a:lnTo>
                      <a:pt x="30" y="84"/>
                    </a:lnTo>
                    <a:lnTo>
                      <a:pt x="30" y="60"/>
                    </a:lnTo>
                    <a:lnTo>
                      <a:pt x="30" y="66"/>
                    </a:lnTo>
                    <a:lnTo>
                      <a:pt x="30" y="114"/>
                    </a:lnTo>
                    <a:lnTo>
                      <a:pt x="30" y="60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78"/>
                    </a:lnTo>
                    <a:lnTo>
                      <a:pt x="30" y="60"/>
                    </a:lnTo>
                    <a:lnTo>
                      <a:pt x="30" y="108"/>
                    </a:lnTo>
                    <a:lnTo>
                      <a:pt x="30" y="78"/>
                    </a:lnTo>
                    <a:lnTo>
                      <a:pt x="30" y="78"/>
                    </a:lnTo>
                    <a:lnTo>
                      <a:pt x="30" y="30"/>
                    </a:lnTo>
                    <a:lnTo>
                      <a:pt x="30" y="48"/>
                    </a:lnTo>
                    <a:lnTo>
                      <a:pt x="30" y="102"/>
                    </a:lnTo>
                    <a:lnTo>
                      <a:pt x="30" y="48"/>
                    </a:lnTo>
                    <a:lnTo>
                      <a:pt x="30" y="102"/>
                    </a:lnTo>
                    <a:lnTo>
                      <a:pt x="30" y="90"/>
                    </a:lnTo>
                    <a:lnTo>
                      <a:pt x="30" y="84"/>
                    </a:lnTo>
                    <a:lnTo>
                      <a:pt x="30" y="84"/>
                    </a:lnTo>
                    <a:lnTo>
                      <a:pt x="30" y="60"/>
                    </a:lnTo>
                    <a:lnTo>
                      <a:pt x="30" y="90"/>
                    </a:lnTo>
                    <a:lnTo>
                      <a:pt x="30" y="84"/>
                    </a:lnTo>
                    <a:lnTo>
                      <a:pt x="30" y="84"/>
                    </a:lnTo>
                    <a:lnTo>
                      <a:pt x="30" y="48"/>
                    </a:lnTo>
                    <a:lnTo>
                      <a:pt x="30" y="84"/>
                    </a:lnTo>
                    <a:lnTo>
                      <a:pt x="30" y="90"/>
                    </a:lnTo>
                    <a:lnTo>
                      <a:pt x="30" y="66"/>
                    </a:lnTo>
                    <a:lnTo>
                      <a:pt x="30" y="72"/>
                    </a:lnTo>
                    <a:lnTo>
                      <a:pt x="30" y="90"/>
                    </a:lnTo>
                    <a:lnTo>
                      <a:pt x="30" y="42"/>
                    </a:lnTo>
                    <a:lnTo>
                      <a:pt x="30" y="78"/>
                    </a:lnTo>
                    <a:lnTo>
                      <a:pt x="30" y="78"/>
                    </a:lnTo>
                    <a:lnTo>
                      <a:pt x="30" y="36"/>
                    </a:lnTo>
                    <a:lnTo>
                      <a:pt x="30" y="96"/>
                    </a:lnTo>
                    <a:lnTo>
                      <a:pt x="30" y="78"/>
                    </a:lnTo>
                    <a:lnTo>
                      <a:pt x="30" y="66"/>
                    </a:lnTo>
                    <a:lnTo>
                      <a:pt x="30" y="60"/>
                    </a:lnTo>
                    <a:lnTo>
                      <a:pt x="30" y="96"/>
                    </a:lnTo>
                    <a:lnTo>
                      <a:pt x="30" y="54"/>
                    </a:lnTo>
                    <a:lnTo>
                      <a:pt x="30" y="108"/>
                    </a:lnTo>
                    <a:lnTo>
                      <a:pt x="30" y="84"/>
                    </a:lnTo>
                    <a:lnTo>
                      <a:pt x="30" y="54"/>
                    </a:lnTo>
                    <a:lnTo>
                      <a:pt x="30" y="72"/>
                    </a:lnTo>
                    <a:lnTo>
                      <a:pt x="30" y="102"/>
                    </a:lnTo>
                    <a:lnTo>
                      <a:pt x="30" y="108"/>
                    </a:lnTo>
                    <a:lnTo>
                      <a:pt x="30" y="42"/>
                    </a:lnTo>
                    <a:lnTo>
                      <a:pt x="30" y="102"/>
                    </a:lnTo>
                    <a:lnTo>
                      <a:pt x="30" y="66"/>
                    </a:lnTo>
                    <a:lnTo>
                      <a:pt x="30" y="60"/>
                    </a:lnTo>
                    <a:lnTo>
                      <a:pt x="30" y="66"/>
                    </a:lnTo>
                    <a:lnTo>
                      <a:pt x="30" y="96"/>
                    </a:lnTo>
                    <a:lnTo>
                      <a:pt x="30" y="96"/>
                    </a:lnTo>
                    <a:lnTo>
                      <a:pt x="30" y="78"/>
                    </a:lnTo>
                    <a:lnTo>
                      <a:pt x="30" y="84"/>
                    </a:lnTo>
                    <a:lnTo>
                      <a:pt x="30" y="66"/>
                    </a:lnTo>
                    <a:lnTo>
                      <a:pt x="30" y="90"/>
                    </a:lnTo>
                    <a:lnTo>
                      <a:pt x="30" y="96"/>
                    </a:lnTo>
                    <a:lnTo>
                      <a:pt x="30" y="60"/>
                    </a:lnTo>
                    <a:lnTo>
                      <a:pt x="30" y="78"/>
                    </a:lnTo>
                    <a:lnTo>
                      <a:pt x="30" y="60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102"/>
                    </a:lnTo>
                    <a:lnTo>
                      <a:pt x="30" y="96"/>
                    </a:lnTo>
                    <a:lnTo>
                      <a:pt x="30" y="78"/>
                    </a:lnTo>
                    <a:lnTo>
                      <a:pt x="30" y="96"/>
                    </a:lnTo>
                    <a:lnTo>
                      <a:pt x="30" y="48"/>
                    </a:lnTo>
                    <a:lnTo>
                      <a:pt x="30" y="96"/>
                    </a:lnTo>
                    <a:lnTo>
                      <a:pt x="30" y="66"/>
                    </a:lnTo>
                    <a:lnTo>
                      <a:pt x="30" y="96"/>
                    </a:lnTo>
                    <a:lnTo>
                      <a:pt x="30" y="54"/>
                    </a:lnTo>
                    <a:lnTo>
                      <a:pt x="30" y="102"/>
                    </a:lnTo>
                    <a:lnTo>
                      <a:pt x="30" y="48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6" y="108"/>
                    </a:lnTo>
                    <a:lnTo>
                      <a:pt x="36" y="42"/>
                    </a:lnTo>
                    <a:lnTo>
                      <a:pt x="36" y="54"/>
                    </a:lnTo>
                    <a:lnTo>
                      <a:pt x="36" y="72"/>
                    </a:lnTo>
                    <a:lnTo>
                      <a:pt x="36" y="60"/>
                    </a:lnTo>
                    <a:lnTo>
                      <a:pt x="36" y="96"/>
                    </a:lnTo>
                    <a:lnTo>
                      <a:pt x="36" y="54"/>
                    </a:lnTo>
                    <a:lnTo>
                      <a:pt x="36" y="84"/>
                    </a:lnTo>
                    <a:lnTo>
                      <a:pt x="36" y="66"/>
                    </a:lnTo>
                    <a:lnTo>
                      <a:pt x="36" y="84"/>
                    </a:lnTo>
                    <a:lnTo>
                      <a:pt x="36" y="90"/>
                    </a:lnTo>
                    <a:lnTo>
                      <a:pt x="36" y="72"/>
                    </a:lnTo>
                    <a:lnTo>
                      <a:pt x="36" y="84"/>
                    </a:lnTo>
                    <a:lnTo>
                      <a:pt x="36" y="78"/>
                    </a:lnTo>
                    <a:lnTo>
                      <a:pt x="36" y="48"/>
                    </a:lnTo>
                    <a:lnTo>
                      <a:pt x="36" y="66"/>
                    </a:lnTo>
                    <a:lnTo>
                      <a:pt x="36" y="108"/>
                    </a:lnTo>
                    <a:lnTo>
                      <a:pt x="36" y="54"/>
                    </a:lnTo>
                    <a:lnTo>
                      <a:pt x="36" y="42"/>
                    </a:lnTo>
                    <a:lnTo>
                      <a:pt x="36" y="102"/>
                    </a:lnTo>
                    <a:lnTo>
                      <a:pt x="36" y="108"/>
                    </a:lnTo>
                    <a:lnTo>
                      <a:pt x="36" y="60"/>
                    </a:lnTo>
                    <a:lnTo>
                      <a:pt x="36" y="42"/>
                    </a:lnTo>
                    <a:lnTo>
                      <a:pt x="36" y="18"/>
                    </a:lnTo>
                    <a:lnTo>
                      <a:pt x="36" y="66"/>
                    </a:lnTo>
                    <a:lnTo>
                      <a:pt x="36" y="84"/>
                    </a:lnTo>
                    <a:lnTo>
                      <a:pt x="36" y="54"/>
                    </a:lnTo>
                    <a:lnTo>
                      <a:pt x="36" y="78"/>
                    </a:lnTo>
                    <a:lnTo>
                      <a:pt x="36" y="72"/>
                    </a:lnTo>
                    <a:lnTo>
                      <a:pt x="36" y="66"/>
                    </a:lnTo>
                    <a:lnTo>
                      <a:pt x="36" y="78"/>
                    </a:lnTo>
                    <a:lnTo>
                      <a:pt x="36" y="66"/>
                    </a:lnTo>
                    <a:lnTo>
                      <a:pt x="36" y="84"/>
                    </a:lnTo>
                    <a:lnTo>
                      <a:pt x="36" y="54"/>
                    </a:lnTo>
                    <a:lnTo>
                      <a:pt x="36" y="66"/>
                    </a:lnTo>
                    <a:lnTo>
                      <a:pt x="36" y="42"/>
                    </a:lnTo>
                    <a:lnTo>
                      <a:pt x="36" y="78"/>
                    </a:lnTo>
                    <a:lnTo>
                      <a:pt x="36" y="66"/>
                    </a:lnTo>
                    <a:lnTo>
                      <a:pt x="36" y="60"/>
                    </a:lnTo>
                    <a:lnTo>
                      <a:pt x="36" y="66"/>
                    </a:lnTo>
                    <a:lnTo>
                      <a:pt x="36" y="90"/>
                    </a:lnTo>
                    <a:lnTo>
                      <a:pt x="36" y="90"/>
                    </a:lnTo>
                    <a:lnTo>
                      <a:pt x="36" y="72"/>
                    </a:lnTo>
                    <a:lnTo>
                      <a:pt x="36" y="102"/>
                    </a:lnTo>
                    <a:lnTo>
                      <a:pt x="36" y="114"/>
                    </a:lnTo>
                    <a:lnTo>
                      <a:pt x="36" y="54"/>
                    </a:lnTo>
                    <a:lnTo>
                      <a:pt x="36" y="60"/>
                    </a:lnTo>
                    <a:lnTo>
                      <a:pt x="36" y="42"/>
                    </a:lnTo>
                    <a:lnTo>
                      <a:pt x="36" y="90"/>
                    </a:lnTo>
                    <a:lnTo>
                      <a:pt x="36" y="90"/>
                    </a:lnTo>
                    <a:lnTo>
                      <a:pt x="36" y="84"/>
                    </a:lnTo>
                    <a:lnTo>
                      <a:pt x="36" y="78"/>
                    </a:lnTo>
                    <a:lnTo>
                      <a:pt x="36" y="78"/>
                    </a:lnTo>
                    <a:lnTo>
                      <a:pt x="36" y="96"/>
                    </a:lnTo>
                    <a:lnTo>
                      <a:pt x="36" y="72"/>
                    </a:lnTo>
                    <a:lnTo>
                      <a:pt x="36" y="90"/>
                    </a:lnTo>
                    <a:lnTo>
                      <a:pt x="36" y="72"/>
                    </a:lnTo>
                    <a:lnTo>
                      <a:pt x="36" y="102"/>
                    </a:lnTo>
                    <a:lnTo>
                      <a:pt x="36" y="114"/>
                    </a:lnTo>
                    <a:lnTo>
                      <a:pt x="36" y="78"/>
                    </a:lnTo>
                    <a:lnTo>
                      <a:pt x="36" y="96"/>
                    </a:lnTo>
                    <a:lnTo>
                      <a:pt x="36" y="96"/>
                    </a:lnTo>
                    <a:lnTo>
                      <a:pt x="36" y="0"/>
                    </a:lnTo>
                    <a:lnTo>
                      <a:pt x="36" y="102"/>
                    </a:lnTo>
                    <a:lnTo>
                      <a:pt x="36" y="66"/>
                    </a:lnTo>
                    <a:lnTo>
                      <a:pt x="36" y="84"/>
                    </a:lnTo>
                    <a:lnTo>
                      <a:pt x="36" y="114"/>
                    </a:lnTo>
                    <a:lnTo>
                      <a:pt x="36" y="78"/>
                    </a:lnTo>
                    <a:lnTo>
                      <a:pt x="36" y="66"/>
                    </a:lnTo>
                    <a:lnTo>
                      <a:pt x="36" y="84"/>
                    </a:lnTo>
                    <a:lnTo>
                      <a:pt x="36" y="66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36" y="66"/>
                    </a:lnTo>
                    <a:lnTo>
                      <a:pt x="36" y="72"/>
                    </a:lnTo>
                    <a:lnTo>
                      <a:pt x="36" y="78"/>
                    </a:lnTo>
                    <a:lnTo>
                      <a:pt x="36" y="60"/>
                    </a:lnTo>
                    <a:lnTo>
                      <a:pt x="36" y="48"/>
                    </a:lnTo>
                    <a:lnTo>
                      <a:pt x="36" y="60"/>
                    </a:lnTo>
                    <a:lnTo>
                      <a:pt x="36" y="72"/>
                    </a:lnTo>
                    <a:lnTo>
                      <a:pt x="36" y="102"/>
                    </a:lnTo>
                    <a:lnTo>
                      <a:pt x="36" y="84"/>
                    </a:lnTo>
                    <a:lnTo>
                      <a:pt x="36" y="102"/>
                    </a:lnTo>
                    <a:lnTo>
                      <a:pt x="36" y="72"/>
                    </a:lnTo>
                    <a:lnTo>
                      <a:pt x="36" y="78"/>
                    </a:lnTo>
                    <a:lnTo>
                      <a:pt x="36" y="90"/>
                    </a:lnTo>
                    <a:lnTo>
                      <a:pt x="36" y="60"/>
                    </a:lnTo>
                    <a:lnTo>
                      <a:pt x="36" y="78"/>
                    </a:lnTo>
                    <a:lnTo>
                      <a:pt x="36" y="54"/>
                    </a:lnTo>
                    <a:lnTo>
                      <a:pt x="36" y="48"/>
                    </a:lnTo>
                    <a:lnTo>
                      <a:pt x="36" y="90"/>
                    </a:lnTo>
                    <a:lnTo>
                      <a:pt x="36" y="54"/>
                    </a:lnTo>
                    <a:lnTo>
                      <a:pt x="36" y="66"/>
                    </a:lnTo>
                    <a:lnTo>
                      <a:pt x="36" y="78"/>
                    </a:lnTo>
                    <a:lnTo>
                      <a:pt x="36" y="84"/>
                    </a:lnTo>
                    <a:lnTo>
                      <a:pt x="36" y="108"/>
                    </a:lnTo>
                    <a:lnTo>
                      <a:pt x="36" y="78"/>
                    </a:lnTo>
                    <a:lnTo>
                      <a:pt x="36" y="78"/>
                    </a:lnTo>
                    <a:lnTo>
                      <a:pt x="36" y="96"/>
                    </a:lnTo>
                    <a:lnTo>
                      <a:pt x="36" y="108"/>
                    </a:lnTo>
                    <a:lnTo>
                      <a:pt x="36" y="102"/>
                    </a:lnTo>
                    <a:lnTo>
                      <a:pt x="36" y="96"/>
                    </a:lnTo>
                    <a:lnTo>
                      <a:pt x="42" y="42"/>
                    </a:lnTo>
                    <a:lnTo>
                      <a:pt x="42" y="60"/>
                    </a:lnTo>
                    <a:lnTo>
                      <a:pt x="42" y="90"/>
                    </a:lnTo>
                    <a:lnTo>
                      <a:pt x="42" y="120"/>
                    </a:lnTo>
                    <a:lnTo>
                      <a:pt x="42" y="60"/>
                    </a:lnTo>
                    <a:lnTo>
                      <a:pt x="42" y="72"/>
                    </a:lnTo>
                    <a:lnTo>
                      <a:pt x="42" y="84"/>
                    </a:lnTo>
                    <a:lnTo>
                      <a:pt x="42" y="90"/>
                    </a:lnTo>
                    <a:lnTo>
                      <a:pt x="42" y="60"/>
                    </a:lnTo>
                    <a:lnTo>
                      <a:pt x="42" y="108"/>
                    </a:lnTo>
                    <a:lnTo>
                      <a:pt x="42" y="36"/>
                    </a:lnTo>
                    <a:lnTo>
                      <a:pt x="42" y="60"/>
                    </a:lnTo>
                    <a:lnTo>
                      <a:pt x="42" y="54"/>
                    </a:lnTo>
                    <a:lnTo>
                      <a:pt x="42" y="66"/>
                    </a:lnTo>
                    <a:lnTo>
                      <a:pt x="42" y="78"/>
                    </a:lnTo>
                    <a:lnTo>
                      <a:pt x="42" y="66"/>
                    </a:lnTo>
                    <a:lnTo>
                      <a:pt x="42" y="102"/>
                    </a:lnTo>
                    <a:lnTo>
                      <a:pt x="42" y="60"/>
                    </a:lnTo>
                    <a:lnTo>
                      <a:pt x="42" y="120"/>
                    </a:lnTo>
                    <a:lnTo>
                      <a:pt x="42" y="78"/>
                    </a:lnTo>
                    <a:lnTo>
                      <a:pt x="42" y="54"/>
                    </a:lnTo>
                    <a:lnTo>
                      <a:pt x="42" y="78"/>
                    </a:lnTo>
                    <a:lnTo>
                      <a:pt x="42" y="78"/>
                    </a:lnTo>
                    <a:lnTo>
                      <a:pt x="42" y="66"/>
                    </a:lnTo>
                    <a:lnTo>
                      <a:pt x="42" y="60"/>
                    </a:lnTo>
                    <a:lnTo>
                      <a:pt x="42" y="60"/>
                    </a:lnTo>
                    <a:lnTo>
                      <a:pt x="42" y="90"/>
                    </a:lnTo>
                    <a:lnTo>
                      <a:pt x="42" y="54"/>
                    </a:lnTo>
                    <a:lnTo>
                      <a:pt x="42" y="54"/>
                    </a:lnTo>
                    <a:lnTo>
                      <a:pt x="42" y="42"/>
                    </a:lnTo>
                    <a:lnTo>
                      <a:pt x="42" y="66"/>
                    </a:lnTo>
                    <a:lnTo>
                      <a:pt x="42" y="54"/>
                    </a:lnTo>
                    <a:lnTo>
                      <a:pt x="42" y="60"/>
                    </a:lnTo>
                    <a:lnTo>
                      <a:pt x="42" y="78"/>
                    </a:lnTo>
                    <a:lnTo>
                      <a:pt x="42" y="96"/>
                    </a:lnTo>
                    <a:lnTo>
                      <a:pt x="42" y="78"/>
                    </a:lnTo>
                    <a:lnTo>
                      <a:pt x="42" y="84"/>
                    </a:lnTo>
                    <a:lnTo>
                      <a:pt x="42" y="66"/>
                    </a:lnTo>
                    <a:lnTo>
                      <a:pt x="42" y="78"/>
                    </a:lnTo>
                    <a:lnTo>
                      <a:pt x="42" y="72"/>
                    </a:lnTo>
                    <a:lnTo>
                      <a:pt x="42" y="36"/>
                    </a:lnTo>
                    <a:lnTo>
                      <a:pt x="42" y="66"/>
                    </a:lnTo>
                    <a:lnTo>
                      <a:pt x="42" y="84"/>
                    </a:lnTo>
                    <a:lnTo>
                      <a:pt x="42" y="102"/>
                    </a:lnTo>
                    <a:lnTo>
                      <a:pt x="42" y="48"/>
                    </a:lnTo>
                    <a:lnTo>
                      <a:pt x="42" y="78"/>
                    </a:lnTo>
                    <a:lnTo>
                      <a:pt x="42" y="72"/>
                    </a:lnTo>
                    <a:lnTo>
                      <a:pt x="42" y="66"/>
                    </a:lnTo>
                    <a:lnTo>
                      <a:pt x="42" y="102"/>
                    </a:lnTo>
                    <a:lnTo>
                      <a:pt x="42" y="54"/>
                    </a:lnTo>
                    <a:lnTo>
                      <a:pt x="42" y="102"/>
                    </a:lnTo>
                    <a:lnTo>
                      <a:pt x="42" y="72"/>
                    </a:lnTo>
                    <a:lnTo>
                      <a:pt x="42" y="78"/>
                    </a:lnTo>
                    <a:lnTo>
                      <a:pt x="42" y="84"/>
                    </a:lnTo>
                    <a:lnTo>
                      <a:pt x="42" y="78"/>
                    </a:lnTo>
                    <a:lnTo>
                      <a:pt x="42" y="126"/>
                    </a:lnTo>
                    <a:lnTo>
                      <a:pt x="42" y="78"/>
                    </a:lnTo>
                    <a:lnTo>
                      <a:pt x="42" y="60"/>
                    </a:lnTo>
                    <a:lnTo>
                      <a:pt x="42" y="78"/>
                    </a:lnTo>
                    <a:lnTo>
                      <a:pt x="42" y="66"/>
                    </a:lnTo>
                    <a:lnTo>
                      <a:pt x="42" y="78"/>
                    </a:lnTo>
                    <a:lnTo>
                      <a:pt x="42" y="60"/>
                    </a:lnTo>
                    <a:lnTo>
                      <a:pt x="42" y="66"/>
                    </a:lnTo>
                    <a:lnTo>
                      <a:pt x="42" y="48"/>
                    </a:lnTo>
                    <a:lnTo>
                      <a:pt x="42" y="90"/>
                    </a:lnTo>
                    <a:lnTo>
                      <a:pt x="42" y="54"/>
                    </a:lnTo>
                    <a:lnTo>
                      <a:pt x="42" y="78"/>
                    </a:lnTo>
                    <a:lnTo>
                      <a:pt x="42" y="60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2" y="96"/>
                    </a:lnTo>
                    <a:lnTo>
                      <a:pt x="42" y="78"/>
                    </a:lnTo>
                    <a:lnTo>
                      <a:pt x="42" y="78"/>
                    </a:lnTo>
                    <a:lnTo>
                      <a:pt x="42" y="42"/>
                    </a:lnTo>
                    <a:lnTo>
                      <a:pt x="42" y="90"/>
                    </a:lnTo>
                    <a:lnTo>
                      <a:pt x="42" y="60"/>
                    </a:lnTo>
                    <a:lnTo>
                      <a:pt x="42" y="96"/>
                    </a:lnTo>
                    <a:lnTo>
                      <a:pt x="42" y="42"/>
                    </a:lnTo>
                    <a:lnTo>
                      <a:pt x="42" y="66"/>
                    </a:lnTo>
                    <a:lnTo>
                      <a:pt x="42" y="108"/>
                    </a:lnTo>
                    <a:lnTo>
                      <a:pt x="42" y="114"/>
                    </a:lnTo>
                    <a:lnTo>
                      <a:pt x="42" y="54"/>
                    </a:lnTo>
                    <a:lnTo>
                      <a:pt x="42" y="72"/>
                    </a:lnTo>
                    <a:lnTo>
                      <a:pt x="42" y="84"/>
                    </a:lnTo>
                    <a:lnTo>
                      <a:pt x="42" y="102"/>
                    </a:lnTo>
                    <a:lnTo>
                      <a:pt x="42" y="90"/>
                    </a:lnTo>
                    <a:lnTo>
                      <a:pt x="42" y="42"/>
                    </a:lnTo>
                    <a:lnTo>
                      <a:pt x="42" y="78"/>
                    </a:lnTo>
                    <a:lnTo>
                      <a:pt x="42" y="90"/>
                    </a:lnTo>
                    <a:lnTo>
                      <a:pt x="42" y="84"/>
                    </a:lnTo>
                    <a:lnTo>
                      <a:pt x="42" y="60"/>
                    </a:lnTo>
                    <a:lnTo>
                      <a:pt x="42" y="90"/>
                    </a:lnTo>
                    <a:lnTo>
                      <a:pt x="42" y="90"/>
                    </a:lnTo>
                    <a:lnTo>
                      <a:pt x="42" y="36"/>
                    </a:lnTo>
                    <a:lnTo>
                      <a:pt x="42" y="90"/>
                    </a:lnTo>
                    <a:lnTo>
                      <a:pt x="42" y="90"/>
                    </a:lnTo>
                    <a:lnTo>
                      <a:pt x="42" y="54"/>
                    </a:lnTo>
                    <a:lnTo>
                      <a:pt x="42" y="96"/>
                    </a:lnTo>
                    <a:lnTo>
                      <a:pt x="42" y="66"/>
                    </a:lnTo>
                    <a:lnTo>
                      <a:pt x="42" y="102"/>
                    </a:lnTo>
                    <a:lnTo>
                      <a:pt x="42" y="114"/>
                    </a:lnTo>
                    <a:lnTo>
                      <a:pt x="42" y="60"/>
                    </a:lnTo>
                    <a:lnTo>
                      <a:pt x="48" y="66"/>
                    </a:lnTo>
                    <a:lnTo>
                      <a:pt x="48" y="66"/>
                    </a:lnTo>
                    <a:lnTo>
                      <a:pt x="48" y="78"/>
                    </a:lnTo>
                    <a:lnTo>
                      <a:pt x="48" y="72"/>
                    </a:lnTo>
                    <a:lnTo>
                      <a:pt x="48" y="120"/>
                    </a:lnTo>
                    <a:lnTo>
                      <a:pt x="48" y="54"/>
                    </a:lnTo>
                    <a:lnTo>
                      <a:pt x="48" y="66"/>
                    </a:lnTo>
                    <a:lnTo>
                      <a:pt x="48" y="60"/>
                    </a:lnTo>
                    <a:lnTo>
                      <a:pt x="48" y="42"/>
                    </a:lnTo>
                    <a:lnTo>
                      <a:pt x="48" y="36"/>
                    </a:lnTo>
                    <a:lnTo>
                      <a:pt x="48" y="66"/>
                    </a:lnTo>
                    <a:lnTo>
                      <a:pt x="48" y="60"/>
                    </a:lnTo>
                    <a:lnTo>
                      <a:pt x="48" y="78"/>
                    </a:lnTo>
                    <a:lnTo>
                      <a:pt x="48" y="90"/>
                    </a:lnTo>
                    <a:lnTo>
                      <a:pt x="48" y="72"/>
                    </a:lnTo>
                    <a:lnTo>
                      <a:pt x="48" y="78"/>
                    </a:lnTo>
                    <a:lnTo>
                      <a:pt x="48" y="72"/>
                    </a:lnTo>
                    <a:lnTo>
                      <a:pt x="48" y="66"/>
                    </a:lnTo>
                    <a:lnTo>
                      <a:pt x="48" y="96"/>
                    </a:lnTo>
                    <a:lnTo>
                      <a:pt x="48" y="84"/>
                    </a:lnTo>
                    <a:lnTo>
                      <a:pt x="48" y="96"/>
                    </a:lnTo>
                    <a:lnTo>
                      <a:pt x="48" y="102"/>
                    </a:lnTo>
                    <a:lnTo>
                      <a:pt x="48" y="60"/>
                    </a:lnTo>
                    <a:lnTo>
                      <a:pt x="48" y="96"/>
                    </a:lnTo>
                    <a:lnTo>
                      <a:pt x="48" y="60"/>
                    </a:lnTo>
                    <a:lnTo>
                      <a:pt x="48" y="60"/>
                    </a:lnTo>
                    <a:lnTo>
                      <a:pt x="48" y="78"/>
                    </a:lnTo>
                    <a:lnTo>
                      <a:pt x="48" y="66"/>
                    </a:lnTo>
                    <a:lnTo>
                      <a:pt x="48" y="84"/>
                    </a:lnTo>
                    <a:lnTo>
                      <a:pt x="48" y="72"/>
                    </a:lnTo>
                    <a:lnTo>
                      <a:pt x="48" y="60"/>
                    </a:lnTo>
                    <a:lnTo>
                      <a:pt x="48" y="90"/>
                    </a:lnTo>
                    <a:lnTo>
                      <a:pt x="48" y="108"/>
                    </a:lnTo>
                    <a:lnTo>
                      <a:pt x="48" y="90"/>
                    </a:lnTo>
                    <a:lnTo>
                      <a:pt x="48" y="72"/>
                    </a:lnTo>
                    <a:lnTo>
                      <a:pt x="48" y="90"/>
                    </a:lnTo>
                    <a:lnTo>
                      <a:pt x="48" y="84"/>
                    </a:lnTo>
                    <a:lnTo>
                      <a:pt x="48" y="60"/>
                    </a:lnTo>
                    <a:lnTo>
                      <a:pt x="48" y="120"/>
                    </a:lnTo>
                    <a:lnTo>
                      <a:pt x="48" y="84"/>
                    </a:lnTo>
                    <a:lnTo>
                      <a:pt x="48" y="66"/>
                    </a:lnTo>
                    <a:lnTo>
                      <a:pt x="48" y="78"/>
                    </a:lnTo>
                    <a:lnTo>
                      <a:pt x="48" y="72"/>
                    </a:lnTo>
                    <a:lnTo>
                      <a:pt x="48" y="78"/>
                    </a:lnTo>
                    <a:lnTo>
                      <a:pt x="48" y="102"/>
                    </a:lnTo>
                    <a:lnTo>
                      <a:pt x="48" y="54"/>
                    </a:lnTo>
                    <a:lnTo>
                      <a:pt x="48" y="66"/>
                    </a:lnTo>
                    <a:lnTo>
                      <a:pt x="48" y="102"/>
                    </a:lnTo>
                    <a:lnTo>
                      <a:pt x="48" y="66"/>
                    </a:lnTo>
                    <a:lnTo>
                      <a:pt x="48" y="114"/>
                    </a:lnTo>
                    <a:lnTo>
                      <a:pt x="48" y="90"/>
                    </a:lnTo>
                    <a:lnTo>
                      <a:pt x="48" y="90"/>
                    </a:lnTo>
                    <a:lnTo>
                      <a:pt x="48" y="72"/>
                    </a:lnTo>
                    <a:lnTo>
                      <a:pt x="48" y="78"/>
                    </a:lnTo>
                    <a:lnTo>
                      <a:pt x="48" y="66"/>
                    </a:lnTo>
                    <a:lnTo>
                      <a:pt x="48" y="84"/>
                    </a:lnTo>
                    <a:lnTo>
                      <a:pt x="48" y="60"/>
                    </a:lnTo>
                    <a:lnTo>
                      <a:pt x="48" y="24"/>
                    </a:lnTo>
                    <a:lnTo>
                      <a:pt x="48" y="60"/>
                    </a:lnTo>
                    <a:lnTo>
                      <a:pt x="48" y="66"/>
                    </a:lnTo>
                    <a:lnTo>
                      <a:pt x="48" y="60"/>
                    </a:lnTo>
                    <a:lnTo>
                      <a:pt x="48" y="78"/>
                    </a:lnTo>
                    <a:lnTo>
                      <a:pt x="48" y="78"/>
                    </a:lnTo>
                    <a:lnTo>
                      <a:pt x="48" y="126"/>
                    </a:lnTo>
                    <a:lnTo>
                      <a:pt x="48" y="72"/>
                    </a:lnTo>
                    <a:lnTo>
                      <a:pt x="48" y="78"/>
                    </a:lnTo>
                    <a:lnTo>
                      <a:pt x="48" y="48"/>
                    </a:lnTo>
                    <a:lnTo>
                      <a:pt x="48" y="96"/>
                    </a:lnTo>
                    <a:lnTo>
                      <a:pt x="48" y="78"/>
                    </a:lnTo>
                    <a:lnTo>
                      <a:pt x="48" y="108"/>
                    </a:lnTo>
                    <a:lnTo>
                      <a:pt x="48" y="66"/>
                    </a:lnTo>
                    <a:lnTo>
                      <a:pt x="48" y="24"/>
                    </a:lnTo>
                    <a:lnTo>
                      <a:pt x="48" y="96"/>
                    </a:lnTo>
                    <a:lnTo>
                      <a:pt x="48" y="72"/>
                    </a:lnTo>
                    <a:lnTo>
                      <a:pt x="48" y="30"/>
                    </a:lnTo>
                    <a:lnTo>
                      <a:pt x="48" y="54"/>
                    </a:lnTo>
                    <a:lnTo>
                      <a:pt x="48" y="66"/>
                    </a:lnTo>
                    <a:lnTo>
                      <a:pt x="48" y="72"/>
                    </a:lnTo>
                    <a:lnTo>
                      <a:pt x="48" y="90"/>
                    </a:lnTo>
                    <a:lnTo>
                      <a:pt x="48" y="102"/>
                    </a:lnTo>
                    <a:lnTo>
                      <a:pt x="48" y="78"/>
                    </a:lnTo>
                    <a:lnTo>
                      <a:pt x="48" y="66"/>
                    </a:lnTo>
                    <a:lnTo>
                      <a:pt x="48" y="72"/>
                    </a:lnTo>
                    <a:lnTo>
                      <a:pt x="48" y="72"/>
                    </a:lnTo>
                    <a:lnTo>
                      <a:pt x="48" y="60"/>
                    </a:lnTo>
                    <a:lnTo>
                      <a:pt x="48" y="72"/>
                    </a:lnTo>
                    <a:lnTo>
                      <a:pt x="48" y="36"/>
                    </a:lnTo>
                    <a:lnTo>
                      <a:pt x="48" y="42"/>
                    </a:lnTo>
                    <a:lnTo>
                      <a:pt x="48" y="78"/>
                    </a:lnTo>
                    <a:lnTo>
                      <a:pt x="48" y="114"/>
                    </a:lnTo>
                    <a:lnTo>
                      <a:pt x="48" y="60"/>
                    </a:lnTo>
                    <a:lnTo>
                      <a:pt x="48" y="54"/>
                    </a:lnTo>
                    <a:lnTo>
                      <a:pt x="48" y="78"/>
                    </a:lnTo>
                    <a:lnTo>
                      <a:pt x="48" y="78"/>
                    </a:lnTo>
                    <a:lnTo>
                      <a:pt x="48" y="66"/>
                    </a:lnTo>
                    <a:lnTo>
                      <a:pt x="48" y="72"/>
                    </a:lnTo>
                    <a:lnTo>
                      <a:pt x="48" y="78"/>
                    </a:lnTo>
                    <a:lnTo>
                      <a:pt x="48" y="90"/>
                    </a:lnTo>
                    <a:lnTo>
                      <a:pt x="48" y="66"/>
                    </a:lnTo>
                    <a:lnTo>
                      <a:pt x="48" y="72"/>
                    </a:lnTo>
                    <a:lnTo>
                      <a:pt x="48" y="90"/>
                    </a:lnTo>
                    <a:lnTo>
                      <a:pt x="48" y="114"/>
                    </a:lnTo>
                    <a:lnTo>
                      <a:pt x="48" y="120"/>
                    </a:lnTo>
                    <a:lnTo>
                      <a:pt x="54" y="102"/>
                    </a:lnTo>
                    <a:lnTo>
                      <a:pt x="54" y="72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54" y="72"/>
                    </a:lnTo>
                    <a:lnTo>
                      <a:pt x="54" y="78"/>
                    </a:lnTo>
                    <a:lnTo>
                      <a:pt x="54" y="78"/>
                    </a:lnTo>
                    <a:lnTo>
                      <a:pt x="54" y="90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54" y="84"/>
                    </a:lnTo>
                    <a:lnTo>
                      <a:pt x="54" y="78"/>
                    </a:lnTo>
                    <a:lnTo>
                      <a:pt x="54" y="102"/>
                    </a:lnTo>
                    <a:lnTo>
                      <a:pt x="54" y="84"/>
                    </a:lnTo>
                    <a:lnTo>
                      <a:pt x="54" y="108"/>
                    </a:lnTo>
                    <a:lnTo>
                      <a:pt x="54" y="60"/>
                    </a:lnTo>
                    <a:lnTo>
                      <a:pt x="54" y="84"/>
                    </a:lnTo>
                    <a:lnTo>
                      <a:pt x="54" y="72"/>
                    </a:lnTo>
                    <a:lnTo>
                      <a:pt x="54" y="84"/>
                    </a:lnTo>
                    <a:lnTo>
                      <a:pt x="54" y="96"/>
                    </a:lnTo>
                    <a:lnTo>
                      <a:pt x="54" y="48"/>
                    </a:lnTo>
                    <a:lnTo>
                      <a:pt x="54" y="90"/>
                    </a:lnTo>
                    <a:lnTo>
                      <a:pt x="54" y="24"/>
                    </a:lnTo>
                    <a:lnTo>
                      <a:pt x="54" y="84"/>
                    </a:lnTo>
                    <a:lnTo>
                      <a:pt x="54" y="78"/>
                    </a:lnTo>
                    <a:lnTo>
                      <a:pt x="54" y="54"/>
                    </a:lnTo>
                    <a:lnTo>
                      <a:pt x="54" y="36"/>
                    </a:lnTo>
                    <a:lnTo>
                      <a:pt x="54" y="72"/>
                    </a:lnTo>
                    <a:lnTo>
                      <a:pt x="54" y="72"/>
                    </a:lnTo>
                    <a:lnTo>
                      <a:pt x="54" y="84"/>
                    </a:lnTo>
                    <a:lnTo>
                      <a:pt x="54" y="60"/>
                    </a:lnTo>
                    <a:lnTo>
                      <a:pt x="54" y="66"/>
                    </a:lnTo>
                    <a:lnTo>
                      <a:pt x="54" y="72"/>
                    </a:lnTo>
                    <a:lnTo>
                      <a:pt x="54" y="78"/>
                    </a:lnTo>
                    <a:lnTo>
                      <a:pt x="54" y="30"/>
                    </a:lnTo>
                    <a:lnTo>
                      <a:pt x="54" y="66"/>
                    </a:lnTo>
                    <a:lnTo>
                      <a:pt x="54" y="48"/>
                    </a:lnTo>
                    <a:lnTo>
                      <a:pt x="54" y="66"/>
                    </a:lnTo>
                    <a:lnTo>
                      <a:pt x="54" y="102"/>
                    </a:lnTo>
                    <a:lnTo>
                      <a:pt x="54" y="66"/>
                    </a:lnTo>
                    <a:lnTo>
                      <a:pt x="54" y="84"/>
                    </a:lnTo>
                    <a:lnTo>
                      <a:pt x="54" y="66"/>
                    </a:lnTo>
                    <a:lnTo>
                      <a:pt x="54" y="72"/>
                    </a:lnTo>
                    <a:lnTo>
                      <a:pt x="54" y="102"/>
                    </a:lnTo>
                    <a:lnTo>
                      <a:pt x="54" y="54"/>
                    </a:lnTo>
                    <a:lnTo>
                      <a:pt x="54" y="96"/>
                    </a:lnTo>
                    <a:lnTo>
                      <a:pt x="54" y="42"/>
                    </a:lnTo>
                    <a:lnTo>
                      <a:pt x="54" y="66"/>
                    </a:lnTo>
                    <a:lnTo>
                      <a:pt x="54" y="18"/>
                    </a:lnTo>
                    <a:lnTo>
                      <a:pt x="54" y="102"/>
                    </a:lnTo>
                    <a:lnTo>
                      <a:pt x="54" y="54"/>
                    </a:lnTo>
                    <a:lnTo>
                      <a:pt x="54" y="54"/>
                    </a:lnTo>
                    <a:lnTo>
                      <a:pt x="54" y="72"/>
                    </a:lnTo>
                    <a:lnTo>
                      <a:pt x="54" y="66"/>
                    </a:lnTo>
                    <a:lnTo>
                      <a:pt x="54" y="96"/>
                    </a:lnTo>
                    <a:lnTo>
                      <a:pt x="54" y="84"/>
                    </a:lnTo>
                    <a:lnTo>
                      <a:pt x="54" y="72"/>
                    </a:lnTo>
                    <a:lnTo>
                      <a:pt x="54" y="84"/>
                    </a:lnTo>
                    <a:lnTo>
                      <a:pt x="54" y="72"/>
                    </a:lnTo>
                    <a:lnTo>
                      <a:pt x="54" y="78"/>
                    </a:lnTo>
                    <a:lnTo>
                      <a:pt x="54" y="72"/>
                    </a:lnTo>
                    <a:lnTo>
                      <a:pt x="54" y="42"/>
                    </a:lnTo>
                    <a:lnTo>
                      <a:pt x="54" y="54"/>
                    </a:lnTo>
                    <a:lnTo>
                      <a:pt x="54" y="72"/>
                    </a:lnTo>
                    <a:lnTo>
                      <a:pt x="54" y="72"/>
                    </a:lnTo>
                    <a:lnTo>
                      <a:pt x="54" y="102"/>
                    </a:lnTo>
                    <a:lnTo>
                      <a:pt x="54" y="30"/>
                    </a:lnTo>
                    <a:lnTo>
                      <a:pt x="54" y="78"/>
                    </a:lnTo>
                    <a:lnTo>
                      <a:pt x="54" y="66"/>
                    </a:lnTo>
                    <a:lnTo>
                      <a:pt x="54" y="114"/>
                    </a:lnTo>
                    <a:lnTo>
                      <a:pt x="54" y="72"/>
                    </a:lnTo>
                    <a:lnTo>
                      <a:pt x="54" y="42"/>
                    </a:lnTo>
                    <a:lnTo>
                      <a:pt x="54" y="90"/>
                    </a:lnTo>
                    <a:lnTo>
                      <a:pt x="54" y="72"/>
                    </a:lnTo>
                    <a:lnTo>
                      <a:pt x="54" y="42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54" y="78"/>
                    </a:lnTo>
                    <a:lnTo>
                      <a:pt x="54" y="42"/>
                    </a:lnTo>
                    <a:lnTo>
                      <a:pt x="54" y="66"/>
                    </a:lnTo>
                    <a:lnTo>
                      <a:pt x="54" y="78"/>
                    </a:lnTo>
                    <a:lnTo>
                      <a:pt x="54" y="108"/>
                    </a:lnTo>
                    <a:lnTo>
                      <a:pt x="54" y="66"/>
                    </a:lnTo>
                    <a:lnTo>
                      <a:pt x="54" y="120"/>
                    </a:lnTo>
                    <a:lnTo>
                      <a:pt x="54" y="102"/>
                    </a:lnTo>
                    <a:lnTo>
                      <a:pt x="54" y="54"/>
                    </a:lnTo>
                    <a:lnTo>
                      <a:pt x="54" y="72"/>
                    </a:lnTo>
                    <a:lnTo>
                      <a:pt x="54" y="102"/>
                    </a:lnTo>
                    <a:lnTo>
                      <a:pt x="54" y="66"/>
                    </a:lnTo>
                    <a:lnTo>
                      <a:pt x="54" y="96"/>
                    </a:lnTo>
                    <a:lnTo>
                      <a:pt x="54" y="102"/>
                    </a:lnTo>
                    <a:lnTo>
                      <a:pt x="54" y="60"/>
                    </a:lnTo>
                    <a:lnTo>
                      <a:pt x="54" y="84"/>
                    </a:lnTo>
                    <a:lnTo>
                      <a:pt x="54" y="120"/>
                    </a:lnTo>
                    <a:lnTo>
                      <a:pt x="54" y="96"/>
                    </a:lnTo>
                    <a:lnTo>
                      <a:pt x="54" y="102"/>
                    </a:lnTo>
                    <a:lnTo>
                      <a:pt x="54" y="60"/>
                    </a:lnTo>
                    <a:lnTo>
                      <a:pt x="54" y="90"/>
                    </a:lnTo>
                    <a:lnTo>
                      <a:pt x="54" y="108"/>
                    </a:lnTo>
                    <a:lnTo>
                      <a:pt x="54" y="48"/>
                    </a:lnTo>
                    <a:lnTo>
                      <a:pt x="54" y="66"/>
                    </a:lnTo>
                    <a:lnTo>
                      <a:pt x="54" y="84"/>
                    </a:lnTo>
                    <a:lnTo>
                      <a:pt x="60" y="72"/>
                    </a:lnTo>
                    <a:lnTo>
                      <a:pt x="60" y="102"/>
                    </a:lnTo>
                    <a:lnTo>
                      <a:pt x="60" y="54"/>
                    </a:lnTo>
                    <a:lnTo>
                      <a:pt x="60" y="66"/>
                    </a:lnTo>
                    <a:lnTo>
                      <a:pt x="60" y="72"/>
                    </a:lnTo>
                    <a:lnTo>
                      <a:pt x="60" y="96"/>
                    </a:lnTo>
                    <a:lnTo>
                      <a:pt x="60" y="60"/>
                    </a:lnTo>
                    <a:lnTo>
                      <a:pt x="60" y="66"/>
                    </a:lnTo>
                    <a:lnTo>
                      <a:pt x="60" y="84"/>
                    </a:lnTo>
                    <a:lnTo>
                      <a:pt x="60" y="96"/>
                    </a:lnTo>
                    <a:lnTo>
                      <a:pt x="60" y="78"/>
                    </a:lnTo>
                    <a:lnTo>
                      <a:pt x="60" y="102"/>
                    </a:lnTo>
                    <a:lnTo>
                      <a:pt x="60" y="108"/>
                    </a:lnTo>
                    <a:lnTo>
                      <a:pt x="60" y="42"/>
                    </a:lnTo>
                    <a:lnTo>
                      <a:pt x="60" y="84"/>
                    </a:lnTo>
                    <a:lnTo>
                      <a:pt x="60" y="54"/>
                    </a:lnTo>
                    <a:lnTo>
                      <a:pt x="60" y="66"/>
                    </a:lnTo>
                    <a:lnTo>
                      <a:pt x="60" y="90"/>
                    </a:lnTo>
                    <a:lnTo>
                      <a:pt x="60" y="102"/>
                    </a:lnTo>
                    <a:lnTo>
                      <a:pt x="60" y="72"/>
                    </a:lnTo>
                    <a:lnTo>
                      <a:pt x="60" y="96"/>
                    </a:lnTo>
                    <a:lnTo>
                      <a:pt x="60" y="102"/>
                    </a:lnTo>
                    <a:lnTo>
                      <a:pt x="60" y="72"/>
                    </a:lnTo>
                    <a:lnTo>
                      <a:pt x="60" y="90"/>
                    </a:lnTo>
                    <a:lnTo>
                      <a:pt x="60" y="60"/>
                    </a:lnTo>
                    <a:lnTo>
                      <a:pt x="60" y="72"/>
                    </a:lnTo>
                    <a:lnTo>
                      <a:pt x="60" y="78"/>
                    </a:lnTo>
                    <a:lnTo>
                      <a:pt x="60" y="48"/>
                    </a:lnTo>
                    <a:lnTo>
                      <a:pt x="60" y="84"/>
                    </a:lnTo>
                    <a:lnTo>
                      <a:pt x="60" y="66"/>
                    </a:lnTo>
                    <a:lnTo>
                      <a:pt x="60" y="90"/>
                    </a:lnTo>
                    <a:lnTo>
                      <a:pt x="60" y="78"/>
                    </a:lnTo>
                    <a:lnTo>
                      <a:pt x="60" y="84"/>
                    </a:lnTo>
                    <a:lnTo>
                      <a:pt x="60" y="66"/>
                    </a:lnTo>
                    <a:lnTo>
                      <a:pt x="60" y="72"/>
                    </a:lnTo>
                    <a:lnTo>
                      <a:pt x="60" y="78"/>
                    </a:lnTo>
                    <a:lnTo>
                      <a:pt x="60" y="90"/>
                    </a:lnTo>
                    <a:lnTo>
                      <a:pt x="60" y="84"/>
                    </a:lnTo>
                    <a:lnTo>
                      <a:pt x="60" y="90"/>
                    </a:lnTo>
                    <a:lnTo>
                      <a:pt x="60" y="78"/>
                    </a:lnTo>
                    <a:lnTo>
                      <a:pt x="60" y="90"/>
                    </a:lnTo>
                    <a:lnTo>
                      <a:pt x="60" y="78"/>
                    </a:lnTo>
                    <a:lnTo>
                      <a:pt x="60" y="90"/>
                    </a:lnTo>
                    <a:lnTo>
                      <a:pt x="60" y="72"/>
                    </a:lnTo>
                    <a:lnTo>
                      <a:pt x="60" y="66"/>
                    </a:lnTo>
                    <a:lnTo>
                      <a:pt x="60" y="96"/>
                    </a:lnTo>
                    <a:lnTo>
                      <a:pt x="60" y="90"/>
                    </a:lnTo>
                    <a:lnTo>
                      <a:pt x="60" y="84"/>
                    </a:lnTo>
                    <a:lnTo>
                      <a:pt x="60" y="90"/>
                    </a:lnTo>
                    <a:lnTo>
                      <a:pt x="60" y="96"/>
                    </a:lnTo>
                    <a:lnTo>
                      <a:pt x="60" y="60"/>
                    </a:lnTo>
                    <a:lnTo>
                      <a:pt x="60" y="60"/>
                    </a:lnTo>
                    <a:lnTo>
                      <a:pt x="60" y="132"/>
                    </a:lnTo>
                    <a:lnTo>
                      <a:pt x="60" y="54"/>
                    </a:lnTo>
                    <a:lnTo>
                      <a:pt x="60" y="66"/>
                    </a:lnTo>
                    <a:lnTo>
                      <a:pt x="60" y="78"/>
                    </a:lnTo>
                    <a:lnTo>
                      <a:pt x="60" y="66"/>
                    </a:lnTo>
                    <a:lnTo>
                      <a:pt x="60" y="84"/>
                    </a:lnTo>
                    <a:lnTo>
                      <a:pt x="60" y="90"/>
                    </a:lnTo>
                    <a:lnTo>
                      <a:pt x="60" y="102"/>
                    </a:lnTo>
                    <a:lnTo>
                      <a:pt x="60" y="48"/>
                    </a:lnTo>
                    <a:lnTo>
                      <a:pt x="60" y="78"/>
                    </a:lnTo>
                    <a:lnTo>
                      <a:pt x="60" y="60"/>
                    </a:lnTo>
                    <a:lnTo>
                      <a:pt x="60" y="72"/>
                    </a:lnTo>
                    <a:lnTo>
                      <a:pt x="60" y="60"/>
                    </a:lnTo>
                    <a:lnTo>
                      <a:pt x="60" y="66"/>
                    </a:lnTo>
                    <a:lnTo>
                      <a:pt x="60" y="90"/>
                    </a:lnTo>
                    <a:lnTo>
                      <a:pt x="60" y="66"/>
                    </a:lnTo>
                    <a:lnTo>
                      <a:pt x="60" y="84"/>
                    </a:lnTo>
                    <a:lnTo>
                      <a:pt x="60" y="90"/>
                    </a:lnTo>
                    <a:lnTo>
                      <a:pt x="60" y="72"/>
                    </a:lnTo>
                    <a:lnTo>
                      <a:pt x="60" y="7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69"/>
              <p:cNvSpPr>
                <a:spLocks/>
              </p:cNvSpPr>
              <p:nvPr/>
            </p:nvSpPr>
            <p:spPr bwMode="auto">
              <a:xfrm>
                <a:off x="6642100" y="7983538"/>
                <a:ext cx="95250" cy="180975"/>
              </a:xfrm>
              <a:custGeom>
                <a:avLst/>
                <a:gdLst>
                  <a:gd name="T0" fmla="*/ 0 w 60"/>
                  <a:gd name="T1" fmla="*/ 66 h 114"/>
                  <a:gd name="T2" fmla="*/ 6 w 60"/>
                  <a:gd name="T3" fmla="*/ 66 h 114"/>
                  <a:gd name="T4" fmla="*/ 6 w 60"/>
                  <a:gd name="T5" fmla="*/ 60 h 114"/>
                  <a:gd name="T6" fmla="*/ 6 w 60"/>
                  <a:gd name="T7" fmla="*/ 66 h 114"/>
                  <a:gd name="T8" fmla="*/ 6 w 60"/>
                  <a:gd name="T9" fmla="*/ 48 h 114"/>
                  <a:gd name="T10" fmla="*/ 6 w 60"/>
                  <a:gd name="T11" fmla="*/ 42 h 114"/>
                  <a:gd name="T12" fmla="*/ 6 w 60"/>
                  <a:gd name="T13" fmla="*/ 30 h 114"/>
                  <a:gd name="T14" fmla="*/ 6 w 60"/>
                  <a:gd name="T15" fmla="*/ 30 h 114"/>
                  <a:gd name="T16" fmla="*/ 12 w 60"/>
                  <a:gd name="T17" fmla="*/ 42 h 114"/>
                  <a:gd name="T18" fmla="*/ 12 w 60"/>
                  <a:gd name="T19" fmla="*/ 30 h 114"/>
                  <a:gd name="T20" fmla="*/ 12 w 60"/>
                  <a:gd name="T21" fmla="*/ 24 h 114"/>
                  <a:gd name="T22" fmla="*/ 12 w 60"/>
                  <a:gd name="T23" fmla="*/ 72 h 114"/>
                  <a:gd name="T24" fmla="*/ 12 w 60"/>
                  <a:gd name="T25" fmla="*/ 24 h 114"/>
                  <a:gd name="T26" fmla="*/ 12 w 60"/>
                  <a:gd name="T27" fmla="*/ 48 h 114"/>
                  <a:gd name="T28" fmla="*/ 18 w 60"/>
                  <a:gd name="T29" fmla="*/ 48 h 114"/>
                  <a:gd name="T30" fmla="*/ 18 w 60"/>
                  <a:gd name="T31" fmla="*/ 54 h 114"/>
                  <a:gd name="T32" fmla="*/ 18 w 60"/>
                  <a:gd name="T33" fmla="*/ 42 h 114"/>
                  <a:gd name="T34" fmla="*/ 18 w 60"/>
                  <a:gd name="T35" fmla="*/ 48 h 114"/>
                  <a:gd name="T36" fmla="*/ 18 w 60"/>
                  <a:gd name="T37" fmla="*/ 18 h 114"/>
                  <a:gd name="T38" fmla="*/ 18 w 60"/>
                  <a:gd name="T39" fmla="*/ 54 h 114"/>
                  <a:gd name="T40" fmla="*/ 18 w 60"/>
                  <a:gd name="T41" fmla="*/ 36 h 114"/>
                  <a:gd name="T42" fmla="*/ 24 w 60"/>
                  <a:gd name="T43" fmla="*/ 42 h 114"/>
                  <a:gd name="T44" fmla="*/ 24 w 60"/>
                  <a:gd name="T45" fmla="*/ 6 h 114"/>
                  <a:gd name="T46" fmla="*/ 24 w 60"/>
                  <a:gd name="T47" fmla="*/ 60 h 114"/>
                  <a:gd name="T48" fmla="*/ 24 w 60"/>
                  <a:gd name="T49" fmla="*/ 54 h 114"/>
                  <a:gd name="T50" fmla="*/ 24 w 60"/>
                  <a:gd name="T51" fmla="*/ 48 h 114"/>
                  <a:gd name="T52" fmla="*/ 24 w 60"/>
                  <a:gd name="T53" fmla="*/ 66 h 114"/>
                  <a:gd name="T54" fmla="*/ 30 w 60"/>
                  <a:gd name="T55" fmla="*/ 36 h 114"/>
                  <a:gd name="T56" fmla="*/ 30 w 60"/>
                  <a:gd name="T57" fmla="*/ 24 h 114"/>
                  <a:gd name="T58" fmla="*/ 30 w 60"/>
                  <a:gd name="T59" fmla="*/ 48 h 114"/>
                  <a:gd name="T60" fmla="*/ 30 w 60"/>
                  <a:gd name="T61" fmla="*/ 42 h 114"/>
                  <a:gd name="T62" fmla="*/ 30 w 60"/>
                  <a:gd name="T63" fmla="*/ 48 h 114"/>
                  <a:gd name="T64" fmla="*/ 30 w 60"/>
                  <a:gd name="T65" fmla="*/ 54 h 114"/>
                  <a:gd name="T66" fmla="*/ 36 w 60"/>
                  <a:gd name="T67" fmla="*/ 78 h 114"/>
                  <a:gd name="T68" fmla="*/ 36 w 60"/>
                  <a:gd name="T69" fmla="*/ 24 h 114"/>
                  <a:gd name="T70" fmla="*/ 36 w 60"/>
                  <a:gd name="T71" fmla="*/ 42 h 114"/>
                  <a:gd name="T72" fmla="*/ 36 w 60"/>
                  <a:gd name="T73" fmla="*/ 48 h 114"/>
                  <a:gd name="T74" fmla="*/ 36 w 60"/>
                  <a:gd name="T75" fmla="*/ 48 h 114"/>
                  <a:gd name="T76" fmla="*/ 36 w 60"/>
                  <a:gd name="T77" fmla="*/ 66 h 114"/>
                  <a:gd name="T78" fmla="*/ 36 w 60"/>
                  <a:gd name="T79" fmla="*/ 78 h 114"/>
                  <a:gd name="T80" fmla="*/ 42 w 60"/>
                  <a:gd name="T81" fmla="*/ 66 h 114"/>
                  <a:gd name="T82" fmla="*/ 42 w 60"/>
                  <a:gd name="T83" fmla="*/ 30 h 114"/>
                  <a:gd name="T84" fmla="*/ 42 w 60"/>
                  <a:gd name="T85" fmla="*/ 66 h 114"/>
                  <a:gd name="T86" fmla="*/ 42 w 60"/>
                  <a:gd name="T87" fmla="*/ 78 h 114"/>
                  <a:gd name="T88" fmla="*/ 42 w 60"/>
                  <a:gd name="T89" fmla="*/ 78 h 114"/>
                  <a:gd name="T90" fmla="*/ 42 w 60"/>
                  <a:gd name="T91" fmla="*/ 36 h 114"/>
                  <a:gd name="T92" fmla="*/ 48 w 60"/>
                  <a:gd name="T93" fmla="*/ 36 h 114"/>
                  <a:gd name="T94" fmla="*/ 48 w 60"/>
                  <a:gd name="T95" fmla="*/ 48 h 114"/>
                  <a:gd name="T96" fmla="*/ 48 w 60"/>
                  <a:gd name="T97" fmla="*/ 48 h 114"/>
                  <a:gd name="T98" fmla="*/ 48 w 60"/>
                  <a:gd name="T99" fmla="*/ 66 h 114"/>
                  <a:gd name="T100" fmla="*/ 48 w 60"/>
                  <a:gd name="T101" fmla="*/ 84 h 114"/>
                  <a:gd name="T102" fmla="*/ 48 w 60"/>
                  <a:gd name="T103" fmla="*/ 60 h 114"/>
                  <a:gd name="T104" fmla="*/ 48 w 60"/>
                  <a:gd name="T105" fmla="*/ 42 h 114"/>
                  <a:gd name="T106" fmla="*/ 54 w 60"/>
                  <a:gd name="T107" fmla="*/ 24 h 114"/>
                  <a:gd name="T108" fmla="*/ 54 w 60"/>
                  <a:gd name="T109" fmla="*/ 36 h 114"/>
                  <a:gd name="T110" fmla="*/ 54 w 60"/>
                  <a:gd name="T111" fmla="*/ 60 h 114"/>
                  <a:gd name="T112" fmla="*/ 54 w 60"/>
                  <a:gd name="T113" fmla="*/ 18 h 114"/>
                  <a:gd name="T114" fmla="*/ 54 w 60"/>
                  <a:gd name="T115" fmla="*/ 36 h 114"/>
                  <a:gd name="T116" fmla="*/ 54 w 60"/>
                  <a:gd name="T117" fmla="*/ 42 h 114"/>
                  <a:gd name="T118" fmla="*/ 60 w 60"/>
                  <a:gd name="T119" fmla="*/ 66 h 114"/>
                  <a:gd name="T120" fmla="*/ 60 w 60"/>
                  <a:gd name="T121" fmla="*/ 78 h 114"/>
                  <a:gd name="T122" fmla="*/ 60 w 60"/>
                  <a:gd name="T123" fmla="*/ 5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0" h="114">
                    <a:moveTo>
                      <a:pt x="0" y="54"/>
                    </a:moveTo>
                    <a:lnTo>
                      <a:pt x="0" y="54"/>
                    </a:lnTo>
                    <a:lnTo>
                      <a:pt x="0" y="84"/>
                    </a:lnTo>
                    <a:lnTo>
                      <a:pt x="0" y="78"/>
                    </a:lnTo>
                    <a:lnTo>
                      <a:pt x="0" y="72"/>
                    </a:lnTo>
                    <a:lnTo>
                      <a:pt x="0" y="54"/>
                    </a:lnTo>
                    <a:lnTo>
                      <a:pt x="0" y="48"/>
                    </a:lnTo>
                    <a:lnTo>
                      <a:pt x="0" y="30"/>
                    </a:lnTo>
                    <a:lnTo>
                      <a:pt x="0" y="12"/>
                    </a:lnTo>
                    <a:lnTo>
                      <a:pt x="0" y="48"/>
                    </a:lnTo>
                    <a:lnTo>
                      <a:pt x="0" y="78"/>
                    </a:lnTo>
                    <a:lnTo>
                      <a:pt x="0" y="72"/>
                    </a:lnTo>
                    <a:lnTo>
                      <a:pt x="0" y="48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0" y="72"/>
                    </a:lnTo>
                    <a:lnTo>
                      <a:pt x="0" y="72"/>
                    </a:lnTo>
                    <a:lnTo>
                      <a:pt x="0" y="48"/>
                    </a:lnTo>
                    <a:lnTo>
                      <a:pt x="0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0" y="42"/>
                    </a:lnTo>
                    <a:lnTo>
                      <a:pt x="0" y="60"/>
                    </a:lnTo>
                    <a:lnTo>
                      <a:pt x="0" y="42"/>
                    </a:lnTo>
                    <a:lnTo>
                      <a:pt x="0" y="84"/>
                    </a:lnTo>
                    <a:lnTo>
                      <a:pt x="0" y="24"/>
                    </a:lnTo>
                    <a:lnTo>
                      <a:pt x="0" y="60"/>
                    </a:lnTo>
                    <a:lnTo>
                      <a:pt x="0" y="66"/>
                    </a:lnTo>
                    <a:lnTo>
                      <a:pt x="0" y="72"/>
                    </a:lnTo>
                    <a:lnTo>
                      <a:pt x="6" y="66"/>
                    </a:lnTo>
                    <a:lnTo>
                      <a:pt x="6" y="60"/>
                    </a:lnTo>
                    <a:lnTo>
                      <a:pt x="6" y="18"/>
                    </a:lnTo>
                    <a:lnTo>
                      <a:pt x="6" y="66"/>
                    </a:lnTo>
                    <a:lnTo>
                      <a:pt x="6" y="72"/>
                    </a:lnTo>
                    <a:lnTo>
                      <a:pt x="6" y="42"/>
                    </a:lnTo>
                    <a:lnTo>
                      <a:pt x="6" y="48"/>
                    </a:lnTo>
                    <a:lnTo>
                      <a:pt x="6" y="60"/>
                    </a:lnTo>
                    <a:lnTo>
                      <a:pt x="6" y="84"/>
                    </a:lnTo>
                    <a:lnTo>
                      <a:pt x="6" y="72"/>
                    </a:lnTo>
                    <a:lnTo>
                      <a:pt x="6" y="54"/>
                    </a:lnTo>
                    <a:lnTo>
                      <a:pt x="6" y="48"/>
                    </a:lnTo>
                    <a:lnTo>
                      <a:pt x="6" y="30"/>
                    </a:lnTo>
                    <a:lnTo>
                      <a:pt x="6" y="48"/>
                    </a:lnTo>
                    <a:lnTo>
                      <a:pt x="6" y="78"/>
                    </a:lnTo>
                    <a:lnTo>
                      <a:pt x="6" y="48"/>
                    </a:lnTo>
                    <a:lnTo>
                      <a:pt x="6" y="60"/>
                    </a:lnTo>
                    <a:lnTo>
                      <a:pt x="6" y="54"/>
                    </a:lnTo>
                    <a:lnTo>
                      <a:pt x="6" y="0"/>
                    </a:lnTo>
                    <a:lnTo>
                      <a:pt x="6" y="72"/>
                    </a:lnTo>
                    <a:lnTo>
                      <a:pt x="6" y="12"/>
                    </a:lnTo>
                    <a:lnTo>
                      <a:pt x="6" y="48"/>
                    </a:lnTo>
                    <a:lnTo>
                      <a:pt x="6" y="48"/>
                    </a:lnTo>
                    <a:lnTo>
                      <a:pt x="6" y="72"/>
                    </a:lnTo>
                    <a:lnTo>
                      <a:pt x="6" y="60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6" y="72"/>
                    </a:lnTo>
                    <a:lnTo>
                      <a:pt x="6" y="66"/>
                    </a:lnTo>
                    <a:lnTo>
                      <a:pt x="6" y="48"/>
                    </a:lnTo>
                    <a:lnTo>
                      <a:pt x="6" y="72"/>
                    </a:lnTo>
                    <a:lnTo>
                      <a:pt x="6" y="66"/>
                    </a:lnTo>
                    <a:lnTo>
                      <a:pt x="6" y="66"/>
                    </a:lnTo>
                    <a:lnTo>
                      <a:pt x="6" y="54"/>
                    </a:lnTo>
                    <a:lnTo>
                      <a:pt x="6" y="42"/>
                    </a:lnTo>
                    <a:lnTo>
                      <a:pt x="6" y="54"/>
                    </a:lnTo>
                    <a:lnTo>
                      <a:pt x="6" y="48"/>
                    </a:lnTo>
                    <a:lnTo>
                      <a:pt x="6" y="54"/>
                    </a:lnTo>
                    <a:lnTo>
                      <a:pt x="6" y="48"/>
                    </a:lnTo>
                    <a:lnTo>
                      <a:pt x="6" y="72"/>
                    </a:lnTo>
                    <a:lnTo>
                      <a:pt x="6" y="42"/>
                    </a:lnTo>
                    <a:lnTo>
                      <a:pt x="6" y="48"/>
                    </a:lnTo>
                    <a:lnTo>
                      <a:pt x="6" y="42"/>
                    </a:lnTo>
                    <a:lnTo>
                      <a:pt x="6" y="78"/>
                    </a:lnTo>
                    <a:lnTo>
                      <a:pt x="6" y="48"/>
                    </a:lnTo>
                    <a:lnTo>
                      <a:pt x="6" y="48"/>
                    </a:lnTo>
                    <a:lnTo>
                      <a:pt x="6" y="36"/>
                    </a:lnTo>
                    <a:lnTo>
                      <a:pt x="6" y="42"/>
                    </a:lnTo>
                    <a:lnTo>
                      <a:pt x="6" y="48"/>
                    </a:lnTo>
                    <a:lnTo>
                      <a:pt x="6" y="36"/>
                    </a:lnTo>
                    <a:lnTo>
                      <a:pt x="6" y="48"/>
                    </a:lnTo>
                    <a:lnTo>
                      <a:pt x="6" y="42"/>
                    </a:lnTo>
                    <a:lnTo>
                      <a:pt x="6" y="30"/>
                    </a:lnTo>
                    <a:lnTo>
                      <a:pt x="6" y="48"/>
                    </a:lnTo>
                    <a:lnTo>
                      <a:pt x="6" y="36"/>
                    </a:lnTo>
                    <a:lnTo>
                      <a:pt x="6" y="36"/>
                    </a:lnTo>
                    <a:lnTo>
                      <a:pt x="6" y="66"/>
                    </a:lnTo>
                    <a:lnTo>
                      <a:pt x="6" y="36"/>
                    </a:lnTo>
                    <a:lnTo>
                      <a:pt x="6" y="78"/>
                    </a:lnTo>
                    <a:lnTo>
                      <a:pt x="6" y="54"/>
                    </a:lnTo>
                    <a:lnTo>
                      <a:pt x="6" y="42"/>
                    </a:lnTo>
                    <a:lnTo>
                      <a:pt x="6" y="96"/>
                    </a:lnTo>
                    <a:lnTo>
                      <a:pt x="6" y="90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6" y="54"/>
                    </a:lnTo>
                    <a:lnTo>
                      <a:pt x="6" y="54"/>
                    </a:lnTo>
                    <a:lnTo>
                      <a:pt x="6" y="54"/>
                    </a:lnTo>
                    <a:lnTo>
                      <a:pt x="6" y="36"/>
                    </a:lnTo>
                    <a:lnTo>
                      <a:pt x="6" y="66"/>
                    </a:lnTo>
                    <a:lnTo>
                      <a:pt x="6" y="42"/>
                    </a:lnTo>
                    <a:lnTo>
                      <a:pt x="6" y="60"/>
                    </a:lnTo>
                    <a:lnTo>
                      <a:pt x="6" y="48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6" y="12"/>
                    </a:lnTo>
                    <a:lnTo>
                      <a:pt x="6" y="72"/>
                    </a:lnTo>
                    <a:lnTo>
                      <a:pt x="6" y="24"/>
                    </a:lnTo>
                    <a:lnTo>
                      <a:pt x="6" y="48"/>
                    </a:lnTo>
                    <a:lnTo>
                      <a:pt x="6" y="48"/>
                    </a:lnTo>
                    <a:lnTo>
                      <a:pt x="6" y="30"/>
                    </a:lnTo>
                    <a:lnTo>
                      <a:pt x="6" y="48"/>
                    </a:lnTo>
                    <a:lnTo>
                      <a:pt x="6" y="42"/>
                    </a:lnTo>
                    <a:lnTo>
                      <a:pt x="6" y="66"/>
                    </a:lnTo>
                    <a:lnTo>
                      <a:pt x="6" y="54"/>
                    </a:lnTo>
                    <a:lnTo>
                      <a:pt x="6" y="24"/>
                    </a:lnTo>
                    <a:lnTo>
                      <a:pt x="6" y="24"/>
                    </a:lnTo>
                    <a:lnTo>
                      <a:pt x="6" y="42"/>
                    </a:lnTo>
                    <a:lnTo>
                      <a:pt x="6" y="66"/>
                    </a:lnTo>
                    <a:lnTo>
                      <a:pt x="6" y="30"/>
                    </a:lnTo>
                    <a:lnTo>
                      <a:pt x="6" y="72"/>
                    </a:lnTo>
                    <a:lnTo>
                      <a:pt x="6" y="66"/>
                    </a:lnTo>
                    <a:lnTo>
                      <a:pt x="6" y="42"/>
                    </a:lnTo>
                    <a:lnTo>
                      <a:pt x="6" y="60"/>
                    </a:lnTo>
                    <a:lnTo>
                      <a:pt x="6" y="60"/>
                    </a:lnTo>
                    <a:lnTo>
                      <a:pt x="6" y="30"/>
                    </a:lnTo>
                    <a:lnTo>
                      <a:pt x="6" y="30"/>
                    </a:lnTo>
                    <a:lnTo>
                      <a:pt x="6" y="60"/>
                    </a:lnTo>
                    <a:lnTo>
                      <a:pt x="6" y="66"/>
                    </a:lnTo>
                    <a:lnTo>
                      <a:pt x="6" y="60"/>
                    </a:lnTo>
                    <a:lnTo>
                      <a:pt x="6" y="78"/>
                    </a:lnTo>
                    <a:lnTo>
                      <a:pt x="6" y="12"/>
                    </a:lnTo>
                    <a:lnTo>
                      <a:pt x="12" y="60"/>
                    </a:lnTo>
                    <a:lnTo>
                      <a:pt x="12" y="72"/>
                    </a:lnTo>
                    <a:lnTo>
                      <a:pt x="12" y="54"/>
                    </a:lnTo>
                    <a:lnTo>
                      <a:pt x="12" y="36"/>
                    </a:lnTo>
                    <a:lnTo>
                      <a:pt x="12" y="42"/>
                    </a:lnTo>
                    <a:lnTo>
                      <a:pt x="12" y="48"/>
                    </a:lnTo>
                    <a:lnTo>
                      <a:pt x="12" y="24"/>
                    </a:lnTo>
                    <a:lnTo>
                      <a:pt x="12" y="36"/>
                    </a:lnTo>
                    <a:lnTo>
                      <a:pt x="12" y="48"/>
                    </a:lnTo>
                    <a:lnTo>
                      <a:pt x="12" y="6"/>
                    </a:lnTo>
                    <a:lnTo>
                      <a:pt x="12" y="42"/>
                    </a:lnTo>
                    <a:lnTo>
                      <a:pt x="12" y="60"/>
                    </a:lnTo>
                    <a:lnTo>
                      <a:pt x="12" y="24"/>
                    </a:lnTo>
                    <a:lnTo>
                      <a:pt x="12" y="54"/>
                    </a:lnTo>
                    <a:lnTo>
                      <a:pt x="12" y="78"/>
                    </a:lnTo>
                    <a:lnTo>
                      <a:pt x="12" y="60"/>
                    </a:lnTo>
                    <a:lnTo>
                      <a:pt x="12" y="24"/>
                    </a:lnTo>
                    <a:lnTo>
                      <a:pt x="12" y="66"/>
                    </a:lnTo>
                    <a:lnTo>
                      <a:pt x="12" y="42"/>
                    </a:lnTo>
                    <a:lnTo>
                      <a:pt x="12" y="48"/>
                    </a:lnTo>
                    <a:lnTo>
                      <a:pt x="12" y="66"/>
                    </a:lnTo>
                    <a:lnTo>
                      <a:pt x="12" y="60"/>
                    </a:lnTo>
                    <a:lnTo>
                      <a:pt x="12" y="42"/>
                    </a:lnTo>
                    <a:lnTo>
                      <a:pt x="12" y="48"/>
                    </a:lnTo>
                    <a:lnTo>
                      <a:pt x="12" y="60"/>
                    </a:lnTo>
                    <a:lnTo>
                      <a:pt x="12" y="54"/>
                    </a:lnTo>
                    <a:lnTo>
                      <a:pt x="12" y="30"/>
                    </a:lnTo>
                    <a:lnTo>
                      <a:pt x="12" y="24"/>
                    </a:lnTo>
                    <a:lnTo>
                      <a:pt x="12" y="72"/>
                    </a:lnTo>
                    <a:lnTo>
                      <a:pt x="12" y="72"/>
                    </a:lnTo>
                    <a:lnTo>
                      <a:pt x="12" y="42"/>
                    </a:lnTo>
                    <a:lnTo>
                      <a:pt x="12" y="42"/>
                    </a:lnTo>
                    <a:lnTo>
                      <a:pt x="12" y="30"/>
                    </a:lnTo>
                    <a:lnTo>
                      <a:pt x="12" y="60"/>
                    </a:lnTo>
                    <a:lnTo>
                      <a:pt x="12" y="84"/>
                    </a:lnTo>
                    <a:lnTo>
                      <a:pt x="12" y="48"/>
                    </a:lnTo>
                    <a:lnTo>
                      <a:pt x="12" y="66"/>
                    </a:lnTo>
                    <a:lnTo>
                      <a:pt x="12" y="54"/>
                    </a:lnTo>
                    <a:lnTo>
                      <a:pt x="12" y="18"/>
                    </a:lnTo>
                    <a:lnTo>
                      <a:pt x="12" y="66"/>
                    </a:lnTo>
                    <a:lnTo>
                      <a:pt x="12" y="36"/>
                    </a:lnTo>
                    <a:lnTo>
                      <a:pt x="12" y="72"/>
                    </a:lnTo>
                    <a:lnTo>
                      <a:pt x="12" y="24"/>
                    </a:lnTo>
                    <a:lnTo>
                      <a:pt x="12" y="18"/>
                    </a:lnTo>
                    <a:lnTo>
                      <a:pt x="12" y="30"/>
                    </a:lnTo>
                    <a:lnTo>
                      <a:pt x="12" y="36"/>
                    </a:lnTo>
                    <a:lnTo>
                      <a:pt x="12" y="42"/>
                    </a:lnTo>
                    <a:lnTo>
                      <a:pt x="12" y="18"/>
                    </a:lnTo>
                    <a:lnTo>
                      <a:pt x="12" y="66"/>
                    </a:lnTo>
                    <a:lnTo>
                      <a:pt x="12" y="54"/>
                    </a:lnTo>
                    <a:lnTo>
                      <a:pt x="12" y="36"/>
                    </a:lnTo>
                    <a:lnTo>
                      <a:pt x="12" y="72"/>
                    </a:lnTo>
                    <a:lnTo>
                      <a:pt x="12" y="66"/>
                    </a:lnTo>
                    <a:lnTo>
                      <a:pt x="12" y="48"/>
                    </a:lnTo>
                    <a:lnTo>
                      <a:pt x="12" y="30"/>
                    </a:lnTo>
                    <a:lnTo>
                      <a:pt x="12" y="84"/>
                    </a:lnTo>
                    <a:lnTo>
                      <a:pt x="12" y="36"/>
                    </a:lnTo>
                    <a:lnTo>
                      <a:pt x="12" y="60"/>
                    </a:lnTo>
                    <a:lnTo>
                      <a:pt x="12" y="72"/>
                    </a:lnTo>
                    <a:lnTo>
                      <a:pt x="12" y="18"/>
                    </a:lnTo>
                    <a:lnTo>
                      <a:pt x="12" y="42"/>
                    </a:lnTo>
                    <a:lnTo>
                      <a:pt x="12" y="24"/>
                    </a:lnTo>
                    <a:lnTo>
                      <a:pt x="12" y="84"/>
                    </a:lnTo>
                    <a:lnTo>
                      <a:pt x="12" y="72"/>
                    </a:lnTo>
                    <a:lnTo>
                      <a:pt x="12" y="24"/>
                    </a:lnTo>
                    <a:lnTo>
                      <a:pt x="12" y="48"/>
                    </a:lnTo>
                    <a:lnTo>
                      <a:pt x="12" y="48"/>
                    </a:lnTo>
                    <a:lnTo>
                      <a:pt x="12" y="42"/>
                    </a:lnTo>
                    <a:lnTo>
                      <a:pt x="12" y="78"/>
                    </a:lnTo>
                    <a:lnTo>
                      <a:pt x="12" y="42"/>
                    </a:lnTo>
                    <a:lnTo>
                      <a:pt x="12" y="90"/>
                    </a:lnTo>
                    <a:lnTo>
                      <a:pt x="12" y="18"/>
                    </a:lnTo>
                    <a:lnTo>
                      <a:pt x="12" y="54"/>
                    </a:lnTo>
                    <a:lnTo>
                      <a:pt x="12" y="5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2" y="60"/>
                    </a:lnTo>
                    <a:lnTo>
                      <a:pt x="12" y="72"/>
                    </a:lnTo>
                    <a:lnTo>
                      <a:pt x="12" y="4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12"/>
                    </a:lnTo>
                    <a:lnTo>
                      <a:pt x="12" y="78"/>
                    </a:lnTo>
                    <a:lnTo>
                      <a:pt x="12" y="30"/>
                    </a:lnTo>
                    <a:lnTo>
                      <a:pt x="12" y="36"/>
                    </a:lnTo>
                    <a:lnTo>
                      <a:pt x="12" y="84"/>
                    </a:lnTo>
                    <a:lnTo>
                      <a:pt x="12" y="48"/>
                    </a:lnTo>
                    <a:lnTo>
                      <a:pt x="12" y="78"/>
                    </a:lnTo>
                    <a:lnTo>
                      <a:pt x="12" y="66"/>
                    </a:lnTo>
                    <a:lnTo>
                      <a:pt x="12" y="36"/>
                    </a:lnTo>
                    <a:lnTo>
                      <a:pt x="12" y="48"/>
                    </a:lnTo>
                    <a:lnTo>
                      <a:pt x="12" y="42"/>
                    </a:lnTo>
                    <a:lnTo>
                      <a:pt x="12" y="48"/>
                    </a:lnTo>
                    <a:lnTo>
                      <a:pt x="12" y="36"/>
                    </a:lnTo>
                    <a:lnTo>
                      <a:pt x="12" y="42"/>
                    </a:lnTo>
                    <a:lnTo>
                      <a:pt x="12" y="90"/>
                    </a:lnTo>
                    <a:lnTo>
                      <a:pt x="12" y="102"/>
                    </a:lnTo>
                    <a:lnTo>
                      <a:pt x="12" y="78"/>
                    </a:lnTo>
                    <a:lnTo>
                      <a:pt x="12" y="66"/>
                    </a:lnTo>
                    <a:lnTo>
                      <a:pt x="12" y="54"/>
                    </a:lnTo>
                    <a:lnTo>
                      <a:pt x="12" y="66"/>
                    </a:lnTo>
                    <a:lnTo>
                      <a:pt x="12" y="48"/>
                    </a:lnTo>
                    <a:lnTo>
                      <a:pt x="12" y="36"/>
                    </a:lnTo>
                    <a:lnTo>
                      <a:pt x="18" y="42"/>
                    </a:lnTo>
                    <a:lnTo>
                      <a:pt x="18" y="84"/>
                    </a:lnTo>
                    <a:lnTo>
                      <a:pt x="18" y="60"/>
                    </a:lnTo>
                    <a:lnTo>
                      <a:pt x="18" y="48"/>
                    </a:lnTo>
                    <a:lnTo>
                      <a:pt x="18" y="54"/>
                    </a:lnTo>
                    <a:lnTo>
                      <a:pt x="18" y="66"/>
                    </a:lnTo>
                    <a:lnTo>
                      <a:pt x="18" y="24"/>
                    </a:lnTo>
                    <a:lnTo>
                      <a:pt x="18" y="30"/>
                    </a:lnTo>
                    <a:lnTo>
                      <a:pt x="18" y="60"/>
                    </a:lnTo>
                    <a:lnTo>
                      <a:pt x="18" y="48"/>
                    </a:lnTo>
                    <a:lnTo>
                      <a:pt x="18" y="54"/>
                    </a:lnTo>
                    <a:lnTo>
                      <a:pt x="18" y="66"/>
                    </a:lnTo>
                    <a:lnTo>
                      <a:pt x="18" y="96"/>
                    </a:lnTo>
                    <a:lnTo>
                      <a:pt x="18" y="54"/>
                    </a:lnTo>
                    <a:lnTo>
                      <a:pt x="18" y="48"/>
                    </a:lnTo>
                    <a:lnTo>
                      <a:pt x="18" y="36"/>
                    </a:lnTo>
                    <a:lnTo>
                      <a:pt x="18" y="48"/>
                    </a:lnTo>
                    <a:lnTo>
                      <a:pt x="18" y="54"/>
                    </a:lnTo>
                    <a:lnTo>
                      <a:pt x="18" y="90"/>
                    </a:lnTo>
                    <a:lnTo>
                      <a:pt x="18" y="54"/>
                    </a:lnTo>
                    <a:lnTo>
                      <a:pt x="18" y="54"/>
                    </a:lnTo>
                    <a:lnTo>
                      <a:pt x="18" y="102"/>
                    </a:lnTo>
                    <a:lnTo>
                      <a:pt x="18" y="60"/>
                    </a:lnTo>
                    <a:lnTo>
                      <a:pt x="18" y="60"/>
                    </a:lnTo>
                    <a:lnTo>
                      <a:pt x="18" y="60"/>
                    </a:lnTo>
                    <a:lnTo>
                      <a:pt x="18" y="54"/>
                    </a:lnTo>
                    <a:lnTo>
                      <a:pt x="18" y="36"/>
                    </a:lnTo>
                    <a:lnTo>
                      <a:pt x="18" y="54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18" y="72"/>
                    </a:lnTo>
                    <a:lnTo>
                      <a:pt x="18" y="54"/>
                    </a:lnTo>
                    <a:lnTo>
                      <a:pt x="18" y="48"/>
                    </a:lnTo>
                    <a:lnTo>
                      <a:pt x="18" y="66"/>
                    </a:lnTo>
                    <a:lnTo>
                      <a:pt x="18" y="66"/>
                    </a:lnTo>
                    <a:lnTo>
                      <a:pt x="18" y="42"/>
                    </a:lnTo>
                    <a:lnTo>
                      <a:pt x="18" y="54"/>
                    </a:lnTo>
                    <a:lnTo>
                      <a:pt x="18" y="18"/>
                    </a:lnTo>
                    <a:lnTo>
                      <a:pt x="18" y="78"/>
                    </a:lnTo>
                    <a:lnTo>
                      <a:pt x="18" y="42"/>
                    </a:lnTo>
                    <a:lnTo>
                      <a:pt x="18" y="24"/>
                    </a:lnTo>
                    <a:lnTo>
                      <a:pt x="18" y="66"/>
                    </a:lnTo>
                    <a:lnTo>
                      <a:pt x="18" y="0"/>
                    </a:lnTo>
                    <a:lnTo>
                      <a:pt x="18" y="42"/>
                    </a:lnTo>
                    <a:lnTo>
                      <a:pt x="18" y="78"/>
                    </a:lnTo>
                    <a:lnTo>
                      <a:pt x="18" y="60"/>
                    </a:lnTo>
                    <a:lnTo>
                      <a:pt x="18" y="66"/>
                    </a:lnTo>
                    <a:lnTo>
                      <a:pt x="18" y="30"/>
                    </a:lnTo>
                    <a:lnTo>
                      <a:pt x="18" y="42"/>
                    </a:lnTo>
                    <a:lnTo>
                      <a:pt x="18" y="54"/>
                    </a:lnTo>
                    <a:lnTo>
                      <a:pt x="18" y="42"/>
                    </a:lnTo>
                    <a:lnTo>
                      <a:pt x="18" y="48"/>
                    </a:lnTo>
                    <a:lnTo>
                      <a:pt x="18" y="84"/>
                    </a:lnTo>
                    <a:lnTo>
                      <a:pt x="18" y="66"/>
                    </a:lnTo>
                    <a:lnTo>
                      <a:pt x="18" y="48"/>
                    </a:lnTo>
                    <a:lnTo>
                      <a:pt x="18" y="36"/>
                    </a:lnTo>
                    <a:lnTo>
                      <a:pt x="18" y="42"/>
                    </a:lnTo>
                    <a:lnTo>
                      <a:pt x="18" y="30"/>
                    </a:lnTo>
                    <a:lnTo>
                      <a:pt x="18" y="0"/>
                    </a:lnTo>
                    <a:lnTo>
                      <a:pt x="18" y="90"/>
                    </a:lnTo>
                    <a:lnTo>
                      <a:pt x="18" y="48"/>
                    </a:lnTo>
                    <a:lnTo>
                      <a:pt x="18" y="48"/>
                    </a:lnTo>
                    <a:lnTo>
                      <a:pt x="18" y="36"/>
                    </a:lnTo>
                    <a:lnTo>
                      <a:pt x="18" y="24"/>
                    </a:lnTo>
                    <a:lnTo>
                      <a:pt x="18" y="6"/>
                    </a:lnTo>
                    <a:lnTo>
                      <a:pt x="18" y="42"/>
                    </a:lnTo>
                    <a:lnTo>
                      <a:pt x="18" y="48"/>
                    </a:lnTo>
                    <a:lnTo>
                      <a:pt x="18" y="18"/>
                    </a:lnTo>
                    <a:lnTo>
                      <a:pt x="18" y="42"/>
                    </a:lnTo>
                    <a:lnTo>
                      <a:pt x="18" y="54"/>
                    </a:lnTo>
                    <a:lnTo>
                      <a:pt x="18" y="72"/>
                    </a:lnTo>
                    <a:lnTo>
                      <a:pt x="18" y="78"/>
                    </a:lnTo>
                    <a:lnTo>
                      <a:pt x="18" y="72"/>
                    </a:lnTo>
                    <a:lnTo>
                      <a:pt x="18" y="66"/>
                    </a:lnTo>
                    <a:lnTo>
                      <a:pt x="18" y="36"/>
                    </a:lnTo>
                    <a:lnTo>
                      <a:pt x="18" y="54"/>
                    </a:lnTo>
                    <a:lnTo>
                      <a:pt x="18" y="54"/>
                    </a:lnTo>
                    <a:lnTo>
                      <a:pt x="18" y="36"/>
                    </a:lnTo>
                    <a:lnTo>
                      <a:pt x="18" y="54"/>
                    </a:lnTo>
                    <a:lnTo>
                      <a:pt x="18" y="54"/>
                    </a:lnTo>
                    <a:lnTo>
                      <a:pt x="18" y="60"/>
                    </a:lnTo>
                    <a:lnTo>
                      <a:pt x="18" y="96"/>
                    </a:lnTo>
                    <a:lnTo>
                      <a:pt x="18" y="48"/>
                    </a:lnTo>
                    <a:lnTo>
                      <a:pt x="18" y="54"/>
                    </a:lnTo>
                    <a:lnTo>
                      <a:pt x="18" y="42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18" y="66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18" y="30"/>
                    </a:lnTo>
                    <a:lnTo>
                      <a:pt x="18" y="66"/>
                    </a:lnTo>
                    <a:lnTo>
                      <a:pt x="18" y="48"/>
                    </a:lnTo>
                    <a:lnTo>
                      <a:pt x="18" y="48"/>
                    </a:lnTo>
                    <a:lnTo>
                      <a:pt x="18" y="60"/>
                    </a:lnTo>
                    <a:lnTo>
                      <a:pt x="18" y="12"/>
                    </a:lnTo>
                    <a:lnTo>
                      <a:pt x="18" y="30"/>
                    </a:lnTo>
                    <a:lnTo>
                      <a:pt x="18" y="84"/>
                    </a:lnTo>
                    <a:lnTo>
                      <a:pt x="18" y="60"/>
                    </a:lnTo>
                    <a:lnTo>
                      <a:pt x="18" y="36"/>
                    </a:lnTo>
                    <a:lnTo>
                      <a:pt x="18" y="18"/>
                    </a:lnTo>
                    <a:lnTo>
                      <a:pt x="18" y="12"/>
                    </a:lnTo>
                    <a:lnTo>
                      <a:pt x="24" y="30"/>
                    </a:lnTo>
                    <a:lnTo>
                      <a:pt x="24" y="66"/>
                    </a:lnTo>
                    <a:lnTo>
                      <a:pt x="24" y="66"/>
                    </a:lnTo>
                    <a:lnTo>
                      <a:pt x="24" y="84"/>
                    </a:lnTo>
                    <a:lnTo>
                      <a:pt x="24" y="48"/>
                    </a:lnTo>
                    <a:lnTo>
                      <a:pt x="24" y="42"/>
                    </a:lnTo>
                    <a:lnTo>
                      <a:pt x="24" y="60"/>
                    </a:lnTo>
                    <a:lnTo>
                      <a:pt x="24" y="24"/>
                    </a:lnTo>
                    <a:lnTo>
                      <a:pt x="24" y="54"/>
                    </a:lnTo>
                    <a:lnTo>
                      <a:pt x="24" y="72"/>
                    </a:lnTo>
                    <a:lnTo>
                      <a:pt x="24" y="48"/>
                    </a:lnTo>
                    <a:lnTo>
                      <a:pt x="24" y="18"/>
                    </a:lnTo>
                    <a:lnTo>
                      <a:pt x="24" y="42"/>
                    </a:lnTo>
                    <a:lnTo>
                      <a:pt x="24" y="42"/>
                    </a:lnTo>
                    <a:lnTo>
                      <a:pt x="24" y="54"/>
                    </a:lnTo>
                    <a:lnTo>
                      <a:pt x="24" y="42"/>
                    </a:lnTo>
                    <a:lnTo>
                      <a:pt x="24" y="60"/>
                    </a:lnTo>
                    <a:lnTo>
                      <a:pt x="24" y="12"/>
                    </a:lnTo>
                    <a:lnTo>
                      <a:pt x="24" y="42"/>
                    </a:lnTo>
                    <a:lnTo>
                      <a:pt x="24" y="42"/>
                    </a:lnTo>
                    <a:lnTo>
                      <a:pt x="24" y="60"/>
                    </a:lnTo>
                    <a:lnTo>
                      <a:pt x="24" y="54"/>
                    </a:lnTo>
                    <a:lnTo>
                      <a:pt x="24" y="36"/>
                    </a:lnTo>
                    <a:lnTo>
                      <a:pt x="24" y="36"/>
                    </a:lnTo>
                    <a:lnTo>
                      <a:pt x="24" y="6"/>
                    </a:lnTo>
                    <a:lnTo>
                      <a:pt x="24" y="72"/>
                    </a:lnTo>
                    <a:lnTo>
                      <a:pt x="24" y="42"/>
                    </a:lnTo>
                    <a:lnTo>
                      <a:pt x="24" y="24"/>
                    </a:lnTo>
                    <a:lnTo>
                      <a:pt x="24" y="42"/>
                    </a:lnTo>
                    <a:lnTo>
                      <a:pt x="24" y="6"/>
                    </a:lnTo>
                    <a:lnTo>
                      <a:pt x="24" y="60"/>
                    </a:lnTo>
                    <a:lnTo>
                      <a:pt x="24" y="48"/>
                    </a:lnTo>
                    <a:lnTo>
                      <a:pt x="24" y="36"/>
                    </a:lnTo>
                    <a:lnTo>
                      <a:pt x="24" y="84"/>
                    </a:lnTo>
                    <a:lnTo>
                      <a:pt x="24" y="42"/>
                    </a:lnTo>
                    <a:lnTo>
                      <a:pt x="24" y="48"/>
                    </a:lnTo>
                    <a:lnTo>
                      <a:pt x="24" y="54"/>
                    </a:lnTo>
                    <a:lnTo>
                      <a:pt x="24" y="36"/>
                    </a:lnTo>
                    <a:lnTo>
                      <a:pt x="24" y="42"/>
                    </a:lnTo>
                    <a:lnTo>
                      <a:pt x="24" y="78"/>
                    </a:lnTo>
                    <a:lnTo>
                      <a:pt x="24" y="36"/>
                    </a:lnTo>
                    <a:lnTo>
                      <a:pt x="24" y="54"/>
                    </a:lnTo>
                    <a:lnTo>
                      <a:pt x="24" y="78"/>
                    </a:lnTo>
                    <a:lnTo>
                      <a:pt x="24" y="30"/>
                    </a:lnTo>
                    <a:lnTo>
                      <a:pt x="24" y="42"/>
                    </a:lnTo>
                    <a:lnTo>
                      <a:pt x="24" y="60"/>
                    </a:lnTo>
                    <a:lnTo>
                      <a:pt x="24" y="72"/>
                    </a:lnTo>
                    <a:lnTo>
                      <a:pt x="24" y="36"/>
                    </a:lnTo>
                    <a:lnTo>
                      <a:pt x="24" y="42"/>
                    </a:lnTo>
                    <a:lnTo>
                      <a:pt x="24" y="54"/>
                    </a:lnTo>
                    <a:lnTo>
                      <a:pt x="24" y="18"/>
                    </a:lnTo>
                    <a:lnTo>
                      <a:pt x="24" y="66"/>
                    </a:lnTo>
                    <a:lnTo>
                      <a:pt x="24" y="54"/>
                    </a:lnTo>
                    <a:lnTo>
                      <a:pt x="24" y="42"/>
                    </a:lnTo>
                    <a:lnTo>
                      <a:pt x="24" y="54"/>
                    </a:lnTo>
                    <a:lnTo>
                      <a:pt x="24" y="12"/>
                    </a:lnTo>
                    <a:lnTo>
                      <a:pt x="24" y="42"/>
                    </a:lnTo>
                    <a:lnTo>
                      <a:pt x="24" y="42"/>
                    </a:lnTo>
                    <a:lnTo>
                      <a:pt x="24" y="60"/>
                    </a:lnTo>
                    <a:lnTo>
                      <a:pt x="24" y="60"/>
                    </a:lnTo>
                    <a:lnTo>
                      <a:pt x="24" y="36"/>
                    </a:lnTo>
                    <a:lnTo>
                      <a:pt x="24" y="54"/>
                    </a:lnTo>
                    <a:lnTo>
                      <a:pt x="24" y="42"/>
                    </a:lnTo>
                    <a:lnTo>
                      <a:pt x="24" y="84"/>
                    </a:lnTo>
                    <a:lnTo>
                      <a:pt x="24" y="0"/>
                    </a:lnTo>
                    <a:lnTo>
                      <a:pt x="24" y="60"/>
                    </a:lnTo>
                    <a:lnTo>
                      <a:pt x="24" y="24"/>
                    </a:lnTo>
                    <a:lnTo>
                      <a:pt x="24" y="84"/>
                    </a:lnTo>
                    <a:lnTo>
                      <a:pt x="24" y="60"/>
                    </a:lnTo>
                    <a:lnTo>
                      <a:pt x="24" y="48"/>
                    </a:lnTo>
                    <a:lnTo>
                      <a:pt x="24" y="78"/>
                    </a:lnTo>
                    <a:lnTo>
                      <a:pt x="24" y="42"/>
                    </a:lnTo>
                    <a:lnTo>
                      <a:pt x="24" y="48"/>
                    </a:lnTo>
                    <a:lnTo>
                      <a:pt x="24" y="78"/>
                    </a:lnTo>
                    <a:lnTo>
                      <a:pt x="24" y="66"/>
                    </a:lnTo>
                    <a:lnTo>
                      <a:pt x="24" y="30"/>
                    </a:lnTo>
                    <a:lnTo>
                      <a:pt x="24" y="36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24" y="54"/>
                    </a:lnTo>
                    <a:lnTo>
                      <a:pt x="24" y="18"/>
                    </a:lnTo>
                    <a:lnTo>
                      <a:pt x="24" y="42"/>
                    </a:lnTo>
                    <a:lnTo>
                      <a:pt x="24" y="84"/>
                    </a:lnTo>
                    <a:lnTo>
                      <a:pt x="24" y="36"/>
                    </a:lnTo>
                    <a:lnTo>
                      <a:pt x="24" y="36"/>
                    </a:lnTo>
                    <a:lnTo>
                      <a:pt x="24" y="66"/>
                    </a:lnTo>
                    <a:lnTo>
                      <a:pt x="24" y="42"/>
                    </a:lnTo>
                    <a:lnTo>
                      <a:pt x="24" y="72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24" y="36"/>
                    </a:lnTo>
                    <a:lnTo>
                      <a:pt x="24" y="48"/>
                    </a:lnTo>
                    <a:lnTo>
                      <a:pt x="24" y="60"/>
                    </a:lnTo>
                    <a:lnTo>
                      <a:pt x="24" y="66"/>
                    </a:lnTo>
                    <a:lnTo>
                      <a:pt x="24" y="102"/>
                    </a:lnTo>
                    <a:lnTo>
                      <a:pt x="24" y="72"/>
                    </a:lnTo>
                    <a:lnTo>
                      <a:pt x="24" y="0"/>
                    </a:lnTo>
                    <a:lnTo>
                      <a:pt x="24" y="60"/>
                    </a:lnTo>
                    <a:lnTo>
                      <a:pt x="24" y="48"/>
                    </a:lnTo>
                    <a:lnTo>
                      <a:pt x="24" y="24"/>
                    </a:lnTo>
                    <a:lnTo>
                      <a:pt x="24" y="66"/>
                    </a:lnTo>
                    <a:lnTo>
                      <a:pt x="24" y="24"/>
                    </a:lnTo>
                    <a:lnTo>
                      <a:pt x="30" y="30"/>
                    </a:lnTo>
                    <a:lnTo>
                      <a:pt x="30" y="66"/>
                    </a:lnTo>
                    <a:lnTo>
                      <a:pt x="30" y="36"/>
                    </a:lnTo>
                    <a:lnTo>
                      <a:pt x="30" y="42"/>
                    </a:lnTo>
                    <a:lnTo>
                      <a:pt x="30" y="78"/>
                    </a:lnTo>
                    <a:lnTo>
                      <a:pt x="30" y="24"/>
                    </a:lnTo>
                    <a:lnTo>
                      <a:pt x="30" y="48"/>
                    </a:lnTo>
                    <a:lnTo>
                      <a:pt x="30" y="36"/>
                    </a:lnTo>
                    <a:lnTo>
                      <a:pt x="30" y="36"/>
                    </a:lnTo>
                    <a:lnTo>
                      <a:pt x="30" y="84"/>
                    </a:lnTo>
                    <a:lnTo>
                      <a:pt x="30" y="66"/>
                    </a:lnTo>
                    <a:lnTo>
                      <a:pt x="30" y="48"/>
                    </a:lnTo>
                    <a:lnTo>
                      <a:pt x="30" y="30"/>
                    </a:lnTo>
                    <a:lnTo>
                      <a:pt x="30" y="30"/>
                    </a:lnTo>
                    <a:lnTo>
                      <a:pt x="30" y="18"/>
                    </a:lnTo>
                    <a:lnTo>
                      <a:pt x="30" y="54"/>
                    </a:lnTo>
                    <a:lnTo>
                      <a:pt x="30" y="42"/>
                    </a:lnTo>
                    <a:lnTo>
                      <a:pt x="30" y="60"/>
                    </a:lnTo>
                    <a:lnTo>
                      <a:pt x="30" y="36"/>
                    </a:lnTo>
                    <a:lnTo>
                      <a:pt x="30" y="18"/>
                    </a:lnTo>
                    <a:lnTo>
                      <a:pt x="30" y="48"/>
                    </a:lnTo>
                    <a:lnTo>
                      <a:pt x="30" y="84"/>
                    </a:lnTo>
                    <a:lnTo>
                      <a:pt x="30" y="60"/>
                    </a:lnTo>
                    <a:lnTo>
                      <a:pt x="30" y="24"/>
                    </a:lnTo>
                    <a:lnTo>
                      <a:pt x="30" y="30"/>
                    </a:lnTo>
                    <a:lnTo>
                      <a:pt x="30" y="30"/>
                    </a:lnTo>
                    <a:lnTo>
                      <a:pt x="30" y="78"/>
                    </a:lnTo>
                    <a:lnTo>
                      <a:pt x="30" y="78"/>
                    </a:lnTo>
                    <a:lnTo>
                      <a:pt x="30" y="60"/>
                    </a:lnTo>
                    <a:lnTo>
                      <a:pt x="30" y="54"/>
                    </a:lnTo>
                    <a:lnTo>
                      <a:pt x="30" y="54"/>
                    </a:lnTo>
                    <a:lnTo>
                      <a:pt x="30" y="66"/>
                    </a:lnTo>
                    <a:lnTo>
                      <a:pt x="30" y="54"/>
                    </a:lnTo>
                    <a:lnTo>
                      <a:pt x="30" y="36"/>
                    </a:lnTo>
                    <a:lnTo>
                      <a:pt x="30" y="30"/>
                    </a:lnTo>
                    <a:lnTo>
                      <a:pt x="30" y="60"/>
                    </a:lnTo>
                    <a:lnTo>
                      <a:pt x="30" y="66"/>
                    </a:lnTo>
                    <a:lnTo>
                      <a:pt x="30" y="54"/>
                    </a:lnTo>
                    <a:lnTo>
                      <a:pt x="30" y="60"/>
                    </a:lnTo>
                    <a:lnTo>
                      <a:pt x="30" y="48"/>
                    </a:lnTo>
                    <a:lnTo>
                      <a:pt x="30" y="36"/>
                    </a:lnTo>
                    <a:lnTo>
                      <a:pt x="30" y="60"/>
                    </a:lnTo>
                    <a:lnTo>
                      <a:pt x="30" y="72"/>
                    </a:lnTo>
                    <a:lnTo>
                      <a:pt x="30" y="48"/>
                    </a:lnTo>
                    <a:lnTo>
                      <a:pt x="30" y="42"/>
                    </a:lnTo>
                    <a:lnTo>
                      <a:pt x="30" y="30"/>
                    </a:lnTo>
                    <a:lnTo>
                      <a:pt x="30" y="30"/>
                    </a:lnTo>
                    <a:lnTo>
                      <a:pt x="30" y="72"/>
                    </a:lnTo>
                    <a:lnTo>
                      <a:pt x="30" y="66"/>
                    </a:lnTo>
                    <a:lnTo>
                      <a:pt x="30" y="24"/>
                    </a:lnTo>
                    <a:lnTo>
                      <a:pt x="30" y="54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30" y="54"/>
                    </a:lnTo>
                    <a:lnTo>
                      <a:pt x="30" y="36"/>
                    </a:lnTo>
                    <a:lnTo>
                      <a:pt x="30" y="42"/>
                    </a:lnTo>
                    <a:lnTo>
                      <a:pt x="30" y="60"/>
                    </a:lnTo>
                    <a:lnTo>
                      <a:pt x="30" y="42"/>
                    </a:lnTo>
                    <a:lnTo>
                      <a:pt x="30" y="54"/>
                    </a:lnTo>
                    <a:lnTo>
                      <a:pt x="30" y="66"/>
                    </a:lnTo>
                    <a:lnTo>
                      <a:pt x="30" y="54"/>
                    </a:lnTo>
                    <a:lnTo>
                      <a:pt x="30" y="78"/>
                    </a:lnTo>
                    <a:lnTo>
                      <a:pt x="30" y="36"/>
                    </a:lnTo>
                    <a:lnTo>
                      <a:pt x="30" y="48"/>
                    </a:lnTo>
                    <a:lnTo>
                      <a:pt x="30" y="42"/>
                    </a:lnTo>
                    <a:lnTo>
                      <a:pt x="30" y="72"/>
                    </a:lnTo>
                    <a:lnTo>
                      <a:pt x="30" y="66"/>
                    </a:lnTo>
                    <a:lnTo>
                      <a:pt x="30" y="78"/>
                    </a:lnTo>
                    <a:lnTo>
                      <a:pt x="30" y="90"/>
                    </a:lnTo>
                    <a:lnTo>
                      <a:pt x="30" y="66"/>
                    </a:lnTo>
                    <a:lnTo>
                      <a:pt x="30" y="30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30" y="84"/>
                    </a:lnTo>
                    <a:lnTo>
                      <a:pt x="30" y="24"/>
                    </a:lnTo>
                    <a:lnTo>
                      <a:pt x="30" y="24"/>
                    </a:lnTo>
                    <a:lnTo>
                      <a:pt x="30" y="24"/>
                    </a:lnTo>
                    <a:lnTo>
                      <a:pt x="30" y="54"/>
                    </a:lnTo>
                    <a:lnTo>
                      <a:pt x="30" y="66"/>
                    </a:lnTo>
                    <a:lnTo>
                      <a:pt x="30" y="72"/>
                    </a:lnTo>
                    <a:lnTo>
                      <a:pt x="30" y="18"/>
                    </a:lnTo>
                    <a:lnTo>
                      <a:pt x="30" y="48"/>
                    </a:lnTo>
                    <a:lnTo>
                      <a:pt x="30" y="114"/>
                    </a:lnTo>
                    <a:lnTo>
                      <a:pt x="30" y="66"/>
                    </a:lnTo>
                    <a:lnTo>
                      <a:pt x="30" y="54"/>
                    </a:lnTo>
                    <a:lnTo>
                      <a:pt x="30" y="42"/>
                    </a:lnTo>
                    <a:lnTo>
                      <a:pt x="30" y="66"/>
                    </a:lnTo>
                    <a:lnTo>
                      <a:pt x="30" y="54"/>
                    </a:lnTo>
                    <a:lnTo>
                      <a:pt x="30" y="42"/>
                    </a:lnTo>
                    <a:lnTo>
                      <a:pt x="30" y="84"/>
                    </a:lnTo>
                    <a:lnTo>
                      <a:pt x="30" y="36"/>
                    </a:lnTo>
                    <a:lnTo>
                      <a:pt x="30" y="72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18"/>
                    </a:lnTo>
                    <a:lnTo>
                      <a:pt x="30" y="12"/>
                    </a:lnTo>
                    <a:lnTo>
                      <a:pt x="30" y="72"/>
                    </a:lnTo>
                    <a:lnTo>
                      <a:pt x="30" y="54"/>
                    </a:lnTo>
                    <a:lnTo>
                      <a:pt x="30" y="30"/>
                    </a:lnTo>
                    <a:lnTo>
                      <a:pt x="30" y="72"/>
                    </a:lnTo>
                    <a:lnTo>
                      <a:pt x="30" y="54"/>
                    </a:lnTo>
                    <a:lnTo>
                      <a:pt x="30" y="72"/>
                    </a:lnTo>
                    <a:lnTo>
                      <a:pt x="36" y="48"/>
                    </a:lnTo>
                    <a:lnTo>
                      <a:pt x="36" y="78"/>
                    </a:lnTo>
                    <a:lnTo>
                      <a:pt x="36" y="36"/>
                    </a:lnTo>
                    <a:lnTo>
                      <a:pt x="36" y="60"/>
                    </a:lnTo>
                    <a:lnTo>
                      <a:pt x="36" y="60"/>
                    </a:lnTo>
                    <a:lnTo>
                      <a:pt x="36" y="60"/>
                    </a:lnTo>
                    <a:lnTo>
                      <a:pt x="36" y="78"/>
                    </a:lnTo>
                    <a:lnTo>
                      <a:pt x="36" y="90"/>
                    </a:lnTo>
                    <a:lnTo>
                      <a:pt x="36" y="54"/>
                    </a:lnTo>
                    <a:lnTo>
                      <a:pt x="36" y="54"/>
                    </a:lnTo>
                    <a:lnTo>
                      <a:pt x="36" y="78"/>
                    </a:lnTo>
                    <a:lnTo>
                      <a:pt x="36" y="54"/>
                    </a:lnTo>
                    <a:lnTo>
                      <a:pt x="36" y="48"/>
                    </a:lnTo>
                    <a:lnTo>
                      <a:pt x="36" y="54"/>
                    </a:lnTo>
                    <a:lnTo>
                      <a:pt x="36" y="36"/>
                    </a:lnTo>
                    <a:lnTo>
                      <a:pt x="36" y="24"/>
                    </a:lnTo>
                    <a:lnTo>
                      <a:pt x="36" y="78"/>
                    </a:lnTo>
                    <a:lnTo>
                      <a:pt x="36" y="24"/>
                    </a:lnTo>
                    <a:lnTo>
                      <a:pt x="36" y="36"/>
                    </a:lnTo>
                    <a:lnTo>
                      <a:pt x="36" y="24"/>
                    </a:lnTo>
                    <a:lnTo>
                      <a:pt x="36" y="54"/>
                    </a:lnTo>
                    <a:lnTo>
                      <a:pt x="36" y="102"/>
                    </a:lnTo>
                    <a:lnTo>
                      <a:pt x="36" y="48"/>
                    </a:lnTo>
                    <a:lnTo>
                      <a:pt x="36" y="18"/>
                    </a:lnTo>
                    <a:lnTo>
                      <a:pt x="36" y="78"/>
                    </a:lnTo>
                    <a:lnTo>
                      <a:pt x="36" y="72"/>
                    </a:lnTo>
                    <a:lnTo>
                      <a:pt x="36" y="54"/>
                    </a:lnTo>
                    <a:lnTo>
                      <a:pt x="36" y="42"/>
                    </a:lnTo>
                    <a:lnTo>
                      <a:pt x="36" y="72"/>
                    </a:lnTo>
                    <a:lnTo>
                      <a:pt x="36" y="6"/>
                    </a:lnTo>
                    <a:lnTo>
                      <a:pt x="36" y="48"/>
                    </a:lnTo>
                    <a:lnTo>
                      <a:pt x="36" y="60"/>
                    </a:lnTo>
                    <a:lnTo>
                      <a:pt x="36" y="72"/>
                    </a:lnTo>
                    <a:lnTo>
                      <a:pt x="36" y="42"/>
                    </a:lnTo>
                    <a:lnTo>
                      <a:pt x="36" y="54"/>
                    </a:lnTo>
                    <a:lnTo>
                      <a:pt x="36" y="54"/>
                    </a:lnTo>
                    <a:lnTo>
                      <a:pt x="36" y="54"/>
                    </a:lnTo>
                    <a:lnTo>
                      <a:pt x="36" y="24"/>
                    </a:lnTo>
                    <a:lnTo>
                      <a:pt x="36" y="60"/>
                    </a:lnTo>
                    <a:lnTo>
                      <a:pt x="36" y="42"/>
                    </a:lnTo>
                    <a:lnTo>
                      <a:pt x="36" y="54"/>
                    </a:lnTo>
                    <a:lnTo>
                      <a:pt x="36" y="36"/>
                    </a:lnTo>
                    <a:lnTo>
                      <a:pt x="36" y="66"/>
                    </a:lnTo>
                    <a:lnTo>
                      <a:pt x="36" y="60"/>
                    </a:lnTo>
                    <a:lnTo>
                      <a:pt x="36" y="42"/>
                    </a:lnTo>
                    <a:lnTo>
                      <a:pt x="36" y="60"/>
                    </a:lnTo>
                    <a:lnTo>
                      <a:pt x="36" y="54"/>
                    </a:lnTo>
                    <a:lnTo>
                      <a:pt x="36" y="54"/>
                    </a:lnTo>
                    <a:lnTo>
                      <a:pt x="36" y="54"/>
                    </a:lnTo>
                    <a:lnTo>
                      <a:pt x="36" y="48"/>
                    </a:lnTo>
                    <a:lnTo>
                      <a:pt x="36" y="30"/>
                    </a:lnTo>
                    <a:lnTo>
                      <a:pt x="36" y="78"/>
                    </a:lnTo>
                    <a:lnTo>
                      <a:pt x="36" y="18"/>
                    </a:lnTo>
                    <a:lnTo>
                      <a:pt x="36" y="42"/>
                    </a:lnTo>
                    <a:lnTo>
                      <a:pt x="36" y="36"/>
                    </a:lnTo>
                    <a:lnTo>
                      <a:pt x="36" y="54"/>
                    </a:lnTo>
                    <a:lnTo>
                      <a:pt x="36" y="72"/>
                    </a:lnTo>
                    <a:lnTo>
                      <a:pt x="36" y="60"/>
                    </a:lnTo>
                    <a:lnTo>
                      <a:pt x="36" y="48"/>
                    </a:lnTo>
                    <a:lnTo>
                      <a:pt x="36" y="6"/>
                    </a:lnTo>
                    <a:lnTo>
                      <a:pt x="36" y="30"/>
                    </a:lnTo>
                    <a:lnTo>
                      <a:pt x="36" y="30"/>
                    </a:lnTo>
                    <a:lnTo>
                      <a:pt x="36" y="42"/>
                    </a:lnTo>
                    <a:lnTo>
                      <a:pt x="36" y="60"/>
                    </a:lnTo>
                    <a:lnTo>
                      <a:pt x="36" y="72"/>
                    </a:lnTo>
                    <a:lnTo>
                      <a:pt x="36" y="48"/>
                    </a:lnTo>
                    <a:lnTo>
                      <a:pt x="36" y="66"/>
                    </a:lnTo>
                    <a:lnTo>
                      <a:pt x="36" y="54"/>
                    </a:lnTo>
                    <a:lnTo>
                      <a:pt x="36" y="42"/>
                    </a:lnTo>
                    <a:lnTo>
                      <a:pt x="36" y="0"/>
                    </a:lnTo>
                    <a:lnTo>
                      <a:pt x="36" y="54"/>
                    </a:lnTo>
                    <a:lnTo>
                      <a:pt x="36" y="30"/>
                    </a:lnTo>
                    <a:lnTo>
                      <a:pt x="36" y="54"/>
                    </a:lnTo>
                    <a:lnTo>
                      <a:pt x="36" y="84"/>
                    </a:lnTo>
                    <a:lnTo>
                      <a:pt x="36" y="42"/>
                    </a:lnTo>
                    <a:lnTo>
                      <a:pt x="36" y="60"/>
                    </a:lnTo>
                    <a:lnTo>
                      <a:pt x="36" y="54"/>
                    </a:lnTo>
                    <a:lnTo>
                      <a:pt x="36" y="42"/>
                    </a:lnTo>
                    <a:lnTo>
                      <a:pt x="36" y="78"/>
                    </a:lnTo>
                    <a:lnTo>
                      <a:pt x="36" y="54"/>
                    </a:lnTo>
                    <a:lnTo>
                      <a:pt x="36" y="24"/>
                    </a:lnTo>
                    <a:lnTo>
                      <a:pt x="36" y="66"/>
                    </a:lnTo>
                    <a:lnTo>
                      <a:pt x="36" y="42"/>
                    </a:lnTo>
                    <a:lnTo>
                      <a:pt x="36" y="54"/>
                    </a:lnTo>
                    <a:lnTo>
                      <a:pt x="36" y="60"/>
                    </a:lnTo>
                    <a:lnTo>
                      <a:pt x="36" y="60"/>
                    </a:lnTo>
                    <a:lnTo>
                      <a:pt x="36" y="30"/>
                    </a:lnTo>
                    <a:lnTo>
                      <a:pt x="36" y="90"/>
                    </a:lnTo>
                    <a:lnTo>
                      <a:pt x="36" y="72"/>
                    </a:lnTo>
                    <a:lnTo>
                      <a:pt x="36" y="36"/>
                    </a:lnTo>
                    <a:lnTo>
                      <a:pt x="36" y="66"/>
                    </a:lnTo>
                    <a:lnTo>
                      <a:pt x="36" y="36"/>
                    </a:lnTo>
                    <a:lnTo>
                      <a:pt x="36" y="12"/>
                    </a:lnTo>
                    <a:lnTo>
                      <a:pt x="36" y="72"/>
                    </a:lnTo>
                    <a:lnTo>
                      <a:pt x="36" y="36"/>
                    </a:lnTo>
                    <a:lnTo>
                      <a:pt x="36" y="60"/>
                    </a:lnTo>
                    <a:lnTo>
                      <a:pt x="36" y="54"/>
                    </a:lnTo>
                    <a:lnTo>
                      <a:pt x="36" y="78"/>
                    </a:lnTo>
                    <a:lnTo>
                      <a:pt x="36" y="66"/>
                    </a:lnTo>
                    <a:lnTo>
                      <a:pt x="36" y="54"/>
                    </a:lnTo>
                    <a:lnTo>
                      <a:pt x="36" y="36"/>
                    </a:lnTo>
                    <a:lnTo>
                      <a:pt x="36" y="0"/>
                    </a:lnTo>
                    <a:lnTo>
                      <a:pt x="36" y="48"/>
                    </a:lnTo>
                    <a:lnTo>
                      <a:pt x="42" y="30"/>
                    </a:lnTo>
                    <a:lnTo>
                      <a:pt x="42" y="66"/>
                    </a:lnTo>
                    <a:lnTo>
                      <a:pt x="42" y="102"/>
                    </a:lnTo>
                    <a:lnTo>
                      <a:pt x="42" y="42"/>
                    </a:lnTo>
                    <a:lnTo>
                      <a:pt x="42" y="48"/>
                    </a:lnTo>
                    <a:lnTo>
                      <a:pt x="42" y="18"/>
                    </a:lnTo>
                    <a:lnTo>
                      <a:pt x="42" y="42"/>
                    </a:lnTo>
                    <a:lnTo>
                      <a:pt x="42" y="72"/>
                    </a:lnTo>
                    <a:lnTo>
                      <a:pt x="42" y="84"/>
                    </a:lnTo>
                    <a:lnTo>
                      <a:pt x="42" y="54"/>
                    </a:lnTo>
                    <a:lnTo>
                      <a:pt x="42" y="66"/>
                    </a:lnTo>
                    <a:lnTo>
                      <a:pt x="42" y="60"/>
                    </a:lnTo>
                    <a:lnTo>
                      <a:pt x="42" y="54"/>
                    </a:lnTo>
                    <a:lnTo>
                      <a:pt x="42" y="48"/>
                    </a:lnTo>
                    <a:lnTo>
                      <a:pt x="42" y="48"/>
                    </a:lnTo>
                    <a:lnTo>
                      <a:pt x="42" y="54"/>
                    </a:lnTo>
                    <a:lnTo>
                      <a:pt x="42" y="36"/>
                    </a:lnTo>
                    <a:lnTo>
                      <a:pt x="42" y="66"/>
                    </a:lnTo>
                    <a:lnTo>
                      <a:pt x="42" y="84"/>
                    </a:lnTo>
                    <a:lnTo>
                      <a:pt x="42" y="54"/>
                    </a:lnTo>
                    <a:lnTo>
                      <a:pt x="42" y="60"/>
                    </a:lnTo>
                    <a:lnTo>
                      <a:pt x="42" y="48"/>
                    </a:lnTo>
                    <a:lnTo>
                      <a:pt x="42" y="90"/>
                    </a:lnTo>
                    <a:lnTo>
                      <a:pt x="42" y="12"/>
                    </a:lnTo>
                    <a:lnTo>
                      <a:pt x="42" y="36"/>
                    </a:lnTo>
                    <a:lnTo>
                      <a:pt x="42" y="36"/>
                    </a:lnTo>
                    <a:lnTo>
                      <a:pt x="42" y="30"/>
                    </a:lnTo>
                    <a:lnTo>
                      <a:pt x="42" y="48"/>
                    </a:lnTo>
                    <a:lnTo>
                      <a:pt x="42" y="66"/>
                    </a:lnTo>
                    <a:lnTo>
                      <a:pt x="42" y="12"/>
                    </a:lnTo>
                    <a:lnTo>
                      <a:pt x="42" y="48"/>
                    </a:lnTo>
                    <a:lnTo>
                      <a:pt x="42" y="30"/>
                    </a:lnTo>
                    <a:lnTo>
                      <a:pt x="42" y="24"/>
                    </a:lnTo>
                    <a:lnTo>
                      <a:pt x="42" y="54"/>
                    </a:lnTo>
                    <a:lnTo>
                      <a:pt x="42" y="36"/>
                    </a:lnTo>
                    <a:lnTo>
                      <a:pt x="42" y="54"/>
                    </a:lnTo>
                    <a:lnTo>
                      <a:pt x="42" y="78"/>
                    </a:lnTo>
                    <a:lnTo>
                      <a:pt x="42" y="48"/>
                    </a:lnTo>
                    <a:lnTo>
                      <a:pt x="42" y="24"/>
                    </a:lnTo>
                    <a:lnTo>
                      <a:pt x="42" y="72"/>
                    </a:lnTo>
                    <a:lnTo>
                      <a:pt x="42" y="18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2" y="36"/>
                    </a:lnTo>
                    <a:lnTo>
                      <a:pt x="42" y="36"/>
                    </a:lnTo>
                    <a:lnTo>
                      <a:pt x="42" y="42"/>
                    </a:lnTo>
                    <a:lnTo>
                      <a:pt x="42" y="30"/>
                    </a:lnTo>
                    <a:lnTo>
                      <a:pt x="42" y="36"/>
                    </a:lnTo>
                    <a:lnTo>
                      <a:pt x="42" y="48"/>
                    </a:lnTo>
                    <a:lnTo>
                      <a:pt x="42" y="78"/>
                    </a:lnTo>
                    <a:lnTo>
                      <a:pt x="42" y="72"/>
                    </a:lnTo>
                    <a:lnTo>
                      <a:pt x="42" y="36"/>
                    </a:lnTo>
                    <a:lnTo>
                      <a:pt x="42" y="72"/>
                    </a:lnTo>
                    <a:lnTo>
                      <a:pt x="42" y="0"/>
                    </a:lnTo>
                    <a:lnTo>
                      <a:pt x="42" y="60"/>
                    </a:lnTo>
                    <a:lnTo>
                      <a:pt x="42" y="48"/>
                    </a:lnTo>
                    <a:lnTo>
                      <a:pt x="42" y="72"/>
                    </a:lnTo>
                    <a:lnTo>
                      <a:pt x="42" y="24"/>
                    </a:lnTo>
                    <a:lnTo>
                      <a:pt x="42" y="78"/>
                    </a:lnTo>
                    <a:lnTo>
                      <a:pt x="42" y="66"/>
                    </a:lnTo>
                    <a:lnTo>
                      <a:pt x="42" y="42"/>
                    </a:lnTo>
                    <a:lnTo>
                      <a:pt x="42" y="54"/>
                    </a:lnTo>
                    <a:lnTo>
                      <a:pt x="42" y="48"/>
                    </a:lnTo>
                    <a:lnTo>
                      <a:pt x="42" y="42"/>
                    </a:lnTo>
                    <a:lnTo>
                      <a:pt x="42" y="60"/>
                    </a:lnTo>
                    <a:lnTo>
                      <a:pt x="42" y="24"/>
                    </a:lnTo>
                    <a:lnTo>
                      <a:pt x="42" y="60"/>
                    </a:lnTo>
                    <a:lnTo>
                      <a:pt x="42" y="42"/>
                    </a:lnTo>
                    <a:lnTo>
                      <a:pt x="42" y="66"/>
                    </a:lnTo>
                    <a:lnTo>
                      <a:pt x="42" y="48"/>
                    </a:lnTo>
                    <a:lnTo>
                      <a:pt x="42" y="78"/>
                    </a:lnTo>
                    <a:lnTo>
                      <a:pt x="42" y="66"/>
                    </a:lnTo>
                    <a:lnTo>
                      <a:pt x="42" y="48"/>
                    </a:lnTo>
                    <a:lnTo>
                      <a:pt x="42" y="42"/>
                    </a:lnTo>
                    <a:lnTo>
                      <a:pt x="42" y="78"/>
                    </a:lnTo>
                    <a:lnTo>
                      <a:pt x="42" y="18"/>
                    </a:lnTo>
                    <a:lnTo>
                      <a:pt x="42" y="54"/>
                    </a:lnTo>
                    <a:lnTo>
                      <a:pt x="42" y="42"/>
                    </a:lnTo>
                    <a:lnTo>
                      <a:pt x="42" y="60"/>
                    </a:lnTo>
                    <a:lnTo>
                      <a:pt x="42" y="96"/>
                    </a:lnTo>
                    <a:lnTo>
                      <a:pt x="42" y="108"/>
                    </a:lnTo>
                    <a:lnTo>
                      <a:pt x="42" y="54"/>
                    </a:lnTo>
                    <a:lnTo>
                      <a:pt x="42" y="72"/>
                    </a:lnTo>
                    <a:lnTo>
                      <a:pt x="42" y="66"/>
                    </a:lnTo>
                    <a:lnTo>
                      <a:pt x="42" y="42"/>
                    </a:lnTo>
                    <a:lnTo>
                      <a:pt x="42" y="84"/>
                    </a:lnTo>
                    <a:lnTo>
                      <a:pt x="42" y="24"/>
                    </a:lnTo>
                    <a:lnTo>
                      <a:pt x="42" y="48"/>
                    </a:lnTo>
                    <a:lnTo>
                      <a:pt x="42" y="42"/>
                    </a:lnTo>
                    <a:lnTo>
                      <a:pt x="42" y="66"/>
                    </a:lnTo>
                    <a:lnTo>
                      <a:pt x="42" y="36"/>
                    </a:lnTo>
                    <a:lnTo>
                      <a:pt x="42" y="12"/>
                    </a:lnTo>
                    <a:lnTo>
                      <a:pt x="42" y="18"/>
                    </a:lnTo>
                    <a:lnTo>
                      <a:pt x="42" y="42"/>
                    </a:lnTo>
                    <a:lnTo>
                      <a:pt x="42" y="66"/>
                    </a:lnTo>
                    <a:lnTo>
                      <a:pt x="42" y="42"/>
                    </a:lnTo>
                    <a:lnTo>
                      <a:pt x="42" y="36"/>
                    </a:lnTo>
                    <a:lnTo>
                      <a:pt x="42" y="12"/>
                    </a:lnTo>
                    <a:lnTo>
                      <a:pt x="42" y="66"/>
                    </a:lnTo>
                    <a:lnTo>
                      <a:pt x="42" y="36"/>
                    </a:lnTo>
                    <a:lnTo>
                      <a:pt x="42" y="66"/>
                    </a:lnTo>
                    <a:lnTo>
                      <a:pt x="42" y="60"/>
                    </a:lnTo>
                    <a:lnTo>
                      <a:pt x="48" y="42"/>
                    </a:lnTo>
                    <a:lnTo>
                      <a:pt x="48" y="48"/>
                    </a:lnTo>
                    <a:lnTo>
                      <a:pt x="48" y="60"/>
                    </a:lnTo>
                    <a:lnTo>
                      <a:pt x="48" y="36"/>
                    </a:lnTo>
                    <a:lnTo>
                      <a:pt x="48" y="36"/>
                    </a:lnTo>
                    <a:lnTo>
                      <a:pt x="48" y="30"/>
                    </a:lnTo>
                    <a:lnTo>
                      <a:pt x="48" y="48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48" y="36"/>
                    </a:lnTo>
                    <a:lnTo>
                      <a:pt x="48" y="42"/>
                    </a:lnTo>
                    <a:lnTo>
                      <a:pt x="48" y="30"/>
                    </a:lnTo>
                    <a:lnTo>
                      <a:pt x="48" y="48"/>
                    </a:lnTo>
                    <a:lnTo>
                      <a:pt x="48" y="54"/>
                    </a:lnTo>
                    <a:lnTo>
                      <a:pt x="48" y="42"/>
                    </a:lnTo>
                    <a:lnTo>
                      <a:pt x="48" y="66"/>
                    </a:lnTo>
                    <a:lnTo>
                      <a:pt x="48" y="54"/>
                    </a:lnTo>
                    <a:lnTo>
                      <a:pt x="48" y="42"/>
                    </a:lnTo>
                    <a:lnTo>
                      <a:pt x="48" y="12"/>
                    </a:lnTo>
                    <a:lnTo>
                      <a:pt x="48" y="36"/>
                    </a:lnTo>
                    <a:lnTo>
                      <a:pt x="48" y="48"/>
                    </a:lnTo>
                    <a:lnTo>
                      <a:pt x="48" y="60"/>
                    </a:lnTo>
                    <a:lnTo>
                      <a:pt x="48" y="36"/>
                    </a:lnTo>
                    <a:lnTo>
                      <a:pt x="48" y="54"/>
                    </a:lnTo>
                    <a:lnTo>
                      <a:pt x="48" y="42"/>
                    </a:lnTo>
                    <a:lnTo>
                      <a:pt x="48" y="60"/>
                    </a:lnTo>
                    <a:lnTo>
                      <a:pt x="48" y="90"/>
                    </a:lnTo>
                    <a:lnTo>
                      <a:pt x="48" y="60"/>
                    </a:lnTo>
                    <a:lnTo>
                      <a:pt x="48" y="48"/>
                    </a:lnTo>
                    <a:lnTo>
                      <a:pt x="48" y="60"/>
                    </a:lnTo>
                    <a:lnTo>
                      <a:pt x="48" y="24"/>
                    </a:lnTo>
                    <a:lnTo>
                      <a:pt x="48" y="30"/>
                    </a:lnTo>
                    <a:lnTo>
                      <a:pt x="48" y="42"/>
                    </a:lnTo>
                    <a:lnTo>
                      <a:pt x="48" y="42"/>
                    </a:lnTo>
                    <a:lnTo>
                      <a:pt x="48" y="48"/>
                    </a:lnTo>
                    <a:lnTo>
                      <a:pt x="48" y="60"/>
                    </a:lnTo>
                    <a:lnTo>
                      <a:pt x="48" y="48"/>
                    </a:lnTo>
                    <a:lnTo>
                      <a:pt x="48" y="96"/>
                    </a:lnTo>
                    <a:lnTo>
                      <a:pt x="48" y="66"/>
                    </a:lnTo>
                    <a:lnTo>
                      <a:pt x="48" y="36"/>
                    </a:lnTo>
                    <a:lnTo>
                      <a:pt x="48" y="42"/>
                    </a:lnTo>
                    <a:lnTo>
                      <a:pt x="48" y="30"/>
                    </a:lnTo>
                    <a:lnTo>
                      <a:pt x="48" y="66"/>
                    </a:lnTo>
                    <a:lnTo>
                      <a:pt x="48" y="66"/>
                    </a:lnTo>
                    <a:lnTo>
                      <a:pt x="48" y="48"/>
                    </a:lnTo>
                    <a:lnTo>
                      <a:pt x="48" y="18"/>
                    </a:lnTo>
                    <a:lnTo>
                      <a:pt x="48" y="66"/>
                    </a:lnTo>
                    <a:lnTo>
                      <a:pt x="48" y="24"/>
                    </a:lnTo>
                    <a:lnTo>
                      <a:pt x="48" y="36"/>
                    </a:lnTo>
                    <a:lnTo>
                      <a:pt x="48" y="54"/>
                    </a:lnTo>
                    <a:lnTo>
                      <a:pt x="48" y="42"/>
                    </a:lnTo>
                    <a:lnTo>
                      <a:pt x="48" y="108"/>
                    </a:lnTo>
                    <a:lnTo>
                      <a:pt x="48" y="66"/>
                    </a:lnTo>
                    <a:lnTo>
                      <a:pt x="48" y="36"/>
                    </a:lnTo>
                    <a:lnTo>
                      <a:pt x="48" y="24"/>
                    </a:lnTo>
                    <a:lnTo>
                      <a:pt x="48" y="18"/>
                    </a:lnTo>
                    <a:lnTo>
                      <a:pt x="48" y="66"/>
                    </a:lnTo>
                    <a:lnTo>
                      <a:pt x="48" y="72"/>
                    </a:lnTo>
                    <a:lnTo>
                      <a:pt x="48" y="66"/>
                    </a:lnTo>
                    <a:lnTo>
                      <a:pt x="48" y="48"/>
                    </a:lnTo>
                    <a:lnTo>
                      <a:pt x="48" y="72"/>
                    </a:lnTo>
                    <a:lnTo>
                      <a:pt x="48" y="24"/>
                    </a:lnTo>
                    <a:lnTo>
                      <a:pt x="48" y="48"/>
                    </a:lnTo>
                    <a:lnTo>
                      <a:pt x="48" y="12"/>
                    </a:lnTo>
                    <a:lnTo>
                      <a:pt x="48" y="84"/>
                    </a:lnTo>
                    <a:lnTo>
                      <a:pt x="48" y="72"/>
                    </a:lnTo>
                    <a:lnTo>
                      <a:pt x="48" y="72"/>
                    </a:lnTo>
                    <a:lnTo>
                      <a:pt x="48" y="42"/>
                    </a:lnTo>
                    <a:lnTo>
                      <a:pt x="48" y="84"/>
                    </a:lnTo>
                    <a:lnTo>
                      <a:pt x="48" y="30"/>
                    </a:lnTo>
                    <a:lnTo>
                      <a:pt x="48" y="54"/>
                    </a:lnTo>
                    <a:lnTo>
                      <a:pt x="48" y="78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48" y="48"/>
                    </a:lnTo>
                    <a:lnTo>
                      <a:pt x="48" y="6"/>
                    </a:lnTo>
                    <a:lnTo>
                      <a:pt x="48" y="48"/>
                    </a:lnTo>
                    <a:lnTo>
                      <a:pt x="48" y="66"/>
                    </a:lnTo>
                    <a:lnTo>
                      <a:pt x="48" y="42"/>
                    </a:lnTo>
                    <a:lnTo>
                      <a:pt x="48" y="66"/>
                    </a:lnTo>
                    <a:lnTo>
                      <a:pt x="48" y="72"/>
                    </a:lnTo>
                    <a:lnTo>
                      <a:pt x="48" y="72"/>
                    </a:lnTo>
                    <a:lnTo>
                      <a:pt x="48" y="18"/>
                    </a:lnTo>
                    <a:lnTo>
                      <a:pt x="48" y="54"/>
                    </a:lnTo>
                    <a:lnTo>
                      <a:pt x="48" y="60"/>
                    </a:lnTo>
                    <a:lnTo>
                      <a:pt x="48" y="30"/>
                    </a:lnTo>
                    <a:lnTo>
                      <a:pt x="48" y="36"/>
                    </a:lnTo>
                    <a:lnTo>
                      <a:pt x="48" y="72"/>
                    </a:lnTo>
                    <a:lnTo>
                      <a:pt x="48" y="54"/>
                    </a:lnTo>
                    <a:lnTo>
                      <a:pt x="48" y="48"/>
                    </a:lnTo>
                    <a:lnTo>
                      <a:pt x="48" y="12"/>
                    </a:lnTo>
                    <a:lnTo>
                      <a:pt x="48" y="18"/>
                    </a:lnTo>
                    <a:lnTo>
                      <a:pt x="48" y="18"/>
                    </a:lnTo>
                    <a:lnTo>
                      <a:pt x="48" y="48"/>
                    </a:lnTo>
                    <a:lnTo>
                      <a:pt x="48" y="66"/>
                    </a:lnTo>
                    <a:lnTo>
                      <a:pt x="48" y="24"/>
                    </a:lnTo>
                    <a:lnTo>
                      <a:pt x="48" y="78"/>
                    </a:lnTo>
                    <a:lnTo>
                      <a:pt x="48" y="66"/>
                    </a:lnTo>
                    <a:lnTo>
                      <a:pt x="48" y="66"/>
                    </a:lnTo>
                    <a:lnTo>
                      <a:pt x="48" y="24"/>
                    </a:lnTo>
                    <a:lnTo>
                      <a:pt x="48" y="42"/>
                    </a:lnTo>
                    <a:lnTo>
                      <a:pt x="48" y="42"/>
                    </a:lnTo>
                    <a:lnTo>
                      <a:pt x="54" y="42"/>
                    </a:lnTo>
                    <a:lnTo>
                      <a:pt x="54" y="84"/>
                    </a:lnTo>
                    <a:lnTo>
                      <a:pt x="54" y="54"/>
                    </a:lnTo>
                    <a:lnTo>
                      <a:pt x="54" y="54"/>
                    </a:lnTo>
                    <a:lnTo>
                      <a:pt x="54" y="48"/>
                    </a:lnTo>
                    <a:lnTo>
                      <a:pt x="54" y="60"/>
                    </a:lnTo>
                    <a:lnTo>
                      <a:pt x="54" y="48"/>
                    </a:lnTo>
                    <a:lnTo>
                      <a:pt x="54" y="48"/>
                    </a:lnTo>
                    <a:lnTo>
                      <a:pt x="54" y="48"/>
                    </a:lnTo>
                    <a:lnTo>
                      <a:pt x="54" y="30"/>
                    </a:lnTo>
                    <a:lnTo>
                      <a:pt x="54" y="42"/>
                    </a:lnTo>
                    <a:lnTo>
                      <a:pt x="54" y="90"/>
                    </a:lnTo>
                    <a:lnTo>
                      <a:pt x="54" y="60"/>
                    </a:lnTo>
                    <a:lnTo>
                      <a:pt x="54" y="18"/>
                    </a:lnTo>
                    <a:lnTo>
                      <a:pt x="54" y="24"/>
                    </a:lnTo>
                    <a:lnTo>
                      <a:pt x="54" y="78"/>
                    </a:lnTo>
                    <a:lnTo>
                      <a:pt x="54" y="36"/>
                    </a:lnTo>
                    <a:lnTo>
                      <a:pt x="54" y="24"/>
                    </a:lnTo>
                    <a:lnTo>
                      <a:pt x="54" y="48"/>
                    </a:lnTo>
                    <a:lnTo>
                      <a:pt x="54" y="54"/>
                    </a:lnTo>
                    <a:lnTo>
                      <a:pt x="54" y="60"/>
                    </a:lnTo>
                    <a:lnTo>
                      <a:pt x="54" y="36"/>
                    </a:lnTo>
                    <a:lnTo>
                      <a:pt x="54" y="12"/>
                    </a:lnTo>
                    <a:lnTo>
                      <a:pt x="54" y="36"/>
                    </a:lnTo>
                    <a:lnTo>
                      <a:pt x="54" y="54"/>
                    </a:lnTo>
                    <a:lnTo>
                      <a:pt x="54" y="54"/>
                    </a:lnTo>
                    <a:lnTo>
                      <a:pt x="54" y="30"/>
                    </a:lnTo>
                    <a:lnTo>
                      <a:pt x="54" y="6"/>
                    </a:lnTo>
                    <a:lnTo>
                      <a:pt x="54" y="0"/>
                    </a:lnTo>
                    <a:lnTo>
                      <a:pt x="54" y="54"/>
                    </a:lnTo>
                    <a:lnTo>
                      <a:pt x="54" y="36"/>
                    </a:lnTo>
                    <a:lnTo>
                      <a:pt x="54" y="60"/>
                    </a:lnTo>
                    <a:lnTo>
                      <a:pt x="54" y="42"/>
                    </a:lnTo>
                    <a:lnTo>
                      <a:pt x="54" y="54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54" y="30"/>
                    </a:lnTo>
                    <a:lnTo>
                      <a:pt x="54" y="36"/>
                    </a:lnTo>
                    <a:lnTo>
                      <a:pt x="54" y="60"/>
                    </a:lnTo>
                    <a:lnTo>
                      <a:pt x="54" y="42"/>
                    </a:lnTo>
                    <a:lnTo>
                      <a:pt x="54" y="60"/>
                    </a:lnTo>
                    <a:lnTo>
                      <a:pt x="54" y="54"/>
                    </a:lnTo>
                    <a:lnTo>
                      <a:pt x="54" y="60"/>
                    </a:lnTo>
                    <a:lnTo>
                      <a:pt x="54" y="66"/>
                    </a:lnTo>
                    <a:lnTo>
                      <a:pt x="54" y="42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54" y="54"/>
                    </a:lnTo>
                    <a:lnTo>
                      <a:pt x="54" y="54"/>
                    </a:lnTo>
                    <a:lnTo>
                      <a:pt x="54" y="48"/>
                    </a:lnTo>
                    <a:lnTo>
                      <a:pt x="54" y="30"/>
                    </a:lnTo>
                    <a:lnTo>
                      <a:pt x="54" y="42"/>
                    </a:lnTo>
                    <a:lnTo>
                      <a:pt x="54" y="60"/>
                    </a:lnTo>
                    <a:lnTo>
                      <a:pt x="54" y="48"/>
                    </a:lnTo>
                    <a:lnTo>
                      <a:pt x="54" y="84"/>
                    </a:lnTo>
                    <a:lnTo>
                      <a:pt x="54" y="30"/>
                    </a:lnTo>
                    <a:lnTo>
                      <a:pt x="54" y="42"/>
                    </a:lnTo>
                    <a:lnTo>
                      <a:pt x="54" y="66"/>
                    </a:lnTo>
                    <a:lnTo>
                      <a:pt x="54" y="42"/>
                    </a:lnTo>
                    <a:lnTo>
                      <a:pt x="54" y="84"/>
                    </a:lnTo>
                    <a:lnTo>
                      <a:pt x="54" y="30"/>
                    </a:lnTo>
                    <a:lnTo>
                      <a:pt x="54" y="84"/>
                    </a:lnTo>
                    <a:lnTo>
                      <a:pt x="54" y="18"/>
                    </a:lnTo>
                    <a:lnTo>
                      <a:pt x="54" y="54"/>
                    </a:lnTo>
                    <a:lnTo>
                      <a:pt x="54" y="72"/>
                    </a:lnTo>
                    <a:lnTo>
                      <a:pt x="54" y="54"/>
                    </a:lnTo>
                    <a:lnTo>
                      <a:pt x="54" y="12"/>
                    </a:lnTo>
                    <a:lnTo>
                      <a:pt x="54" y="36"/>
                    </a:lnTo>
                    <a:lnTo>
                      <a:pt x="54" y="48"/>
                    </a:lnTo>
                    <a:lnTo>
                      <a:pt x="54" y="54"/>
                    </a:lnTo>
                    <a:lnTo>
                      <a:pt x="54" y="36"/>
                    </a:lnTo>
                    <a:lnTo>
                      <a:pt x="54" y="90"/>
                    </a:lnTo>
                    <a:lnTo>
                      <a:pt x="54" y="54"/>
                    </a:lnTo>
                    <a:lnTo>
                      <a:pt x="54" y="30"/>
                    </a:lnTo>
                    <a:lnTo>
                      <a:pt x="54" y="42"/>
                    </a:lnTo>
                    <a:lnTo>
                      <a:pt x="54" y="96"/>
                    </a:lnTo>
                    <a:lnTo>
                      <a:pt x="54" y="42"/>
                    </a:lnTo>
                    <a:lnTo>
                      <a:pt x="54" y="42"/>
                    </a:lnTo>
                    <a:lnTo>
                      <a:pt x="54" y="36"/>
                    </a:lnTo>
                    <a:lnTo>
                      <a:pt x="54" y="48"/>
                    </a:lnTo>
                    <a:lnTo>
                      <a:pt x="54" y="54"/>
                    </a:lnTo>
                    <a:lnTo>
                      <a:pt x="54" y="66"/>
                    </a:lnTo>
                    <a:lnTo>
                      <a:pt x="54" y="42"/>
                    </a:lnTo>
                    <a:lnTo>
                      <a:pt x="54" y="66"/>
                    </a:lnTo>
                    <a:lnTo>
                      <a:pt x="54" y="72"/>
                    </a:lnTo>
                    <a:lnTo>
                      <a:pt x="54" y="30"/>
                    </a:lnTo>
                    <a:lnTo>
                      <a:pt x="54" y="18"/>
                    </a:lnTo>
                    <a:lnTo>
                      <a:pt x="54" y="78"/>
                    </a:lnTo>
                    <a:lnTo>
                      <a:pt x="54" y="36"/>
                    </a:lnTo>
                    <a:lnTo>
                      <a:pt x="54" y="18"/>
                    </a:lnTo>
                    <a:lnTo>
                      <a:pt x="54" y="30"/>
                    </a:lnTo>
                    <a:lnTo>
                      <a:pt x="54" y="36"/>
                    </a:lnTo>
                    <a:lnTo>
                      <a:pt x="54" y="54"/>
                    </a:lnTo>
                    <a:lnTo>
                      <a:pt x="54" y="48"/>
                    </a:lnTo>
                    <a:lnTo>
                      <a:pt x="54" y="42"/>
                    </a:lnTo>
                    <a:lnTo>
                      <a:pt x="54" y="42"/>
                    </a:lnTo>
                    <a:lnTo>
                      <a:pt x="54" y="60"/>
                    </a:lnTo>
                    <a:lnTo>
                      <a:pt x="54" y="48"/>
                    </a:lnTo>
                    <a:lnTo>
                      <a:pt x="54" y="42"/>
                    </a:lnTo>
                    <a:lnTo>
                      <a:pt x="54" y="48"/>
                    </a:lnTo>
                    <a:lnTo>
                      <a:pt x="54" y="36"/>
                    </a:lnTo>
                    <a:lnTo>
                      <a:pt x="54" y="66"/>
                    </a:lnTo>
                    <a:lnTo>
                      <a:pt x="60" y="72"/>
                    </a:lnTo>
                    <a:lnTo>
                      <a:pt x="60" y="30"/>
                    </a:lnTo>
                    <a:lnTo>
                      <a:pt x="60" y="42"/>
                    </a:lnTo>
                    <a:lnTo>
                      <a:pt x="60" y="42"/>
                    </a:lnTo>
                    <a:lnTo>
                      <a:pt x="60" y="48"/>
                    </a:lnTo>
                    <a:lnTo>
                      <a:pt x="60" y="90"/>
                    </a:lnTo>
                    <a:lnTo>
                      <a:pt x="60" y="66"/>
                    </a:lnTo>
                    <a:lnTo>
                      <a:pt x="60" y="42"/>
                    </a:lnTo>
                    <a:lnTo>
                      <a:pt x="60" y="66"/>
                    </a:lnTo>
                    <a:lnTo>
                      <a:pt x="60" y="30"/>
                    </a:lnTo>
                    <a:lnTo>
                      <a:pt x="60" y="66"/>
                    </a:lnTo>
                    <a:lnTo>
                      <a:pt x="60" y="66"/>
                    </a:lnTo>
                    <a:lnTo>
                      <a:pt x="60" y="36"/>
                    </a:lnTo>
                    <a:lnTo>
                      <a:pt x="60" y="48"/>
                    </a:lnTo>
                    <a:lnTo>
                      <a:pt x="60" y="42"/>
                    </a:lnTo>
                    <a:lnTo>
                      <a:pt x="60" y="72"/>
                    </a:lnTo>
                    <a:lnTo>
                      <a:pt x="60" y="42"/>
                    </a:lnTo>
                    <a:lnTo>
                      <a:pt x="60" y="18"/>
                    </a:lnTo>
                    <a:lnTo>
                      <a:pt x="60" y="54"/>
                    </a:lnTo>
                    <a:lnTo>
                      <a:pt x="60" y="18"/>
                    </a:lnTo>
                    <a:lnTo>
                      <a:pt x="60" y="42"/>
                    </a:lnTo>
                    <a:lnTo>
                      <a:pt x="60" y="54"/>
                    </a:lnTo>
                    <a:lnTo>
                      <a:pt x="60" y="24"/>
                    </a:lnTo>
                    <a:lnTo>
                      <a:pt x="60" y="54"/>
                    </a:lnTo>
                    <a:lnTo>
                      <a:pt x="60" y="78"/>
                    </a:lnTo>
                    <a:lnTo>
                      <a:pt x="60" y="72"/>
                    </a:lnTo>
                    <a:lnTo>
                      <a:pt x="60" y="30"/>
                    </a:lnTo>
                    <a:lnTo>
                      <a:pt x="60" y="66"/>
                    </a:lnTo>
                    <a:lnTo>
                      <a:pt x="60" y="60"/>
                    </a:lnTo>
                    <a:lnTo>
                      <a:pt x="60" y="78"/>
                    </a:lnTo>
                    <a:lnTo>
                      <a:pt x="60" y="48"/>
                    </a:lnTo>
                    <a:lnTo>
                      <a:pt x="60" y="24"/>
                    </a:lnTo>
                    <a:lnTo>
                      <a:pt x="60" y="54"/>
                    </a:lnTo>
                    <a:lnTo>
                      <a:pt x="60" y="48"/>
                    </a:lnTo>
                    <a:lnTo>
                      <a:pt x="60" y="84"/>
                    </a:lnTo>
                    <a:lnTo>
                      <a:pt x="60" y="66"/>
                    </a:lnTo>
                    <a:lnTo>
                      <a:pt x="60" y="78"/>
                    </a:lnTo>
                    <a:lnTo>
                      <a:pt x="60" y="72"/>
                    </a:lnTo>
                    <a:lnTo>
                      <a:pt x="60" y="60"/>
                    </a:lnTo>
                    <a:lnTo>
                      <a:pt x="60" y="48"/>
                    </a:lnTo>
                    <a:lnTo>
                      <a:pt x="60" y="54"/>
                    </a:lnTo>
                    <a:lnTo>
                      <a:pt x="60" y="54"/>
                    </a:lnTo>
                    <a:lnTo>
                      <a:pt x="60" y="30"/>
                    </a:lnTo>
                    <a:lnTo>
                      <a:pt x="60" y="42"/>
                    </a:lnTo>
                    <a:lnTo>
                      <a:pt x="60" y="30"/>
                    </a:lnTo>
                    <a:lnTo>
                      <a:pt x="60" y="66"/>
                    </a:lnTo>
                    <a:lnTo>
                      <a:pt x="60" y="72"/>
                    </a:lnTo>
                    <a:lnTo>
                      <a:pt x="60" y="78"/>
                    </a:lnTo>
                    <a:lnTo>
                      <a:pt x="60" y="36"/>
                    </a:lnTo>
                    <a:lnTo>
                      <a:pt x="60" y="66"/>
                    </a:lnTo>
                    <a:lnTo>
                      <a:pt x="60" y="3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70"/>
              <p:cNvSpPr>
                <a:spLocks/>
              </p:cNvSpPr>
              <p:nvPr/>
            </p:nvSpPr>
            <p:spPr bwMode="auto">
              <a:xfrm>
                <a:off x="6737350" y="7974013"/>
                <a:ext cx="85725" cy="209550"/>
              </a:xfrm>
              <a:custGeom>
                <a:avLst/>
                <a:gdLst>
                  <a:gd name="T0" fmla="*/ 0 w 54"/>
                  <a:gd name="T1" fmla="*/ 60 h 132"/>
                  <a:gd name="T2" fmla="*/ 0 w 54"/>
                  <a:gd name="T3" fmla="*/ 78 h 132"/>
                  <a:gd name="T4" fmla="*/ 0 w 54"/>
                  <a:gd name="T5" fmla="*/ 42 h 132"/>
                  <a:gd name="T6" fmla="*/ 6 w 54"/>
                  <a:gd name="T7" fmla="*/ 72 h 132"/>
                  <a:gd name="T8" fmla="*/ 6 w 54"/>
                  <a:gd name="T9" fmla="*/ 48 h 132"/>
                  <a:gd name="T10" fmla="*/ 6 w 54"/>
                  <a:gd name="T11" fmla="*/ 72 h 132"/>
                  <a:gd name="T12" fmla="*/ 6 w 54"/>
                  <a:gd name="T13" fmla="*/ 66 h 132"/>
                  <a:gd name="T14" fmla="*/ 6 w 54"/>
                  <a:gd name="T15" fmla="*/ 60 h 132"/>
                  <a:gd name="T16" fmla="*/ 6 w 54"/>
                  <a:gd name="T17" fmla="*/ 60 h 132"/>
                  <a:gd name="T18" fmla="*/ 6 w 54"/>
                  <a:gd name="T19" fmla="*/ 72 h 132"/>
                  <a:gd name="T20" fmla="*/ 12 w 54"/>
                  <a:gd name="T21" fmla="*/ 48 h 132"/>
                  <a:gd name="T22" fmla="*/ 12 w 54"/>
                  <a:gd name="T23" fmla="*/ 54 h 132"/>
                  <a:gd name="T24" fmla="*/ 12 w 54"/>
                  <a:gd name="T25" fmla="*/ 48 h 132"/>
                  <a:gd name="T26" fmla="*/ 12 w 54"/>
                  <a:gd name="T27" fmla="*/ 36 h 132"/>
                  <a:gd name="T28" fmla="*/ 12 w 54"/>
                  <a:gd name="T29" fmla="*/ 108 h 132"/>
                  <a:gd name="T30" fmla="*/ 12 w 54"/>
                  <a:gd name="T31" fmla="*/ 108 h 132"/>
                  <a:gd name="T32" fmla="*/ 12 w 54"/>
                  <a:gd name="T33" fmla="*/ 54 h 132"/>
                  <a:gd name="T34" fmla="*/ 18 w 54"/>
                  <a:gd name="T35" fmla="*/ 108 h 132"/>
                  <a:gd name="T36" fmla="*/ 18 w 54"/>
                  <a:gd name="T37" fmla="*/ 66 h 132"/>
                  <a:gd name="T38" fmla="*/ 18 w 54"/>
                  <a:gd name="T39" fmla="*/ 54 h 132"/>
                  <a:gd name="T40" fmla="*/ 18 w 54"/>
                  <a:gd name="T41" fmla="*/ 90 h 132"/>
                  <a:gd name="T42" fmla="*/ 18 w 54"/>
                  <a:gd name="T43" fmla="*/ 54 h 132"/>
                  <a:gd name="T44" fmla="*/ 18 w 54"/>
                  <a:gd name="T45" fmla="*/ 48 h 132"/>
                  <a:gd name="T46" fmla="*/ 24 w 54"/>
                  <a:gd name="T47" fmla="*/ 54 h 132"/>
                  <a:gd name="T48" fmla="*/ 24 w 54"/>
                  <a:gd name="T49" fmla="*/ 72 h 132"/>
                  <a:gd name="T50" fmla="*/ 24 w 54"/>
                  <a:gd name="T51" fmla="*/ 30 h 132"/>
                  <a:gd name="T52" fmla="*/ 24 w 54"/>
                  <a:gd name="T53" fmla="*/ 78 h 132"/>
                  <a:gd name="T54" fmla="*/ 24 w 54"/>
                  <a:gd name="T55" fmla="*/ 84 h 132"/>
                  <a:gd name="T56" fmla="*/ 24 w 54"/>
                  <a:gd name="T57" fmla="*/ 66 h 132"/>
                  <a:gd name="T58" fmla="*/ 24 w 54"/>
                  <a:gd name="T59" fmla="*/ 66 h 132"/>
                  <a:gd name="T60" fmla="*/ 30 w 54"/>
                  <a:gd name="T61" fmla="*/ 36 h 132"/>
                  <a:gd name="T62" fmla="*/ 30 w 54"/>
                  <a:gd name="T63" fmla="*/ 42 h 132"/>
                  <a:gd name="T64" fmla="*/ 30 w 54"/>
                  <a:gd name="T65" fmla="*/ 66 h 132"/>
                  <a:gd name="T66" fmla="*/ 30 w 54"/>
                  <a:gd name="T67" fmla="*/ 66 h 132"/>
                  <a:gd name="T68" fmla="*/ 30 w 54"/>
                  <a:gd name="T69" fmla="*/ 36 h 132"/>
                  <a:gd name="T70" fmla="*/ 30 w 54"/>
                  <a:gd name="T71" fmla="*/ 72 h 132"/>
                  <a:gd name="T72" fmla="*/ 30 w 54"/>
                  <a:gd name="T73" fmla="*/ 36 h 132"/>
                  <a:gd name="T74" fmla="*/ 36 w 54"/>
                  <a:gd name="T75" fmla="*/ 42 h 132"/>
                  <a:gd name="T76" fmla="*/ 36 w 54"/>
                  <a:gd name="T77" fmla="*/ 60 h 132"/>
                  <a:gd name="T78" fmla="*/ 36 w 54"/>
                  <a:gd name="T79" fmla="*/ 42 h 132"/>
                  <a:gd name="T80" fmla="*/ 36 w 54"/>
                  <a:gd name="T81" fmla="*/ 18 h 132"/>
                  <a:gd name="T82" fmla="*/ 36 w 54"/>
                  <a:gd name="T83" fmla="*/ 18 h 132"/>
                  <a:gd name="T84" fmla="*/ 36 w 54"/>
                  <a:gd name="T85" fmla="*/ 66 h 132"/>
                  <a:gd name="T86" fmla="*/ 36 w 54"/>
                  <a:gd name="T87" fmla="*/ 12 h 132"/>
                  <a:gd name="T88" fmla="*/ 42 w 54"/>
                  <a:gd name="T89" fmla="*/ 60 h 132"/>
                  <a:gd name="T90" fmla="*/ 42 w 54"/>
                  <a:gd name="T91" fmla="*/ 30 h 132"/>
                  <a:gd name="T92" fmla="*/ 42 w 54"/>
                  <a:gd name="T93" fmla="*/ 54 h 132"/>
                  <a:gd name="T94" fmla="*/ 42 w 54"/>
                  <a:gd name="T95" fmla="*/ 60 h 132"/>
                  <a:gd name="T96" fmla="*/ 42 w 54"/>
                  <a:gd name="T97" fmla="*/ 60 h 132"/>
                  <a:gd name="T98" fmla="*/ 42 w 54"/>
                  <a:gd name="T99" fmla="*/ 48 h 132"/>
                  <a:gd name="T100" fmla="*/ 42 w 54"/>
                  <a:gd name="T101" fmla="*/ 36 h 132"/>
                  <a:gd name="T102" fmla="*/ 48 w 54"/>
                  <a:gd name="T103" fmla="*/ 72 h 132"/>
                  <a:gd name="T104" fmla="*/ 48 w 54"/>
                  <a:gd name="T105" fmla="*/ 54 h 132"/>
                  <a:gd name="T106" fmla="*/ 48 w 54"/>
                  <a:gd name="T107" fmla="*/ 48 h 132"/>
                  <a:gd name="T108" fmla="*/ 48 w 54"/>
                  <a:gd name="T109" fmla="*/ 60 h 132"/>
                  <a:gd name="T110" fmla="*/ 48 w 54"/>
                  <a:gd name="T111" fmla="*/ 66 h 132"/>
                  <a:gd name="T112" fmla="*/ 48 w 54"/>
                  <a:gd name="T113" fmla="*/ 0 h 132"/>
                  <a:gd name="T114" fmla="*/ 48 w 54"/>
                  <a:gd name="T115" fmla="*/ 84 h 132"/>
                  <a:gd name="T116" fmla="*/ 54 w 54"/>
                  <a:gd name="T117" fmla="*/ 36 h 132"/>
                  <a:gd name="T118" fmla="*/ 54 w 54"/>
                  <a:gd name="T119" fmla="*/ 54 h 132"/>
                  <a:gd name="T120" fmla="*/ 54 w 54"/>
                  <a:gd name="T121" fmla="*/ 60 h 132"/>
                  <a:gd name="T122" fmla="*/ 54 w 54"/>
                  <a:gd name="T123" fmla="*/ 6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4" h="132">
                    <a:moveTo>
                      <a:pt x="0" y="42"/>
                    </a:moveTo>
                    <a:lnTo>
                      <a:pt x="0" y="96"/>
                    </a:lnTo>
                    <a:lnTo>
                      <a:pt x="0" y="54"/>
                    </a:lnTo>
                    <a:lnTo>
                      <a:pt x="0" y="48"/>
                    </a:lnTo>
                    <a:lnTo>
                      <a:pt x="0" y="60"/>
                    </a:lnTo>
                    <a:lnTo>
                      <a:pt x="0" y="42"/>
                    </a:lnTo>
                    <a:lnTo>
                      <a:pt x="0" y="60"/>
                    </a:lnTo>
                    <a:lnTo>
                      <a:pt x="0" y="78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0" y="84"/>
                    </a:lnTo>
                    <a:lnTo>
                      <a:pt x="0" y="48"/>
                    </a:lnTo>
                    <a:lnTo>
                      <a:pt x="0" y="42"/>
                    </a:lnTo>
                    <a:lnTo>
                      <a:pt x="0" y="36"/>
                    </a:lnTo>
                    <a:lnTo>
                      <a:pt x="0" y="60"/>
                    </a:lnTo>
                    <a:lnTo>
                      <a:pt x="0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0" y="72"/>
                    </a:lnTo>
                    <a:lnTo>
                      <a:pt x="0" y="72"/>
                    </a:lnTo>
                    <a:lnTo>
                      <a:pt x="0" y="90"/>
                    </a:lnTo>
                    <a:lnTo>
                      <a:pt x="0" y="72"/>
                    </a:lnTo>
                    <a:lnTo>
                      <a:pt x="0" y="66"/>
                    </a:lnTo>
                    <a:lnTo>
                      <a:pt x="0" y="60"/>
                    </a:lnTo>
                    <a:lnTo>
                      <a:pt x="0" y="48"/>
                    </a:lnTo>
                    <a:lnTo>
                      <a:pt x="0" y="30"/>
                    </a:lnTo>
                    <a:lnTo>
                      <a:pt x="0" y="54"/>
                    </a:lnTo>
                    <a:lnTo>
                      <a:pt x="0" y="72"/>
                    </a:lnTo>
                    <a:lnTo>
                      <a:pt x="0" y="12"/>
                    </a:lnTo>
                    <a:lnTo>
                      <a:pt x="0" y="78"/>
                    </a:lnTo>
                    <a:lnTo>
                      <a:pt x="0" y="60"/>
                    </a:lnTo>
                    <a:lnTo>
                      <a:pt x="0" y="66"/>
                    </a:lnTo>
                    <a:lnTo>
                      <a:pt x="0" y="72"/>
                    </a:lnTo>
                    <a:lnTo>
                      <a:pt x="0" y="42"/>
                    </a:lnTo>
                    <a:lnTo>
                      <a:pt x="0" y="84"/>
                    </a:lnTo>
                    <a:lnTo>
                      <a:pt x="0" y="72"/>
                    </a:lnTo>
                    <a:lnTo>
                      <a:pt x="0" y="66"/>
                    </a:lnTo>
                    <a:lnTo>
                      <a:pt x="0" y="36"/>
                    </a:lnTo>
                    <a:lnTo>
                      <a:pt x="0" y="60"/>
                    </a:lnTo>
                    <a:lnTo>
                      <a:pt x="0" y="72"/>
                    </a:lnTo>
                    <a:lnTo>
                      <a:pt x="0" y="54"/>
                    </a:lnTo>
                    <a:lnTo>
                      <a:pt x="0" y="72"/>
                    </a:lnTo>
                    <a:lnTo>
                      <a:pt x="0" y="42"/>
                    </a:lnTo>
                    <a:lnTo>
                      <a:pt x="0" y="78"/>
                    </a:lnTo>
                    <a:lnTo>
                      <a:pt x="0" y="42"/>
                    </a:lnTo>
                    <a:lnTo>
                      <a:pt x="0" y="48"/>
                    </a:lnTo>
                    <a:lnTo>
                      <a:pt x="0" y="54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0" y="18"/>
                    </a:lnTo>
                    <a:lnTo>
                      <a:pt x="0" y="66"/>
                    </a:lnTo>
                    <a:lnTo>
                      <a:pt x="0" y="48"/>
                    </a:lnTo>
                    <a:lnTo>
                      <a:pt x="0" y="36"/>
                    </a:lnTo>
                    <a:lnTo>
                      <a:pt x="6" y="66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6" y="30"/>
                    </a:lnTo>
                    <a:lnTo>
                      <a:pt x="6" y="48"/>
                    </a:lnTo>
                    <a:lnTo>
                      <a:pt x="6" y="18"/>
                    </a:lnTo>
                    <a:lnTo>
                      <a:pt x="6" y="72"/>
                    </a:lnTo>
                    <a:lnTo>
                      <a:pt x="6" y="36"/>
                    </a:lnTo>
                    <a:lnTo>
                      <a:pt x="6" y="96"/>
                    </a:lnTo>
                    <a:lnTo>
                      <a:pt x="6" y="54"/>
                    </a:lnTo>
                    <a:lnTo>
                      <a:pt x="6" y="72"/>
                    </a:lnTo>
                    <a:lnTo>
                      <a:pt x="6" y="42"/>
                    </a:lnTo>
                    <a:lnTo>
                      <a:pt x="6" y="24"/>
                    </a:lnTo>
                    <a:lnTo>
                      <a:pt x="6" y="66"/>
                    </a:lnTo>
                    <a:lnTo>
                      <a:pt x="6" y="66"/>
                    </a:lnTo>
                    <a:lnTo>
                      <a:pt x="6" y="12"/>
                    </a:lnTo>
                    <a:lnTo>
                      <a:pt x="6" y="36"/>
                    </a:lnTo>
                    <a:lnTo>
                      <a:pt x="6" y="18"/>
                    </a:lnTo>
                    <a:lnTo>
                      <a:pt x="6" y="60"/>
                    </a:lnTo>
                    <a:lnTo>
                      <a:pt x="6" y="54"/>
                    </a:lnTo>
                    <a:lnTo>
                      <a:pt x="6" y="48"/>
                    </a:lnTo>
                    <a:lnTo>
                      <a:pt x="6" y="48"/>
                    </a:lnTo>
                    <a:lnTo>
                      <a:pt x="6" y="90"/>
                    </a:lnTo>
                    <a:lnTo>
                      <a:pt x="6" y="30"/>
                    </a:lnTo>
                    <a:lnTo>
                      <a:pt x="6" y="96"/>
                    </a:lnTo>
                    <a:lnTo>
                      <a:pt x="6" y="60"/>
                    </a:lnTo>
                    <a:lnTo>
                      <a:pt x="6" y="48"/>
                    </a:lnTo>
                    <a:lnTo>
                      <a:pt x="6" y="48"/>
                    </a:lnTo>
                    <a:lnTo>
                      <a:pt x="6" y="36"/>
                    </a:lnTo>
                    <a:lnTo>
                      <a:pt x="6" y="66"/>
                    </a:lnTo>
                    <a:lnTo>
                      <a:pt x="6" y="54"/>
                    </a:lnTo>
                    <a:lnTo>
                      <a:pt x="6" y="48"/>
                    </a:lnTo>
                    <a:lnTo>
                      <a:pt x="6" y="30"/>
                    </a:lnTo>
                    <a:lnTo>
                      <a:pt x="6" y="42"/>
                    </a:lnTo>
                    <a:lnTo>
                      <a:pt x="6" y="84"/>
                    </a:lnTo>
                    <a:lnTo>
                      <a:pt x="6" y="48"/>
                    </a:lnTo>
                    <a:lnTo>
                      <a:pt x="6" y="72"/>
                    </a:lnTo>
                    <a:lnTo>
                      <a:pt x="6" y="72"/>
                    </a:lnTo>
                    <a:lnTo>
                      <a:pt x="6" y="114"/>
                    </a:lnTo>
                    <a:lnTo>
                      <a:pt x="6" y="48"/>
                    </a:lnTo>
                    <a:lnTo>
                      <a:pt x="6" y="48"/>
                    </a:lnTo>
                    <a:lnTo>
                      <a:pt x="6" y="48"/>
                    </a:lnTo>
                    <a:lnTo>
                      <a:pt x="6" y="30"/>
                    </a:lnTo>
                    <a:lnTo>
                      <a:pt x="6" y="54"/>
                    </a:lnTo>
                    <a:lnTo>
                      <a:pt x="6" y="60"/>
                    </a:lnTo>
                    <a:lnTo>
                      <a:pt x="6" y="54"/>
                    </a:lnTo>
                    <a:lnTo>
                      <a:pt x="6" y="48"/>
                    </a:lnTo>
                    <a:lnTo>
                      <a:pt x="6" y="42"/>
                    </a:lnTo>
                    <a:lnTo>
                      <a:pt x="6" y="36"/>
                    </a:lnTo>
                    <a:lnTo>
                      <a:pt x="6" y="72"/>
                    </a:lnTo>
                    <a:lnTo>
                      <a:pt x="6" y="60"/>
                    </a:lnTo>
                    <a:lnTo>
                      <a:pt x="6" y="66"/>
                    </a:lnTo>
                    <a:lnTo>
                      <a:pt x="6" y="72"/>
                    </a:lnTo>
                    <a:lnTo>
                      <a:pt x="6" y="114"/>
                    </a:lnTo>
                    <a:lnTo>
                      <a:pt x="6" y="72"/>
                    </a:lnTo>
                    <a:lnTo>
                      <a:pt x="6" y="18"/>
                    </a:lnTo>
                    <a:lnTo>
                      <a:pt x="6" y="78"/>
                    </a:lnTo>
                    <a:lnTo>
                      <a:pt x="6" y="66"/>
                    </a:lnTo>
                    <a:lnTo>
                      <a:pt x="6" y="60"/>
                    </a:lnTo>
                    <a:lnTo>
                      <a:pt x="6" y="48"/>
                    </a:lnTo>
                    <a:lnTo>
                      <a:pt x="6" y="54"/>
                    </a:lnTo>
                    <a:lnTo>
                      <a:pt x="6" y="48"/>
                    </a:lnTo>
                    <a:lnTo>
                      <a:pt x="6" y="48"/>
                    </a:lnTo>
                    <a:lnTo>
                      <a:pt x="6" y="36"/>
                    </a:lnTo>
                    <a:lnTo>
                      <a:pt x="6" y="60"/>
                    </a:lnTo>
                    <a:lnTo>
                      <a:pt x="6" y="72"/>
                    </a:lnTo>
                    <a:lnTo>
                      <a:pt x="6" y="60"/>
                    </a:lnTo>
                    <a:lnTo>
                      <a:pt x="6" y="36"/>
                    </a:lnTo>
                    <a:lnTo>
                      <a:pt x="6" y="60"/>
                    </a:lnTo>
                    <a:lnTo>
                      <a:pt x="6" y="36"/>
                    </a:lnTo>
                    <a:lnTo>
                      <a:pt x="6" y="24"/>
                    </a:lnTo>
                    <a:lnTo>
                      <a:pt x="6" y="54"/>
                    </a:lnTo>
                    <a:lnTo>
                      <a:pt x="6" y="48"/>
                    </a:lnTo>
                    <a:lnTo>
                      <a:pt x="6" y="54"/>
                    </a:lnTo>
                    <a:lnTo>
                      <a:pt x="6" y="54"/>
                    </a:lnTo>
                    <a:lnTo>
                      <a:pt x="6" y="30"/>
                    </a:lnTo>
                    <a:lnTo>
                      <a:pt x="6" y="42"/>
                    </a:lnTo>
                    <a:lnTo>
                      <a:pt x="6" y="78"/>
                    </a:lnTo>
                    <a:lnTo>
                      <a:pt x="6" y="54"/>
                    </a:lnTo>
                    <a:lnTo>
                      <a:pt x="6" y="60"/>
                    </a:lnTo>
                    <a:lnTo>
                      <a:pt x="6" y="66"/>
                    </a:lnTo>
                    <a:lnTo>
                      <a:pt x="6" y="60"/>
                    </a:lnTo>
                    <a:lnTo>
                      <a:pt x="6" y="42"/>
                    </a:lnTo>
                    <a:lnTo>
                      <a:pt x="6" y="36"/>
                    </a:lnTo>
                    <a:lnTo>
                      <a:pt x="6" y="96"/>
                    </a:lnTo>
                    <a:lnTo>
                      <a:pt x="6" y="36"/>
                    </a:lnTo>
                    <a:lnTo>
                      <a:pt x="6" y="72"/>
                    </a:lnTo>
                    <a:lnTo>
                      <a:pt x="6" y="84"/>
                    </a:lnTo>
                    <a:lnTo>
                      <a:pt x="6" y="36"/>
                    </a:lnTo>
                    <a:lnTo>
                      <a:pt x="6" y="78"/>
                    </a:lnTo>
                    <a:lnTo>
                      <a:pt x="6" y="84"/>
                    </a:lnTo>
                    <a:lnTo>
                      <a:pt x="6" y="48"/>
                    </a:lnTo>
                    <a:lnTo>
                      <a:pt x="6" y="42"/>
                    </a:lnTo>
                    <a:lnTo>
                      <a:pt x="6" y="66"/>
                    </a:lnTo>
                    <a:lnTo>
                      <a:pt x="6" y="60"/>
                    </a:lnTo>
                    <a:lnTo>
                      <a:pt x="6" y="60"/>
                    </a:lnTo>
                    <a:lnTo>
                      <a:pt x="6" y="72"/>
                    </a:lnTo>
                    <a:lnTo>
                      <a:pt x="6" y="96"/>
                    </a:lnTo>
                    <a:lnTo>
                      <a:pt x="6" y="54"/>
                    </a:lnTo>
                    <a:lnTo>
                      <a:pt x="6" y="42"/>
                    </a:lnTo>
                    <a:lnTo>
                      <a:pt x="6" y="54"/>
                    </a:lnTo>
                    <a:lnTo>
                      <a:pt x="6" y="18"/>
                    </a:lnTo>
                    <a:lnTo>
                      <a:pt x="12" y="54"/>
                    </a:lnTo>
                    <a:lnTo>
                      <a:pt x="12" y="84"/>
                    </a:lnTo>
                    <a:lnTo>
                      <a:pt x="12" y="30"/>
                    </a:lnTo>
                    <a:lnTo>
                      <a:pt x="12" y="90"/>
                    </a:lnTo>
                    <a:lnTo>
                      <a:pt x="12" y="66"/>
                    </a:lnTo>
                    <a:lnTo>
                      <a:pt x="12" y="72"/>
                    </a:lnTo>
                    <a:lnTo>
                      <a:pt x="12" y="78"/>
                    </a:lnTo>
                    <a:lnTo>
                      <a:pt x="12" y="78"/>
                    </a:lnTo>
                    <a:lnTo>
                      <a:pt x="12" y="66"/>
                    </a:lnTo>
                    <a:lnTo>
                      <a:pt x="12" y="48"/>
                    </a:lnTo>
                    <a:lnTo>
                      <a:pt x="12" y="60"/>
                    </a:lnTo>
                    <a:lnTo>
                      <a:pt x="12" y="60"/>
                    </a:lnTo>
                    <a:lnTo>
                      <a:pt x="12" y="72"/>
                    </a:lnTo>
                    <a:lnTo>
                      <a:pt x="12" y="132"/>
                    </a:lnTo>
                    <a:lnTo>
                      <a:pt x="12" y="42"/>
                    </a:lnTo>
                    <a:lnTo>
                      <a:pt x="12" y="60"/>
                    </a:lnTo>
                    <a:lnTo>
                      <a:pt x="12" y="54"/>
                    </a:lnTo>
                    <a:lnTo>
                      <a:pt x="12" y="30"/>
                    </a:lnTo>
                    <a:lnTo>
                      <a:pt x="12" y="72"/>
                    </a:lnTo>
                    <a:lnTo>
                      <a:pt x="12" y="60"/>
                    </a:lnTo>
                    <a:lnTo>
                      <a:pt x="12" y="54"/>
                    </a:lnTo>
                    <a:lnTo>
                      <a:pt x="12" y="54"/>
                    </a:lnTo>
                    <a:lnTo>
                      <a:pt x="12" y="30"/>
                    </a:lnTo>
                    <a:lnTo>
                      <a:pt x="12" y="48"/>
                    </a:lnTo>
                    <a:lnTo>
                      <a:pt x="12" y="54"/>
                    </a:lnTo>
                    <a:lnTo>
                      <a:pt x="12" y="60"/>
                    </a:lnTo>
                    <a:lnTo>
                      <a:pt x="12" y="54"/>
                    </a:lnTo>
                    <a:lnTo>
                      <a:pt x="12" y="60"/>
                    </a:lnTo>
                    <a:lnTo>
                      <a:pt x="12" y="36"/>
                    </a:lnTo>
                    <a:lnTo>
                      <a:pt x="12" y="42"/>
                    </a:lnTo>
                    <a:lnTo>
                      <a:pt x="12" y="18"/>
                    </a:lnTo>
                    <a:lnTo>
                      <a:pt x="12" y="84"/>
                    </a:lnTo>
                    <a:lnTo>
                      <a:pt x="12" y="54"/>
                    </a:lnTo>
                    <a:lnTo>
                      <a:pt x="12" y="72"/>
                    </a:lnTo>
                    <a:lnTo>
                      <a:pt x="12" y="12"/>
                    </a:lnTo>
                    <a:lnTo>
                      <a:pt x="12" y="24"/>
                    </a:lnTo>
                    <a:lnTo>
                      <a:pt x="12" y="66"/>
                    </a:lnTo>
                    <a:lnTo>
                      <a:pt x="12" y="66"/>
                    </a:lnTo>
                    <a:lnTo>
                      <a:pt x="12" y="36"/>
                    </a:lnTo>
                    <a:lnTo>
                      <a:pt x="12" y="48"/>
                    </a:lnTo>
                    <a:lnTo>
                      <a:pt x="12" y="78"/>
                    </a:lnTo>
                    <a:lnTo>
                      <a:pt x="12" y="12"/>
                    </a:lnTo>
                    <a:lnTo>
                      <a:pt x="12" y="18"/>
                    </a:lnTo>
                    <a:lnTo>
                      <a:pt x="12" y="60"/>
                    </a:lnTo>
                    <a:lnTo>
                      <a:pt x="12" y="36"/>
                    </a:lnTo>
                    <a:lnTo>
                      <a:pt x="12" y="42"/>
                    </a:lnTo>
                    <a:lnTo>
                      <a:pt x="12" y="24"/>
                    </a:lnTo>
                    <a:lnTo>
                      <a:pt x="12" y="42"/>
                    </a:lnTo>
                    <a:lnTo>
                      <a:pt x="12" y="54"/>
                    </a:lnTo>
                    <a:lnTo>
                      <a:pt x="12" y="42"/>
                    </a:lnTo>
                    <a:lnTo>
                      <a:pt x="12" y="66"/>
                    </a:lnTo>
                    <a:lnTo>
                      <a:pt x="12" y="102"/>
                    </a:lnTo>
                    <a:lnTo>
                      <a:pt x="12" y="30"/>
                    </a:lnTo>
                    <a:lnTo>
                      <a:pt x="12" y="48"/>
                    </a:lnTo>
                    <a:lnTo>
                      <a:pt x="12" y="36"/>
                    </a:lnTo>
                    <a:lnTo>
                      <a:pt x="12" y="60"/>
                    </a:lnTo>
                    <a:lnTo>
                      <a:pt x="12" y="72"/>
                    </a:lnTo>
                    <a:lnTo>
                      <a:pt x="12" y="66"/>
                    </a:lnTo>
                    <a:lnTo>
                      <a:pt x="12" y="66"/>
                    </a:lnTo>
                    <a:lnTo>
                      <a:pt x="12" y="30"/>
                    </a:lnTo>
                    <a:lnTo>
                      <a:pt x="12" y="78"/>
                    </a:lnTo>
                    <a:lnTo>
                      <a:pt x="12" y="36"/>
                    </a:lnTo>
                    <a:lnTo>
                      <a:pt x="12" y="48"/>
                    </a:lnTo>
                    <a:lnTo>
                      <a:pt x="12" y="66"/>
                    </a:lnTo>
                    <a:lnTo>
                      <a:pt x="12" y="60"/>
                    </a:lnTo>
                    <a:lnTo>
                      <a:pt x="12" y="78"/>
                    </a:lnTo>
                    <a:lnTo>
                      <a:pt x="12" y="60"/>
                    </a:lnTo>
                    <a:lnTo>
                      <a:pt x="12" y="30"/>
                    </a:lnTo>
                    <a:lnTo>
                      <a:pt x="12" y="54"/>
                    </a:lnTo>
                    <a:lnTo>
                      <a:pt x="12" y="108"/>
                    </a:lnTo>
                    <a:lnTo>
                      <a:pt x="12" y="54"/>
                    </a:lnTo>
                    <a:lnTo>
                      <a:pt x="12" y="48"/>
                    </a:lnTo>
                    <a:lnTo>
                      <a:pt x="12" y="78"/>
                    </a:lnTo>
                    <a:lnTo>
                      <a:pt x="12" y="90"/>
                    </a:lnTo>
                    <a:lnTo>
                      <a:pt x="12" y="78"/>
                    </a:lnTo>
                    <a:lnTo>
                      <a:pt x="12" y="66"/>
                    </a:lnTo>
                    <a:lnTo>
                      <a:pt x="12" y="42"/>
                    </a:lnTo>
                    <a:lnTo>
                      <a:pt x="12" y="42"/>
                    </a:lnTo>
                    <a:lnTo>
                      <a:pt x="12" y="48"/>
                    </a:lnTo>
                    <a:lnTo>
                      <a:pt x="12" y="24"/>
                    </a:lnTo>
                    <a:lnTo>
                      <a:pt x="12" y="36"/>
                    </a:lnTo>
                    <a:lnTo>
                      <a:pt x="12" y="54"/>
                    </a:lnTo>
                    <a:lnTo>
                      <a:pt x="12" y="90"/>
                    </a:lnTo>
                    <a:lnTo>
                      <a:pt x="12" y="54"/>
                    </a:lnTo>
                    <a:lnTo>
                      <a:pt x="12" y="108"/>
                    </a:lnTo>
                    <a:lnTo>
                      <a:pt x="12" y="48"/>
                    </a:lnTo>
                    <a:lnTo>
                      <a:pt x="12" y="72"/>
                    </a:lnTo>
                    <a:lnTo>
                      <a:pt x="12" y="66"/>
                    </a:lnTo>
                    <a:lnTo>
                      <a:pt x="12" y="72"/>
                    </a:lnTo>
                    <a:lnTo>
                      <a:pt x="12" y="36"/>
                    </a:lnTo>
                    <a:lnTo>
                      <a:pt x="12" y="48"/>
                    </a:lnTo>
                    <a:lnTo>
                      <a:pt x="12" y="66"/>
                    </a:lnTo>
                    <a:lnTo>
                      <a:pt x="12" y="66"/>
                    </a:lnTo>
                    <a:lnTo>
                      <a:pt x="12" y="72"/>
                    </a:lnTo>
                    <a:lnTo>
                      <a:pt x="12" y="54"/>
                    </a:lnTo>
                    <a:lnTo>
                      <a:pt x="12" y="36"/>
                    </a:lnTo>
                    <a:lnTo>
                      <a:pt x="12" y="54"/>
                    </a:lnTo>
                    <a:lnTo>
                      <a:pt x="12" y="48"/>
                    </a:lnTo>
                    <a:lnTo>
                      <a:pt x="12" y="48"/>
                    </a:lnTo>
                    <a:lnTo>
                      <a:pt x="12" y="54"/>
                    </a:lnTo>
                    <a:lnTo>
                      <a:pt x="12" y="42"/>
                    </a:lnTo>
                    <a:lnTo>
                      <a:pt x="12" y="84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18" y="90"/>
                    </a:lnTo>
                    <a:lnTo>
                      <a:pt x="18" y="78"/>
                    </a:lnTo>
                    <a:lnTo>
                      <a:pt x="18" y="42"/>
                    </a:lnTo>
                    <a:lnTo>
                      <a:pt x="18" y="48"/>
                    </a:lnTo>
                    <a:lnTo>
                      <a:pt x="18" y="48"/>
                    </a:lnTo>
                    <a:lnTo>
                      <a:pt x="18" y="66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18" y="54"/>
                    </a:lnTo>
                    <a:lnTo>
                      <a:pt x="18" y="54"/>
                    </a:lnTo>
                    <a:lnTo>
                      <a:pt x="18" y="108"/>
                    </a:lnTo>
                    <a:lnTo>
                      <a:pt x="18" y="36"/>
                    </a:lnTo>
                    <a:lnTo>
                      <a:pt x="18" y="54"/>
                    </a:lnTo>
                    <a:lnTo>
                      <a:pt x="18" y="84"/>
                    </a:lnTo>
                    <a:lnTo>
                      <a:pt x="18" y="72"/>
                    </a:lnTo>
                    <a:lnTo>
                      <a:pt x="18" y="60"/>
                    </a:lnTo>
                    <a:lnTo>
                      <a:pt x="18" y="90"/>
                    </a:lnTo>
                    <a:lnTo>
                      <a:pt x="18" y="54"/>
                    </a:lnTo>
                    <a:lnTo>
                      <a:pt x="18" y="66"/>
                    </a:lnTo>
                    <a:lnTo>
                      <a:pt x="18" y="60"/>
                    </a:lnTo>
                    <a:lnTo>
                      <a:pt x="18" y="78"/>
                    </a:lnTo>
                    <a:lnTo>
                      <a:pt x="18" y="60"/>
                    </a:lnTo>
                    <a:lnTo>
                      <a:pt x="18" y="72"/>
                    </a:lnTo>
                    <a:lnTo>
                      <a:pt x="18" y="54"/>
                    </a:lnTo>
                    <a:lnTo>
                      <a:pt x="18" y="48"/>
                    </a:lnTo>
                    <a:lnTo>
                      <a:pt x="18" y="66"/>
                    </a:lnTo>
                    <a:lnTo>
                      <a:pt x="18" y="42"/>
                    </a:lnTo>
                    <a:lnTo>
                      <a:pt x="18" y="72"/>
                    </a:lnTo>
                    <a:lnTo>
                      <a:pt x="18" y="24"/>
                    </a:lnTo>
                    <a:lnTo>
                      <a:pt x="18" y="24"/>
                    </a:lnTo>
                    <a:lnTo>
                      <a:pt x="18" y="54"/>
                    </a:lnTo>
                    <a:lnTo>
                      <a:pt x="18" y="42"/>
                    </a:lnTo>
                    <a:lnTo>
                      <a:pt x="18" y="66"/>
                    </a:lnTo>
                    <a:lnTo>
                      <a:pt x="18" y="36"/>
                    </a:lnTo>
                    <a:lnTo>
                      <a:pt x="18" y="90"/>
                    </a:lnTo>
                    <a:lnTo>
                      <a:pt x="18" y="36"/>
                    </a:lnTo>
                    <a:lnTo>
                      <a:pt x="18" y="60"/>
                    </a:lnTo>
                    <a:lnTo>
                      <a:pt x="18" y="36"/>
                    </a:lnTo>
                    <a:lnTo>
                      <a:pt x="18" y="48"/>
                    </a:lnTo>
                    <a:lnTo>
                      <a:pt x="18" y="78"/>
                    </a:lnTo>
                    <a:lnTo>
                      <a:pt x="18" y="54"/>
                    </a:lnTo>
                    <a:lnTo>
                      <a:pt x="18" y="48"/>
                    </a:lnTo>
                    <a:lnTo>
                      <a:pt x="18" y="72"/>
                    </a:lnTo>
                    <a:lnTo>
                      <a:pt x="18" y="66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18" y="72"/>
                    </a:lnTo>
                    <a:lnTo>
                      <a:pt x="18" y="48"/>
                    </a:lnTo>
                    <a:lnTo>
                      <a:pt x="18" y="90"/>
                    </a:lnTo>
                    <a:lnTo>
                      <a:pt x="18" y="48"/>
                    </a:lnTo>
                    <a:lnTo>
                      <a:pt x="18" y="96"/>
                    </a:lnTo>
                    <a:lnTo>
                      <a:pt x="18" y="78"/>
                    </a:lnTo>
                    <a:lnTo>
                      <a:pt x="18" y="48"/>
                    </a:lnTo>
                    <a:lnTo>
                      <a:pt x="18" y="66"/>
                    </a:lnTo>
                    <a:lnTo>
                      <a:pt x="18" y="48"/>
                    </a:lnTo>
                    <a:lnTo>
                      <a:pt x="18" y="90"/>
                    </a:lnTo>
                    <a:lnTo>
                      <a:pt x="18" y="84"/>
                    </a:lnTo>
                    <a:lnTo>
                      <a:pt x="18" y="66"/>
                    </a:lnTo>
                    <a:lnTo>
                      <a:pt x="18" y="54"/>
                    </a:lnTo>
                    <a:lnTo>
                      <a:pt x="18" y="24"/>
                    </a:lnTo>
                    <a:lnTo>
                      <a:pt x="18" y="72"/>
                    </a:lnTo>
                    <a:lnTo>
                      <a:pt x="18" y="54"/>
                    </a:lnTo>
                    <a:lnTo>
                      <a:pt x="18" y="42"/>
                    </a:lnTo>
                    <a:lnTo>
                      <a:pt x="18" y="18"/>
                    </a:lnTo>
                    <a:lnTo>
                      <a:pt x="18" y="78"/>
                    </a:lnTo>
                    <a:lnTo>
                      <a:pt x="18" y="66"/>
                    </a:lnTo>
                    <a:lnTo>
                      <a:pt x="18" y="72"/>
                    </a:lnTo>
                    <a:lnTo>
                      <a:pt x="18" y="60"/>
                    </a:lnTo>
                    <a:lnTo>
                      <a:pt x="18" y="60"/>
                    </a:lnTo>
                    <a:lnTo>
                      <a:pt x="18" y="60"/>
                    </a:lnTo>
                    <a:lnTo>
                      <a:pt x="18" y="54"/>
                    </a:lnTo>
                    <a:lnTo>
                      <a:pt x="18" y="84"/>
                    </a:lnTo>
                    <a:lnTo>
                      <a:pt x="18" y="48"/>
                    </a:lnTo>
                    <a:lnTo>
                      <a:pt x="18" y="48"/>
                    </a:lnTo>
                    <a:lnTo>
                      <a:pt x="18" y="30"/>
                    </a:lnTo>
                    <a:lnTo>
                      <a:pt x="18" y="60"/>
                    </a:lnTo>
                    <a:lnTo>
                      <a:pt x="18" y="54"/>
                    </a:lnTo>
                    <a:lnTo>
                      <a:pt x="18" y="18"/>
                    </a:lnTo>
                    <a:lnTo>
                      <a:pt x="18" y="36"/>
                    </a:lnTo>
                    <a:lnTo>
                      <a:pt x="18" y="54"/>
                    </a:lnTo>
                    <a:lnTo>
                      <a:pt x="18" y="66"/>
                    </a:lnTo>
                    <a:lnTo>
                      <a:pt x="18" y="60"/>
                    </a:lnTo>
                    <a:lnTo>
                      <a:pt x="18" y="66"/>
                    </a:lnTo>
                    <a:lnTo>
                      <a:pt x="18" y="84"/>
                    </a:lnTo>
                    <a:lnTo>
                      <a:pt x="18" y="66"/>
                    </a:lnTo>
                    <a:lnTo>
                      <a:pt x="18" y="48"/>
                    </a:lnTo>
                    <a:lnTo>
                      <a:pt x="18" y="72"/>
                    </a:lnTo>
                    <a:lnTo>
                      <a:pt x="18" y="54"/>
                    </a:lnTo>
                    <a:lnTo>
                      <a:pt x="18" y="66"/>
                    </a:lnTo>
                    <a:lnTo>
                      <a:pt x="18" y="54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18" y="30"/>
                    </a:lnTo>
                    <a:lnTo>
                      <a:pt x="18" y="54"/>
                    </a:lnTo>
                    <a:lnTo>
                      <a:pt x="18" y="42"/>
                    </a:lnTo>
                    <a:lnTo>
                      <a:pt x="18" y="60"/>
                    </a:lnTo>
                    <a:lnTo>
                      <a:pt x="18" y="60"/>
                    </a:lnTo>
                    <a:lnTo>
                      <a:pt x="18" y="36"/>
                    </a:lnTo>
                    <a:lnTo>
                      <a:pt x="18" y="48"/>
                    </a:lnTo>
                    <a:lnTo>
                      <a:pt x="18" y="60"/>
                    </a:lnTo>
                    <a:lnTo>
                      <a:pt x="24" y="54"/>
                    </a:lnTo>
                    <a:lnTo>
                      <a:pt x="24" y="42"/>
                    </a:lnTo>
                    <a:lnTo>
                      <a:pt x="24" y="48"/>
                    </a:lnTo>
                    <a:lnTo>
                      <a:pt x="24" y="90"/>
                    </a:lnTo>
                    <a:lnTo>
                      <a:pt x="24" y="78"/>
                    </a:lnTo>
                    <a:lnTo>
                      <a:pt x="24" y="42"/>
                    </a:lnTo>
                    <a:lnTo>
                      <a:pt x="24" y="6"/>
                    </a:lnTo>
                    <a:lnTo>
                      <a:pt x="24" y="60"/>
                    </a:lnTo>
                    <a:lnTo>
                      <a:pt x="24" y="48"/>
                    </a:lnTo>
                    <a:lnTo>
                      <a:pt x="24" y="60"/>
                    </a:lnTo>
                    <a:lnTo>
                      <a:pt x="24" y="72"/>
                    </a:lnTo>
                    <a:lnTo>
                      <a:pt x="24" y="90"/>
                    </a:lnTo>
                    <a:lnTo>
                      <a:pt x="24" y="24"/>
                    </a:lnTo>
                    <a:lnTo>
                      <a:pt x="24" y="66"/>
                    </a:lnTo>
                    <a:lnTo>
                      <a:pt x="24" y="96"/>
                    </a:lnTo>
                    <a:lnTo>
                      <a:pt x="24" y="72"/>
                    </a:lnTo>
                    <a:lnTo>
                      <a:pt x="24" y="96"/>
                    </a:lnTo>
                    <a:lnTo>
                      <a:pt x="24" y="48"/>
                    </a:lnTo>
                    <a:lnTo>
                      <a:pt x="24" y="72"/>
                    </a:lnTo>
                    <a:lnTo>
                      <a:pt x="24" y="48"/>
                    </a:lnTo>
                    <a:lnTo>
                      <a:pt x="24" y="24"/>
                    </a:lnTo>
                    <a:lnTo>
                      <a:pt x="24" y="54"/>
                    </a:lnTo>
                    <a:lnTo>
                      <a:pt x="24" y="30"/>
                    </a:lnTo>
                    <a:lnTo>
                      <a:pt x="24" y="66"/>
                    </a:lnTo>
                    <a:lnTo>
                      <a:pt x="24" y="66"/>
                    </a:lnTo>
                    <a:lnTo>
                      <a:pt x="24" y="66"/>
                    </a:lnTo>
                    <a:lnTo>
                      <a:pt x="24" y="102"/>
                    </a:lnTo>
                    <a:lnTo>
                      <a:pt x="24" y="60"/>
                    </a:lnTo>
                    <a:lnTo>
                      <a:pt x="24" y="90"/>
                    </a:lnTo>
                    <a:lnTo>
                      <a:pt x="24" y="78"/>
                    </a:lnTo>
                    <a:lnTo>
                      <a:pt x="24" y="30"/>
                    </a:lnTo>
                    <a:lnTo>
                      <a:pt x="24" y="72"/>
                    </a:lnTo>
                    <a:lnTo>
                      <a:pt x="24" y="48"/>
                    </a:lnTo>
                    <a:lnTo>
                      <a:pt x="24" y="60"/>
                    </a:lnTo>
                    <a:lnTo>
                      <a:pt x="24" y="90"/>
                    </a:lnTo>
                    <a:lnTo>
                      <a:pt x="24" y="30"/>
                    </a:lnTo>
                    <a:lnTo>
                      <a:pt x="24" y="54"/>
                    </a:lnTo>
                    <a:lnTo>
                      <a:pt x="24" y="48"/>
                    </a:lnTo>
                    <a:lnTo>
                      <a:pt x="24" y="78"/>
                    </a:lnTo>
                    <a:lnTo>
                      <a:pt x="24" y="60"/>
                    </a:lnTo>
                    <a:lnTo>
                      <a:pt x="24" y="84"/>
                    </a:lnTo>
                    <a:lnTo>
                      <a:pt x="24" y="30"/>
                    </a:lnTo>
                    <a:lnTo>
                      <a:pt x="24" y="60"/>
                    </a:lnTo>
                    <a:lnTo>
                      <a:pt x="24" y="78"/>
                    </a:lnTo>
                    <a:lnTo>
                      <a:pt x="24" y="72"/>
                    </a:lnTo>
                    <a:lnTo>
                      <a:pt x="24" y="78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24" y="60"/>
                    </a:lnTo>
                    <a:lnTo>
                      <a:pt x="24" y="54"/>
                    </a:lnTo>
                    <a:lnTo>
                      <a:pt x="24" y="18"/>
                    </a:lnTo>
                    <a:lnTo>
                      <a:pt x="24" y="60"/>
                    </a:lnTo>
                    <a:lnTo>
                      <a:pt x="24" y="54"/>
                    </a:lnTo>
                    <a:lnTo>
                      <a:pt x="24" y="72"/>
                    </a:lnTo>
                    <a:lnTo>
                      <a:pt x="24" y="24"/>
                    </a:lnTo>
                    <a:lnTo>
                      <a:pt x="24" y="60"/>
                    </a:lnTo>
                    <a:lnTo>
                      <a:pt x="24" y="30"/>
                    </a:lnTo>
                    <a:lnTo>
                      <a:pt x="24" y="54"/>
                    </a:lnTo>
                    <a:lnTo>
                      <a:pt x="24" y="66"/>
                    </a:lnTo>
                    <a:lnTo>
                      <a:pt x="24" y="72"/>
                    </a:lnTo>
                    <a:lnTo>
                      <a:pt x="24" y="84"/>
                    </a:lnTo>
                    <a:lnTo>
                      <a:pt x="24" y="78"/>
                    </a:lnTo>
                    <a:lnTo>
                      <a:pt x="24" y="36"/>
                    </a:lnTo>
                    <a:lnTo>
                      <a:pt x="24" y="48"/>
                    </a:lnTo>
                    <a:lnTo>
                      <a:pt x="24" y="36"/>
                    </a:lnTo>
                    <a:lnTo>
                      <a:pt x="24" y="36"/>
                    </a:lnTo>
                    <a:lnTo>
                      <a:pt x="24" y="30"/>
                    </a:lnTo>
                    <a:lnTo>
                      <a:pt x="24" y="66"/>
                    </a:lnTo>
                    <a:lnTo>
                      <a:pt x="24" y="72"/>
                    </a:lnTo>
                    <a:lnTo>
                      <a:pt x="24" y="72"/>
                    </a:lnTo>
                    <a:lnTo>
                      <a:pt x="24" y="96"/>
                    </a:lnTo>
                    <a:lnTo>
                      <a:pt x="24" y="78"/>
                    </a:lnTo>
                    <a:lnTo>
                      <a:pt x="24" y="36"/>
                    </a:lnTo>
                    <a:lnTo>
                      <a:pt x="24" y="48"/>
                    </a:lnTo>
                    <a:lnTo>
                      <a:pt x="24" y="36"/>
                    </a:lnTo>
                    <a:lnTo>
                      <a:pt x="24" y="66"/>
                    </a:lnTo>
                    <a:lnTo>
                      <a:pt x="24" y="48"/>
                    </a:lnTo>
                    <a:lnTo>
                      <a:pt x="24" y="18"/>
                    </a:lnTo>
                    <a:lnTo>
                      <a:pt x="24" y="36"/>
                    </a:lnTo>
                    <a:lnTo>
                      <a:pt x="24" y="54"/>
                    </a:lnTo>
                    <a:lnTo>
                      <a:pt x="24" y="84"/>
                    </a:lnTo>
                    <a:lnTo>
                      <a:pt x="24" y="42"/>
                    </a:lnTo>
                    <a:lnTo>
                      <a:pt x="24" y="78"/>
                    </a:lnTo>
                    <a:lnTo>
                      <a:pt x="24" y="12"/>
                    </a:lnTo>
                    <a:lnTo>
                      <a:pt x="24" y="90"/>
                    </a:lnTo>
                    <a:lnTo>
                      <a:pt x="24" y="48"/>
                    </a:lnTo>
                    <a:lnTo>
                      <a:pt x="24" y="66"/>
                    </a:lnTo>
                    <a:lnTo>
                      <a:pt x="24" y="42"/>
                    </a:lnTo>
                    <a:lnTo>
                      <a:pt x="24" y="60"/>
                    </a:lnTo>
                    <a:lnTo>
                      <a:pt x="24" y="48"/>
                    </a:lnTo>
                    <a:lnTo>
                      <a:pt x="24" y="66"/>
                    </a:lnTo>
                    <a:lnTo>
                      <a:pt x="24" y="72"/>
                    </a:lnTo>
                    <a:lnTo>
                      <a:pt x="24" y="72"/>
                    </a:lnTo>
                    <a:lnTo>
                      <a:pt x="24" y="60"/>
                    </a:lnTo>
                    <a:lnTo>
                      <a:pt x="24" y="66"/>
                    </a:lnTo>
                    <a:lnTo>
                      <a:pt x="24" y="48"/>
                    </a:lnTo>
                    <a:lnTo>
                      <a:pt x="24" y="72"/>
                    </a:lnTo>
                    <a:lnTo>
                      <a:pt x="24" y="60"/>
                    </a:lnTo>
                    <a:lnTo>
                      <a:pt x="24" y="66"/>
                    </a:lnTo>
                    <a:lnTo>
                      <a:pt x="24" y="72"/>
                    </a:lnTo>
                    <a:lnTo>
                      <a:pt x="24" y="114"/>
                    </a:lnTo>
                    <a:lnTo>
                      <a:pt x="24" y="54"/>
                    </a:lnTo>
                    <a:lnTo>
                      <a:pt x="24" y="78"/>
                    </a:lnTo>
                    <a:lnTo>
                      <a:pt x="30" y="54"/>
                    </a:lnTo>
                    <a:lnTo>
                      <a:pt x="30" y="36"/>
                    </a:lnTo>
                    <a:lnTo>
                      <a:pt x="30" y="36"/>
                    </a:lnTo>
                    <a:lnTo>
                      <a:pt x="30" y="60"/>
                    </a:lnTo>
                    <a:lnTo>
                      <a:pt x="30" y="48"/>
                    </a:lnTo>
                    <a:lnTo>
                      <a:pt x="30" y="66"/>
                    </a:lnTo>
                    <a:lnTo>
                      <a:pt x="30" y="72"/>
                    </a:lnTo>
                    <a:lnTo>
                      <a:pt x="30" y="72"/>
                    </a:lnTo>
                    <a:lnTo>
                      <a:pt x="30" y="30"/>
                    </a:lnTo>
                    <a:lnTo>
                      <a:pt x="30" y="78"/>
                    </a:lnTo>
                    <a:lnTo>
                      <a:pt x="30" y="54"/>
                    </a:lnTo>
                    <a:lnTo>
                      <a:pt x="30" y="60"/>
                    </a:lnTo>
                    <a:lnTo>
                      <a:pt x="30" y="66"/>
                    </a:lnTo>
                    <a:lnTo>
                      <a:pt x="30" y="48"/>
                    </a:lnTo>
                    <a:lnTo>
                      <a:pt x="30" y="78"/>
                    </a:lnTo>
                    <a:lnTo>
                      <a:pt x="30" y="90"/>
                    </a:lnTo>
                    <a:lnTo>
                      <a:pt x="30" y="54"/>
                    </a:lnTo>
                    <a:lnTo>
                      <a:pt x="30" y="42"/>
                    </a:lnTo>
                    <a:lnTo>
                      <a:pt x="30" y="48"/>
                    </a:lnTo>
                    <a:lnTo>
                      <a:pt x="30" y="72"/>
                    </a:lnTo>
                    <a:lnTo>
                      <a:pt x="30" y="78"/>
                    </a:lnTo>
                    <a:lnTo>
                      <a:pt x="30" y="54"/>
                    </a:lnTo>
                    <a:lnTo>
                      <a:pt x="30" y="54"/>
                    </a:lnTo>
                    <a:lnTo>
                      <a:pt x="30" y="90"/>
                    </a:lnTo>
                    <a:lnTo>
                      <a:pt x="30" y="54"/>
                    </a:lnTo>
                    <a:lnTo>
                      <a:pt x="30" y="48"/>
                    </a:lnTo>
                    <a:lnTo>
                      <a:pt x="30" y="42"/>
                    </a:lnTo>
                    <a:lnTo>
                      <a:pt x="30" y="42"/>
                    </a:lnTo>
                    <a:lnTo>
                      <a:pt x="30" y="48"/>
                    </a:lnTo>
                    <a:lnTo>
                      <a:pt x="30" y="54"/>
                    </a:lnTo>
                    <a:lnTo>
                      <a:pt x="30" y="48"/>
                    </a:lnTo>
                    <a:lnTo>
                      <a:pt x="30" y="30"/>
                    </a:lnTo>
                    <a:lnTo>
                      <a:pt x="30" y="66"/>
                    </a:lnTo>
                    <a:lnTo>
                      <a:pt x="30" y="54"/>
                    </a:lnTo>
                    <a:lnTo>
                      <a:pt x="30" y="24"/>
                    </a:lnTo>
                    <a:lnTo>
                      <a:pt x="30" y="30"/>
                    </a:lnTo>
                    <a:lnTo>
                      <a:pt x="30" y="66"/>
                    </a:lnTo>
                    <a:lnTo>
                      <a:pt x="30" y="42"/>
                    </a:lnTo>
                    <a:lnTo>
                      <a:pt x="30" y="78"/>
                    </a:lnTo>
                    <a:lnTo>
                      <a:pt x="30" y="96"/>
                    </a:lnTo>
                    <a:lnTo>
                      <a:pt x="30" y="72"/>
                    </a:lnTo>
                    <a:lnTo>
                      <a:pt x="30" y="84"/>
                    </a:lnTo>
                    <a:lnTo>
                      <a:pt x="30" y="60"/>
                    </a:lnTo>
                    <a:lnTo>
                      <a:pt x="30" y="72"/>
                    </a:lnTo>
                    <a:lnTo>
                      <a:pt x="30" y="6"/>
                    </a:lnTo>
                    <a:lnTo>
                      <a:pt x="30" y="66"/>
                    </a:lnTo>
                    <a:lnTo>
                      <a:pt x="30" y="54"/>
                    </a:lnTo>
                    <a:lnTo>
                      <a:pt x="30" y="66"/>
                    </a:lnTo>
                    <a:lnTo>
                      <a:pt x="30" y="36"/>
                    </a:lnTo>
                    <a:lnTo>
                      <a:pt x="30" y="108"/>
                    </a:lnTo>
                    <a:lnTo>
                      <a:pt x="30" y="30"/>
                    </a:lnTo>
                    <a:lnTo>
                      <a:pt x="30" y="72"/>
                    </a:lnTo>
                    <a:lnTo>
                      <a:pt x="30" y="42"/>
                    </a:lnTo>
                    <a:lnTo>
                      <a:pt x="30" y="78"/>
                    </a:lnTo>
                    <a:lnTo>
                      <a:pt x="30" y="30"/>
                    </a:lnTo>
                    <a:lnTo>
                      <a:pt x="30" y="72"/>
                    </a:lnTo>
                    <a:lnTo>
                      <a:pt x="30" y="54"/>
                    </a:lnTo>
                    <a:lnTo>
                      <a:pt x="30" y="84"/>
                    </a:lnTo>
                    <a:lnTo>
                      <a:pt x="30" y="60"/>
                    </a:lnTo>
                    <a:lnTo>
                      <a:pt x="30" y="54"/>
                    </a:lnTo>
                    <a:lnTo>
                      <a:pt x="30" y="42"/>
                    </a:lnTo>
                    <a:lnTo>
                      <a:pt x="30" y="54"/>
                    </a:lnTo>
                    <a:lnTo>
                      <a:pt x="30" y="36"/>
                    </a:lnTo>
                    <a:lnTo>
                      <a:pt x="30" y="84"/>
                    </a:lnTo>
                    <a:lnTo>
                      <a:pt x="30" y="30"/>
                    </a:lnTo>
                    <a:lnTo>
                      <a:pt x="30" y="66"/>
                    </a:lnTo>
                    <a:lnTo>
                      <a:pt x="30" y="30"/>
                    </a:lnTo>
                    <a:lnTo>
                      <a:pt x="30" y="78"/>
                    </a:lnTo>
                    <a:lnTo>
                      <a:pt x="30" y="66"/>
                    </a:lnTo>
                    <a:lnTo>
                      <a:pt x="30" y="30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30" y="60"/>
                    </a:lnTo>
                    <a:lnTo>
                      <a:pt x="30" y="48"/>
                    </a:lnTo>
                    <a:lnTo>
                      <a:pt x="30" y="36"/>
                    </a:lnTo>
                    <a:lnTo>
                      <a:pt x="30" y="60"/>
                    </a:lnTo>
                    <a:lnTo>
                      <a:pt x="30" y="72"/>
                    </a:lnTo>
                    <a:lnTo>
                      <a:pt x="30" y="72"/>
                    </a:lnTo>
                    <a:lnTo>
                      <a:pt x="30" y="36"/>
                    </a:lnTo>
                    <a:lnTo>
                      <a:pt x="30" y="54"/>
                    </a:lnTo>
                    <a:lnTo>
                      <a:pt x="30" y="54"/>
                    </a:lnTo>
                    <a:lnTo>
                      <a:pt x="30" y="42"/>
                    </a:lnTo>
                    <a:lnTo>
                      <a:pt x="30" y="72"/>
                    </a:lnTo>
                    <a:lnTo>
                      <a:pt x="30" y="54"/>
                    </a:lnTo>
                    <a:lnTo>
                      <a:pt x="30" y="54"/>
                    </a:lnTo>
                    <a:lnTo>
                      <a:pt x="30" y="66"/>
                    </a:lnTo>
                    <a:lnTo>
                      <a:pt x="30" y="60"/>
                    </a:lnTo>
                    <a:lnTo>
                      <a:pt x="30" y="54"/>
                    </a:lnTo>
                    <a:lnTo>
                      <a:pt x="30" y="48"/>
                    </a:lnTo>
                    <a:lnTo>
                      <a:pt x="30" y="90"/>
                    </a:lnTo>
                    <a:lnTo>
                      <a:pt x="30" y="48"/>
                    </a:lnTo>
                    <a:lnTo>
                      <a:pt x="30" y="72"/>
                    </a:lnTo>
                    <a:lnTo>
                      <a:pt x="30" y="36"/>
                    </a:lnTo>
                    <a:lnTo>
                      <a:pt x="30" y="66"/>
                    </a:lnTo>
                    <a:lnTo>
                      <a:pt x="30" y="54"/>
                    </a:lnTo>
                    <a:lnTo>
                      <a:pt x="30" y="48"/>
                    </a:lnTo>
                    <a:lnTo>
                      <a:pt x="30" y="54"/>
                    </a:lnTo>
                    <a:lnTo>
                      <a:pt x="30" y="48"/>
                    </a:lnTo>
                    <a:lnTo>
                      <a:pt x="30" y="42"/>
                    </a:lnTo>
                    <a:lnTo>
                      <a:pt x="30" y="72"/>
                    </a:lnTo>
                    <a:lnTo>
                      <a:pt x="30" y="60"/>
                    </a:lnTo>
                    <a:lnTo>
                      <a:pt x="30" y="84"/>
                    </a:lnTo>
                    <a:lnTo>
                      <a:pt x="36" y="60"/>
                    </a:lnTo>
                    <a:lnTo>
                      <a:pt x="36" y="42"/>
                    </a:lnTo>
                    <a:lnTo>
                      <a:pt x="36" y="60"/>
                    </a:lnTo>
                    <a:lnTo>
                      <a:pt x="36" y="30"/>
                    </a:lnTo>
                    <a:lnTo>
                      <a:pt x="36" y="54"/>
                    </a:lnTo>
                    <a:lnTo>
                      <a:pt x="36" y="42"/>
                    </a:lnTo>
                    <a:lnTo>
                      <a:pt x="36" y="60"/>
                    </a:lnTo>
                    <a:lnTo>
                      <a:pt x="36" y="30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36" y="42"/>
                    </a:lnTo>
                    <a:lnTo>
                      <a:pt x="36" y="96"/>
                    </a:lnTo>
                    <a:lnTo>
                      <a:pt x="36" y="36"/>
                    </a:lnTo>
                    <a:lnTo>
                      <a:pt x="36" y="42"/>
                    </a:lnTo>
                    <a:lnTo>
                      <a:pt x="36" y="42"/>
                    </a:lnTo>
                    <a:lnTo>
                      <a:pt x="36" y="66"/>
                    </a:lnTo>
                    <a:lnTo>
                      <a:pt x="36" y="60"/>
                    </a:lnTo>
                    <a:lnTo>
                      <a:pt x="36" y="48"/>
                    </a:lnTo>
                    <a:lnTo>
                      <a:pt x="36" y="72"/>
                    </a:lnTo>
                    <a:lnTo>
                      <a:pt x="36" y="48"/>
                    </a:lnTo>
                    <a:lnTo>
                      <a:pt x="36" y="60"/>
                    </a:lnTo>
                    <a:lnTo>
                      <a:pt x="36" y="102"/>
                    </a:lnTo>
                    <a:lnTo>
                      <a:pt x="36" y="96"/>
                    </a:lnTo>
                    <a:lnTo>
                      <a:pt x="36" y="48"/>
                    </a:lnTo>
                    <a:lnTo>
                      <a:pt x="36" y="60"/>
                    </a:lnTo>
                    <a:lnTo>
                      <a:pt x="36" y="66"/>
                    </a:lnTo>
                    <a:lnTo>
                      <a:pt x="36" y="54"/>
                    </a:lnTo>
                    <a:lnTo>
                      <a:pt x="36" y="78"/>
                    </a:lnTo>
                    <a:lnTo>
                      <a:pt x="36" y="54"/>
                    </a:lnTo>
                    <a:lnTo>
                      <a:pt x="36" y="42"/>
                    </a:lnTo>
                    <a:lnTo>
                      <a:pt x="36" y="36"/>
                    </a:lnTo>
                    <a:lnTo>
                      <a:pt x="36" y="84"/>
                    </a:lnTo>
                    <a:lnTo>
                      <a:pt x="36" y="42"/>
                    </a:lnTo>
                    <a:lnTo>
                      <a:pt x="36" y="54"/>
                    </a:lnTo>
                    <a:lnTo>
                      <a:pt x="36" y="72"/>
                    </a:lnTo>
                    <a:lnTo>
                      <a:pt x="36" y="42"/>
                    </a:lnTo>
                    <a:lnTo>
                      <a:pt x="36" y="42"/>
                    </a:lnTo>
                    <a:lnTo>
                      <a:pt x="36" y="42"/>
                    </a:lnTo>
                    <a:lnTo>
                      <a:pt x="36" y="36"/>
                    </a:lnTo>
                    <a:lnTo>
                      <a:pt x="36" y="36"/>
                    </a:lnTo>
                    <a:lnTo>
                      <a:pt x="36" y="18"/>
                    </a:lnTo>
                    <a:lnTo>
                      <a:pt x="36" y="66"/>
                    </a:lnTo>
                    <a:lnTo>
                      <a:pt x="36" y="60"/>
                    </a:lnTo>
                    <a:lnTo>
                      <a:pt x="36" y="60"/>
                    </a:lnTo>
                    <a:lnTo>
                      <a:pt x="36" y="78"/>
                    </a:lnTo>
                    <a:lnTo>
                      <a:pt x="36" y="84"/>
                    </a:lnTo>
                    <a:lnTo>
                      <a:pt x="36" y="48"/>
                    </a:lnTo>
                    <a:lnTo>
                      <a:pt x="36" y="18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36" y="18"/>
                    </a:lnTo>
                    <a:lnTo>
                      <a:pt x="36" y="54"/>
                    </a:lnTo>
                    <a:lnTo>
                      <a:pt x="36" y="24"/>
                    </a:lnTo>
                    <a:lnTo>
                      <a:pt x="36" y="72"/>
                    </a:lnTo>
                    <a:lnTo>
                      <a:pt x="36" y="66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6" y="42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6" y="66"/>
                    </a:lnTo>
                    <a:lnTo>
                      <a:pt x="36" y="66"/>
                    </a:lnTo>
                    <a:lnTo>
                      <a:pt x="36" y="78"/>
                    </a:lnTo>
                    <a:lnTo>
                      <a:pt x="36" y="54"/>
                    </a:lnTo>
                    <a:lnTo>
                      <a:pt x="36" y="54"/>
                    </a:lnTo>
                    <a:lnTo>
                      <a:pt x="36" y="18"/>
                    </a:lnTo>
                    <a:lnTo>
                      <a:pt x="36" y="66"/>
                    </a:lnTo>
                    <a:lnTo>
                      <a:pt x="36" y="42"/>
                    </a:lnTo>
                    <a:lnTo>
                      <a:pt x="36" y="60"/>
                    </a:lnTo>
                    <a:lnTo>
                      <a:pt x="36" y="36"/>
                    </a:lnTo>
                    <a:lnTo>
                      <a:pt x="36" y="30"/>
                    </a:lnTo>
                    <a:lnTo>
                      <a:pt x="36" y="42"/>
                    </a:lnTo>
                    <a:lnTo>
                      <a:pt x="36" y="66"/>
                    </a:lnTo>
                    <a:lnTo>
                      <a:pt x="36" y="42"/>
                    </a:lnTo>
                    <a:lnTo>
                      <a:pt x="36" y="78"/>
                    </a:lnTo>
                    <a:lnTo>
                      <a:pt x="36" y="54"/>
                    </a:lnTo>
                    <a:lnTo>
                      <a:pt x="36" y="72"/>
                    </a:lnTo>
                    <a:lnTo>
                      <a:pt x="36" y="66"/>
                    </a:lnTo>
                    <a:lnTo>
                      <a:pt x="36" y="48"/>
                    </a:lnTo>
                    <a:lnTo>
                      <a:pt x="36" y="66"/>
                    </a:lnTo>
                    <a:lnTo>
                      <a:pt x="36" y="66"/>
                    </a:lnTo>
                    <a:lnTo>
                      <a:pt x="36" y="54"/>
                    </a:lnTo>
                    <a:lnTo>
                      <a:pt x="36" y="60"/>
                    </a:lnTo>
                    <a:lnTo>
                      <a:pt x="36" y="66"/>
                    </a:lnTo>
                    <a:lnTo>
                      <a:pt x="36" y="66"/>
                    </a:lnTo>
                    <a:lnTo>
                      <a:pt x="36" y="24"/>
                    </a:lnTo>
                    <a:lnTo>
                      <a:pt x="36" y="48"/>
                    </a:lnTo>
                    <a:lnTo>
                      <a:pt x="36" y="60"/>
                    </a:lnTo>
                    <a:lnTo>
                      <a:pt x="36" y="84"/>
                    </a:lnTo>
                    <a:lnTo>
                      <a:pt x="36" y="24"/>
                    </a:lnTo>
                    <a:lnTo>
                      <a:pt x="36" y="78"/>
                    </a:lnTo>
                    <a:lnTo>
                      <a:pt x="36" y="78"/>
                    </a:lnTo>
                    <a:lnTo>
                      <a:pt x="36" y="78"/>
                    </a:lnTo>
                    <a:lnTo>
                      <a:pt x="36" y="48"/>
                    </a:lnTo>
                    <a:lnTo>
                      <a:pt x="36" y="42"/>
                    </a:lnTo>
                    <a:lnTo>
                      <a:pt x="36" y="12"/>
                    </a:lnTo>
                    <a:lnTo>
                      <a:pt x="36" y="66"/>
                    </a:lnTo>
                    <a:lnTo>
                      <a:pt x="36" y="48"/>
                    </a:lnTo>
                    <a:lnTo>
                      <a:pt x="36" y="36"/>
                    </a:lnTo>
                    <a:lnTo>
                      <a:pt x="36" y="108"/>
                    </a:lnTo>
                    <a:lnTo>
                      <a:pt x="36" y="54"/>
                    </a:lnTo>
                    <a:lnTo>
                      <a:pt x="36" y="48"/>
                    </a:lnTo>
                    <a:lnTo>
                      <a:pt x="42" y="48"/>
                    </a:lnTo>
                    <a:lnTo>
                      <a:pt x="42" y="60"/>
                    </a:lnTo>
                    <a:lnTo>
                      <a:pt x="42" y="42"/>
                    </a:lnTo>
                    <a:lnTo>
                      <a:pt x="42" y="30"/>
                    </a:lnTo>
                    <a:lnTo>
                      <a:pt x="42" y="54"/>
                    </a:lnTo>
                    <a:lnTo>
                      <a:pt x="42" y="84"/>
                    </a:lnTo>
                    <a:lnTo>
                      <a:pt x="42" y="36"/>
                    </a:lnTo>
                    <a:lnTo>
                      <a:pt x="42" y="54"/>
                    </a:lnTo>
                    <a:lnTo>
                      <a:pt x="42" y="60"/>
                    </a:lnTo>
                    <a:lnTo>
                      <a:pt x="42" y="24"/>
                    </a:lnTo>
                    <a:lnTo>
                      <a:pt x="42" y="30"/>
                    </a:lnTo>
                    <a:lnTo>
                      <a:pt x="42" y="78"/>
                    </a:lnTo>
                    <a:lnTo>
                      <a:pt x="42" y="48"/>
                    </a:lnTo>
                    <a:lnTo>
                      <a:pt x="42" y="42"/>
                    </a:lnTo>
                    <a:lnTo>
                      <a:pt x="42" y="54"/>
                    </a:lnTo>
                    <a:lnTo>
                      <a:pt x="42" y="54"/>
                    </a:lnTo>
                    <a:lnTo>
                      <a:pt x="42" y="66"/>
                    </a:lnTo>
                    <a:lnTo>
                      <a:pt x="42" y="36"/>
                    </a:lnTo>
                    <a:lnTo>
                      <a:pt x="42" y="84"/>
                    </a:lnTo>
                    <a:lnTo>
                      <a:pt x="42" y="90"/>
                    </a:lnTo>
                    <a:lnTo>
                      <a:pt x="42" y="84"/>
                    </a:lnTo>
                    <a:lnTo>
                      <a:pt x="42" y="48"/>
                    </a:lnTo>
                    <a:lnTo>
                      <a:pt x="42" y="48"/>
                    </a:lnTo>
                    <a:lnTo>
                      <a:pt x="42" y="30"/>
                    </a:lnTo>
                    <a:lnTo>
                      <a:pt x="42" y="54"/>
                    </a:lnTo>
                    <a:lnTo>
                      <a:pt x="42" y="36"/>
                    </a:lnTo>
                    <a:lnTo>
                      <a:pt x="42" y="60"/>
                    </a:lnTo>
                    <a:lnTo>
                      <a:pt x="42" y="72"/>
                    </a:lnTo>
                    <a:lnTo>
                      <a:pt x="42" y="72"/>
                    </a:lnTo>
                    <a:lnTo>
                      <a:pt x="42" y="54"/>
                    </a:lnTo>
                    <a:lnTo>
                      <a:pt x="42" y="72"/>
                    </a:lnTo>
                    <a:lnTo>
                      <a:pt x="42" y="36"/>
                    </a:lnTo>
                    <a:lnTo>
                      <a:pt x="42" y="96"/>
                    </a:lnTo>
                    <a:lnTo>
                      <a:pt x="42" y="72"/>
                    </a:lnTo>
                    <a:lnTo>
                      <a:pt x="42" y="60"/>
                    </a:lnTo>
                    <a:lnTo>
                      <a:pt x="42" y="54"/>
                    </a:lnTo>
                    <a:lnTo>
                      <a:pt x="42" y="66"/>
                    </a:lnTo>
                    <a:lnTo>
                      <a:pt x="42" y="48"/>
                    </a:lnTo>
                    <a:lnTo>
                      <a:pt x="42" y="54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2" y="42"/>
                    </a:lnTo>
                    <a:lnTo>
                      <a:pt x="42" y="60"/>
                    </a:lnTo>
                    <a:lnTo>
                      <a:pt x="42" y="30"/>
                    </a:lnTo>
                    <a:lnTo>
                      <a:pt x="42" y="48"/>
                    </a:lnTo>
                    <a:lnTo>
                      <a:pt x="42" y="48"/>
                    </a:lnTo>
                    <a:lnTo>
                      <a:pt x="42" y="72"/>
                    </a:lnTo>
                    <a:lnTo>
                      <a:pt x="42" y="48"/>
                    </a:lnTo>
                    <a:lnTo>
                      <a:pt x="42" y="90"/>
                    </a:lnTo>
                    <a:lnTo>
                      <a:pt x="42" y="90"/>
                    </a:lnTo>
                    <a:lnTo>
                      <a:pt x="42" y="48"/>
                    </a:lnTo>
                    <a:lnTo>
                      <a:pt x="42" y="66"/>
                    </a:lnTo>
                    <a:lnTo>
                      <a:pt x="42" y="54"/>
                    </a:lnTo>
                    <a:lnTo>
                      <a:pt x="42" y="60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2" y="42"/>
                    </a:lnTo>
                    <a:lnTo>
                      <a:pt x="42" y="48"/>
                    </a:lnTo>
                    <a:lnTo>
                      <a:pt x="42" y="30"/>
                    </a:lnTo>
                    <a:lnTo>
                      <a:pt x="42" y="30"/>
                    </a:lnTo>
                    <a:lnTo>
                      <a:pt x="42" y="36"/>
                    </a:lnTo>
                    <a:lnTo>
                      <a:pt x="42" y="30"/>
                    </a:lnTo>
                    <a:lnTo>
                      <a:pt x="42" y="48"/>
                    </a:lnTo>
                    <a:lnTo>
                      <a:pt x="42" y="24"/>
                    </a:lnTo>
                    <a:lnTo>
                      <a:pt x="42" y="36"/>
                    </a:lnTo>
                    <a:lnTo>
                      <a:pt x="42" y="72"/>
                    </a:lnTo>
                    <a:lnTo>
                      <a:pt x="42" y="84"/>
                    </a:lnTo>
                    <a:lnTo>
                      <a:pt x="42" y="60"/>
                    </a:lnTo>
                    <a:lnTo>
                      <a:pt x="42" y="60"/>
                    </a:lnTo>
                    <a:lnTo>
                      <a:pt x="42" y="60"/>
                    </a:lnTo>
                    <a:lnTo>
                      <a:pt x="42" y="36"/>
                    </a:lnTo>
                    <a:lnTo>
                      <a:pt x="42" y="90"/>
                    </a:lnTo>
                    <a:lnTo>
                      <a:pt x="42" y="66"/>
                    </a:lnTo>
                    <a:lnTo>
                      <a:pt x="42" y="48"/>
                    </a:lnTo>
                    <a:lnTo>
                      <a:pt x="42" y="54"/>
                    </a:lnTo>
                    <a:lnTo>
                      <a:pt x="42" y="24"/>
                    </a:lnTo>
                    <a:lnTo>
                      <a:pt x="42" y="48"/>
                    </a:lnTo>
                    <a:lnTo>
                      <a:pt x="42" y="90"/>
                    </a:lnTo>
                    <a:lnTo>
                      <a:pt x="42" y="54"/>
                    </a:lnTo>
                    <a:lnTo>
                      <a:pt x="42" y="48"/>
                    </a:lnTo>
                    <a:lnTo>
                      <a:pt x="42" y="54"/>
                    </a:lnTo>
                    <a:lnTo>
                      <a:pt x="42" y="78"/>
                    </a:lnTo>
                    <a:lnTo>
                      <a:pt x="42" y="48"/>
                    </a:lnTo>
                    <a:lnTo>
                      <a:pt x="42" y="48"/>
                    </a:lnTo>
                    <a:lnTo>
                      <a:pt x="42" y="48"/>
                    </a:lnTo>
                    <a:lnTo>
                      <a:pt x="42" y="54"/>
                    </a:lnTo>
                    <a:lnTo>
                      <a:pt x="42" y="48"/>
                    </a:lnTo>
                    <a:lnTo>
                      <a:pt x="42" y="54"/>
                    </a:lnTo>
                    <a:lnTo>
                      <a:pt x="42" y="30"/>
                    </a:lnTo>
                    <a:lnTo>
                      <a:pt x="42" y="30"/>
                    </a:lnTo>
                    <a:lnTo>
                      <a:pt x="42" y="54"/>
                    </a:lnTo>
                    <a:lnTo>
                      <a:pt x="42" y="66"/>
                    </a:lnTo>
                    <a:lnTo>
                      <a:pt x="42" y="72"/>
                    </a:lnTo>
                    <a:lnTo>
                      <a:pt x="42" y="54"/>
                    </a:lnTo>
                    <a:lnTo>
                      <a:pt x="42" y="60"/>
                    </a:lnTo>
                    <a:lnTo>
                      <a:pt x="42" y="30"/>
                    </a:lnTo>
                    <a:lnTo>
                      <a:pt x="42" y="60"/>
                    </a:lnTo>
                    <a:lnTo>
                      <a:pt x="42" y="36"/>
                    </a:lnTo>
                    <a:lnTo>
                      <a:pt x="42" y="36"/>
                    </a:lnTo>
                    <a:lnTo>
                      <a:pt x="42" y="30"/>
                    </a:lnTo>
                    <a:lnTo>
                      <a:pt x="42" y="18"/>
                    </a:lnTo>
                    <a:lnTo>
                      <a:pt x="42" y="60"/>
                    </a:lnTo>
                    <a:lnTo>
                      <a:pt x="48" y="18"/>
                    </a:lnTo>
                    <a:lnTo>
                      <a:pt x="48" y="66"/>
                    </a:lnTo>
                    <a:lnTo>
                      <a:pt x="48" y="66"/>
                    </a:lnTo>
                    <a:lnTo>
                      <a:pt x="48" y="66"/>
                    </a:lnTo>
                    <a:lnTo>
                      <a:pt x="48" y="78"/>
                    </a:lnTo>
                    <a:lnTo>
                      <a:pt x="48" y="48"/>
                    </a:lnTo>
                    <a:lnTo>
                      <a:pt x="48" y="66"/>
                    </a:lnTo>
                    <a:lnTo>
                      <a:pt x="48" y="36"/>
                    </a:lnTo>
                    <a:lnTo>
                      <a:pt x="48" y="66"/>
                    </a:lnTo>
                    <a:lnTo>
                      <a:pt x="48" y="90"/>
                    </a:lnTo>
                    <a:lnTo>
                      <a:pt x="48" y="54"/>
                    </a:lnTo>
                    <a:lnTo>
                      <a:pt x="48" y="72"/>
                    </a:lnTo>
                    <a:lnTo>
                      <a:pt x="48" y="54"/>
                    </a:lnTo>
                    <a:lnTo>
                      <a:pt x="48" y="90"/>
                    </a:lnTo>
                    <a:lnTo>
                      <a:pt x="48" y="66"/>
                    </a:lnTo>
                    <a:lnTo>
                      <a:pt x="48" y="78"/>
                    </a:lnTo>
                    <a:lnTo>
                      <a:pt x="48" y="42"/>
                    </a:lnTo>
                    <a:lnTo>
                      <a:pt x="48" y="60"/>
                    </a:lnTo>
                    <a:lnTo>
                      <a:pt x="48" y="60"/>
                    </a:lnTo>
                    <a:lnTo>
                      <a:pt x="48" y="72"/>
                    </a:lnTo>
                    <a:lnTo>
                      <a:pt x="48" y="78"/>
                    </a:lnTo>
                    <a:lnTo>
                      <a:pt x="48" y="60"/>
                    </a:lnTo>
                    <a:lnTo>
                      <a:pt x="48" y="102"/>
                    </a:lnTo>
                    <a:lnTo>
                      <a:pt x="48" y="30"/>
                    </a:lnTo>
                    <a:lnTo>
                      <a:pt x="48" y="36"/>
                    </a:lnTo>
                    <a:lnTo>
                      <a:pt x="48" y="72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48" y="66"/>
                    </a:lnTo>
                    <a:lnTo>
                      <a:pt x="48" y="66"/>
                    </a:lnTo>
                    <a:lnTo>
                      <a:pt x="48" y="60"/>
                    </a:lnTo>
                    <a:lnTo>
                      <a:pt x="48" y="60"/>
                    </a:lnTo>
                    <a:lnTo>
                      <a:pt x="48" y="48"/>
                    </a:lnTo>
                    <a:lnTo>
                      <a:pt x="48" y="48"/>
                    </a:lnTo>
                    <a:lnTo>
                      <a:pt x="48" y="42"/>
                    </a:lnTo>
                    <a:lnTo>
                      <a:pt x="48" y="54"/>
                    </a:lnTo>
                    <a:lnTo>
                      <a:pt x="48" y="48"/>
                    </a:lnTo>
                    <a:lnTo>
                      <a:pt x="48" y="96"/>
                    </a:lnTo>
                    <a:lnTo>
                      <a:pt x="48" y="108"/>
                    </a:lnTo>
                    <a:lnTo>
                      <a:pt x="48" y="48"/>
                    </a:lnTo>
                    <a:lnTo>
                      <a:pt x="48" y="12"/>
                    </a:lnTo>
                    <a:lnTo>
                      <a:pt x="48" y="48"/>
                    </a:lnTo>
                    <a:lnTo>
                      <a:pt x="48" y="24"/>
                    </a:lnTo>
                    <a:lnTo>
                      <a:pt x="48" y="72"/>
                    </a:lnTo>
                    <a:lnTo>
                      <a:pt x="48" y="48"/>
                    </a:lnTo>
                    <a:lnTo>
                      <a:pt x="48" y="78"/>
                    </a:lnTo>
                    <a:lnTo>
                      <a:pt x="48" y="42"/>
                    </a:lnTo>
                    <a:lnTo>
                      <a:pt x="48" y="84"/>
                    </a:lnTo>
                    <a:lnTo>
                      <a:pt x="48" y="72"/>
                    </a:lnTo>
                    <a:lnTo>
                      <a:pt x="48" y="54"/>
                    </a:lnTo>
                    <a:lnTo>
                      <a:pt x="48" y="66"/>
                    </a:lnTo>
                    <a:lnTo>
                      <a:pt x="48" y="48"/>
                    </a:lnTo>
                    <a:lnTo>
                      <a:pt x="48" y="42"/>
                    </a:lnTo>
                    <a:lnTo>
                      <a:pt x="48" y="48"/>
                    </a:lnTo>
                    <a:lnTo>
                      <a:pt x="48" y="66"/>
                    </a:lnTo>
                    <a:lnTo>
                      <a:pt x="48" y="24"/>
                    </a:lnTo>
                    <a:lnTo>
                      <a:pt x="48" y="60"/>
                    </a:lnTo>
                    <a:lnTo>
                      <a:pt x="48" y="54"/>
                    </a:lnTo>
                    <a:lnTo>
                      <a:pt x="48" y="48"/>
                    </a:lnTo>
                    <a:lnTo>
                      <a:pt x="48" y="90"/>
                    </a:lnTo>
                    <a:lnTo>
                      <a:pt x="48" y="30"/>
                    </a:lnTo>
                    <a:lnTo>
                      <a:pt x="48" y="84"/>
                    </a:lnTo>
                    <a:lnTo>
                      <a:pt x="48" y="54"/>
                    </a:lnTo>
                    <a:lnTo>
                      <a:pt x="48" y="90"/>
                    </a:lnTo>
                    <a:lnTo>
                      <a:pt x="48" y="72"/>
                    </a:lnTo>
                    <a:lnTo>
                      <a:pt x="48" y="48"/>
                    </a:lnTo>
                    <a:lnTo>
                      <a:pt x="48" y="36"/>
                    </a:lnTo>
                    <a:lnTo>
                      <a:pt x="48" y="24"/>
                    </a:lnTo>
                    <a:lnTo>
                      <a:pt x="48" y="60"/>
                    </a:lnTo>
                    <a:lnTo>
                      <a:pt x="48" y="24"/>
                    </a:lnTo>
                    <a:lnTo>
                      <a:pt x="48" y="66"/>
                    </a:lnTo>
                    <a:lnTo>
                      <a:pt x="48" y="66"/>
                    </a:lnTo>
                    <a:lnTo>
                      <a:pt x="48" y="60"/>
                    </a:lnTo>
                    <a:lnTo>
                      <a:pt x="48" y="36"/>
                    </a:lnTo>
                    <a:lnTo>
                      <a:pt x="48" y="78"/>
                    </a:lnTo>
                    <a:lnTo>
                      <a:pt x="48" y="48"/>
                    </a:lnTo>
                    <a:lnTo>
                      <a:pt x="48" y="48"/>
                    </a:lnTo>
                    <a:lnTo>
                      <a:pt x="48" y="66"/>
                    </a:lnTo>
                    <a:lnTo>
                      <a:pt x="48" y="72"/>
                    </a:lnTo>
                    <a:lnTo>
                      <a:pt x="48" y="24"/>
                    </a:lnTo>
                    <a:lnTo>
                      <a:pt x="48" y="60"/>
                    </a:lnTo>
                    <a:lnTo>
                      <a:pt x="48" y="84"/>
                    </a:lnTo>
                    <a:lnTo>
                      <a:pt x="48" y="72"/>
                    </a:lnTo>
                    <a:lnTo>
                      <a:pt x="48" y="48"/>
                    </a:lnTo>
                    <a:lnTo>
                      <a:pt x="48" y="6"/>
                    </a:lnTo>
                    <a:lnTo>
                      <a:pt x="48" y="84"/>
                    </a:lnTo>
                    <a:lnTo>
                      <a:pt x="48" y="0"/>
                    </a:lnTo>
                    <a:lnTo>
                      <a:pt x="48" y="66"/>
                    </a:lnTo>
                    <a:lnTo>
                      <a:pt x="48" y="42"/>
                    </a:lnTo>
                    <a:lnTo>
                      <a:pt x="48" y="42"/>
                    </a:lnTo>
                    <a:lnTo>
                      <a:pt x="48" y="72"/>
                    </a:lnTo>
                    <a:lnTo>
                      <a:pt x="48" y="48"/>
                    </a:lnTo>
                    <a:lnTo>
                      <a:pt x="48" y="66"/>
                    </a:lnTo>
                    <a:lnTo>
                      <a:pt x="48" y="66"/>
                    </a:lnTo>
                    <a:lnTo>
                      <a:pt x="48" y="48"/>
                    </a:lnTo>
                    <a:lnTo>
                      <a:pt x="48" y="42"/>
                    </a:lnTo>
                    <a:lnTo>
                      <a:pt x="48" y="24"/>
                    </a:lnTo>
                    <a:lnTo>
                      <a:pt x="48" y="78"/>
                    </a:lnTo>
                    <a:lnTo>
                      <a:pt x="48" y="36"/>
                    </a:lnTo>
                    <a:lnTo>
                      <a:pt x="48" y="36"/>
                    </a:lnTo>
                    <a:lnTo>
                      <a:pt x="48" y="30"/>
                    </a:lnTo>
                    <a:lnTo>
                      <a:pt x="48" y="84"/>
                    </a:lnTo>
                    <a:lnTo>
                      <a:pt x="48" y="18"/>
                    </a:lnTo>
                    <a:lnTo>
                      <a:pt x="54" y="78"/>
                    </a:lnTo>
                    <a:lnTo>
                      <a:pt x="54" y="48"/>
                    </a:lnTo>
                    <a:lnTo>
                      <a:pt x="54" y="48"/>
                    </a:lnTo>
                    <a:lnTo>
                      <a:pt x="54" y="72"/>
                    </a:lnTo>
                    <a:lnTo>
                      <a:pt x="54" y="66"/>
                    </a:lnTo>
                    <a:lnTo>
                      <a:pt x="54" y="18"/>
                    </a:lnTo>
                    <a:lnTo>
                      <a:pt x="54" y="48"/>
                    </a:lnTo>
                    <a:lnTo>
                      <a:pt x="54" y="42"/>
                    </a:lnTo>
                    <a:lnTo>
                      <a:pt x="54" y="78"/>
                    </a:lnTo>
                    <a:lnTo>
                      <a:pt x="54" y="66"/>
                    </a:lnTo>
                    <a:lnTo>
                      <a:pt x="54" y="36"/>
                    </a:lnTo>
                    <a:lnTo>
                      <a:pt x="54" y="60"/>
                    </a:lnTo>
                    <a:lnTo>
                      <a:pt x="54" y="48"/>
                    </a:lnTo>
                    <a:lnTo>
                      <a:pt x="54" y="36"/>
                    </a:lnTo>
                    <a:lnTo>
                      <a:pt x="54" y="54"/>
                    </a:lnTo>
                    <a:lnTo>
                      <a:pt x="54" y="18"/>
                    </a:lnTo>
                    <a:lnTo>
                      <a:pt x="54" y="48"/>
                    </a:lnTo>
                    <a:lnTo>
                      <a:pt x="54" y="66"/>
                    </a:lnTo>
                    <a:lnTo>
                      <a:pt x="54" y="84"/>
                    </a:lnTo>
                    <a:lnTo>
                      <a:pt x="54" y="48"/>
                    </a:lnTo>
                    <a:lnTo>
                      <a:pt x="54" y="60"/>
                    </a:lnTo>
                    <a:lnTo>
                      <a:pt x="54" y="66"/>
                    </a:lnTo>
                    <a:lnTo>
                      <a:pt x="54" y="24"/>
                    </a:lnTo>
                    <a:lnTo>
                      <a:pt x="54" y="102"/>
                    </a:lnTo>
                    <a:lnTo>
                      <a:pt x="54" y="30"/>
                    </a:lnTo>
                    <a:lnTo>
                      <a:pt x="54" y="66"/>
                    </a:lnTo>
                    <a:lnTo>
                      <a:pt x="54" y="66"/>
                    </a:lnTo>
                    <a:lnTo>
                      <a:pt x="54" y="96"/>
                    </a:lnTo>
                    <a:lnTo>
                      <a:pt x="54" y="54"/>
                    </a:lnTo>
                    <a:lnTo>
                      <a:pt x="54" y="18"/>
                    </a:lnTo>
                    <a:lnTo>
                      <a:pt x="54" y="78"/>
                    </a:lnTo>
                    <a:lnTo>
                      <a:pt x="54" y="60"/>
                    </a:lnTo>
                    <a:lnTo>
                      <a:pt x="54" y="72"/>
                    </a:lnTo>
                    <a:lnTo>
                      <a:pt x="54" y="36"/>
                    </a:lnTo>
                    <a:lnTo>
                      <a:pt x="54" y="72"/>
                    </a:lnTo>
                    <a:lnTo>
                      <a:pt x="54" y="66"/>
                    </a:lnTo>
                    <a:lnTo>
                      <a:pt x="54" y="54"/>
                    </a:lnTo>
                    <a:lnTo>
                      <a:pt x="54" y="12"/>
                    </a:lnTo>
                    <a:lnTo>
                      <a:pt x="54" y="60"/>
                    </a:lnTo>
                    <a:lnTo>
                      <a:pt x="54" y="30"/>
                    </a:lnTo>
                    <a:lnTo>
                      <a:pt x="54" y="30"/>
                    </a:lnTo>
                    <a:lnTo>
                      <a:pt x="54" y="66"/>
                    </a:lnTo>
                    <a:lnTo>
                      <a:pt x="54" y="78"/>
                    </a:lnTo>
                    <a:lnTo>
                      <a:pt x="54" y="60"/>
                    </a:lnTo>
                    <a:lnTo>
                      <a:pt x="54" y="48"/>
                    </a:lnTo>
                    <a:lnTo>
                      <a:pt x="54" y="48"/>
                    </a:lnTo>
                    <a:lnTo>
                      <a:pt x="54" y="66"/>
                    </a:lnTo>
                    <a:lnTo>
                      <a:pt x="54" y="54"/>
                    </a:lnTo>
                    <a:lnTo>
                      <a:pt x="54" y="60"/>
                    </a:lnTo>
                    <a:lnTo>
                      <a:pt x="54" y="42"/>
                    </a:lnTo>
                    <a:lnTo>
                      <a:pt x="54" y="90"/>
                    </a:lnTo>
                    <a:lnTo>
                      <a:pt x="54" y="42"/>
                    </a:lnTo>
                    <a:lnTo>
                      <a:pt x="54" y="84"/>
                    </a:lnTo>
                    <a:lnTo>
                      <a:pt x="54" y="72"/>
                    </a:lnTo>
                    <a:lnTo>
                      <a:pt x="54" y="36"/>
                    </a:lnTo>
                    <a:lnTo>
                      <a:pt x="54" y="90"/>
                    </a:lnTo>
                    <a:lnTo>
                      <a:pt x="54" y="66"/>
                    </a:lnTo>
                    <a:lnTo>
                      <a:pt x="54" y="36"/>
                    </a:lnTo>
                    <a:lnTo>
                      <a:pt x="54" y="60"/>
                    </a:lnTo>
                    <a:lnTo>
                      <a:pt x="54" y="72"/>
                    </a:lnTo>
                    <a:lnTo>
                      <a:pt x="54" y="66"/>
                    </a:lnTo>
                    <a:lnTo>
                      <a:pt x="54" y="78"/>
                    </a:lnTo>
                    <a:lnTo>
                      <a:pt x="54" y="72"/>
                    </a:lnTo>
                    <a:lnTo>
                      <a:pt x="54" y="84"/>
                    </a:lnTo>
                    <a:lnTo>
                      <a:pt x="54" y="42"/>
                    </a:lnTo>
                    <a:lnTo>
                      <a:pt x="54" y="72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2" name="Freeform 86"/>
            <p:cNvSpPr>
              <a:spLocks/>
            </p:cNvSpPr>
            <p:nvPr/>
          </p:nvSpPr>
          <p:spPr bwMode="auto">
            <a:xfrm>
              <a:off x="4594481" y="5312743"/>
              <a:ext cx="1370731" cy="250925"/>
            </a:xfrm>
            <a:custGeom>
              <a:avLst/>
              <a:gdLst>
                <a:gd name="T0" fmla="*/ 18 w 1038"/>
                <a:gd name="T1" fmla="*/ 768 h 792"/>
                <a:gd name="T2" fmla="*/ 36 w 1038"/>
                <a:gd name="T3" fmla="*/ 780 h 792"/>
                <a:gd name="T4" fmla="*/ 48 w 1038"/>
                <a:gd name="T5" fmla="*/ 768 h 792"/>
                <a:gd name="T6" fmla="*/ 66 w 1038"/>
                <a:gd name="T7" fmla="*/ 756 h 792"/>
                <a:gd name="T8" fmla="*/ 84 w 1038"/>
                <a:gd name="T9" fmla="*/ 756 h 792"/>
                <a:gd name="T10" fmla="*/ 102 w 1038"/>
                <a:gd name="T11" fmla="*/ 762 h 792"/>
                <a:gd name="T12" fmla="*/ 120 w 1038"/>
                <a:gd name="T13" fmla="*/ 768 h 792"/>
                <a:gd name="T14" fmla="*/ 138 w 1038"/>
                <a:gd name="T15" fmla="*/ 756 h 792"/>
                <a:gd name="T16" fmla="*/ 150 w 1038"/>
                <a:gd name="T17" fmla="*/ 774 h 792"/>
                <a:gd name="T18" fmla="*/ 168 w 1038"/>
                <a:gd name="T19" fmla="*/ 768 h 792"/>
                <a:gd name="T20" fmla="*/ 186 w 1038"/>
                <a:gd name="T21" fmla="*/ 750 h 792"/>
                <a:gd name="T22" fmla="*/ 204 w 1038"/>
                <a:gd name="T23" fmla="*/ 768 h 792"/>
                <a:gd name="T24" fmla="*/ 222 w 1038"/>
                <a:gd name="T25" fmla="*/ 750 h 792"/>
                <a:gd name="T26" fmla="*/ 240 w 1038"/>
                <a:gd name="T27" fmla="*/ 768 h 792"/>
                <a:gd name="T28" fmla="*/ 252 w 1038"/>
                <a:gd name="T29" fmla="*/ 756 h 792"/>
                <a:gd name="T30" fmla="*/ 270 w 1038"/>
                <a:gd name="T31" fmla="*/ 774 h 792"/>
                <a:gd name="T32" fmla="*/ 288 w 1038"/>
                <a:gd name="T33" fmla="*/ 774 h 792"/>
                <a:gd name="T34" fmla="*/ 306 w 1038"/>
                <a:gd name="T35" fmla="*/ 762 h 792"/>
                <a:gd name="T36" fmla="*/ 324 w 1038"/>
                <a:gd name="T37" fmla="*/ 780 h 792"/>
                <a:gd name="T38" fmla="*/ 342 w 1038"/>
                <a:gd name="T39" fmla="*/ 738 h 792"/>
                <a:gd name="T40" fmla="*/ 354 w 1038"/>
                <a:gd name="T41" fmla="*/ 468 h 792"/>
                <a:gd name="T42" fmla="*/ 372 w 1038"/>
                <a:gd name="T43" fmla="*/ 78 h 792"/>
                <a:gd name="T44" fmla="*/ 390 w 1038"/>
                <a:gd name="T45" fmla="*/ 636 h 792"/>
                <a:gd name="T46" fmla="*/ 408 w 1038"/>
                <a:gd name="T47" fmla="*/ 768 h 792"/>
                <a:gd name="T48" fmla="*/ 426 w 1038"/>
                <a:gd name="T49" fmla="*/ 762 h 792"/>
                <a:gd name="T50" fmla="*/ 444 w 1038"/>
                <a:gd name="T51" fmla="*/ 774 h 792"/>
                <a:gd name="T52" fmla="*/ 462 w 1038"/>
                <a:gd name="T53" fmla="*/ 780 h 792"/>
                <a:gd name="T54" fmla="*/ 474 w 1038"/>
                <a:gd name="T55" fmla="*/ 756 h 792"/>
                <a:gd name="T56" fmla="*/ 492 w 1038"/>
                <a:gd name="T57" fmla="*/ 756 h 792"/>
                <a:gd name="T58" fmla="*/ 510 w 1038"/>
                <a:gd name="T59" fmla="*/ 660 h 792"/>
                <a:gd name="T60" fmla="*/ 528 w 1038"/>
                <a:gd name="T61" fmla="*/ 522 h 792"/>
                <a:gd name="T62" fmla="*/ 546 w 1038"/>
                <a:gd name="T63" fmla="*/ 726 h 792"/>
                <a:gd name="T64" fmla="*/ 564 w 1038"/>
                <a:gd name="T65" fmla="*/ 774 h 792"/>
                <a:gd name="T66" fmla="*/ 576 w 1038"/>
                <a:gd name="T67" fmla="*/ 774 h 792"/>
                <a:gd name="T68" fmla="*/ 594 w 1038"/>
                <a:gd name="T69" fmla="*/ 762 h 792"/>
                <a:gd name="T70" fmla="*/ 612 w 1038"/>
                <a:gd name="T71" fmla="*/ 768 h 792"/>
                <a:gd name="T72" fmla="*/ 630 w 1038"/>
                <a:gd name="T73" fmla="*/ 750 h 792"/>
                <a:gd name="T74" fmla="*/ 648 w 1038"/>
                <a:gd name="T75" fmla="*/ 750 h 792"/>
                <a:gd name="T76" fmla="*/ 666 w 1038"/>
                <a:gd name="T77" fmla="*/ 432 h 792"/>
                <a:gd name="T78" fmla="*/ 678 w 1038"/>
                <a:gd name="T79" fmla="*/ 120 h 792"/>
                <a:gd name="T80" fmla="*/ 696 w 1038"/>
                <a:gd name="T81" fmla="*/ 648 h 792"/>
                <a:gd name="T82" fmla="*/ 714 w 1038"/>
                <a:gd name="T83" fmla="*/ 762 h 792"/>
                <a:gd name="T84" fmla="*/ 732 w 1038"/>
                <a:gd name="T85" fmla="*/ 768 h 792"/>
                <a:gd name="T86" fmla="*/ 750 w 1038"/>
                <a:gd name="T87" fmla="*/ 768 h 792"/>
                <a:gd name="T88" fmla="*/ 768 w 1038"/>
                <a:gd name="T89" fmla="*/ 786 h 792"/>
                <a:gd name="T90" fmla="*/ 780 w 1038"/>
                <a:gd name="T91" fmla="*/ 786 h 792"/>
                <a:gd name="T92" fmla="*/ 798 w 1038"/>
                <a:gd name="T93" fmla="*/ 762 h 792"/>
                <a:gd name="T94" fmla="*/ 816 w 1038"/>
                <a:gd name="T95" fmla="*/ 762 h 792"/>
                <a:gd name="T96" fmla="*/ 834 w 1038"/>
                <a:gd name="T97" fmla="*/ 774 h 792"/>
                <a:gd name="T98" fmla="*/ 852 w 1038"/>
                <a:gd name="T99" fmla="*/ 762 h 792"/>
                <a:gd name="T100" fmla="*/ 870 w 1038"/>
                <a:gd name="T101" fmla="*/ 768 h 792"/>
                <a:gd name="T102" fmla="*/ 882 w 1038"/>
                <a:gd name="T103" fmla="*/ 762 h 792"/>
                <a:gd name="T104" fmla="*/ 900 w 1038"/>
                <a:gd name="T105" fmla="*/ 774 h 792"/>
                <a:gd name="T106" fmla="*/ 918 w 1038"/>
                <a:gd name="T107" fmla="*/ 780 h 792"/>
                <a:gd name="T108" fmla="*/ 936 w 1038"/>
                <a:gd name="T109" fmla="*/ 768 h 792"/>
                <a:gd name="T110" fmla="*/ 954 w 1038"/>
                <a:gd name="T111" fmla="*/ 774 h 792"/>
                <a:gd name="T112" fmla="*/ 972 w 1038"/>
                <a:gd name="T113" fmla="*/ 780 h 792"/>
                <a:gd name="T114" fmla="*/ 984 w 1038"/>
                <a:gd name="T115" fmla="*/ 750 h 792"/>
                <a:gd name="T116" fmla="*/ 1002 w 1038"/>
                <a:gd name="T117" fmla="*/ 780 h 792"/>
                <a:gd name="T118" fmla="*/ 1020 w 1038"/>
                <a:gd name="T119" fmla="*/ 756 h 792"/>
                <a:gd name="T120" fmla="*/ 1038 w 1038"/>
                <a:gd name="T121" fmla="*/ 780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38" h="792">
                  <a:moveTo>
                    <a:pt x="0" y="774"/>
                  </a:moveTo>
                  <a:lnTo>
                    <a:pt x="6" y="762"/>
                  </a:lnTo>
                  <a:lnTo>
                    <a:pt x="6" y="768"/>
                  </a:lnTo>
                  <a:lnTo>
                    <a:pt x="12" y="768"/>
                  </a:lnTo>
                  <a:lnTo>
                    <a:pt x="12" y="762"/>
                  </a:lnTo>
                  <a:lnTo>
                    <a:pt x="18" y="768"/>
                  </a:lnTo>
                  <a:lnTo>
                    <a:pt x="18" y="762"/>
                  </a:lnTo>
                  <a:lnTo>
                    <a:pt x="24" y="768"/>
                  </a:lnTo>
                  <a:lnTo>
                    <a:pt x="24" y="774"/>
                  </a:lnTo>
                  <a:lnTo>
                    <a:pt x="30" y="786"/>
                  </a:lnTo>
                  <a:lnTo>
                    <a:pt x="30" y="756"/>
                  </a:lnTo>
                  <a:lnTo>
                    <a:pt x="36" y="780"/>
                  </a:lnTo>
                  <a:lnTo>
                    <a:pt x="36" y="762"/>
                  </a:lnTo>
                  <a:lnTo>
                    <a:pt x="42" y="756"/>
                  </a:lnTo>
                  <a:lnTo>
                    <a:pt x="42" y="774"/>
                  </a:lnTo>
                  <a:lnTo>
                    <a:pt x="42" y="786"/>
                  </a:lnTo>
                  <a:lnTo>
                    <a:pt x="48" y="774"/>
                  </a:lnTo>
                  <a:lnTo>
                    <a:pt x="48" y="768"/>
                  </a:lnTo>
                  <a:lnTo>
                    <a:pt x="54" y="768"/>
                  </a:lnTo>
                  <a:lnTo>
                    <a:pt x="54" y="768"/>
                  </a:lnTo>
                  <a:lnTo>
                    <a:pt x="60" y="768"/>
                  </a:lnTo>
                  <a:lnTo>
                    <a:pt x="60" y="774"/>
                  </a:lnTo>
                  <a:lnTo>
                    <a:pt x="66" y="774"/>
                  </a:lnTo>
                  <a:lnTo>
                    <a:pt x="66" y="756"/>
                  </a:lnTo>
                  <a:lnTo>
                    <a:pt x="72" y="774"/>
                  </a:lnTo>
                  <a:lnTo>
                    <a:pt x="72" y="762"/>
                  </a:lnTo>
                  <a:lnTo>
                    <a:pt x="78" y="768"/>
                  </a:lnTo>
                  <a:lnTo>
                    <a:pt x="78" y="780"/>
                  </a:lnTo>
                  <a:lnTo>
                    <a:pt x="84" y="756"/>
                  </a:lnTo>
                  <a:lnTo>
                    <a:pt x="84" y="756"/>
                  </a:lnTo>
                  <a:lnTo>
                    <a:pt x="90" y="774"/>
                  </a:lnTo>
                  <a:lnTo>
                    <a:pt x="90" y="774"/>
                  </a:lnTo>
                  <a:lnTo>
                    <a:pt x="90" y="780"/>
                  </a:lnTo>
                  <a:lnTo>
                    <a:pt x="96" y="774"/>
                  </a:lnTo>
                  <a:lnTo>
                    <a:pt x="96" y="780"/>
                  </a:lnTo>
                  <a:lnTo>
                    <a:pt x="102" y="762"/>
                  </a:lnTo>
                  <a:lnTo>
                    <a:pt x="102" y="762"/>
                  </a:lnTo>
                  <a:lnTo>
                    <a:pt x="108" y="774"/>
                  </a:lnTo>
                  <a:lnTo>
                    <a:pt x="108" y="768"/>
                  </a:lnTo>
                  <a:lnTo>
                    <a:pt x="114" y="774"/>
                  </a:lnTo>
                  <a:lnTo>
                    <a:pt x="114" y="762"/>
                  </a:lnTo>
                  <a:lnTo>
                    <a:pt x="120" y="768"/>
                  </a:lnTo>
                  <a:lnTo>
                    <a:pt x="120" y="780"/>
                  </a:lnTo>
                  <a:lnTo>
                    <a:pt x="126" y="768"/>
                  </a:lnTo>
                  <a:lnTo>
                    <a:pt x="126" y="774"/>
                  </a:lnTo>
                  <a:lnTo>
                    <a:pt x="132" y="756"/>
                  </a:lnTo>
                  <a:lnTo>
                    <a:pt x="132" y="768"/>
                  </a:lnTo>
                  <a:lnTo>
                    <a:pt x="138" y="756"/>
                  </a:lnTo>
                  <a:lnTo>
                    <a:pt x="138" y="768"/>
                  </a:lnTo>
                  <a:lnTo>
                    <a:pt x="144" y="768"/>
                  </a:lnTo>
                  <a:lnTo>
                    <a:pt x="144" y="780"/>
                  </a:lnTo>
                  <a:lnTo>
                    <a:pt x="144" y="750"/>
                  </a:lnTo>
                  <a:lnTo>
                    <a:pt x="150" y="774"/>
                  </a:lnTo>
                  <a:lnTo>
                    <a:pt x="150" y="774"/>
                  </a:lnTo>
                  <a:lnTo>
                    <a:pt x="156" y="780"/>
                  </a:lnTo>
                  <a:lnTo>
                    <a:pt x="156" y="786"/>
                  </a:lnTo>
                  <a:lnTo>
                    <a:pt x="162" y="774"/>
                  </a:lnTo>
                  <a:lnTo>
                    <a:pt x="162" y="780"/>
                  </a:lnTo>
                  <a:lnTo>
                    <a:pt x="168" y="780"/>
                  </a:lnTo>
                  <a:lnTo>
                    <a:pt x="168" y="768"/>
                  </a:lnTo>
                  <a:lnTo>
                    <a:pt x="174" y="762"/>
                  </a:lnTo>
                  <a:lnTo>
                    <a:pt x="174" y="774"/>
                  </a:lnTo>
                  <a:lnTo>
                    <a:pt x="180" y="768"/>
                  </a:lnTo>
                  <a:lnTo>
                    <a:pt x="180" y="786"/>
                  </a:lnTo>
                  <a:lnTo>
                    <a:pt x="186" y="780"/>
                  </a:lnTo>
                  <a:lnTo>
                    <a:pt x="186" y="750"/>
                  </a:lnTo>
                  <a:lnTo>
                    <a:pt x="192" y="774"/>
                  </a:lnTo>
                  <a:lnTo>
                    <a:pt x="192" y="774"/>
                  </a:lnTo>
                  <a:lnTo>
                    <a:pt x="198" y="774"/>
                  </a:lnTo>
                  <a:lnTo>
                    <a:pt x="198" y="768"/>
                  </a:lnTo>
                  <a:lnTo>
                    <a:pt x="198" y="768"/>
                  </a:lnTo>
                  <a:lnTo>
                    <a:pt x="204" y="768"/>
                  </a:lnTo>
                  <a:lnTo>
                    <a:pt x="204" y="786"/>
                  </a:lnTo>
                  <a:lnTo>
                    <a:pt x="210" y="762"/>
                  </a:lnTo>
                  <a:lnTo>
                    <a:pt x="210" y="768"/>
                  </a:lnTo>
                  <a:lnTo>
                    <a:pt x="216" y="762"/>
                  </a:lnTo>
                  <a:lnTo>
                    <a:pt x="216" y="774"/>
                  </a:lnTo>
                  <a:lnTo>
                    <a:pt x="222" y="750"/>
                  </a:lnTo>
                  <a:lnTo>
                    <a:pt x="222" y="780"/>
                  </a:lnTo>
                  <a:lnTo>
                    <a:pt x="228" y="780"/>
                  </a:lnTo>
                  <a:lnTo>
                    <a:pt x="228" y="756"/>
                  </a:lnTo>
                  <a:lnTo>
                    <a:pt x="234" y="780"/>
                  </a:lnTo>
                  <a:lnTo>
                    <a:pt x="234" y="774"/>
                  </a:lnTo>
                  <a:lnTo>
                    <a:pt x="240" y="768"/>
                  </a:lnTo>
                  <a:lnTo>
                    <a:pt x="240" y="756"/>
                  </a:lnTo>
                  <a:lnTo>
                    <a:pt x="246" y="762"/>
                  </a:lnTo>
                  <a:lnTo>
                    <a:pt x="246" y="780"/>
                  </a:lnTo>
                  <a:lnTo>
                    <a:pt x="252" y="756"/>
                  </a:lnTo>
                  <a:lnTo>
                    <a:pt x="252" y="774"/>
                  </a:lnTo>
                  <a:lnTo>
                    <a:pt x="252" y="756"/>
                  </a:lnTo>
                  <a:lnTo>
                    <a:pt x="258" y="756"/>
                  </a:lnTo>
                  <a:lnTo>
                    <a:pt x="258" y="762"/>
                  </a:lnTo>
                  <a:lnTo>
                    <a:pt x="264" y="768"/>
                  </a:lnTo>
                  <a:lnTo>
                    <a:pt x="264" y="762"/>
                  </a:lnTo>
                  <a:lnTo>
                    <a:pt x="270" y="756"/>
                  </a:lnTo>
                  <a:lnTo>
                    <a:pt x="270" y="774"/>
                  </a:lnTo>
                  <a:lnTo>
                    <a:pt x="276" y="768"/>
                  </a:lnTo>
                  <a:lnTo>
                    <a:pt x="276" y="792"/>
                  </a:lnTo>
                  <a:lnTo>
                    <a:pt x="282" y="762"/>
                  </a:lnTo>
                  <a:lnTo>
                    <a:pt x="282" y="768"/>
                  </a:lnTo>
                  <a:lnTo>
                    <a:pt x="288" y="756"/>
                  </a:lnTo>
                  <a:lnTo>
                    <a:pt x="288" y="774"/>
                  </a:lnTo>
                  <a:lnTo>
                    <a:pt x="294" y="780"/>
                  </a:lnTo>
                  <a:lnTo>
                    <a:pt x="294" y="768"/>
                  </a:lnTo>
                  <a:lnTo>
                    <a:pt x="300" y="774"/>
                  </a:lnTo>
                  <a:lnTo>
                    <a:pt x="300" y="786"/>
                  </a:lnTo>
                  <a:lnTo>
                    <a:pt x="300" y="780"/>
                  </a:lnTo>
                  <a:lnTo>
                    <a:pt x="306" y="762"/>
                  </a:lnTo>
                  <a:lnTo>
                    <a:pt x="306" y="774"/>
                  </a:lnTo>
                  <a:lnTo>
                    <a:pt x="312" y="756"/>
                  </a:lnTo>
                  <a:lnTo>
                    <a:pt x="312" y="780"/>
                  </a:lnTo>
                  <a:lnTo>
                    <a:pt x="318" y="768"/>
                  </a:lnTo>
                  <a:lnTo>
                    <a:pt x="318" y="762"/>
                  </a:lnTo>
                  <a:lnTo>
                    <a:pt x="324" y="780"/>
                  </a:lnTo>
                  <a:lnTo>
                    <a:pt x="324" y="762"/>
                  </a:lnTo>
                  <a:lnTo>
                    <a:pt x="330" y="780"/>
                  </a:lnTo>
                  <a:lnTo>
                    <a:pt x="330" y="774"/>
                  </a:lnTo>
                  <a:lnTo>
                    <a:pt x="336" y="774"/>
                  </a:lnTo>
                  <a:lnTo>
                    <a:pt x="336" y="762"/>
                  </a:lnTo>
                  <a:lnTo>
                    <a:pt x="342" y="738"/>
                  </a:lnTo>
                  <a:lnTo>
                    <a:pt x="342" y="732"/>
                  </a:lnTo>
                  <a:lnTo>
                    <a:pt x="348" y="732"/>
                  </a:lnTo>
                  <a:lnTo>
                    <a:pt x="348" y="660"/>
                  </a:lnTo>
                  <a:lnTo>
                    <a:pt x="354" y="612"/>
                  </a:lnTo>
                  <a:lnTo>
                    <a:pt x="354" y="540"/>
                  </a:lnTo>
                  <a:lnTo>
                    <a:pt x="354" y="468"/>
                  </a:lnTo>
                  <a:lnTo>
                    <a:pt x="360" y="378"/>
                  </a:lnTo>
                  <a:lnTo>
                    <a:pt x="360" y="264"/>
                  </a:lnTo>
                  <a:lnTo>
                    <a:pt x="366" y="126"/>
                  </a:lnTo>
                  <a:lnTo>
                    <a:pt x="366" y="18"/>
                  </a:lnTo>
                  <a:lnTo>
                    <a:pt x="372" y="18"/>
                  </a:lnTo>
                  <a:lnTo>
                    <a:pt x="372" y="78"/>
                  </a:lnTo>
                  <a:lnTo>
                    <a:pt x="378" y="204"/>
                  </a:lnTo>
                  <a:lnTo>
                    <a:pt x="378" y="324"/>
                  </a:lnTo>
                  <a:lnTo>
                    <a:pt x="384" y="390"/>
                  </a:lnTo>
                  <a:lnTo>
                    <a:pt x="384" y="522"/>
                  </a:lnTo>
                  <a:lnTo>
                    <a:pt x="390" y="588"/>
                  </a:lnTo>
                  <a:lnTo>
                    <a:pt x="390" y="636"/>
                  </a:lnTo>
                  <a:lnTo>
                    <a:pt x="396" y="678"/>
                  </a:lnTo>
                  <a:lnTo>
                    <a:pt x="396" y="720"/>
                  </a:lnTo>
                  <a:lnTo>
                    <a:pt x="402" y="750"/>
                  </a:lnTo>
                  <a:lnTo>
                    <a:pt x="402" y="750"/>
                  </a:lnTo>
                  <a:lnTo>
                    <a:pt x="408" y="756"/>
                  </a:lnTo>
                  <a:lnTo>
                    <a:pt x="408" y="768"/>
                  </a:lnTo>
                  <a:lnTo>
                    <a:pt x="408" y="756"/>
                  </a:lnTo>
                  <a:lnTo>
                    <a:pt x="414" y="762"/>
                  </a:lnTo>
                  <a:lnTo>
                    <a:pt x="414" y="768"/>
                  </a:lnTo>
                  <a:lnTo>
                    <a:pt x="420" y="774"/>
                  </a:lnTo>
                  <a:lnTo>
                    <a:pt x="420" y="780"/>
                  </a:lnTo>
                  <a:lnTo>
                    <a:pt x="426" y="762"/>
                  </a:lnTo>
                  <a:lnTo>
                    <a:pt x="426" y="756"/>
                  </a:lnTo>
                  <a:lnTo>
                    <a:pt x="432" y="768"/>
                  </a:lnTo>
                  <a:lnTo>
                    <a:pt x="432" y="762"/>
                  </a:lnTo>
                  <a:lnTo>
                    <a:pt x="438" y="768"/>
                  </a:lnTo>
                  <a:lnTo>
                    <a:pt x="438" y="762"/>
                  </a:lnTo>
                  <a:lnTo>
                    <a:pt x="444" y="774"/>
                  </a:lnTo>
                  <a:lnTo>
                    <a:pt x="444" y="756"/>
                  </a:lnTo>
                  <a:lnTo>
                    <a:pt x="450" y="756"/>
                  </a:lnTo>
                  <a:lnTo>
                    <a:pt x="450" y="768"/>
                  </a:lnTo>
                  <a:lnTo>
                    <a:pt x="456" y="774"/>
                  </a:lnTo>
                  <a:lnTo>
                    <a:pt x="456" y="762"/>
                  </a:lnTo>
                  <a:lnTo>
                    <a:pt x="462" y="780"/>
                  </a:lnTo>
                  <a:lnTo>
                    <a:pt x="462" y="768"/>
                  </a:lnTo>
                  <a:lnTo>
                    <a:pt x="462" y="762"/>
                  </a:lnTo>
                  <a:lnTo>
                    <a:pt x="468" y="774"/>
                  </a:lnTo>
                  <a:lnTo>
                    <a:pt x="468" y="768"/>
                  </a:lnTo>
                  <a:lnTo>
                    <a:pt x="474" y="780"/>
                  </a:lnTo>
                  <a:lnTo>
                    <a:pt x="474" y="756"/>
                  </a:lnTo>
                  <a:lnTo>
                    <a:pt x="480" y="756"/>
                  </a:lnTo>
                  <a:lnTo>
                    <a:pt x="480" y="756"/>
                  </a:lnTo>
                  <a:lnTo>
                    <a:pt x="486" y="780"/>
                  </a:lnTo>
                  <a:lnTo>
                    <a:pt x="486" y="774"/>
                  </a:lnTo>
                  <a:lnTo>
                    <a:pt x="492" y="750"/>
                  </a:lnTo>
                  <a:lnTo>
                    <a:pt x="492" y="756"/>
                  </a:lnTo>
                  <a:lnTo>
                    <a:pt x="498" y="774"/>
                  </a:lnTo>
                  <a:lnTo>
                    <a:pt x="498" y="750"/>
                  </a:lnTo>
                  <a:lnTo>
                    <a:pt x="504" y="738"/>
                  </a:lnTo>
                  <a:lnTo>
                    <a:pt x="504" y="720"/>
                  </a:lnTo>
                  <a:lnTo>
                    <a:pt x="510" y="660"/>
                  </a:lnTo>
                  <a:lnTo>
                    <a:pt x="510" y="660"/>
                  </a:lnTo>
                  <a:lnTo>
                    <a:pt x="510" y="630"/>
                  </a:lnTo>
                  <a:lnTo>
                    <a:pt x="516" y="582"/>
                  </a:lnTo>
                  <a:lnTo>
                    <a:pt x="516" y="540"/>
                  </a:lnTo>
                  <a:lnTo>
                    <a:pt x="522" y="504"/>
                  </a:lnTo>
                  <a:lnTo>
                    <a:pt x="522" y="498"/>
                  </a:lnTo>
                  <a:lnTo>
                    <a:pt x="528" y="522"/>
                  </a:lnTo>
                  <a:lnTo>
                    <a:pt x="528" y="564"/>
                  </a:lnTo>
                  <a:lnTo>
                    <a:pt x="534" y="594"/>
                  </a:lnTo>
                  <a:lnTo>
                    <a:pt x="534" y="636"/>
                  </a:lnTo>
                  <a:lnTo>
                    <a:pt x="540" y="666"/>
                  </a:lnTo>
                  <a:lnTo>
                    <a:pt x="540" y="708"/>
                  </a:lnTo>
                  <a:lnTo>
                    <a:pt x="546" y="726"/>
                  </a:lnTo>
                  <a:lnTo>
                    <a:pt x="546" y="738"/>
                  </a:lnTo>
                  <a:lnTo>
                    <a:pt x="552" y="756"/>
                  </a:lnTo>
                  <a:lnTo>
                    <a:pt x="552" y="762"/>
                  </a:lnTo>
                  <a:lnTo>
                    <a:pt x="558" y="738"/>
                  </a:lnTo>
                  <a:lnTo>
                    <a:pt x="558" y="762"/>
                  </a:lnTo>
                  <a:lnTo>
                    <a:pt x="564" y="774"/>
                  </a:lnTo>
                  <a:lnTo>
                    <a:pt x="564" y="768"/>
                  </a:lnTo>
                  <a:lnTo>
                    <a:pt x="564" y="780"/>
                  </a:lnTo>
                  <a:lnTo>
                    <a:pt x="570" y="762"/>
                  </a:lnTo>
                  <a:lnTo>
                    <a:pt x="570" y="768"/>
                  </a:lnTo>
                  <a:lnTo>
                    <a:pt x="576" y="774"/>
                  </a:lnTo>
                  <a:lnTo>
                    <a:pt x="576" y="774"/>
                  </a:lnTo>
                  <a:lnTo>
                    <a:pt x="582" y="762"/>
                  </a:lnTo>
                  <a:lnTo>
                    <a:pt x="582" y="762"/>
                  </a:lnTo>
                  <a:lnTo>
                    <a:pt x="588" y="756"/>
                  </a:lnTo>
                  <a:lnTo>
                    <a:pt x="588" y="762"/>
                  </a:lnTo>
                  <a:lnTo>
                    <a:pt x="594" y="738"/>
                  </a:lnTo>
                  <a:lnTo>
                    <a:pt x="594" y="762"/>
                  </a:lnTo>
                  <a:lnTo>
                    <a:pt x="600" y="756"/>
                  </a:lnTo>
                  <a:lnTo>
                    <a:pt x="600" y="762"/>
                  </a:lnTo>
                  <a:lnTo>
                    <a:pt x="606" y="774"/>
                  </a:lnTo>
                  <a:lnTo>
                    <a:pt x="606" y="780"/>
                  </a:lnTo>
                  <a:lnTo>
                    <a:pt x="612" y="774"/>
                  </a:lnTo>
                  <a:lnTo>
                    <a:pt x="612" y="768"/>
                  </a:lnTo>
                  <a:lnTo>
                    <a:pt x="618" y="750"/>
                  </a:lnTo>
                  <a:lnTo>
                    <a:pt x="618" y="762"/>
                  </a:lnTo>
                  <a:lnTo>
                    <a:pt x="618" y="762"/>
                  </a:lnTo>
                  <a:lnTo>
                    <a:pt x="624" y="762"/>
                  </a:lnTo>
                  <a:lnTo>
                    <a:pt x="624" y="750"/>
                  </a:lnTo>
                  <a:lnTo>
                    <a:pt x="630" y="750"/>
                  </a:lnTo>
                  <a:lnTo>
                    <a:pt x="630" y="786"/>
                  </a:lnTo>
                  <a:lnTo>
                    <a:pt x="636" y="774"/>
                  </a:lnTo>
                  <a:lnTo>
                    <a:pt x="636" y="780"/>
                  </a:lnTo>
                  <a:lnTo>
                    <a:pt x="642" y="762"/>
                  </a:lnTo>
                  <a:lnTo>
                    <a:pt x="642" y="750"/>
                  </a:lnTo>
                  <a:lnTo>
                    <a:pt x="648" y="750"/>
                  </a:lnTo>
                  <a:lnTo>
                    <a:pt x="648" y="714"/>
                  </a:lnTo>
                  <a:lnTo>
                    <a:pt x="654" y="708"/>
                  </a:lnTo>
                  <a:lnTo>
                    <a:pt x="654" y="660"/>
                  </a:lnTo>
                  <a:lnTo>
                    <a:pt x="660" y="612"/>
                  </a:lnTo>
                  <a:lnTo>
                    <a:pt x="660" y="528"/>
                  </a:lnTo>
                  <a:lnTo>
                    <a:pt x="666" y="432"/>
                  </a:lnTo>
                  <a:lnTo>
                    <a:pt x="666" y="342"/>
                  </a:lnTo>
                  <a:lnTo>
                    <a:pt x="672" y="228"/>
                  </a:lnTo>
                  <a:lnTo>
                    <a:pt x="672" y="102"/>
                  </a:lnTo>
                  <a:lnTo>
                    <a:pt x="672" y="0"/>
                  </a:lnTo>
                  <a:lnTo>
                    <a:pt x="678" y="0"/>
                  </a:lnTo>
                  <a:lnTo>
                    <a:pt x="678" y="120"/>
                  </a:lnTo>
                  <a:lnTo>
                    <a:pt x="684" y="228"/>
                  </a:lnTo>
                  <a:lnTo>
                    <a:pt x="684" y="330"/>
                  </a:lnTo>
                  <a:lnTo>
                    <a:pt x="690" y="438"/>
                  </a:lnTo>
                  <a:lnTo>
                    <a:pt x="690" y="516"/>
                  </a:lnTo>
                  <a:lnTo>
                    <a:pt x="696" y="600"/>
                  </a:lnTo>
                  <a:lnTo>
                    <a:pt x="696" y="648"/>
                  </a:lnTo>
                  <a:lnTo>
                    <a:pt x="702" y="702"/>
                  </a:lnTo>
                  <a:lnTo>
                    <a:pt x="702" y="738"/>
                  </a:lnTo>
                  <a:lnTo>
                    <a:pt x="708" y="744"/>
                  </a:lnTo>
                  <a:lnTo>
                    <a:pt x="708" y="750"/>
                  </a:lnTo>
                  <a:lnTo>
                    <a:pt x="714" y="756"/>
                  </a:lnTo>
                  <a:lnTo>
                    <a:pt x="714" y="762"/>
                  </a:lnTo>
                  <a:lnTo>
                    <a:pt x="720" y="768"/>
                  </a:lnTo>
                  <a:lnTo>
                    <a:pt x="720" y="762"/>
                  </a:lnTo>
                  <a:lnTo>
                    <a:pt x="720" y="774"/>
                  </a:lnTo>
                  <a:lnTo>
                    <a:pt x="726" y="774"/>
                  </a:lnTo>
                  <a:lnTo>
                    <a:pt x="726" y="756"/>
                  </a:lnTo>
                  <a:lnTo>
                    <a:pt x="732" y="768"/>
                  </a:lnTo>
                  <a:lnTo>
                    <a:pt x="732" y="780"/>
                  </a:lnTo>
                  <a:lnTo>
                    <a:pt x="738" y="768"/>
                  </a:lnTo>
                  <a:lnTo>
                    <a:pt x="738" y="774"/>
                  </a:lnTo>
                  <a:lnTo>
                    <a:pt x="744" y="786"/>
                  </a:lnTo>
                  <a:lnTo>
                    <a:pt x="744" y="768"/>
                  </a:lnTo>
                  <a:lnTo>
                    <a:pt x="750" y="768"/>
                  </a:lnTo>
                  <a:lnTo>
                    <a:pt x="750" y="774"/>
                  </a:lnTo>
                  <a:lnTo>
                    <a:pt x="756" y="768"/>
                  </a:lnTo>
                  <a:lnTo>
                    <a:pt x="756" y="774"/>
                  </a:lnTo>
                  <a:lnTo>
                    <a:pt x="762" y="774"/>
                  </a:lnTo>
                  <a:lnTo>
                    <a:pt x="762" y="762"/>
                  </a:lnTo>
                  <a:lnTo>
                    <a:pt x="768" y="786"/>
                  </a:lnTo>
                  <a:lnTo>
                    <a:pt x="768" y="762"/>
                  </a:lnTo>
                  <a:lnTo>
                    <a:pt x="774" y="768"/>
                  </a:lnTo>
                  <a:lnTo>
                    <a:pt x="774" y="768"/>
                  </a:lnTo>
                  <a:lnTo>
                    <a:pt x="774" y="774"/>
                  </a:lnTo>
                  <a:lnTo>
                    <a:pt x="780" y="768"/>
                  </a:lnTo>
                  <a:lnTo>
                    <a:pt x="780" y="786"/>
                  </a:lnTo>
                  <a:lnTo>
                    <a:pt x="786" y="774"/>
                  </a:lnTo>
                  <a:lnTo>
                    <a:pt x="786" y="780"/>
                  </a:lnTo>
                  <a:lnTo>
                    <a:pt x="792" y="780"/>
                  </a:lnTo>
                  <a:lnTo>
                    <a:pt x="792" y="768"/>
                  </a:lnTo>
                  <a:lnTo>
                    <a:pt x="798" y="768"/>
                  </a:lnTo>
                  <a:lnTo>
                    <a:pt x="798" y="762"/>
                  </a:lnTo>
                  <a:lnTo>
                    <a:pt x="804" y="786"/>
                  </a:lnTo>
                  <a:lnTo>
                    <a:pt x="804" y="774"/>
                  </a:lnTo>
                  <a:lnTo>
                    <a:pt x="810" y="774"/>
                  </a:lnTo>
                  <a:lnTo>
                    <a:pt x="810" y="756"/>
                  </a:lnTo>
                  <a:lnTo>
                    <a:pt x="816" y="780"/>
                  </a:lnTo>
                  <a:lnTo>
                    <a:pt x="816" y="762"/>
                  </a:lnTo>
                  <a:lnTo>
                    <a:pt x="822" y="768"/>
                  </a:lnTo>
                  <a:lnTo>
                    <a:pt x="822" y="762"/>
                  </a:lnTo>
                  <a:lnTo>
                    <a:pt x="828" y="768"/>
                  </a:lnTo>
                  <a:lnTo>
                    <a:pt x="828" y="768"/>
                  </a:lnTo>
                  <a:lnTo>
                    <a:pt x="828" y="774"/>
                  </a:lnTo>
                  <a:lnTo>
                    <a:pt x="834" y="774"/>
                  </a:lnTo>
                  <a:lnTo>
                    <a:pt x="834" y="780"/>
                  </a:lnTo>
                  <a:lnTo>
                    <a:pt x="840" y="750"/>
                  </a:lnTo>
                  <a:lnTo>
                    <a:pt x="840" y="774"/>
                  </a:lnTo>
                  <a:lnTo>
                    <a:pt x="846" y="762"/>
                  </a:lnTo>
                  <a:lnTo>
                    <a:pt x="846" y="768"/>
                  </a:lnTo>
                  <a:lnTo>
                    <a:pt x="852" y="762"/>
                  </a:lnTo>
                  <a:lnTo>
                    <a:pt x="852" y="762"/>
                  </a:lnTo>
                  <a:lnTo>
                    <a:pt x="858" y="762"/>
                  </a:lnTo>
                  <a:lnTo>
                    <a:pt x="858" y="774"/>
                  </a:lnTo>
                  <a:lnTo>
                    <a:pt x="864" y="756"/>
                  </a:lnTo>
                  <a:lnTo>
                    <a:pt x="864" y="768"/>
                  </a:lnTo>
                  <a:lnTo>
                    <a:pt x="870" y="768"/>
                  </a:lnTo>
                  <a:lnTo>
                    <a:pt x="870" y="774"/>
                  </a:lnTo>
                  <a:lnTo>
                    <a:pt x="876" y="780"/>
                  </a:lnTo>
                  <a:lnTo>
                    <a:pt x="876" y="768"/>
                  </a:lnTo>
                  <a:lnTo>
                    <a:pt x="876" y="780"/>
                  </a:lnTo>
                  <a:lnTo>
                    <a:pt x="882" y="750"/>
                  </a:lnTo>
                  <a:lnTo>
                    <a:pt x="882" y="762"/>
                  </a:lnTo>
                  <a:lnTo>
                    <a:pt x="888" y="762"/>
                  </a:lnTo>
                  <a:lnTo>
                    <a:pt x="888" y="774"/>
                  </a:lnTo>
                  <a:lnTo>
                    <a:pt x="894" y="780"/>
                  </a:lnTo>
                  <a:lnTo>
                    <a:pt x="894" y="762"/>
                  </a:lnTo>
                  <a:lnTo>
                    <a:pt x="900" y="774"/>
                  </a:lnTo>
                  <a:lnTo>
                    <a:pt x="900" y="774"/>
                  </a:lnTo>
                  <a:lnTo>
                    <a:pt x="906" y="774"/>
                  </a:lnTo>
                  <a:lnTo>
                    <a:pt x="906" y="756"/>
                  </a:lnTo>
                  <a:lnTo>
                    <a:pt x="912" y="774"/>
                  </a:lnTo>
                  <a:lnTo>
                    <a:pt x="912" y="756"/>
                  </a:lnTo>
                  <a:lnTo>
                    <a:pt x="918" y="762"/>
                  </a:lnTo>
                  <a:lnTo>
                    <a:pt x="918" y="780"/>
                  </a:lnTo>
                  <a:lnTo>
                    <a:pt x="924" y="780"/>
                  </a:lnTo>
                  <a:lnTo>
                    <a:pt x="924" y="780"/>
                  </a:lnTo>
                  <a:lnTo>
                    <a:pt x="930" y="762"/>
                  </a:lnTo>
                  <a:lnTo>
                    <a:pt x="930" y="768"/>
                  </a:lnTo>
                  <a:lnTo>
                    <a:pt x="930" y="786"/>
                  </a:lnTo>
                  <a:lnTo>
                    <a:pt x="936" y="768"/>
                  </a:lnTo>
                  <a:lnTo>
                    <a:pt x="936" y="750"/>
                  </a:lnTo>
                  <a:lnTo>
                    <a:pt x="942" y="774"/>
                  </a:lnTo>
                  <a:lnTo>
                    <a:pt x="942" y="768"/>
                  </a:lnTo>
                  <a:lnTo>
                    <a:pt x="948" y="768"/>
                  </a:lnTo>
                  <a:lnTo>
                    <a:pt x="948" y="762"/>
                  </a:lnTo>
                  <a:lnTo>
                    <a:pt x="954" y="774"/>
                  </a:lnTo>
                  <a:lnTo>
                    <a:pt x="954" y="768"/>
                  </a:lnTo>
                  <a:lnTo>
                    <a:pt x="960" y="786"/>
                  </a:lnTo>
                  <a:lnTo>
                    <a:pt x="960" y="774"/>
                  </a:lnTo>
                  <a:lnTo>
                    <a:pt x="966" y="756"/>
                  </a:lnTo>
                  <a:lnTo>
                    <a:pt x="966" y="780"/>
                  </a:lnTo>
                  <a:lnTo>
                    <a:pt x="972" y="780"/>
                  </a:lnTo>
                  <a:lnTo>
                    <a:pt x="972" y="762"/>
                  </a:lnTo>
                  <a:lnTo>
                    <a:pt x="978" y="756"/>
                  </a:lnTo>
                  <a:lnTo>
                    <a:pt x="978" y="774"/>
                  </a:lnTo>
                  <a:lnTo>
                    <a:pt x="984" y="780"/>
                  </a:lnTo>
                  <a:lnTo>
                    <a:pt x="984" y="768"/>
                  </a:lnTo>
                  <a:lnTo>
                    <a:pt x="984" y="750"/>
                  </a:lnTo>
                  <a:lnTo>
                    <a:pt x="990" y="774"/>
                  </a:lnTo>
                  <a:lnTo>
                    <a:pt x="990" y="780"/>
                  </a:lnTo>
                  <a:lnTo>
                    <a:pt x="996" y="756"/>
                  </a:lnTo>
                  <a:lnTo>
                    <a:pt x="996" y="768"/>
                  </a:lnTo>
                  <a:lnTo>
                    <a:pt x="1002" y="774"/>
                  </a:lnTo>
                  <a:lnTo>
                    <a:pt x="1002" y="780"/>
                  </a:lnTo>
                  <a:lnTo>
                    <a:pt x="1008" y="762"/>
                  </a:lnTo>
                  <a:lnTo>
                    <a:pt x="1008" y="792"/>
                  </a:lnTo>
                  <a:lnTo>
                    <a:pt x="1014" y="780"/>
                  </a:lnTo>
                  <a:lnTo>
                    <a:pt x="1014" y="756"/>
                  </a:lnTo>
                  <a:lnTo>
                    <a:pt x="1020" y="762"/>
                  </a:lnTo>
                  <a:lnTo>
                    <a:pt x="1020" y="756"/>
                  </a:lnTo>
                  <a:lnTo>
                    <a:pt x="1026" y="768"/>
                  </a:lnTo>
                  <a:lnTo>
                    <a:pt x="1026" y="768"/>
                  </a:lnTo>
                  <a:lnTo>
                    <a:pt x="1032" y="762"/>
                  </a:lnTo>
                  <a:lnTo>
                    <a:pt x="1032" y="774"/>
                  </a:lnTo>
                  <a:lnTo>
                    <a:pt x="1038" y="774"/>
                  </a:lnTo>
                  <a:lnTo>
                    <a:pt x="1038" y="78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00"/>
            <p:cNvSpPr>
              <a:spLocks/>
            </p:cNvSpPr>
            <p:nvPr/>
          </p:nvSpPr>
          <p:spPr bwMode="auto">
            <a:xfrm>
              <a:off x="5765677" y="5570089"/>
              <a:ext cx="1370731" cy="133066"/>
            </a:xfrm>
            <a:custGeom>
              <a:avLst/>
              <a:gdLst>
                <a:gd name="T0" fmla="*/ 18 w 1038"/>
                <a:gd name="T1" fmla="*/ 396 h 420"/>
                <a:gd name="T2" fmla="*/ 36 w 1038"/>
                <a:gd name="T3" fmla="*/ 390 h 420"/>
                <a:gd name="T4" fmla="*/ 48 w 1038"/>
                <a:gd name="T5" fmla="*/ 408 h 420"/>
                <a:gd name="T6" fmla="*/ 66 w 1038"/>
                <a:gd name="T7" fmla="*/ 402 h 420"/>
                <a:gd name="T8" fmla="*/ 84 w 1038"/>
                <a:gd name="T9" fmla="*/ 402 h 420"/>
                <a:gd name="T10" fmla="*/ 102 w 1038"/>
                <a:gd name="T11" fmla="*/ 402 h 420"/>
                <a:gd name="T12" fmla="*/ 120 w 1038"/>
                <a:gd name="T13" fmla="*/ 396 h 420"/>
                <a:gd name="T14" fmla="*/ 138 w 1038"/>
                <a:gd name="T15" fmla="*/ 408 h 420"/>
                <a:gd name="T16" fmla="*/ 150 w 1038"/>
                <a:gd name="T17" fmla="*/ 390 h 420"/>
                <a:gd name="T18" fmla="*/ 168 w 1038"/>
                <a:gd name="T19" fmla="*/ 414 h 420"/>
                <a:gd name="T20" fmla="*/ 186 w 1038"/>
                <a:gd name="T21" fmla="*/ 402 h 420"/>
                <a:gd name="T22" fmla="*/ 204 w 1038"/>
                <a:gd name="T23" fmla="*/ 408 h 420"/>
                <a:gd name="T24" fmla="*/ 222 w 1038"/>
                <a:gd name="T25" fmla="*/ 420 h 420"/>
                <a:gd name="T26" fmla="*/ 240 w 1038"/>
                <a:gd name="T27" fmla="*/ 408 h 420"/>
                <a:gd name="T28" fmla="*/ 252 w 1038"/>
                <a:gd name="T29" fmla="*/ 348 h 420"/>
                <a:gd name="T30" fmla="*/ 270 w 1038"/>
                <a:gd name="T31" fmla="*/ 234 h 420"/>
                <a:gd name="T32" fmla="*/ 288 w 1038"/>
                <a:gd name="T33" fmla="*/ 348 h 420"/>
                <a:gd name="T34" fmla="*/ 306 w 1038"/>
                <a:gd name="T35" fmla="*/ 402 h 420"/>
                <a:gd name="T36" fmla="*/ 324 w 1038"/>
                <a:gd name="T37" fmla="*/ 390 h 420"/>
                <a:gd name="T38" fmla="*/ 342 w 1038"/>
                <a:gd name="T39" fmla="*/ 384 h 420"/>
                <a:gd name="T40" fmla="*/ 354 w 1038"/>
                <a:gd name="T41" fmla="*/ 234 h 420"/>
                <a:gd name="T42" fmla="*/ 372 w 1038"/>
                <a:gd name="T43" fmla="*/ 78 h 420"/>
                <a:gd name="T44" fmla="*/ 390 w 1038"/>
                <a:gd name="T45" fmla="*/ 336 h 420"/>
                <a:gd name="T46" fmla="*/ 408 w 1038"/>
                <a:gd name="T47" fmla="*/ 366 h 420"/>
                <a:gd name="T48" fmla="*/ 426 w 1038"/>
                <a:gd name="T49" fmla="*/ 282 h 420"/>
                <a:gd name="T50" fmla="*/ 444 w 1038"/>
                <a:gd name="T51" fmla="*/ 372 h 420"/>
                <a:gd name="T52" fmla="*/ 462 w 1038"/>
                <a:gd name="T53" fmla="*/ 282 h 420"/>
                <a:gd name="T54" fmla="*/ 474 w 1038"/>
                <a:gd name="T55" fmla="*/ 276 h 420"/>
                <a:gd name="T56" fmla="*/ 492 w 1038"/>
                <a:gd name="T57" fmla="*/ 396 h 420"/>
                <a:gd name="T58" fmla="*/ 510 w 1038"/>
                <a:gd name="T59" fmla="*/ 378 h 420"/>
                <a:gd name="T60" fmla="*/ 528 w 1038"/>
                <a:gd name="T61" fmla="*/ 348 h 420"/>
                <a:gd name="T62" fmla="*/ 546 w 1038"/>
                <a:gd name="T63" fmla="*/ 390 h 420"/>
                <a:gd name="T64" fmla="*/ 564 w 1038"/>
                <a:gd name="T65" fmla="*/ 348 h 420"/>
                <a:gd name="T66" fmla="*/ 576 w 1038"/>
                <a:gd name="T67" fmla="*/ 204 h 420"/>
                <a:gd name="T68" fmla="*/ 594 w 1038"/>
                <a:gd name="T69" fmla="*/ 360 h 420"/>
                <a:gd name="T70" fmla="*/ 612 w 1038"/>
                <a:gd name="T71" fmla="*/ 318 h 420"/>
                <a:gd name="T72" fmla="*/ 630 w 1038"/>
                <a:gd name="T73" fmla="*/ 330 h 420"/>
                <a:gd name="T74" fmla="*/ 648 w 1038"/>
                <a:gd name="T75" fmla="*/ 384 h 420"/>
                <a:gd name="T76" fmla="*/ 666 w 1038"/>
                <a:gd name="T77" fmla="*/ 222 h 420"/>
                <a:gd name="T78" fmla="*/ 678 w 1038"/>
                <a:gd name="T79" fmla="*/ 90 h 420"/>
                <a:gd name="T80" fmla="*/ 696 w 1038"/>
                <a:gd name="T81" fmla="*/ 366 h 420"/>
                <a:gd name="T82" fmla="*/ 714 w 1038"/>
                <a:gd name="T83" fmla="*/ 396 h 420"/>
                <a:gd name="T84" fmla="*/ 732 w 1038"/>
                <a:gd name="T85" fmla="*/ 396 h 420"/>
                <a:gd name="T86" fmla="*/ 750 w 1038"/>
                <a:gd name="T87" fmla="*/ 390 h 420"/>
                <a:gd name="T88" fmla="*/ 768 w 1038"/>
                <a:gd name="T89" fmla="*/ 276 h 420"/>
                <a:gd name="T90" fmla="*/ 780 w 1038"/>
                <a:gd name="T91" fmla="*/ 294 h 420"/>
                <a:gd name="T92" fmla="*/ 798 w 1038"/>
                <a:gd name="T93" fmla="*/ 396 h 420"/>
                <a:gd name="T94" fmla="*/ 816 w 1038"/>
                <a:gd name="T95" fmla="*/ 402 h 420"/>
                <a:gd name="T96" fmla="*/ 834 w 1038"/>
                <a:gd name="T97" fmla="*/ 396 h 420"/>
                <a:gd name="T98" fmla="*/ 852 w 1038"/>
                <a:gd name="T99" fmla="*/ 408 h 420"/>
                <a:gd name="T100" fmla="*/ 870 w 1038"/>
                <a:gd name="T101" fmla="*/ 396 h 420"/>
                <a:gd name="T102" fmla="*/ 882 w 1038"/>
                <a:gd name="T103" fmla="*/ 408 h 420"/>
                <a:gd name="T104" fmla="*/ 900 w 1038"/>
                <a:gd name="T105" fmla="*/ 396 h 420"/>
                <a:gd name="T106" fmla="*/ 918 w 1038"/>
                <a:gd name="T107" fmla="*/ 414 h 420"/>
                <a:gd name="T108" fmla="*/ 936 w 1038"/>
                <a:gd name="T109" fmla="*/ 408 h 420"/>
                <a:gd name="T110" fmla="*/ 954 w 1038"/>
                <a:gd name="T111" fmla="*/ 414 h 420"/>
                <a:gd name="T112" fmla="*/ 972 w 1038"/>
                <a:gd name="T113" fmla="*/ 414 h 420"/>
                <a:gd name="T114" fmla="*/ 984 w 1038"/>
                <a:gd name="T115" fmla="*/ 402 h 420"/>
                <a:gd name="T116" fmla="*/ 1002 w 1038"/>
                <a:gd name="T117" fmla="*/ 402 h 420"/>
                <a:gd name="T118" fmla="*/ 1020 w 1038"/>
                <a:gd name="T119" fmla="*/ 408 h 420"/>
                <a:gd name="T120" fmla="*/ 1038 w 1038"/>
                <a:gd name="T121" fmla="*/ 414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38" h="420">
                  <a:moveTo>
                    <a:pt x="0" y="414"/>
                  </a:moveTo>
                  <a:lnTo>
                    <a:pt x="6" y="402"/>
                  </a:lnTo>
                  <a:lnTo>
                    <a:pt x="6" y="408"/>
                  </a:lnTo>
                  <a:lnTo>
                    <a:pt x="12" y="414"/>
                  </a:lnTo>
                  <a:lnTo>
                    <a:pt x="12" y="402"/>
                  </a:lnTo>
                  <a:lnTo>
                    <a:pt x="18" y="396"/>
                  </a:lnTo>
                  <a:lnTo>
                    <a:pt x="18" y="402"/>
                  </a:lnTo>
                  <a:lnTo>
                    <a:pt x="24" y="420"/>
                  </a:lnTo>
                  <a:lnTo>
                    <a:pt x="24" y="402"/>
                  </a:lnTo>
                  <a:lnTo>
                    <a:pt x="30" y="420"/>
                  </a:lnTo>
                  <a:lnTo>
                    <a:pt x="30" y="408"/>
                  </a:lnTo>
                  <a:lnTo>
                    <a:pt x="36" y="390"/>
                  </a:lnTo>
                  <a:lnTo>
                    <a:pt x="36" y="408"/>
                  </a:lnTo>
                  <a:lnTo>
                    <a:pt x="42" y="414"/>
                  </a:lnTo>
                  <a:lnTo>
                    <a:pt x="42" y="396"/>
                  </a:lnTo>
                  <a:lnTo>
                    <a:pt x="42" y="402"/>
                  </a:lnTo>
                  <a:lnTo>
                    <a:pt x="48" y="414"/>
                  </a:lnTo>
                  <a:lnTo>
                    <a:pt x="48" y="408"/>
                  </a:lnTo>
                  <a:lnTo>
                    <a:pt x="54" y="414"/>
                  </a:lnTo>
                  <a:lnTo>
                    <a:pt x="54" y="420"/>
                  </a:lnTo>
                  <a:lnTo>
                    <a:pt x="60" y="402"/>
                  </a:lnTo>
                  <a:lnTo>
                    <a:pt x="60" y="414"/>
                  </a:lnTo>
                  <a:lnTo>
                    <a:pt x="66" y="414"/>
                  </a:lnTo>
                  <a:lnTo>
                    <a:pt x="66" y="402"/>
                  </a:lnTo>
                  <a:lnTo>
                    <a:pt x="72" y="414"/>
                  </a:lnTo>
                  <a:lnTo>
                    <a:pt x="72" y="414"/>
                  </a:lnTo>
                  <a:lnTo>
                    <a:pt x="78" y="408"/>
                  </a:lnTo>
                  <a:lnTo>
                    <a:pt x="78" y="414"/>
                  </a:lnTo>
                  <a:lnTo>
                    <a:pt x="84" y="390"/>
                  </a:lnTo>
                  <a:lnTo>
                    <a:pt x="84" y="402"/>
                  </a:lnTo>
                  <a:lnTo>
                    <a:pt x="90" y="408"/>
                  </a:lnTo>
                  <a:lnTo>
                    <a:pt x="90" y="414"/>
                  </a:lnTo>
                  <a:lnTo>
                    <a:pt x="90" y="402"/>
                  </a:lnTo>
                  <a:lnTo>
                    <a:pt x="96" y="402"/>
                  </a:lnTo>
                  <a:lnTo>
                    <a:pt x="96" y="396"/>
                  </a:lnTo>
                  <a:lnTo>
                    <a:pt x="102" y="402"/>
                  </a:lnTo>
                  <a:lnTo>
                    <a:pt x="102" y="414"/>
                  </a:lnTo>
                  <a:lnTo>
                    <a:pt x="108" y="420"/>
                  </a:lnTo>
                  <a:lnTo>
                    <a:pt x="108" y="420"/>
                  </a:lnTo>
                  <a:lnTo>
                    <a:pt x="114" y="408"/>
                  </a:lnTo>
                  <a:lnTo>
                    <a:pt x="114" y="408"/>
                  </a:lnTo>
                  <a:lnTo>
                    <a:pt x="120" y="396"/>
                  </a:lnTo>
                  <a:lnTo>
                    <a:pt x="120" y="408"/>
                  </a:lnTo>
                  <a:lnTo>
                    <a:pt x="126" y="396"/>
                  </a:lnTo>
                  <a:lnTo>
                    <a:pt x="126" y="408"/>
                  </a:lnTo>
                  <a:lnTo>
                    <a:pt x="132" y="390"/>
                  </a:lnTo>
                  <a:lnTo>
                    <a:pt x="132" y="390"/>
                  </a:lnTo>
                  <a:lnTo>
                    <a:pt x="138" y="408"/>
                  </a:lnTo>
                  <a:lnTo>
                    <a:pt x="138" y="390"/>
                  </a:lnTo>
                  <a:lnTo>
                    <a:pt x="144" y="390"/>
                  </a:lnTo>
                  <a:lnTo>
                    <a:pt x="144" y="390"/>
                  </a:lnTo>
                  <a:lnTo>
                    <a:pt x="144" y="402"/>
                  </a:lnTo>
                  <a:lnTo>
                    <a:pt x="150" y="408"/>
                  </a:lnTo>
                  <a:lnTo>
                    <a:pt x="150" y="390"/>
                  </a:lnTo>
                  <a:lnTo>
                    <a:pt x="156" y="408"/>
                  </a:lnTo>
                  <a:lnTo>
                    <a:pt x="156" y="390"/>
                  </a:lnTo>
                  <a:lnTo>
                    <a:pt x="162" y="390"/>
                  </a:lnTo>
                  <a:lnTo>
                    <a:pt x="162" y="414"/>
                  </a:lnTo>
                  <a:lnTo>
                    <a:pt x="168" y="408"/>
                  </a:lnTo>
                  <a:lnTo>
                    <a:pt x="168" y="414"/>
                  </a:lnTo>
                  <a:lnTo>
                    <a:pt x="174" y="408"/>
                  </a:lnTo>
                  <a:lnTo>
                    <a:pt x="174" y="414"/>
                  </a:lnTo>
                  <a:lnTo>
                    <a:pt x="180" y="408"/>
                  </a:lnTo>
                  <a:lnTo>
                    <a:pt x="180" y="408"/>
                  </a:lnTo>
                  <a:lnTo>
                    <a:pt x="186" y="420"/>
                  </a:lnTo>
                  <a:lnTo>
                    <a:pt x="186" y="402"/>
                  </a:lnTo>
                  <a:lnTo>
                    <a:pt x="192" y="390"/>
                  </a:lnTo>
                  <a:lnTo>
                    <a:pt x="192" y="402"/>
                  </a:lnTo>
                  <a:lnTo>
                    <a:pt x="198" y="408"/>
                  </a:lnTo>
                  <a:lnTo>
                    <a:pt x="198" y="396"/>
                  </a:lnTo>
                  <a:lnTo>
                    <a:pt x="198" y="396"/>
                  </a:lnTo>
                  <a:lnTo>
                    <a:pt x="204" y="408"/>
                  </a:lnTo>
                  <a:lnTo>
                    <a:pt x="204" y="390"/>
                  </a:lnTo>
                  <a:lnTo>
                    <a:pt x="210" y="402"/>
                  </a:lnTo>
                  <a:lnTo>
                    <a:pt x="210" y="390"/>
                  </a:lnTo>
                  <a:lnTo>
                    <a:pt x="216" y="414"/>
                  </a:lnTo>
                  <a:lnTo>
                    <a:pt x="216" y="414"/>
                  </a:lnTo>
                  <a:lnTo>
                    <a:pt x="222" y="420"/>
                  </a:lnTo>
                  <a:lnTo>
                    <a:pt x="222" y="408"/>
                  </a:lnTo>
                  <a:lnTo>
                    <a:pt x="228" y="396"/>
                  </a:lnTo>
                  <a:lnTo>
                    <a:pt x="228" y="402"/>
                  </a:lnTo>
                  <a:lnTo>
                    <a:pt x="234" y="408"/>
                  </a:lnTo>
                  <a:lnTo>
                    <a:pt x="234" y="396"/>
                  </a:lnTo>
                  <a:lnTo>
                    <a:pt x="240" y="408"/>
                  </a:lnTo>
                  <a:lnTo>
                    <a:pt x="240" y="402"/>
                  </a:lnTo>
                  <a:lnTo>
                    <a:pt x="246" y="384"/>
                  </a:lnTo>
                  <a:lnTo>
                    <a:pt x="246" y="372"/>
                  </a:lnTo>
                  <a:lnTo>
                    <a:pt x="252" y="384"/>
                  </a:lnTo>
                  <a:lnTo>
                    <a:pt x="252" y="378"/>
                  </a:lnTo>
                  <a:lnTo>
                    <a:pt x="252" y="348"/>
                  </a:lnTo>
                  <a:lnTo>
                    <a:pt x="258" y="312"/>
                  </a:lnTo>
                  <a:lnTo>
                    <a:pt x="258" y="306"/>
                  </a:lnTo>
                  <a:lnTo>
                    <a:pt x="264" y="282"/>
                  </a:lnTo>
                  <a:lnTo>
                    <a:pt x="264" y="258"/>
                  </a:lnTo>
                  <a:lnTo>
                    <a:pt x="270" y="234"/>
                  </a:lnTo>
                  <a:lnTo>
                    <a:pt x="270" y="234"/>
                  </a:lnTo>
                  <a:lnTo>
                    <a:pt x="276" y="228"/>
                  </a:lnTo>
                  <a:lnTo>
                    <a:pt x="276" y="276"/>
                  </a:lnTo>
                  <a:lnTo>
                    <a:pt x="282" y="294"/>
                  </a:lnTo>
                  <a:lnTo>
                    <a:pt x="282" y="324"/>
                  </a:lnTo>
                  <a:lnTo>
                    <a:pt x="288" y="342"/>
                  </a:lnTo>
                  <a:lnTo>
                    <a:pt x="288" y="348"/>
                  </a:lnTo>
                  <a:lnTo>
                    <a:pt x="294" y="384"/>
                  </a:lnTo>
                  <a:lnTo>
                    <a:pt x="294" y="378"/>
                  </a:lnTo>
                  <a:lnTo>
                    <a:pt x="300" y="378"/>
                  </a:lnTo>
                  <a:lnTo>
                    <a:pt x="300" y="384"/>
                  </a:lnTo>
                  <a:lnTo>
                    <a:pt x="300" y="390"/>
                  </a:lnTo>
                  <a:lnTo>
                    <a:pt x="306" y="402"/>
                  </a:lnTo>
                  <a:lnTo>
                    <a:pt x="306" y="396"/>
                  </a:lnTo>
                  <a:lnTo>
                    <a:pt x="312" y="390"/>
                  </a:lnTo>
                  <a:lnTo>
                    <a:pt x="312" y="396"/>
                  </a:lnTo>
                  <a:lnTo>
                    <a:pt x="318" y="408"/>
                  </a:lnTo>
                  <a:lnTo>
                    <a:pt x="318" y="396"/>
                  </a:lnTo>
                  <a:lnTo>
                    <a:pt x="324" y="390"/>
                  </a:lnTo>
                  <a:lnTo>
                    <a:pt x="324" y="396"/>
                  </a:lnTo>
                  <a:lnTo>
                    <a:pt x="330" y="408"/>
                  </a:lnTo>
                  <a:lnTo>
                    <a:pt x="330" y="420"/>
                  </a:lnTo>
                  <a:lnTo>
                    <a:pt x="336" y="408"/>
                  </a:lnTo>
                  <a:lnTo>
                    <a:pt x="336" y="396"/>
                  </a:lnTo>
                  <a:lnTo>
                    <a:pt x="342" y="384"/>
                  </a:lnTo>
                  <a:lnTo>
                    <a:pt x="342" y="366"/>
                  </a:lnTo>
                  <a:lnTo>
                    <a:pt x="348" y="360"/>
                  </a:lnTo>
                  <a:lnTo>
                    <a:pt x="348" y="336"/>
                  </a:lnTo>
                  <a:lnTo>
                    <a:pt x="354" y="306"/>
                  </a:lnTo>
                  <a:lnTo>
                    <a:pt x="354" y="258"/>
                  </a:lnTo>
                  <a:lnTo>
                    <a:pt x="354" y="234"/>
                  </a:lnTo>
                  <a:lnTo>
                    <a:pt x="360" y="168"/>
                  </a:lnTo>
                  <a:lnTo>
                    <a:pt x="360" y="102"/>
                  </a:lnTo>
                  <a:lnTo>
                    <a:pt x="366" y="60"/>
                  </a:lnTo>
                  <a:lnTo>
                    <a:pt x="366" y="12"/>
                  </a:lnTo>
                  <a:lnTo>
                    <a:pt x="372" y="36"/>
                  </a:lnTo>
                  <a:lnTo>
                    <a:pt x="372" y="78"/>
                  </a:lnTo>
                  <a:lnTo>
                    <a:pt x="378" y="144"/>
                  </a:lnTo>
                  <a:lnTo>
                    <a:pt x="378" y="192"/>
                  </a:lnTo>
                  <a:lnTo>
                    <a:pt x="384" y="258"/>
                  </a:lnTo>
                  <a:lnTo>
                    <a:pt x="384" y="294"/>
                  </a:lnTo>
                  <a:lnTo>
                    <a:pt x="390" y="306"/>
                  </a:lnTo>
                  <a:lnTo>
                    <a:pt x="390" y="336"/>
                  </a:lnTo>
                  <a:lnTo>
                    <a:pt x="396" y="366"/>
                  </a:lnTo>
                  <a:lnTo>
                    <a:pt x="396" y="366"/>
                  </a:lnTo>
                  <a:lnTo>
                    <a:pt x="402" y="396"/>
                  </a:lnTo>
                  <a:lnTo>
                    <a:pt x="402" y="378"/>
                  </a:lnTo>
                  <a:lnTo>
                    <a:pt x="408" y="384"/>
                  </a:lnTo>
                  <a:lnTo>
                    <a:pt x="408" y="366"/>
                  </a:lnTo>
                  <a:lnTo>
                    <a:pt x="408" y="348"/>
                  </a:lnTo>
                  <a:lnTo>
                    <a:pt x="414" y="348"/>
                  </a:lnTo>
                  <a:lnTo>
                    <a:pt x="414" y="336"/>
                  </a:lnTo>
                  <a:lnTo>
                    <a:pt x="420" y="294"/>
                  </a:lnTo>
                  <a:lnTo>
                    <a:pt x="420" y="282"/>
                  </a:lnTo>
                  <a:lnTo>
                    <a:pt x="426" y="282"/>
                  </a:lnTo>
                  <a:lnTo>
                    <a:pt x="426" y="306"/>
                  </a:lnTo>
                  <a:lnTo>
                    <a:pt x="432" y="324"/>
                  </a:lnTo>
                  <a:lnTo>
                    <a:pt x="432" y="324"/>
                  </a:lnTo>
                  <a:lnTo>
                    <a:pt x="438" y="354"/>
                  </a:lnTo>
                  <a:lnTo>
                    <a:pt x="438" y="360"/>
                  </a:lnTo>
                  <a:lnTo>
                    <a:pt x="444" y="372"/>
                  </a:lnTo>
                  <a:lnTo>
                    <a:pt x="444" y="360"/>
                  </a:lnTo>
                  <a:lnTo>
                    <a:pt x="450" y="348"/>
                  </a:lnTo>
                  <a:lnTo>
                    <a:pt x="450" y="336"/>
                  </a:lnTo>
                  <a:lnTo>
                    <a:pt x="456" y="318"/>
                  </a:lnTo>
                  <a:lnTo>
                    <a:pt x="456" y="312"/>
                  </a:lnTo>
                  <a:lnTo>
                    <a:pt x="462" y="282"/>
                  </a:lnTo>
                  <a:lnTo>
                    <a:pt x="462" y="252"/>
                  </a:lnTo>
                  <a:lnTo>
                    <a:pt x="462" y="240"/>
                  </a:lnTo>
                  <a:lnTo>
                    <a:pt x="468" y="228"/>
                  </a:lnTo>
                  <a:lnTo>
                    <a:pt x="468" y="240"/>
                  </a:lnTo>
                  <a:lnTo>
                    <a:pt x="474" y="264"/>
                  </a:lnTo>
                  <a:lnTo>
                    <a:pt x="474" y="276"/>
                  </a:lnTo>
                  <a:lnTo>
                    <a:pt x="480" y="300"/>
                  </a:lnTo>
                  <a:lnTo>
                    <a:pt x="480" y="330"/>
                  </a:lnTo>
                  <a:lnTo>
                    <a:pt x="486" y="366"/>
                  </a:lnTo>
                  <a:lnTo>
                    <a:pt x="486" y="360"/>
                  </a:lnTo>
                  <a:lnTo>
                    <a:pt x="492" y="408"/>
                  </a:lnTo>
                  <a:lnTo>
                    <a:pt x="492" y="396"/>
                  </a:lnTo>
                  <a:lnTo>
                    <a:pt x="498" y="390"/>
                  </a:lnTo>
                  <a:lnTo>
                    <a:pt x="498" y="402"/>
                  </a:lnTo>
                  <a:lnTo>
                    <a:pt x="504" y="390"/>
                  </a:lnTo>
                  <a:lnTo>
                    <a:pt x="504" y="384"/>
                  </a:lnTo>
                  <a:lnTo>
                    <a:pt x="510" y="390"/>
                  </a:lnTo>
                  <a:lnTo>
                    <a:pt x="510" y="378"/>
                  </a:lnTo>
                  <a:lnTo>
                    <a:pt x="510" y="378"/>
                  </a:lnTo>
                  <a:lnTo>
                    <a:pt x="516" y="360"/>
                  </a:lnTo>
                  <a:lnTo>
                    <a:pt x="516" y="354"/>
                  </a:lnTo>
                  <a:lnTo>
                    <a:pt x="522" y="330"/>
                  </a:lnTo>
                  <a:lnTo>
                    <a:pt x="522" y="354"/>
                  </a:lnTo>
                  <a:lnTo>
                    <a:pt x="528" y="348"/>
                  </a:lnTo>
                  <a:lnTo>
                    <a:pt x="528" y="360"/>
                  </a:lnTo>
                  <a:lnTo>
                    <a:pt x="534" y="378"/>
                  </a:lnTo>
                  <a:lnTo>
                    <a:pt x="534" y="372"/>
                  </a:lnTo>
                  <a:lnTo>
                    <a:pt x="540" y="396"/>
                  </a:lnTo>
                  <a:lnTo>
                    <a:pt x="540" y="390"/>
                  </a:lnTo>
                  <a:lnTo>
                    <a:pt x="546" y="390"/>
                  </a:lnTo>
                  <a:lnTo>
                    <a:pt x="546" y="402"/>
                  </a:lnTo>
                  <a:lnTo>
                    <a:pt x="552" y="396"/>
                  </a:lnTo>
                  <a:lnTo>
                    <a:pt x="552" y="390"/>
                  </a:lnTo>
                  <a:lnTo>
                    <a:pt x="558" y="384"/>
                  </a:lnTo>
                  <a:lnTo>
                    <a:pt x="558" y="342"/>
                  </a:lnTo>
                  <a:lnTo>
                    <a:pt x="564" y="348"/>
                  </a:lnTo>
                  <a:lnTo>
                    <a:pt x="564" y="306"/>
                  </a:lnTo>
                  <a:lnTo>
                    <a:pt x="564" y="288"/>
                  </a:lnTo>
                  <a:lnTo>
                    <a:pt x="570" y="270"/>
                  </a:lnTo>
                  <a:lnTo>
                    <a:pt x="570" y="246"/>
                  </a:lnTo>
                  <a:lnTo>
                    <a:pt x="576" y="222"/>
                  </a:lnTo>
                  <a:lnTo>
                    <a:pt x="576" y="204"/>
                  </a:lnTo>
                  <a:lnTo>
                    <a:pt x="582" y="252"/>
                  </a:lnTo>
                  <a:lnTo>
                    <a:pt x="582" y="258"/>
                  </a:lnTo>
                  <a:lnTo>
                    <a:pt x="588" y="288"/>
                  </a:lnTo>
                  <a:lnTo>
                    <a:pt x="588" y="318"/>
                  </a:lnTo>
                  <a:lnTo>
                    <a:pt x="594" y="342"/>
                  </a:lnTo>
                  <a:lnTo>
                    <a:pt x="594" y="360"/>
                  </a:lnTo>
                  <a:lnTo>
                    <a:pt x="600" y="372"/>
                  </a:lnTo>
                  <a:lnTo>
                    <a:pt x="600" y="354"/>
                  </a:lnTo>
                  <a:lnTo>
                    <a:pt x="606" y="348"/>
                  </a:lnTo>
                  <a:lnTo>
                    <a:pt x="606" y="348"/>
                  </a:lnTo>
                  <a:lnTo>
                    <a:pt x="612" y="336"/>
                  </a:lnTo>
                  <a:lnTo>
                    <a:pt x="612" y="318"/>
                  </a:lnTo>
                  <a:lnTo>
                    <a:pt x="618" y="318"/>
                  </a:lnTo>
                  <a:lnTo>
                    <a:pt x="618" y="294"/>
                  </a:lnTo>
                  <a:lnTo>
                    <a:pt x="618" y="294"/>
                  </a:lnTo>
                  <a:lnTo>
                    <a:pt x="624" y="288"/>
                  </a:lnTo>
                  <a:lnTo>
                    <a:pt x="624" y="324"/>
                  </a:lnTo>
                  <a:lnTo>
                    <a:pt x="630" y="330"/>
                  </a:lnTo>
                  <a:lnTo>
                    <a:pt x="630" y="354"/>
                  </a:lnTo>
                  <a:lnTo>
                    <a:pt x="636" y="360"/>
                  </a:lnTo>
                  <a:lnTo>
                    <a:pt x="636" y="366"/>
                  </a:lnTo>
                  <a:lnTo>
                    <a:pt x="642" y="366"/>
                  </a:lnTo>
                  <a:lnTo>
                    <a:pt x="642" y="378"/>
                  </a:lnTo>
                  <a:lnTo>
                    <a:pt x="648" y="384"/>
                  </a:lnTo>
                  <a:lnTo>
                    <a:pt x="648" y="360"/>
                  </a:lnTo>
                  <a:lnTo>
                    <a:pt x="654" y="348"/>
                  </a:lnTo>
                  <a:lnTo>
                    <a:pt x="654" y="318"/>
                  </a:lnTo>
                  <a:lnTo>
                    <a:pt x="660" y="306"/>
                  </a:lnTo>
                  <a:lnTo>
                    <a:pt x="660" y="258"/>
                  </a:lnTo>
                  <a:lnTo>
                    <a:pt x="666" y="222"/>
                  </a:lnTo>
                  <a:lnTo>
                    <a:pt x="666" y="162"/>
                  </a:lnTo>
                  <a:lnTo>
                    <a:pt x="672" y="90"/>
                  </a:lnTo>
                  <a:lnTo>
                    <a:pt x="672" y="48"/>
                  </a:lnTo>
                  <a:lnTo>
                    <a:pt x="672" y="0"/>
                  </a:lnTo>
                  <a:lnTo>
                    <a:pt x="678" y="30"/>
                  </a:lnTo>
                  <a:lnTo>
                    <a:pt x="678" y="90"/>
                  </a:lnTo>
                  <a:lnTo>
                    <a:pt x="684" y="138"/>
                  </a:lnTo>
                  <a:lnTo>
                    <a:pt x="684" y="216"/>
                  </a:lnTo>
                  <a:lnTo>
                    <a:pt x="690" y="264"/>
                  </a:lnTo>
                  <a:lnTo>
                    <a:pt x="690" y="330"/>
                  </a:lnTo>
                  <a:lnTo>
                    <a:pt x="696" y="330"/>
                  </a:lnTo>
                  <a:lnTo>
                    <a:pt x="696" y="366"/>
                  </a:lnTo>
                  <a:lnTo>
                    <a:pt x="702" y="384"/>
                  </a:lnTo>
                  <a:lnTo>
                    <a:pt x="702" y="390"/>
                  </a:lnTo>
                  <a:lnTo>
                    <a:pt x="708" y="390"/>
                  </a:lnTo>
                  <a:lnTo>
                    <a:pt x="708" y="378"/>
                  </a:lnTo>
                  <a:lnTo>
                    <a:pt x="714" y="390"/>
                  </a:lnTo>
                  <a:lnTo>
                    <a:pt x="714" y="396"/>
                  </a:lnTo>
                  <a:lnTo>
                    <a:pt x="720" y="414"/>
                  </a:lnTo>
                  <a:lnTo>
                    <a:pt x="720" y="402"/>
                  </a:lnTo>
                  <a:lnTo>
                    <a:pt x="720" y="402"/>
                  </a:lnTo>
                  <a:lnTo>
                    <a:pt x="726" y="390"/>
                  </a:lnTo>
                  <a:lnTo>
                    <a:pt x="726" y="408"/>
                  </a:lnTo>
                  <a:lnTo>
                    <a:pt x="732" y="396"/>
                  </a:lnTo>
                  <a:lnTo>
                    <a:pt x="732" y="396"/>
                  </a:lnTo>
                  <a:lnTo>
                    <a:pt x="738" y="408"/>
                  </a:lnTo>
                  <a:lnTo>
                    <a:pt x="738" y="390"/>
                  </a:lnTo>
                  <a:lnTo>
                    <a:pt x="744" y="384"/>
                  </a:lnTo>
                  <a:lnTo>
                    <a:pt x="744" y="402"/>
                  </a:lnTo>
                  <a:lnTo>
                    <a:pt x="750" y="390"/>
                  </a:lnTo>
                  <a:lnTo>
                    <a:pt x="750" y="390"/>
                  </a:lnTo>
                  <a:lnTo>
                    <a:pt x="756" y="366"/>
                  </a:lnTo>
                  <a:lnTo>
                    <a:pt x="756" y="336"/>
                  </a:lnTo>
                  <a:lnTo>
                    <a:pt x="762" y="324"/>
                  </a:lnTo>
                  <a:lnTo>
                    <a:pt x="762" y="318"/>
                  </a:lnTo>
                  <a:lnTo>
                    <a:pt x="768" y="276"/>
                  </a:lnTo>
                  <a:lnTo>
                    <a:pt x="768" y="258"/>
                  </a:lnTo>
                  <a:lnTo>
                    <a:pt x="774" y="234"/>
                  </a:lnTo>
                  <a:lnTo>
                    <a:pt x="774" y="210"/>
                  </a:lnTo>
                  <a:lnTo>
                    <a:pt x="774" y="234"/>
                  </a:lnTo>
                  <a:lnTo>
                    <a:pt x="780" y="276"/>
                  </a:lnTo>
                  <a:lnTo>
                    <a:pt x="780" y="294"/>
                  </a:lnTo>
                  <a:lnTo>
                    <a:pt x="786" y="324"/>
                  </a:lnTo>
                  <a:lnTo>
                    <a:pt x="786" y="348"/>
                  </a:lnTo>
                  <a:lnTo>
                    <a:pt x="792" y="354"/>
                  </a:lnTo>
                  <a:lnTo>
                    <a:pt x="792" y="384"/>
                  </a:lnTo>
                  <a:lnTo>
                    <a:pt x="798" y="372"/>
                  </a:lnTo>
                  <a:lnTo>
                    <a:pt x="798" y="396"/>
                  </a:lnTo>
                  <a:lnTo>
                    <a:pt x="804" y="408"/>
                  </a:lnTo>
                  <a:lnTo>
                    <a:pt x="804" y="408"/>
                  </a:lnTo>
                  <a:lnTo>
                    <a:pt x="810" y="402"/>
                  </a:lnTo>
                  <a:lnTo>
                    <a:pt x="810" y="402"/>
                  </a:lnTo>
                  <a:lnTo>
                    <a:pt x="816" y="384"/>
                  </a:lnTo>
                  <a:lnTo>
                    <a:pt x="816" y="402"/>
                  </a:lnTo>
                  <a:lnTo>
                    <a:pt x="822" y="408"/>
                  </a:lnTo>
                  <a:lnTo>
                    <a:pt x="822" y="402"/>
                  </a:lnTo>
                  <a:lnTo>
                    <a:pt x="828" y="396"/>
                  </a:lnTo>
                  <a:lnTo>
                    <a:pt x="828" y="414"/>
                  </a:lnTo>
                  <a:lnTo>
                    <a:pt x="828" y="414"/>
                  </a:lnTo>
                  <a:lnTo>
                    <a:pt x="834" y="396"/>
                  </a:lnTo>
                  <a:lnTo>
                    <a:pt x="834" y="396"/>
                  </a:lnTo>
                  <a:lnTo>
                    <a:pt x="840" y="402"/>
                  </a:lnTo>
                  <a:lnTo>
                    <a:pt x="840" y="396"/>
                  </a:lnTo>
                  <a:lnTo>
                    <a:pt x="846" y="414"/>
                  </a:lnTo>
                  <a:lnTo>
                    <a:pt x="846" y="396"/>
                  </a:lnTo>
                  <a:lnTo>
                    <a:pt x="852" y="408"/>
                  </a:lnTo>
                  <a:lnTo>
                    <a:pt x="852" y="390"/>
                  </a:lnTo>
                  <a:lnTo>
                    <a:pt x="858" y="396"/>
                  </a:lnTo>
                  <a:lnTo>
                    <a:pt x="858" y="396"/>
                  </a:lnTo>
                  <a:lnTo>
                    <a:pt x="864" y="402"/>
                  </a:lnTo>
                  <a:lnTo>
                    <a:pt x="864" y="408"/>
                  </a:lnTo>
                  <a:lnTo>
                    <a:pt x="870" y="396"/>
                  </a:lnTo>
                  <a:lnTo>
                    <a:pt x="870" y="408"/>
                  </a:lnTo>
                  <a:lnTo>
                    <a:pt x="876" y="396"/>
                  </a:lnTo>
                  <a:lnTo>
                    <a:pt x="876" y="390"/>
                  </a:lnTo>
                  <a:lnTo>
                    <a:pt x="876" y="396"/>
                  </a:lnTo>
                  <a:lnTo>
                    <a:pt x="882" y="396"/>
                  </a:lnTo>
                  <a:lnTo>
                    <a:pt x="882" y="408"/>
                  </a:lnTo>
                  <a:lnTo>
                    <a:pt x="888" y="402"/>
                  </a:lnTo>
                  <a:lnTo>
                    <a:pt x="888" y="396"/>
                  </a:lnTo>
                  <a:lnTo>
                    <a:pt x="894" y="408"/>
                  </a:lnTo>
                  <a:lnTo>
                    <a:pt x="894" y="408"/>
                  </a:lnTo>
                  <a:lnTo>
                    <a:pt x="900" y="402"/>
                  </a:lnTo>
                  <a:lnTo>
                    <a:pt x="900" y="396"/>
                  </a:lnTo>
                  <a:lnTo>
                    <a:pt x="906" y="390"/>
                  </a:lnTo>
                  <a:lnTo>
                    <a:pt x="906" y="414"/>
                  </a:lnTo>
                  <a:lnTo>
                    <a:pt x="912" y="390"/>
                  </a:lnTo>
                  <a:lnTo>
                    <a:pt x="912" y="384"/>
                  </a:lnTo>
                  <a:lnTo>
                    <a:pt x="918" y="402"/>
                  </a:lnTo>
                  <a:lnTo>
                    <a:pt x="918" y="414"/>
                  </a:lnTo>
                  <a:lnTo>
                    <a:pt x="924" y="408"/>
                  </a:lnTo>
                  <a:lnTo>
                    <a:pt x="924" y="414"/>
                  </a:lnTo>
                  <a:lnTo>
                    <a:pt x="930" y="414"/>
                  </a:lnTo>
                  <a:lnTo>
                    <a:pt x="930" y="414"/>
                  </a:lnTo>
                  <a:lnTo>
                    <a:pt x="930" y="402"/>
                  </a:lnTo>
                  <a:lnTo>
                    <a:pt x="936" y="408"/>
                  </a:lnTo>
                  <a:lnTo>
                    <a:pt x="936" y="396"/>
                  </a:lnTo>
                  <a:lnTo>
                    <a:pt x="942" y="408"/>
                  </a:lnTo>
                  <a:lnTo>
                    <a:pt x="942" y="414"/>
                  </a:lnTo>
                  <a:lnTo>
                    <a:pt x="948" y="420"/>
                  </a:lnTo>
                  <a:lnTo>
                    <a:pt x="948" y="414"/>
                  </a:lnTo>
                  <a:lnTo>
                    <a:pt x="954" y="414"/>
                  </a:lnTo>
                  <a:lnTo>
                    <a:pt x="954" y="402"/>
                  </a:lnTo>
                  <a:lnTo>
                    <a:pt x="960" y="402"/>
                  </a:lnTo>
                  <a:lnTo>
                    <a:pt x="960" y="402"/>
                  </a:lnTo>
                  <a:lnTo>
                    <a:pt x="966" y="396"/>
                  </a:lnTo>
                  <a:lnTo>
                    <a:pt x="966" y="384"/>
                  </a:lnTo>
                  <a:lnTo>
                    <a:pt x="972" y="414"/>
                  </a:lnTo>
                  <a:lnTo>
                    <a:pt x="972" y="402"/>
                  </a:lnTo>
                  <a:lnTo>
                    <a:pt x="978" y="414"/>
                  </a:lnTo>
                  <a:lnTo>
                    <a:pt x="978" y="414"/>
                  </a:lnTo>
                  <a:lnTo>
                    <a:pt x="984" y="390"/>
                  </a:lnTo>
                  <a:lnTo>
                    <a:pt x="984" y="402"/>
                  </a:lnTo>
                  <a:lnTo>
                    <a:pt x="984" y="402"/>
                  </a:lnTo>
                  <a:lnTo>
                    <a:pt x="990" y="414"/>
                  </a:lnTo>
                  <a:lnTo>
                    <a:pt x="990" y="408"/>
                  </a:lnTo>
                  <a:lnTo>
                    <a:pt x="996" y="408"/>
                  </a:lnTo>
                  <a:lnTo>
                    <a:pt x="996" y="408"/>
                  </a:lnTo>
                  <a:lnTo>
                    <a:pt x="1002" y="396"/>
                  </a:lnTo>
                  <a:lnTo>
                    <a:pt x="1002" y="402"/>
                  </a:lnTo>
                  <a:lnTo>
                    <a:pt x="1008" y="408"/>
                  </a:lnTo>
                  <a:lnTo>
                    <a:pt x="1008" y="408"/>
                  </a:lnTo>
                  <a:lnTo>
                    <a:pt x="1014" y="414"/>
                  </a:lnTo>
                  <a:lnTo>
                    <a:pt x="1014" y="402"/>
                  </a:lnTo>
                  <a:lnTo>
                    <a:pt x="1020" y="402"/>
                  </a:lnTo>
                  <a:lnTo>
                    <a:pt x="1020" y="408"/>
                  </a:lnTo>
                  <a:lnTo>
                    <a:pt x="1026" y="396"/>
                  </a:lnTo>
                  <a:lnTo>
                    <a:pt x="1026" y="414"/>
                  </a:lnTo>
                  <a:lnTo>
                    <a:pt x="1032" y="390"/>
                  </a:lnTo>
                  <a:lnTo>
                    <a:pt x="1032" y="396"/>
                  </a:lnTo>
                  <a:lnTo>
                    <a:pt x="1038" y="402"/>
                  </a:lnTo>
                  <a:lnTo>
                    <a:pt x="1038" y="414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14"/>
            <p:cNvSpPr>
              <a:spLocks/>
            </p:cNvSpPr>
            <p:nvPr/>
          </p:nvSpPr>
          <p:spPr bwMode="auto">
            <a:xfrm>
              <a:off x="7625144" y="4974375"/>
              <a:ext cx="1370731" cy="184391"/>
            </a:xfrm>
            <a:custGeom>
              <a:avLst/>
              <a:gdLst>
                <a:gd name="T0" fmla="*/ 18 w 1038"/>
                <a:gd name="T1" fmla="*/ 558 h 582"/>
                <a:gd name="T2" fmla="*/ 36 w 1038"/>
                <a:gd name="T3" fmla="*/ 552 h 582"/>
                <a:gd name="T4" fmla="*/ 48 w 1038"/>
                <a:gd name="T5" fmla="*/ 570 h 582"/>
                <a:gd name="T6" fmla="*/ 66 w 1038"/>
                <a:gd name="T7" fmla="*/ 540 h 582"/>
                <a:gd name="T8" fmla="*/ 84 w 1038"/>
                <a:gd name="T9" fmla="*/ 558 h 582"/>
                <a:gd name="T10" fmla="*/ 102 w 1038"/>
                <a:gd name="T11" fmla="*/ 546 h 582"/>
                <a:gd name="T12" fmla="*/ 120 w 1038"/>
                <a:gd name="T13" fmla="*/ 546 h 582"/>
                <a:gd name="T14" fmla="*/ 138 w 1038"/>
                <a:gd name="T15" fmla="*/ 552 h 582"/>
                <a:gd name="T16" fmla="*/ 150 w 1038"/>
                <a:gd name="T17" fmla="*/ 558 h 582"/>
                <a:gd name="T18" fmla="*/ 168 w 1038"/>
                <a:gd name="T19" fmla="*/ 552 h 582"/>
                <a:gd name="T20" fmla="*/ 186 w 1038"/>
                <a:gd name="T21" fmla="*/ 552 h 582"/>
                <a:gd name="T22" fmla="*/ 204 w 1038"/>
                <a:gd name="T23" fmla="*/ 546 h 582"/>
                <a:gd name="T24" fmla="*/ 222 w 1038"/>
                <a:gd name="T25" fmla="*/ 540 h 582"/>
                <a:gd name="T26" fmla="*/ 240 w 1038"/>
                <a:gd name="T27" fmla="*/ 540 h 582"/>
                <a:gd name="T28" fmla="*/ 252 w 1038"/>
                <a:gd name="T29" fmla="*/ 552 h 582"/>
                <a:gd name="T30" fmla="*/ 270 w 1038"/>
                <a:gd name="T31" fmla="*/ 564 h 582"/>
                <a:gd name="T32" fmla="*/ 288 w 1038"/>
                <a:gd name="T33" fmla="*/ 558 h 582"/>
                <a:gd name="T34" fmla="*/ 306 w 1038"/>
                <a:gd name="T35" fmla="*/ 528 h 582"/>
                <a:gd name="T36" fmla="*/ 324 w 1038"/>
                <a:gd name="T37" fmla="*/ 390 h 582"/>
                <a:gd name="T38" fmla="*/ 342 w 1038"/>
                <a:gd name="T39" fmla="*/ 474 h 582"/>
                <a:gd name="T40" fmla="*/ 354 w 1038"/>
                <a:gd name="T41" fmla="*/ 540 h 582"/>
                <a:gd name="T42" fmla="*/ 372 w 1038"/>
                <a:gd name="T43" fmla="*/ 552 h 582"/>
                <a:gd name="T44" fmla="*/ 390 w 1038"/>
                <a:gd name="T45" fmla="*/ 528 h 582"/>
                <a:gd name="T46" fmla="*/ 408 w 1038"/>
                <a:gd name="T47" fmla="*/ 420 h 582"/>
                <a:gd name="T48" fmla="*/ 426 w 1038"/>
                <a:gd name="T49" fmla="*/ 114 h 582"/>
                <a:gd name="T50" fmla="*/ 444 w 1038"/>
                <a:gd name="T51" fmla="*/ 438 h 582"/>
                <a:gd name="T52" fmla="*/ 462 w 1038"/>
                <a:gd name="T53" fmla="*/ 546 h 582"/>
                <a:gd name="T54" fmla="*/ 474 w 1038"/>
                <a:gd name="T55" fmla="*/ 552 h 582"/>
                <a:gd name="T56" fmla="*/ 492 w 1038"/>
                <a:gd name="T57" fmla="*/ 540 h 582"/>
                <a:gd name="T58" fmla="*/ 510 w 1038"/>
                <a:gd name="T59" fmla="*/ 318 h 582"/>
                <a:gd name="T60" fmla="*/ 528 w 1038"/>
                <a:gd name="T61" fmla="*/ 78 h 582"/>
                <a:gd name="T62" fmla="*/ 546 w 1038"/>
                <a:gd name="T63" fmla="*/ 456 h 582"/>
                <a:gd name="T64" fmla="*/ 564 w 1038"/>
                <a:gd name="T65" fmla="*/ 540 h 582"/>
                <a:gd name="T66" fmla="*/ 576 w 1038"/>
                <a:gd name="T67" fmla="*/ 540 h 582"/>
                <a:gd name="T68" fmla="*/ 594 w 1038"/>
                <a:gd name="T69" fmla="*/ 528 h 582"/>
                <a:gd name="T70" fmla="*/ 612 w 1038"/>
                <a:gd name="T71" fmla="*/ 282 h 582"/>
                <a:gd name="T72" fmla="*/ 630 w 1038"/>
                <a:gd name="T73" fmla="*/ 276 h 582"/>
                <a:gd name="T74" fmla="*/ 648 w 1038"/>
                <a:gd name="T75" fmla="*/ 510 h 582"/>
                <a:gd name="T76" fmla="*/ 666 w 1038"/>
                <a:gd name="T77" fmla="*/ 552 h 582"/>
                <a:gd name="T78" fmla="*/ 678 w 1038"/>
                <a:gd name="T79" fmla="*/ 552 h 582"/>
                <a:gd name="T80" fmla="*/ 696 w 1038"/>
                <a:gd name="T81" fmla="*/ 522 h 582"/>
                <a:gd name="T82" fmla="*/ 714 w 1038"/>
                <a:gd name="T83" fmla="*/ 390 h 582"/>
                <a:gd name="T84" fmla="*/ 732 w 1038"/>
                <a:gd name="T85" fmla="*/ 468 h 582"/>
                <a:gd name="T86" fmla="*/ 750 w 1038"/>
                <a:gd name="T87" fmla="*/ 534 h 582"/>
                <a:gd name="T88" fmla="*/ 768 w 1038"/>
                <a:gd name="T89" fmla="*/ 564 h 582"/>
                <a:gd name="T90" fmla="*/ 780 w 1038"/>
                <a:gd name="T91" fmla="*/ 558 h 582"/>
                <a:gd name="T92" fmla="*/ 798 w 1038"/>
                <a:gd name="T93" fmla="*/ 570 h 582"/>
                <a:gd name="T94" fmla="*/ 816 w 1038"/>
                <a:gd name="T95" fmla="*/ 558 h 582"/>
                <a:gd name="T96" fmla="*/ 834 w 1038"/>
                <a:gd name="T97" fmla="*/ 552 h 582"/>
                <a:gd name="T98" fmla="*/ 852 w 1038"/>
                <a:gd name="T99" fmla="*/ 558 h 582"/>
                <a:gd name="T100" fmla="*/ 870 w 1038"/>
                <a:gd name="T101" fmla="*/ 534 h 582"/>
                <a:gd name="T102" fmla="*/ 882 w 1038"/>
                <a:gd name="T103" fmla="*/ 558 h 582"/>
                <a:gd name="T104" fmla="*/ 900 w 1038"/>
                <a:gd name="T105" fmla="*/ 558 h 582"/>
                <a:gd name="T106" fmla="*/ 918 w 1038"/>
                <a:gd name="T107" fmla="*/ 552 h 582"/>
                <a:gd name="T108" fmla="*/ 936 w 1038"/>
                <a:gd name="T109" fmla="*/ 546 h 582"/>
                <a:gd name="T110" fmla="*/ 954 w 1038"/>
                <a:gd name="T111" fmla="*/ 558 h 582"/>
                <a:gd name="T112" fmla="*/ 972 w 1038"/>
                <a:gd name="T113" fmla="*/ 546 h 582"/>
                <a:gd name="T114" fmla="*/ 984 w 1038"/>
                <a:gd name="T115" fmla="*/ 552 h 582"/>
                <a:gd name="T116" fmla="*/ 1002 w 1038"/>
                <a:gd name="T117" fmla="*/ 552 h 582"/>
                <a:gd name="T118" fmla="*/ 1020 w 1038"/>
                <a:gd name="T119" fmla="*/ 546 h 582"/>
                <a:gd name="T120" fmla="*/ 1038 w 1038"/>
                <a:gd name="T121" fmla="*/ 552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38" h="582">
                  <a:moveTo>
                    <a:pt x="0" y="546"/>
                  </a:moveTo>
                  <a:lnTo>
                    <a:pt x="6" y="552"/>
                  </a:lnTo>
                  <a:lnTo>
                    <a:pt x="6" y="540"/>
                  </a:lnTo>
                  <a:lnTo>
                    <a:pt x="12" y="540"/>
                  </a:lnTo>
                  <a:lnTo>
                    <a:pt x="12" y="546"/>
                  </a:lnTo>
                  <a:lnTo>
                    <a:pt x="18" y="558"/>
                  </a:lnTo>
                  <a:lnTo>
                    <a:pt x="18" y="546"/>
                  </a:lnTo>
                  <a:lnTo>
                    <a:pt x="24" y="546"/>
                  </a:lnTo>
                  <a:lnTo>
                    <a:pt x="24" y="546"/>
                  </a:lnTo>
                  <a:lnTo>
                    <a:pt x="30" y="546"/>
                  </a:lnTo>
                  <a:lnTo>
                    <a:pt x="30" y="546"/>
                  </a:lnTo>
                  <a:lnTo>
                    <a:pt x="36" y="552"/>
                  </a:lnTo>
                  <a:lnTo>
                    <a:pt x="36" y="552"/>
                  </a:lnTo>
                  <a:lnTo>
                    <a:pt x="42" y="558"/>
                  </a:lnTo>
                  <a:lnTo>
                    <a:pt x="42" y="570"/>
                  </a:lnTo>
                  <a:lnTo>
                    <a:pt x="42" y="552"/>
                  </a:lnTo>
                  <a:lnTo>
                    <a:pt x="48" y="534"/>
                  </a:lnTo>
                  <a:lnTo>
                    <a:pt x="48" y="570"/>
                  </a:lnTo>
                  <a:lnTo>
                    <a:pt x="54" y="564"/>
                  </a:lnTo>
                  <a:lnTo>
                    <a:pt x="54" y="564"/>
                  </a:lnTo>
                  <a:lnTo>
                    <a:pt x="60" y="558"/>
                  </a:lnTo>
                  <a:lnTo>
                    <a:pt x="60" y="552"/>
                  </a:lnTo>
                  <a:lnTo>
                    <a:pt x="66" y="552"/>
                  </a:lnTo>
                  <a:lnTo>
                    <a:pt x="66" y="540"/>
                  </a:lnTo>
                  <a:lnTo>
                    <a:pt x="72" y="558"/>
                  </a:lnTo>
                  <a:lnTo>
                    <a:pt x="72" y="546"/>
                  </a:lnTo>
                  <a:lnTo>
                    <a:pt x="78" y="576"/>
                  </a:lnTo>
                  <a:lnTo>
                    <a:pt x="78" y="558"/>
                  </a:lnTo>
                  <a:lnTo>
                    <a:pt x="84" y="564"/>
                  </a:lnTo>
                  <a:lnTo>
                    <a:pt x="84" y="558"/>
                  </a:lnTo>
                  <a:lnTo>
                    <a:pt x="90" y="546"/>
                  </a:lnTo>
                  <a:lnTo>
                    <a:pt x="90" y="558"/>
                  </a:lnTo>
                  <a:lnTo>
                    <a:pt x="90" y="558"/>
                  </a:lnTo>
                  <a:lnTo>
                    <a:pt x="96" y="552"/>
                  </a:lnTo>
                  <a:lnTo>
                    <a:pt x="96" y="558"/>
                  </a:lnTo>
                  <a:lnTo>
                    <a:pt x="102" y="546"/>
                  </a:lnTo>
                  <a:lnTo>
                    <a:pt x="102" y="552"/>
                  </a:lnTo>
                  <a:lnTo>
                    <a:pt x="108" y="540"/>
                  </a:lnTo>
                  <a:lnTo>
                    <a:pt x="108" y="552"/>
                  </a:lnTo>
                  <a:lnTo>
                    <a:pt x="114" y="558"/>
                  </a:lnTo>
                  <a:lnTo>
                    <a:pt x="114" y="546"/>
                  </a:lnTo>
                  <a:lnTo>
                    <a:pt x="120" y="546"/>
                  </a:lnTo>
                  <a:lnTo>
                    <a:pt x="120" y="552"/>
                  </a:lnTo>
                  <a:lnTo>
                    <a:pt x="126" y="552"/>
                  </a:lnTo>
                  <a:lnTo>
                    <a:pt x="126" y="570"/>
                  </a:lnTo>
                  <a:lnTo>
                    <a:pt x="132" y="546"/>
                  </a:lnTo>
                  <a:lnTo>
                    <a:pt x="132" y="558"/>
                  </a:lnTo>
                  <a:lnTo>
                    <a:pt x="138" y="552"/>
                  </a:lnTo>
                  <a:lnTo>
                    <a:pt x="138" y="552"/>
                  </a:lnTo>
                  <a:lnTo>
                    <a:pt x="144" y="546"/>
                  </a:lnTo>
                  <a:lnTo>
                    <a:pt x="144" y="552"/>
                  </a:lnTo>
                  <a:lnTo>
                    <a:pt x="144" y="558"/>
                  </a:lnTo>
                  <a:lnTo>
                    <a:pt x="150" y="558"/>
                  </a:lnTo>
                  <a:lnTo>
                    <a:pt x="150" y="558"/>
                  </a:lnTo>
                  <a:lnTo>
                    <a:pt x="156" y="558"/>
                  </a:lnTo>
                  <a:lnTo>
                    <a:pt x="156" y="564"/>
                  </a:lnTo>
                  <a:lnTo>
                    <a:pt x="162" y="558"/>
                  </a:lnTo>
                  <a:lnTo>
                    <a:pt x="162" y="546"/>
                  </a:lnTo>
                  <a:lnTo>
                    <a:pt x="168" y="564"/>
                  </a:lnTo>
                  <a:lnTo>
                    <a:pt x="168" y="552"/>
                  </a:lnTo>
                  <a:lnTo>
                    <a:pt x="174" y="564"/>
                  </a:lnTo>
                  <a:lnTo>
                    <a:pt x="174" y="546"/>
                  </a:lnTo>
                  <a:lnTo>
                    <a:pt x="180" y="552"/>
                  </a:lnTo>
                  <a:lnTo>
                    <a:pt x="180" y="534"/>
                  </a:lnTo>
                  <a:lnTo>
                    <a:pt x="186" y="558"/>
                  </a:lnTo>
                  <a:lnTo>
                    <a:pt x="186" y="552"/>
                  </a:lnTo>
                  <a:lnTo>
                    <a:pt x="192" y="552"/>
                  </a:lnTo>
                  <a:lnTo>
                    <a:pt x="192" y="564"/>
                  </a:lnTo>
                  <a:lnTo>
                    <a:pt x="198" y="570"/>
                  </a:lnTo>
                  <a:lnTo>
                    <a:pt x="198" y="558"/>
                  </a:lnTo>
                  <a:lnTo>
                    <a:pt x="198" y="534"/>
                  </a:lnTo>
                  <a:lnTo>
                    <a:pt x="204" y="546"/>
                  </a:lnTo>
                  <a:lnTo>
                    <a:pt x="204" y="534"/>
                  </a:lnTo>
                  <a:lnTo>
                    <a:pt x="210" y="540"/>
                  </a:lnTo>
                  <a:lnTo>
                    <a:pt x="210" y="564"/>
                  </a:lnTo>
                  <a:lnTo>
                    <a:pt x="216" y="558"/>
                  </a:lnTo>
                  <a:lnTo>
                    <a:pt x="216" y="564"/>
                  </a:lnTo>
                  <a:lnTo>
                    <a:pt x="222" y="540"/>
                  </a:lnTo>
                  <a:lnTo>
                    <a:pt x="222" y="552"/>
                  </a:lnTo>
                  <a:lnTo>
                    <a:pt x="228" y="558"/>
                  </a:lnTo>
                  <a:lnTo>
                    <a:pt x="228" y="552"/>
                  </a:lnTo>
                  <a:lnTo>
                    <a:pt x="234" y="546"/>
                  </a:lnTo>
                  <a:lnTo>
                    <a:pt x="234" y="564"/>
                  </a:lnTo>
                  <a:lnTo>
                    <a:pt x="240" y="540"/>
                  </a:lnTo>
                  <a:lnTo>
                    <a:pt x="240" y="564"/>
                  </a:lnTo>
                  <a:lnTo>
                    <a:pt x="246" y="564"/>
                  </a:lnTo>
                  <a:lnTo>
                    <a:pt x="246" y="558"/>
                  </a:lnTo>
                  <a:lnTo>
                    <a:pt x="252" y="552"/>
                  </a:lnTo>
                  <a:lnTo>
                    <a:pt x="252" y="570"/>
                  </a:lnTo>
                  <a:lnTo>
                    <a:pt x="252" y="552"/>
                  </a:lnTo>
                  <a:lnTo>
                    <a:pt x="258" y="570"/>
                  </a:lnTo>
                  <a:lnTo>
                    <a:pt x="258" y="552"/>
                  </a:lnTo>
                  <a:lnTo>
                    <a:pt x="264" y="558"/>
                  </a:lnTo>
                  <a:lnTo>
                    <a:pt x="264" y="546"/>
                  </a:lnTo>
                  <a:lnTo>
                    <a:pt x="270" y="546"/>
                  </a:lnTo>
                  <a:lnTo>
                    <a:pt x="270" y="564"/>
                  </a:lnTo>
                  <a:lnTo>
                    <a:pt x="276" y="552"/>
                  </a:lnTo>
                  <a:lnTo>
                    <a:pt x="276" y="546"/>
                  </a:lnTo>
                  <a:lnTo>
                    <a:pt x="282" y="564"/>
                  </a:lnTo>
                  <a:lnTo>
                    <a:pt x="282" y="546"/>
                  </a:lnTo>
                  <a:lnTo>
                    <a:pt x="288" y="534"/>
                  </a:lnTo>
                  <a:lnTo>
                    <a:pt x="288" y="558"/>
                  </a:lnTo>
                  <a:lnTo>
                    <a:pt x="294" y="552"/>
                  </a:lnTo>
                  <a:lnTo>
                    <a:pt x="294" y="552"/>
                  </a:lnTo>
                  <a:lnTo>
                    <a:pt x="300" y="552"/>
                  </a:lnTo>
                  <a:lnTo>
                    <a:pt x="300" y="552"/>
                  </a:lnTo>
                  <a:lnTo>
                    <a:pt x="300" y="534"/>
                  </a:lnTo>
                  <a:lnTo>
                    <a:pt x="306" y="528"/>
                  </a:lnTo>
                  <a:lnTo>
                    <a:pt x="306" y="504"/>
                  </a:lnTo>
                  <a:lnTo>
                    <a:pt x="312" y="480"/>
                  </a:lnTo>
                  <a:lnTo>
                    <a:pt x="312" y="474"/>
                  </a:lnTo>
                  <a:lnTo>
                    <a:pt x="318" y="438"/>
                  </a:lnTo>
                  <a:lnTo>
                    <a:pt x="318" y="426"/>
                  </a:lnTo>
                  <a:lnTo>
                    <a:pt x="324" y="390"/>
                  </a:lnTo>
                  <a:lnTo>
                    <a:pt x="324" y="384"/>
                  </a:lnTo>
                  <a:lnTo>
                    <a:pt x="330" y="378"/>
                  </a:lnTo>
                  <a:lnTo>
                    <a:pt x="330" y="396"/>
                  </a:lnTo>
                  <a:lnTo>
                    <a:pt x="336" y="414"/>
                  </a:lnTo>
                  <a:lnTo>
                    <a:pt x="336" y="438"/>
                  </a:lnTo>
                  <a:lnTo>
                    <a:pt x="342" y="474"/>
                  </a:lnTo>
                  <a:lnTo>
                    <a:pt x="342" y="504"/>
                  </a:lnTo>
                  <a:lnTo>
                    <a:pt x="348" y="534"/>
                  </a:lnTo>
                  <a:lnTo>
                    <a:pt x="348" y="516"/>
                  </a:lnTo>
                  <a:lnTo>
                    <a:pt x="354" y="528"/>
                  </a:lnTo>
                  <a:lnTo>
                    <a:pt x="354" y="528"/>
                  </a:lnTo>
                  <a:lnTo>
                    <a:pt x="354" y="540"/>
                  </a:lnTo>
                  <a:lnTo>
                    <a:pt x="360" y="558"/>
                  </a:lnTo>
                  <a:lnTo>
                    <a:pt x="360" y="546"/>
                  </a:lnTo>
                  <a:lnTo>
                    <a:pt x="366" y="552"/>
                  </a:lnTo>
                  <a:lnTo>
                    <a:pt x="366" y="546"/>
                  </a:lnTo>
                  <a:lnTo>
                    <a:pt x="372" y="564"/>
                  </a:lnTo>
                  <a:lnTo>
                    <a:pt x="372" y="552"/>
                  </a:lnTo>
                  <a:lnTo>
                    <a:pt x="378" y="540"/>
                  </a:lnTo>
                  <a:lnTo>
                    <a:pt x="378" y="552"/>
                  </a:lnTo>
                  <a:lnTo>
                    <a:pt x="384" y="552"/>
                  </a:lnTo>
                  <a:lnTo>
                    <a:pt x="384" y="552"/>
                  </a:lnTo>
                  <a:lnTo>
                    <a:pt x="390" y="558"/>
                  </a:lnTo>
                  <a:lnTo>
                    <a:pt x="390" y="528"/>
                  </a:lnTo>
                  <a:lnTo>
                    <a:pt x="396" y="552"/>
                  </a:lnTo>
                  <a:lnTo>
                    <a:pt x="396" y="546"/>
                  </a:lnTo>
                  <a:lnTo>
                    <a:pt x="402" y="516"/>
                  </a:lnTo>
                  <a:lnTo>
                    <a:pt x="402" y="486"/>
                  </a:lnTo>
                  <a:lnTo>
                    <a:pt x="408" y="468"/>
                  </a:lnTo>
                  <a:lnTo>
                    <a:pt x="408" y="420"/>
                  </a:lnTo>
                  <a:lnTo>
                    <a:pt x="408" y="390"/>
                  </a:lnTo>
                  <a:lnTo>
                    <a:pt x="414" y="354"/>
                  </a:lnTo>
                  <a:lnTo>
                    <a:pt x="414" y="282"/>
                  </a:lnTo>
                  <a:lnTo>
                    <a:pt x="420" y="222"/>
                  </a:lnTo>
                  <a:lnTo>
                    <a:pt x="420" y="144"/>
                  </a:lnTo>
                  <a:lnTo>
                    <a:pt x="426" y="114"/>
                  </a:lnTo>
                  <a:lnTo>
                    <a:pt x="426" y="132"/>
                  </a:lnTo>
                  <a:lnTo>
                    <a:pt x="432" y="216"/>
                  </a:lnTo>
                  <a:lnTo>
                    <a:pt x="432" y="288"/>
                  </a:lnTo>
                  <a:lnTo>
                    <a:pt x="438" y="330"/>
                  </a:lnTo>
                  <a:lnTo>
                    <a:pt x="438" y="396"/>
                  </a:lnTo>
                  <a:lnTo>
                    <a:pt x="444" y="438"/>
                  </a:lnTo>
                  <a:lnTo>
                    <a:pt x="444" y="474"/>
                  </a:lnTo>
                  <a:lnTo>
                    <a:pt x="450" y="516"/>
                  </a:lnTo>
                  <a:lnTo>
                    <a:pt x="450" y="498"/>
                  </a:lnTo>
                  <a:lnTo>
                    <a:pt x="456" y="522"/>
                  </a:lnTo>
                  <a:lnTo>
                    <a:pt x="456" y="534"/>
                  </a:lnTo>
                  <a:lnTo>
                    <a:pt x="462" y="546"/>
                  </a:lnTo>
                  <a:lnTo>
                    <a:pt x="462" y="564"/>
                  </a:lnTo>
                  <a:lnTo>
                    <a:pt x="462" y="558"/>
                  </a:lnTo>
                  <a:lnTo>
                    <a:pt x="468" y="552"/>
                  </a:lnTo>
                  <a:lnTo>
                    <a:pt x="468" y="570"/>
                  </a:lnTo>
                  <a:lnTo>
                    <a:pt x="474" y="546"/>
                  </a:lnTo>
                  <a:lnTo>
                    <a:pt x="474" y="552"/>
                  </a:lnTo>
                  <a:lnTo>
                    <a:pt x="480" y="540"/>
                  </a:lnTo>
                  <a:lnTo>
                    <a:pt x="480" y="540"/>
                  </a:lnTo>
                  <a:lnTo>
                    <a:pt x="486" y="558"/>
                  </a:lnTo>
                  <a:lnTo>
                    <a:pt x="486" y="552"/>
                  </a:lnTo>
                  <a:lnTo>
                    <a:pt x="492" y="552"/>
                  </a:lnTo>
                  <a:lnTo>
                    <a:pt x="492" y="540"/>
                  </a:lnTo>
                  <a:lnTo>
                    <a:pt x="498" y="528"/>
                  </a:lnTo>
                  <a:lnTo>
                    <a:pt x="498" y="504"/>
                  </a:lnTo>
                  <a:lnTo>
                    <a:pt x="504" y="456"/>
                  </a:lnTo>
                  <a:lnTo>
                    <a:pt x="504" y="426"/>
                  </a:lnTo>
                  <a:lnTo>
                    <a:pt x="510" y="378"/>
                  </a:lnTo>
                  <a:lnTo>
                    <a:pt x="510" y="318"/>
                  </a:lnTo>
                  <a:lnTo>
                    <a:pt x="510" y="240"/>
                  </a:lnTo>
                  <a:lnTo>
                    <a:pt x="516" y="162"/>
                  </a:lnTo>
                  <a:lnTo>
                    <a:pt x="516" y="66"/>
                  </a:lnTo>
                  <a:lnTo>
                    <a:pt x="522" y="6"/>
                  </a:lnTo>
                  <a:lnTo>
                    <a:pt x="522" y="0"/>
                  </a:lnTo>
                  <a:lnTo>
                    <a:pt x="528" y="78"/>
                  </a:lnTo>
                  <a:lnTo>
                    <a:pt x="528" y="150"/>
                  </a:lnTo>
                  <a:lnTo>
                    <a:pt x="534" y="234"/>
                  </a:lnTo>
                  <a:lnTo>
                    <a:pt x="534" y="288"/>
                  </a:lnTo>
                  <a:lnTo>
                    <a:pt x="540" y="378"/>
                  </a:lnTo>
                  <a:lnTo>
                    <a:pt x="540" y="420"/>
                  </a:lnTo>
                  <a:lnTo>
                    <a:pt x="546" y="456"/>
                  </a:lnTo>
                  <a:lnTo>
                    <a:pt x="546" y="492"/>
                  </a:lnTo>
                  <a:lnTo>
                    <a:pt x="552" y="516"/>
                  </a:lnTo>
                  <a:lnTo>
                    <a:pt x="552" y="528"/>
                  </a:lnTo>
                  <a:lnTo>
                    <a:pt x="558" y="534"/>
                  </a:lnTo>
                  <a:lnTo>
                    <a:pt x="558" y="552"/>
                  </a:lnTo>
                  <a:lnTo>
                    <a:pt x="564" y="540"/>
                  </a:lnTo>
                  <a:lnTo>
                    <a:pt x="564" y="552"/>
                  </a:lnTo>
                  <a:lnTo>
                    <a:pt x="564" y="564"/>
                  </a:lnTo>
                  <a:lnTo>
                    <a:pt x="570" y="552"/>
                  </a:lnTo>
                  <a:lnTo>
                    <a:pt x="570" y="540"/>
                  </a:lnTo>
                  <a:lnTo>
                    <a:pt x="576" y="546"/>
                  </a:lnTo>
                  <a:lnTo>
                    <a:pt x="576" y="540"/>
                  </a:lnTo>
                  <a:lnTo>
                    <a:pt x="582" y="552"/>
                  </a:lnTo>
                  <a:lnTo>
                    <a:pt x="582" y="540"/>
                  </a:lnTo>
                  <a:lnTo>
                    <a:pt x="588" y="546"/>
                  </a:lnTo>
                  <a:lnTo>
                    <a:pt x="588" y="528"/>
                  </a:lnTo>
                  <a:lnTo>
                    <a:pt x="594" y="516"/>
                  </a:lnTo>
                  <a:lnTo>
                    <a:pt x="594" y="528"/>
                  </a:lnTo>
                  <a:lnTo>
                    <a:pt x="600" y="492"/>
                  </a:lnTo>
                  <a:lnTo>
                    <a:pt x="600" y="474"/>
                  </a:lnTo>
                  <a:lnTo>
                    <a:pt x="606" y="444"/>
                  </a:lnTo>
                  <a:lnTo>
                    <a:pt x="606" y="396"/>
                  </a:lnTo>
                  <a:lnTo>
                    <a:pt x="612" y="336"/>
                  </a:lnTo>
                  <a:lnTo>
                    <a:pt x="612" y="282"/>
                  </a:lnTo>
                  <a:lnTo>
                    <a:pt x="618" y="240"/>
                  </a:lnTo>
                  <a:lnTo>
                    <a:pt x="618" y="156"/>
                  </a:lnTo>
                  <a:lnTo>
                    <a:pt x="618" y="132"/>
                  </a:lnTo>
                  <a:lnTo>
                    <a:pt x="624" y="138"/>
                  </a:lnTo>
                  <a:lnTo>
                    <a:pt x="624" y="204"/>
                  </a:lnTo>
                  <a:lnTo>
                    <a:pt x="630" y="276"/>
                  </a:lnTo>
                  <a:lnTo>
                    <a:pt x="630" y="330"/>
                  </a:lnTo>
                  <a:lnTo>
                    <a:pt x="636" y="384"/>
                  </a:lnTo>
                  <a:lnTo>
                    <a:pt x="636" y="432"/>
                  </a:lnTo>
                  <a:lnTo>
                    <a:pt x="642" y="480"/>
                  </a:lnTo>
                  <a:lnTo>
                    <a:pt x="642" y="492"/>
                  </a:lnTo>
                  <a:lnTo>
                    <a:pt x="648" y="510"/>
                  </a:lnTo>
                  <a:lnTo>
                    <a:pt x="648" y="516"/>
                  </a:lnTo>
                  <a:lnTo>
                    <a:pt x="654" y="528"/>
                  </a:lnTo>
                  <a:lnTo>
                    <a:pt x="654" y="558"/>
                  </a:lnTo>
                  <a:lnTo>
                    <a:pt x="660" y="534"/>
                  </a:lnTo>
                  <a:lnTo>
                    <a:pt x="660" y="552"/>
                  </a:lnTo>
                  <a:lnTo>
                    <a:pt x="666" y="552"/>
                  </a:lnTo>
                  <a:lnTo>
                    <a:pt x="666" y="540"/>
                  </a:lnTo>
                  <a:lnTo>
                    <a:pt x="672" y="552"/>
                  </a:lnTo>
                  <a:lnTo>
                    <a:pt x="672" y="546"/>
                  </a:lnTo>
                  <a:lnTo>
                    <a:pt x="672" y="552"/>
                  </a:lnTo>
                  <a:lnTo>
                    <a:pt x="678" y="540"/>
                  </a:lnTo>
                  <a:lnTo>
                    <a:pt x="678" y="552"/>
                  </a:lnTo>
                  <a:lnTo>
                    <a:pt x="684" y="552"/>
                  </a:lnTo>
                  <a:lnTo>
                    <a:pt x="684" y="558"/>
                  </a:lnTo>
                  <a:lnTo>
                    <a:pt x="690" y="540"/>
                  </a:lnTo>
                  <a:lnTo>
                    <a:pt x="690" y="534"/>
                  </a:lnTo>
                  <a:lnTo>
                    <a:pt x="696" y="540"/>
                  </a:lnTo>
                  <a:lnTo>
                    <a:pt x="696" y="522"/>
                  </a:lnTo>
                  <a:lnTo>
                    <a:pt x="702" y="522"/>
                  </a:lnTo>
                  <a:lnTo>
                    <a:pt x="702" y="492"/>
                  </a:lnTo>
                  <a:lnTo>
                    <a:pt x="708" y="468"/>
                  </a:lnTo>
                  <a:lnTo>
                    <a:pt x="708" y="450"/>
                  </a:lnTo>
                  <a:lnTo>
                    <a:pt x="714" y="438"/>
                  </a:lnTo>
                  <a:lnTo>
                    <a:pt x="714" y="390"/>
                  </a:lnTo>
                  <a:lnTo>
                    <a:pt x="720" y="354"/>
                  </a:lnTo>
                  <a:lnTo>
                    <a:pt x="720" y="354"/>
                  </a:lnTo>
                  <a:lnTo>
                    <a:pt x="720" y="378"/>
                  </a:lnTo>
                  <a:lnTo>
                    <a:pt x="726" y="402"/>
                  </a:lnTo>
                  <a:lnTo>
                    <a:pt x="726" y="450"/>
                  </a:lnTo>
                  <a:lnTo>
                    <a:pt x="732" y="468"/>
                  </a:lnTo>
                  <a:lnTo>
                    <a:pt x="732" y="504"/>
                  </a:lnTo>
                  <a:lnTo>
                    <a:pt x="738" y="522"/>
                  </a:lnTo>
                  <a:lnTo>
                    <a:pt x="738" y="516"/>
                  </a:lnTo>
                  <a:lnTo>
                    <a:pt x="744" y="522"/>
                  </a:lnTo>
                  <a:lnTo>
                    <a:pt x="744" y="534"/>
                  </a:lnTo>
                  <a:lnTo>
                    <a:pt x="750" y="534"/>
                  </a:lnTo>
                  <a:lnTo>
                    <a:pt x="750" y="552"/>
                  </a:lnTo>
                  <a:lnTo>
                    <a:pt x="756" y="558"/>
                  </a:lnTo>
                  <a:lnTo>
                    <a:pt x="756" y="558"/>
                  </a:lnTo>
                  <a:lnTo>
                    <a:pt x="762" y="540"/>
                  </a:lnTo>
                  <a:lnTo>
                    <a:pt x="762" y="552"/>
                  </a:lnTo>
                  <a:lnTo>
                    <a:pt x="768" y="564"/>
                  </a:lnTo>
                  <a:lnTo>
                    <a:pt x="768" y="540"/>
                  </a:lnTo>
                  <a:lnTo>
                    <a:pt x="774" y="564"/>
                  </a:lnTo>
                  <a:lnTo>
                    <a:pt x="774" y="582"/>
                  </a:lnTo>
                  <a:lnTo>
                    <a:pt x="774" y="540"/>
                  </a:lnTo>
                  <a:lnTo>
                    <a:pt x="780" y="564"/>
                  </a:lnTo>
                  <a:lnTo>
                    <a:pt x="780" y="558"/>
                  </a:lnTo>
                  <a:lnTo>
                    <a:pt x="786" y="564"/>
                  </a:lnTo>
                  <a:lnTo>
                    <a:pt x="786" y="576"/>
                  </a:lnTo>
                  <a:lnTo>
                    <a:pt x="792" y="540"/>
                  </a:lnTo>
                  <a:lnTo>
                    <a:pt x="792" y="558"/>
                  </a:lnTo>
                  <a:lnTo>
                    <a:pt x="798" y="558"/>
                  </a:lnTo>
                  <a:lnTo>
                    <a:pt x="798" y="570"/>
                  </a:lnTo>
                  <a:lnTo>
                    <a:pt x="804" y="552"/>
                  </a:lnTo>
                  <a:lnTo>
                    <a:pt x="804" y="552"/>
                  </a:lnTo>
                  <a:lnTo>
                    <a:pt x="810" y="540"/>
                  </a:lnTo>
                  <a:lnTo>
                    <a:pt x="810" y="546"/>
                  </a:lnTo>
                  <a:lnTo>
                    <a:pt x="816" y="552"/>
                  </a:lnTo>
                  <a:lnTo>
                    <a:pt x="816" y="558"/>
                  </a:lnTo>
                  <a:lnTo>
                    <a:pt x="822" y="564"/>
                  </a:lnTo>
                  <a:lnTo>
                    <a:pt x="822" y="564"/>
                  </a:lnTo>
                  <a:lnTo>
                    <a:pt x="828" y="570"/>
                  </a:lnTo>
                  <a:lnTo>
                    <a:pt x="828" y="546"/>
                  </a:lnTo>
                  <a:lnTo>
                    <a:pt x="828" y="552"/>
                  </a:lnTo>
                  <a:lnTo>
                    <a:pt x="834" y="552"/>
                  </a:lnTo>
                  <a:lnTo>
                    <a:pt x="834" y="576"/>
                  </a:lnTo>
                  <a:lnTo>
                    <a:pt x="840" y="546"/>
                  </a:lnTo>
                  <a:lnTo>
                    <a:pt x="840" y="558"/>
                  </a:lnTo>
                  <a:lnTo>
                    <a:pt x="846" y="558"/>
                  </a:lnTo>
                  <a:lnTo>
                    <a:pt x="846" y="546"/>
                  </a:lnTo>
                  <a:lnTo>
                    <a:pt x="852" y="558"/>
                  </a:lnTo>
                  <a:lnTo>
                    <a:pt x="852" y="552"/>
                  </a:lnTo>
                  <a:lnTo>
                    <a:pt x="858" y="540"/>
                  </a:lnTo>
                  <a:lnTo>
                    <a:pt x="858" y="540"/>
                  </a:lnTo>
                  <a:lnTo>
                    <a:pt x="864" y="564"/>
                  </a:lnTo>
                  <a:lnTo>
                    <a:pt x="864" y="540"/>
                  </a:lnTo>
                  <a:lnTo>
                    <a:pt x="870" y="534"/>
                  </a:lnTo>
                  <a:lnTo>
                    <a:pt x="870" y="552"/>
                  </a:lnTo>
                  <a:lnTo>
                    <a:pt x="876" y="546"/>
                  </a:lnTo>
                  <a:lnTo>
                    <a:pt x="876" y="534"/>
                  </a:lnTo>
                  <a:lnTo>
                    <a:pt x="876" y="564"/>
                  </a:lnTo>
                  <a:lnTo>
                    <a:pt x="882" y="558"/>
                  </a:lnTo>
                  <a:lnTo>
                    <a:pt x="882" y="558"/>
                  </a:lnTo>
                  <a:lnTo>
                    <a:pt x="888" y="570"/>
                  </a:lnTo>
                  <a:lnTo>
                    <a:pt x="888" y="570"/>
                  </a:lnTo>
                  <a:lnTo>
                    <a:pt x="894" y="546"/>
                  </a:lnTo>
                  <a:lnTo>
                    <a:pt x="894" y="570"/>
                  </a:lnTo>
                  <a:lnTo>
                    <a:pt x="900" y="564"/>
                  </a:lnTo>
                  <a:lnTo>
                    <a:pt x="900" y="558"/>
                  </a:lnTo>
                  <a:lnTo>
                    <a:pt x="906" y="552"/>
                  </a:lnTo>
                  <a:lnTo>
                    <a:pt x="906" y="564"/>
                  </a:lnTo>
                  <a:lnTo>
                    <a:pt x="912" y="546"/>
                  </a:lnTo>
                  <a:lnTo>
                    <a:pt x="912" y="552"/>
                  </a:lnTo>
                  <a:lnTo>
                    <a:pt x="918" y="552"/>
                  </a:lnTo>
                  <a:lnTo>
                    <a:pt x="918" y="552"/>
                  </a:lnTo>
                  <a:lnTo>
                    <a:pt x="924" y="540"/>
                  </a:lnTo>
                  <a:lnTo>
                    <a:pt x="924" y="546"/>
                  </a:lnTo>
                  <a:lnTo>
                    <a:pt x="930" y="558"/>
                  </a:lnTo>
                  <a:lnTo>
                    <a:pt x="930" y="558"/>
                  </a:lnTo>
                  <a:lnTo>
                    <a:pt x="930" y="546"/>
                  </a:lnTo>
                  <a:lnTo>
                    <a:pt x="936" y="546"/>
                  </a:lnTo>
                  <a:lnTo>
                    <a:pt x="936" y="546"/>
                  </a:lnTo>
                  <a:lnTo>
                    <a:pt x="942" y="564"/>
                  </a:lnTo>
                  <a:lnTo>
                    <a:pt x="942" y="552"/>
                  </a:lnTo>
                  <a:lnTo>
                    <a:pt x="948" y="552"/>
                  </a:lnTo>
                  <a:lnTo>
                    <a:pt x="948" y="558"/>
                  </a:lnTo>
                  <a:lnTo>
                    <a:pt x="954" y="558"/>
                  </a:lnTo>
                  <a:lnTo>
                    <a:pt x="954" y="534"/>
                  </a:lnTo>
                  <a:lnTo>
                    <a:pt x="960" y="552"/>
                  </a:lnTo>
                  <a:lnTo>
                    <a:pt x="960" y="540"/>
                  </a:lnTo>
                  <a:lnTo>
                    <a:pt x="966" y="558"/>
                  </a:lnTo>
                  <a:lnTo>
                    <a:pt x="966" y="552"/>
                  </a:lnTo>
                  <a:lnTo>
                    <a:pt x="972" y="546"/>
                  </a:lnTo>
                  <a:lnTo>
                    <a:pt x="972" y="552"/>
                  </a:lnTo>
                  <a:lnTo>
                    <a:pt x="978" y="558"/>
                  </a:lnTo>
                  <a:lnTo>
                    <a:pt x="978" y="546"/>
                  </a:lnTo>
                  <a:lnTo>
                    <a:pt x="984" y="558"/>
                  </a:lnTo>
                  <a:lnTo>
                    <a:pt x="984" y="552"/>
                  </a:lnTo>
                  <a:lnTo>
                    <a:pt x="984" y="552"/>
                  </a:lnTo>
                  <a:lnTo>
                    <a:pt x="990" y="564"/>
                  </a:lnTo>
                  <a:lnTo>
                    <a:pt x="990" y="570"/>
                  </a:lnTo>
                  <a:lnTo>
                    <a:pt x="996" y="558"/>
                  </a:lnTo>
                  <a:lnTo>
                    <a:pt x="996" y="546"/>
                  </a:lnTo>
                  <a:lnTo>
                    <a:pt x="1002" y="558"/>
                  </a:lnTo>
                  <a:lnTo>
                    <a:pt x="1002" y="552"/>
                  </a:lnTo>
                  <a:lnTo>
                    <a:pt x="1008" y="546"/>
                  </a:lnTo>
                  <a:lnTo>
                    <a:pt x="1008" y="558"/>
                  </a:lnTo>
                  <a:lnTo>
                    <a:pt x="1014" y="558"/>
                  </a:lnTo>
                  <a:lnTo>
                    <a:pt x="1014" y="564"/>
                  </a:lnTo>
                  <a:lnTo>
                    <a:pt x="1020" y="546"/>
                  </a:lnTo>
                  <a:lnTo>
                    <a:pt x="1020" y="546"/>
                  </a:lnTo>
                  <a:lnTo>
                    <a:pt x="1026" y="546"/>
                  </a:lnTo>
                  <a:lnTo>
                    <a:pt x="1026" y="546"/>
                  </a:lnTo>
                  <a:lnTo>
                    <a:pt x="1032" y="558"/>
                  </a:lnTo>
                  <a:lnTo>
                    <a:pt x="1032" y="558"/>
                  </a:lnTo>
                  <a:lnTo>
                    <a:pt x="1038" y="564"/>
                  </a:lnTo>
                  <a:lnTo>
                    <a:pt x="1038" y="55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28"/>
            <p:cNvSpPr>
              <a:spLocks/>
            </p:cNvSpPr>
            <p:nvPr/>
          </p:nvSpPr>
          <p:spPr bwMode="auto">
            <a:xfrm>
              <a:off x="5837578" y="4793785"/>
              <a:ext cx="1370731" cy="361179"/>
            </a:xfrm>
            <a:custGeom>
              <a:avLst/>
              <a:gdLst>
                <a:gd name="T0" fmla="*/ 18 w 1038"/>
                <a:gd name="T1" fmla="*/ 1104 h 1140"/>
                <a:gd name="T2" fmla="*/ 36 w 1038"/>
                <a:gd name="T3" fmla="*/ 1122 h 1140"/>
                <a:gd name="T4" fmla="*/ 48 w 1038"/>
                <a:gd name="T5" fmla="*/ 1104 h 1140"/>
                <a:gd name="T6" fmla="*/ 66 w 1038"/>
                <a:gd name="T7" fmla="*/ 1122 h 1140"/>
                <a:gd name="T8" fmla="*/ 84 w 1038"/>
                <a:gd name="T9" fmla="*/ 1110 h 1140"/>
                <a:gd name="T10" fmla="*/ 102 w 1038"/>
                <a:gd name="T11" fmla="*/ 1116 h 1140"/>
                <a:gd name="T12" fmla="*/ 120 w 1038"/>
                <a:gd name="T13" fmla="*/ 1116 h 1140"/>
                <a:gd name="T14" fmla="*/ 138 w 1038"/>
                <a:gd name="T15" fmla="*/ 1092 h 1140"/>
                <a:gd name="T16" fmla="*/ 150 w 1038"/>
                <a:gd name="T17" fmla="*/ 1116 h 1140"/>
                <a:gd name="T18" fmla="*/ 168 w 1038"/>
                <a:gd name="T19" fmla="*/ 1104 h 1140"/>
                <a:gd name="T20" fmla="*/ 186 w 1038"/>
                <a:gd name="T21" fmla="*/ 1104 h 1140"/>
                <a:gd name="T22" fmla="*/ 204 w 1038"/>
                <a:gd name="T23" fmla="*/ 1116 h 1140"/>
                <a:gd name="T24" fmla="*/ 222 w 1038"/>
                <a:gd name="T25" fmla="*/ 1104 h 1140"/>
                <a:gd name="T26" fmla="*/ 240 w 1038"/>
                <a:gd name="T27" fmla="*/ 1092 h 1140"/>
                <a:gd name="T28" fmla="*/ 252 w 1038"/>
                <a:gd name="T29" fmla="*/ 960 h 1140"/>
                <a:gd name="T30" fmla="*/ 270 w 1038"/>
                <a:gd name="T31" fmla="*/ 786 h 1140"/>
                <a:gd name="T32" fmla="*/ 288 w 1038"/>
                <a:gd name="T33" fmla="*/ 1050 h 1140"/>
                <a:gd name="T34" fmla="*/ 306 w 1038"/>
                <a:gd name="T35" fmla="*/ 1098 h 1140"/>
                <a:gd name="T36" fmla="*/ 324 w 1038"/>
                <a:gd name="T37" fmla="*/ 1098 h 1140"/>
                <a:gd name="T38" fmla="*/ 342 w 1038"/>
                <a:gd name="T39" fmla="*/ 1032 h 1140"/>
                <a:gd name="T40" fmla="*/ 354 w 1038"/>
                <a:gd name="T41" fmla="*/ 450 h 1140"/>
                <a:gd name="T42" fmla="*/ 372 w 1038"/>
                <a:gd name="T43" fmla="*/ 372 h 1140"/>
                <a:gd name="T44" fmla="*/ 390 w 1038"/>
                <a:gd name="T45" fmla="*/ 1026 h 1140"/>
                <a:gd name="T46" fmla="*/ 408 w 1038"/>
                <a:gd name="T47" fmla="*/ 1110 h 1140"/>
                <a:gd name="T48" fmla="*/ 426 w 1038"/>
                <a:gd name="T49" fmla="*/ 1110 h 1140"/>
                <a:gd name="T50" fmla="*/ 444 w 1038"/>
                <a:gd name="T51" fmla="*/ 1050 h 1140"/>
                <a:gd name="T52" fmla="*/ 462 w 1038"/>
                <a:gd name="T53" fmla="*/ 810 h 1140"/>
                <a:gd name="T54" fmla="*/ 474 w 1038"/>
                <a:gd name="T55" fmla="*/ 948 h 1140"/>
                <a:gd name="T56" fmla="*/ 492 w 1038"/>
                <a:gd name="T57" fmla="*/ 1086 h 1140"/>
                <a:gd name="T58" fmla="*/ 510 w 1038"/>
                <a:gd name="T59" fmla="*/ 1098 h 1140"/>
                <a:gd name="T60" fmla="*/ 528 w 1038"/>
                <a:gd name="T61" fmla="*/ 1104 h 1140"/>
                <a:gd name="T62" fmla="*/ 546 w 1038"/>
                <a:gd name="T63" fmla="*/ 1116 h 1140"/>
                <a:gd name="T64" fmla="*/ 564 w 1038"/>
                <a:gd name="T65" fmla="*/ 1032 h 1140"/>
                <a:gd name="T66" fmla="*/ 576 w 1038"/>
                <a:gd name="T67" fmla="*/ 774 h 1140"/>
                <a:gd name="T68" fmla="*/ 594 w 1038"/>
                <a:gd name="T69" fmla="*/ 1002 h 1140"/>
                <a:gd name="T70" fmla="*/ 612 w 1038"/>
                <a:gd name="T71" fmla="*/ 1116 h 1140"/>
                <a:gd name="T72" fmla="*/ 630 w 1038"/>
                <a:gd name="T73" fmla="*/ 1098 h 1140"/>
                <a:gd name="T74" fmla="*/ 648 w 1038"/>
                <a:gd name="T75" fmla="*/ 1056 h 1140"/>
                <a:gd name="T76" fmla="*/ 666 w 1038"/>
                <a:gd name="T77" fmla="*/ 708 h 1140"/>
                <a:gd name="T78" fmla="*/ 678 w 1038"/>
                <a:gd name="T79" fmla="*/ 66 h 1140"/>
                <a:gd name="T80" fmla="*/ 696 w 1038"/>
                <a:gd name="T81" fmla="*/ 906 h 1140"/>
                <a:gd name="T82" fmla="*/ 714 w 1038"/>
                <a:gd name="T83" fmla="*/ 1104 h 1140"/>
                <a:gd name="T84" fmla="*/ 732 w 1038"/>
                <a:gd name="T85" fmla="*/ 1104 h 1140"/>
                <a:gd name="T86" fmla="*/ 750 w 1038"/>
                <a:gd name="T87" fmla="*/ 1098 h 1140"/>
                <a:gd name="T88" fmla="*/ 768 w 1038"/>
                <a:gd name="T89" fmla="*/ 918 h 1140"/>
                <a:gd name="T90" fmla="*/ 780 w 1038"/>
                <a:gd name="T91" fmla="*/ 840 h 1140"/>
                <a:gd name="T92" fmla="*/ 798 w 1038"/>
                <a:gd name="T93" fmla="*/ 1092 h 1140"/>
                <a:gd name="T94" fmla="*/ 816 w 1038"/>
                <a:gd name="T95" fmla="*/ 1110 h 1140"/>
                <a:gd name="T96" fmla="*/ 834 w 1038"/>
                <a:gd name="T97" fmla="*/ 1116 h 1140"/>
                <a:gd name="T98" fmla="*/ 852 w 1038"/>
                <a:gd name="T99" fmla="*/ 1116 h 1140"/>
                <a:gd name="T100" fmla="*/ 870 w 1038"/>
                <a:gd name="T101" fmla="*/ 1104 h 1140"/>
                <a:gd name="T102" fmla="*/ 882 w 1038"/>
                <a:gd name="T103" fmla="*/ 1116 h 1140"/>
                <a:gd name="T104" fmla="*/ 900 w 1038"/>
                <a:gd name="T105" fmla="*/ 1104 h 1140"/>
                <a:gd name="T106" fmla="*/ 918 w 1038"/>
                <a:gd name="T107" fmla="*/ 1092 h 1140"/>
                <a:gd name="T108" fmla="*/ 936 w 1038"/>
                <a:gd name="T109" fmla="*/ 1098 h 1140"/>
                <a:gd name="T110" fmla="*/ 954 w 1038"/>
                <a:gd name="T111" fmla="*/ 1122 h 1140"/>
                <a:gd name="T112" fmla="*/ 972 w 1038"/>
                <a:gd name="T113" fmla="*/ 1116 h 1140"/>
                <a:gd name="T114" fmla="*/ 984 w 1038"/>
                <a:gd name="T115" fmla="*/ 1110 h 1140"/>
                <a:gd name="T116" fmla="*/ 1002 w 1038"/>
                <a:gd name="T117" fmla="*/ 1128 h 1140"/>
                <a:gd name="T118" fmla="*/ 1020 w 1038"/>
                <a:gd name="T119" fmla="*/ 1104 h 1140"/>
                <a:gd name="T120" fmla="*/ 1038 w 1038"/>
                <a:gd name="T121" fmla="*/ 1122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38" h="1140">
                  <a:moveTo>
                    <a:pt x="0" y="1110"/>
                  </a:moveTo>
                  <a:lnTo>
                    <a:pt x="6" y="1122"/>
                  </a:lnTo>
                  <a:lnTo>
                    <a:pt x="6" y="1104"/>
                  </a:lnTo>
                  <a:lnTo>
                    <a:pt x="12" y="1098"/>
                  </a:lnTo>
                  <a:lnTo>
                    <a:pt x="12" y="1128"/>
                  </a:lnTo>
                  <a:lnTo>
                    <a:pt x="18" y="1104"/>
                  </a:lnTo>
                  <a:lnTo>
                    <a:pt x="18" y="1104"/>
                  </a:lnTo>
                  <a:lnTo>
                    <a:pt x="24" y="1104"/>
                  </a:lnTo>
                  <a:lnTo>
                    <a:pt x="24" y="1104"/>
                  </a:lnTo>
                  <a:lnTo>
                    <a:pt x="30" y="1104"/>
                  </a:lnTo>
                  <a:lnTo>
                    <a:pt x="30" y="1116"/>
                  </a:lnTo>
                  <a:lnTo>
                    <a:pt x="36" y="1122"/>
                  </a:lnTo>
                  <a:lnTo>
                    <a:pt x="36" y="1116"/>
                  </a:lnTo>
                  <a:lnTo>
                    <a:pt x="42" y="1110"/>
                  </a:lnTo>
                  <a:lnTo>
                    <a:pt x="42" y="1116"/>
                  </a:lnTo>
                  <a:lnTo>
                    <a:pt x="42" y="1110"/>
                  </a:lnTo>
                  <a:lnTo>
                    <a:pt x="48" y="1110"/>
                  </a:lnTo>
                  <a:lnTo>
                    <a:pt x="48" y="1104"/>
                  </a:lnTo>
                  <a:lnTo>
                    <a:pt x="54" y="1104"/>
                  </a:lnTo>
                  <a:lnTo>
                    <a:pt x="54" y="1116"/>
                  </a:lnTo>
                  <a:lnTo>
                    <a:pt x="60" y="1116"/>
                  </a:lnTo>
                  <a:lnTo>
                    <a:pt x="60" y="1122"/>
                  </a:lnTo>
                  <a:lnTo>
                    <a:pt x="66" y="1128"/>
                  </a:lnTo>
                  <a:lnTo>
                    <a:pt x="66" y="1122"/>
                  </a:lnTo>
                  <a:lnTo>
                    <a:pt x="72" y="1110"/>
                  </a:lnTo>
                  <a:lnTo>
                    <a:pt x="72" y="1122"/>
                  </a:lnTo>
                  <a:lnTo>
                    <a:pt x="78" y="1116"/>
                  </a:lnTo>
                  <a:lnTo>
                    <a:pt x="78" y="1110"/>
                  </a:lnTo>
                  <a:lnTo>
                    <a:pt x="84" y="1122"/>
                  </a:lnTo>
                  <a:lnTo>
                    <a:pt x="84" y="1110"/>
                  </a:lnTo>
                  <a:lnTo>
                    <a:pt x="90" y="1098"/>
                  </a:lnTo>
                  <a:lnTo>
                    <a:pt x="90" y="1098"/>
                  </a:lnTo>
                  <a:lnTo>
                    <a:pt x="90" y="1128"/>
                  </a:lnTo>
                  <a:lnTo>
                    <a:pt x="96" y="1110"/>
                  </a:lnTo>
                  <a:lnTo>
                    <a:pt x="96" y="1104"/>
                  </a:lnTo>
                  <a:lnTo>
                    <a:pt x="102" y="1116"/>
                  </a:lnTo>
                  <a:lnTo>
                    <a:pt x="102" y="1092"/>
                  </a:lnTo>
                  <a:lnTo>
                    <a:pt x="108" y="1122"/>
                  </a:lnTo>
                  <a:lnTo>
                    <a:pt x="108" y="1116"/>
                  </a:lnTo>
                  <a:lnTo>
                    <a:pt x="114" y="1116"/>
                  </a:lnTo>
                  <a:lnTo>
                    <a:pt x="114" y="1098"/>
                  </a:lnTo>
                  <a:lnTo>
                    <a:pt x="120" y="1116"/>
                  </a:lnTo>
                  <a:lnTo>
                    <a:pt x="120" y="1092"/>
                  </a:lnTo>
                  <a:lnTo>
                    <a:pt x="126" y="1104"/>
                  </a:lnTo>
                  <a:lnTo>
                    <a:pt x="126" y="1116"/>
                  </a:lnTo>
                  <a:lnTo>
                    <a:pt x="132" y="1122"/>
                  </a:lnTo>
                  <a:lnTo>
                    <a:pt x="132" y="1134"/>
                  </a:lnTo>
                  <a:lnTo>
                    <a:pt x="138" y="1092"/>
                  </a:lnTo>
                  <a:lnTo>
                    <a:pt x="138" y="1110"/>
                  </a:lnTo>
                  <a:lnTo>
                    <a:pt x="144" y="1104"/>
                  </a:lnTo>
                  <a:lnTo>
                    <a:pt x="144" y="1122"/>
                  </a:lnTo>
                  <a:lnTo>
                    <a:pt x="144" y="1104"/>
                  </a:lnTo>
                  <a:lnTo>
                    <a:pt x="150" y="1104"/>
                  </a:lnTo>
                  <a:lnTo>
                    <a:pt x="150" y="1116"/>
                  </a:lnTo>
                  <a:lnTo>
                    <a:pt x="156" y="1110"/>
                  </a:lnTo>
                  <a:lnTo>
                    <a:pt x="156" y="1122"/>
                  </a:lnTo>
                  <a:lnTo>
                    <a:pt x="162" y="1116"/>
                  </a:lnTo>
                  <a:lnTo>
                    <a:pt x="162" y="1122"/>
                  </a:lnTo>
                  <a:lnTo>
                    <a:pt x="168" y="1134"/>
                  </a:lnTo>
                  <a:lnTo>
                    <a:pt x="168" y="1104"/>
                  </a:lnTo>
                  <a:lnTo>
                    <a:pt x="174" y="1098"/>
                  </a:lnTo>
                  <a:lnTo>
                    <a:pt x="174" y="1116"/>
                  </a:lnTo>
                  <a:lnTo>
                    <a:pt x="180" y="1116"/>
                  </a:lnTo>
                  <a:lnTo>
                    <a:pt x="180" y="1122"/>
                  </a:lnTo>
                  <a:lnTo>
                    <a:pt x="186" y="1116"/>
                  </a:lnTo>
                  <a:lnTo>
                    <a:pt x="186" y="1104"/>
                  </a:lnTo>
                  <a:lnTo>
                    <a:pt x="192" y="1104"/>
                  </a:lnTo>
                  <a:lnTo>
                    <a:pt x="192" y="1110"/>
                  </a:lnTo>
                  <a:lnTo>
                    <a:pt x="198" y="1116"/>
                  </a:lnTo>
                  <a:lnTo>
                    <a:pt x="198" y="1104"/>
                  </a:lnTo>
                  <a:lnTo>
                    <a:pt x="198" y="1116"/>
                  </a:lnTo>
                  <a:lnTo>
                    <a:pt x="204" y="1116"/>
                  </a:lnTo>
                  <a:lnTo>
                    <a:pt x="204" y="1116"/>
                  </a:lnTo>
                  <a:lnTo>
                    <a:pt x="210" y="1092"/>
                  </a:lnTo>
                  <a:lnTo>
                    <a:pt x="210" y="1122"/>
                  </a:lnTo>
                  <a:lnTo>
                    <a:pt x="216" y="1116"/>
                  </a:lnTo>
                  <a:lnTo>
                    <a:pt x="216" y="1122"/>
                  </a:lnTo>
                  <a:lnTo>
                    <a:pt x="222" y="1104"/>
                  </a:lnTo>
                  <a:lnTo>
                    <a:pt x="222" y="1110"/>
                  </a:lnTo>
                  <a:lnTo>
                    <a:pt x="228" y="1104"/>
                  </a:lnTo>
                  <a:lnTo>
                    <a:pt x="228" y="1110"/>
                  </a:lnTo>
                  <a:lnTo>
                    <a:pt x="234" y="1092"/>
                  </a:lnTo>
                  <a:lnTo>
                    <a:pt x="234" y="1098"/>
                  </a:lnTo>
                  <a:lnTo>
                    <a:pt x="240" y="1092"/>
                  </a:lnTo>
                  <a:lnTo>
                    <a:pt x="240" y="1104"/>
                  </a:lnTo>
                  <a:lnTo>
                    <a:pt x="246" y="1086"/>
                  </a:lnTo>
                  <a:lnTo>
                    <a:pt x="246" y="1056"/>
                  </a:lnTo>
                  <a:lnTo>
                    <a:pt x="252" y="1032"/>
                  </a:lnTo>
                  <a:lnTo>
                    <a:pt x="252" y="996"/>
                  </a:lnTo>
                  <a:lnTo>
                    <a:pt x="252" y="960"/>
                  </a:lnTo>
                  <a:lnTo>
                    <a:pt x="258" y="900"/>
                  </a:lnTo>
                  <a:lnTo>
                    <a:pt x="258" y="870"/>
                  </a:lnTo>
                  <a:lnTo>
                    <a:pt x="264" y="798"/>
                  </a:lnTo>
                  <a:lnTo>
                    <a:pt x="264" y="756"/>
                  </a:lnTo>
                  <a:lnTo>
                    <a:pt x="270" y="756"/>
                  </a:lnTo>
                  <a:lnTo>
                    <a:pt x="270" y="786"/>
                  </a:lnTo>
                  <a:lnTo>
                    <a:pt x="276" y="846"/>
                  </a:lnTo>
                  <a:lnTo>
                    <a:pt x="276" y="882"/>
                  </a:lnTo>
                  <a:lnTo>
                    <a:pt x="282" y="972"/>
                  </a:lnTo>
                  <a:lnTo>
                    <a:pt x="282" y="996"/>
                  </a:lnTo>
                  <a:lnTo>
                    <a:pt x="288" y="1002"/>
                  </a:lnTo>
                  <a:lnTo>
                    <a:pt x="288" y="1050"/>
                  </a:lnTo>
                  <a:lnTo>
                    <a:pt x="294" y="1062"/>
                  </a:lnTo>
                  <a:lnTo>
                    <a:pt x="294" y="1086"/>
                  </a:lnTo>
                  <a:lnTo>
                    <a:pt x="300" y="1086"/>
                  </a:lnTo>
                  <a:lnTo>
                    <a:pt x="300" y="1098"/>
                  </a:lnTo>
                  <a:lnTo>
                    <a:pt x="300" y="1104"/>
                  </a:lnTo>
                  <a:lnTo>
                    <a:pt x="306" y="1098"/>
                  </a:lnTo>
                  <a:lnTo>
                    <a:pt x="306" y="1098"/>
                  </a:lnTo>
                  <a:lnTo>
                    <a:pt x="312" y="1110"/>
                  </a:lnTo>
                  <a:lnTo>
                    <a:pt x="312" y="1116"/>
                  </a:lnTo>
                  <a:lnTo>
                    <a:pt x="318" y="1116"/>
                  </a:lnTo>
                  <a:lnTo>
                    <a:pt x="318" y="1110"/>
                  </a:lnTo>
                  <a:lnTo>
                    <a:pt x="324" y="1098"/>
                  </a:lnTo>
                  <a:lnTo>
                    <a:pt x="324" y="1110"/>
                  </a:lnTo>
                  <a:lnTo>
                    <a:pt x="330" y="1110"/>
                  </a:lnTo>
                  <a:lnTo>
                    <a:pt x="330" y="1092"/>
                  </a:lnTo>
                  <a:lnTo>
                    <a:pt x="336" y="1110"/>
                  </a:lnTo>
                  <a:lnTo>
                    <a:pt x="336" y="1068"/>
                  </a:lnTo>
                  <a:lnTo>
                    <a:pt x="342" y="1032"/>
                  </a:lnTo>
                  <a:lnTo>
                    <a:pt x="342" y="996"/>
                  </a:lnTo>
                  <a:lnTo>
                    <a:pt x="348" y="930"/>
                  </a:lnTo>
                  <a:lnTo>
                    <a:pt x="348" y="840"/>
                  </a:lnTo>
                  <a:lnTo>
                    <a:pt x="354" y="708"/>
                  </a:lnTo>
                  <a:lnTo>
                    <a:pt x="354" y="618"/>
                  </a:lnTo>
                  <a:lnTo>
                    <a:pt x="354" y="450"/>
                  </a:lnTo>
                  <a:lnTo>
                    <a:pt x="360" y="294"/>
                  </a:lnTo>
                  <a:lnTo>
                    <a:pt x="360" y="144"/>
                  </a:lnTo>
                  <a:lnTo>
                    <a:pt x="366" y="6"/>
                  </a:lnTo>
                  <a:lnTo>
                    <a:pt x="366" y="66"/>
                  </a:lnTo>
                  <a:lnTo>
                    <a:pt x="372" y="204"/>
                  </a:lnTo>
                  <a:lnTo>
                    <a:pt x="372" y="372"/>
                  </a:lnTo>
                  <a:lnTo>
                    <a:pt x="378" y="534"/>
                  </a:lnTo>
                  <a:lnTo>
                    <a:pt x="378" y="672"/>
                  </a:lnTo>
                  <a:lnTo>
                    <a:pt x="384" y="786"/>
                  </a:lnTo>
                  <a:lnTo>
                    <a:pt x="384" y="876"/>
                  </a:lnTo>
                  <a:lnTo>
                    <a:pt x="390" y="972"/>
                  </a:lnTo>
                  <a:lnTo>
                    <a:pt x="390" y="1026"/>
                  </a:lnTo>
                  <a:lnTo>
                    <a:pt x="396" y="1056"/>
                  </a:lnTo>
                  <a:lnTo>
                    <a:pt x="396" y="1080"/>
                  </a:lnTo>
                  <a:lnTo>
                    <a:pt x="402" y="1080"/>
                  </a:lnTo>
                  <a:lnTo>
                    <a:pt x="402" y="1104"/>
                  </a:lnTo>
                  <a:lnTo>
                    <a:pt x="408" y="1104"/>
                  </a:lnTo>
                  <a:lnTo>
                    <a:pt x="408" y="1110"/>
                  </a:lnTo>
                  <a:lnTo>
                    <a:pt x="408" y="1110"/>
                  </a:lnTo>
                  <a:lnTo>
                    <a:pt x="414" y="1104"/>
                  </a:lnTo>
                  <a:lnTo>
                    <a:pt x="414" y="1104"/>
                  </a:lnTo>
                  <a:lnTo>
                    <a:pt x="420" y="1086"/>
                  </a:lnTo>
                  <a:lnTo>
                    <a:pt x="420" y="1110"/>
                  </a:lnTo>
                  <a:lnTo>
                    <a:pt x="426" y="1110"/>
                  </a:lnTo>
                  <a:lnTo>
                    <a:pt x="426" y="1104"/>
                  </a:lnTo>
                  <a:lnTo>
                    <a:pt x="432" y="1116"/>
                  </a:lnTo>
                  <a:lnTo>
                    <a:pt x="432" y="1080"/>
                  </a:lnTo>
                  <a:lnTo>
                    <a:pt x="438" y="1092"/>
                  </a:lnTo>
                  <a:lnTo>
                    <a:pt x="438" y="1062"/>
                  </a:lnTo>
                  <a:lnTo>
                    <a:pt x="444" y="1050"/>
                  </a:lnTo>
                  <a:lnTo>
                    <a:pt x="444" y="1044"/>
                  </a:lnTo>
                  <a:lnTo>
                    <a:pt x="450" y="1020"/>
                  </a:lnTo>
                  <a:lnTo>
                    <a:pt x="450" y="966"/>
                  </a:lnTo>
                  <a:lnTo>
                    <a:pt x="456" y="918"/>
                  </a:lnTo>
                  <a:lnTo>
                    <a:pt x="456" y="888"/>
                  </a:lnTo>
                  <a:lnTo>
                    <a:pt x="462" y="810"/>
                  </a:lnTo>
                  <a:lnTo>
                    <a:pt x="462" y="762"/>
                  </a:lnTo>
                  <a:lnTo>
                    <a:pt x="462" y="744"/>
                  </a:lnTo>
                  <a:lnTo>
                    <a:pt x="468" y="792"/>
                  </a:lnTo>
                  <a:lnTo>
                    <a:pt x="468" y="822"/>
                  </a:lnTo>
                  <a:lnTo>
                    <a:pt x="474" y="894"/>
                  </a:lnTo>
                  <a:lnTo>
                    <a:pt x="474" y="948"/>
                  </a:lnTo>
                  <a:lnTo>
                    <a:pt x="480" y="972"/>
                  </a:lnTo>
                  <a:lnTo>
                    <a:pt x="480" y="1014"/>
                  </a:lnTo>
                  <a:lnTo>
                    <a:pt x="486" y="1044"/>
                  </a:lnTo>
                  <a:lnTo>
                    <a:pt x="486" y="1086"/>
                  </a:lnTo>
                  <a:lnTo>
                    <a:pt x="492" y="1080"/>
                  </a:lnTo>
                  <a:lnTo>
                    <a:pt x="492" y="1086"/>
                  </a:lnTo>
                  <a:lnTo>
                    <a:pt x="498" y="1098"/>
                  </a:lnTo>
                  <a:lnTo>
                    <a:pt x="498" y="1098"/>
                  </a:lnTo>
                  <a:lnTo>
                    <a:pt x="504" y="1110"/>
                  </a:lnTo>
                  <a:lnTo>
                    <a:pt x="504" y="1116"/>
                  </a:lnTo>
                  <a:lnTo>
                    <a:pt x="510" y="1110"/>
                  </a:lnTo>
                  <a:lnTo>
                    <a:pt x="510" y="1098"/>
                  </a:lnTo>
                  <a:lnTo>
                    <a:pt x="510" y="1104"/>
                  </a:lnTo>
                  <a:lnTo>
                    <a:pt x="516" y="1128"/>
                  </a:lnTo>
                  <a:lnTo>
                    <a:pt x="516" y="1092"/>
                  </a:lnTo>
                  <a:lnTo>
                    <a:pt x="522" y="1098"/>
                  </a:lnTo>
                  <a:lnTo>
                    <a:pt x="522" y="1098"/>
                  </a:lnTo>
                  <a:lnTo>
                    <a:pt x="528" y="1104"/>
                  </a:lnTo>
                  <a:lnTo>
                    <a:pt x="528" y="1110"/>
                  </a:lnTo>
                  <a:lnTo>
                    <a:pt x="534" y="1116"/>
                  </a:lnTo>
                  <a:lnTo>
                    <a:pt x="534" y="1116"/>
                  </a:lnTo>
                  <a:lnTo>
                    <a:pt x="540" y="1116"/>
                  </a:lnTo>
                  <a:lnTo>
                    <a:pt x="540" y="1110"/>
                  </a:lnTo>
                  <a:lnTo>
                    <a:pt x="546" y="1116"/>
                  </a:lnTo>
                  <a:lnTo>
                    <a:pt x="546" y="1098"/>
                  </a:lnTo>
                  <a:lnTo>
                    <a:pt x="552" y="1080"/>
                  </a:lnTo>
                  <a:lnTo>
                    <a:pt x="552" y="1092"/>
                  </a:lnTo>
                  <a:lnTo>
                    <a:pt x="558" y="1074"/>
                  </a:lnTo>
                  <a:lnTo>
                    <a:pt x="558" y="1038"/>
                  </a:lnTo>
                  <a:lnTo>
                    <a:pt x="564" y="1032"/>
                  </a:lnTo>
                  <a:lnTo>
                    <a:pt x="564" y="996"/>
                  </a:lnTo>
                  <a:lnTo>
                    <a:pt x="564" y="954"/>
                  </a:lnTo>
                  <a:lnTo>
                    <a:pt x="570" y="894"/>
                  </a:lnTo>
                  <a:lnTo>
                    <a:pt x="570" y="846"/>
                  </a:lnTo>
                  <a:lnTo>
                    <a:pt x="576" y="786"/>
                  </a:lnTo>
                  <a:lnTo>
                    <a:pt x="576" y="774"/>
                  </a:lnTo>
                  <a:lnTo>
                    <a:pt x="582" y="768"/>
                  </a:lnTo>
                  <a:lnTo>
                    <a:pt x="582" y="810"/>
                  </a:lnTo>
                  <a:lnTo>
                    <a:pt x="588" y="840"/>
                  </a:lnTo>
                  <a:lnTo>
                    <a:pt x="588" y="894"/>
                  </a:lnTo>
                  <a:lnTo>
                    <a:pt x="594" y="954"/>
                  </a:lnTo>
                  <a:lnTo>
                    <a:pt x="594" y="1002"/>
                  </a:lnTo>
                  <a:lnTo>
                    <a:pt x="600" y="1038"/>
                  </a:lnTo>
                  <a:lnTo>
                    <a:pt x="600" y="1062"/>
                  </a:lnTo>
                  <a:lnTo>
                    <a:pt x="606" y="1080"/>
                  </a:lnTo>
                  <a:lnTo>
                    <a:pt x="606" y="1092"/>
                  </a:lnTo>
                  <a:lnTo>
                    <a:pt x="612" y="1098"/>
                  </a:lnTo>
                  <a:lnTo>
                    <a:pt x="612" y="1116"/>
                  </a:lnTo>
                  <a:lnTo>
                    <a:pt x="618" y="1110"/>
                  </a:lnTo>
                  <a:lnTo>
                    <a:pt x="618" y="1104"/>
                  </a:lnTo>
                  <a:lnTo>
                    <a:pt x="618" y="1110"/>
                  </a:lnTo>
                  <a:lnTo>
                    <a:pt x="624" y="1116"/>
                  </a:lnTo>
                  <a:lnTo>
                    <a:pt x="624" y="1110"/>
                  </a:lnTo>
                  <a:lnTo>
                    <a:pt x="630" y="1098"/>
                  </a:lnTo>
                  <a:lnTo>
                    <a:pt x="630" y="1110"/>
                  </a:lnTo>
                  <a:lnTo>
                    <a:pt x="636" y="1104"/>
                  </a:lnTo>
                  <a:lnTo>
                    <a:pt x="636" y="1098"/>
                  </a:lnTo>
                  <a:lnTo>
                    <a:pt x="642" y="1092"/>
                  </a:lnTo>
                  <a:lnTo>
                    <a:pt x="642" y="1086"/>
                  </a:lnTo>
                  <a:lnTo>
                    <a:pt x="648" y="1056"/>
                  </a:lnTo>
                  <a:lnTo>
                    <a:pt x="648" y="1086"/>
                  </a:lnTo>
                  <a:lnTo>
                    <a:pt x="654" y="1032"/>
                  </a:lnTo>
                  <a:lnTo>
                    <a:pt x="654" y="972"/>
                  </a:lnTo>
                  <a:lnTo>
                    <a:pt x="660" y="906"/>
                  </a:lnTo>
                  <a:lnTo>
                    <a:pt x="660" y="816"/>
                  </a:lnTo>
                  <a:lnTo>
                    <a:pt x="666" y="708"/>
                  </a:lnTo>
                  <a:lnTo>
                    <a:pt x="666" y="564"/>
                  </a:lnTo>
                  <a:lnTo>
                    <a:pt x="672" y="426"/>
                  </a:lnTo>
                  <a:lnTo>
                    <a:pt x="672" y="276"/>
                  </a:lnTo>
                  <a:lnTo>
                    <a:pt x="672" y="90"/>
                  </a:lnTo>
                  <a:lnTo>
                    <a:pt x="678" y="0"/>
                  </a:lnTo>
                  <a:lnTo>
                    <a:pt x="678" y="66"/>
                  </a:lnTo>
                  <a:lnTo>
                    <a:pt x="684" y="234"/>
                  </a:lnTo>
                  <a:lnTo>
                    <a:pt x="684" y="408"/>
                  </a:lnTo>
                  <a:lnTo>
                    <a:pt x="690" y="552"/>
                  </a:lnTo>
                  <a:lnTo>
                    <a:pt x="690" y="690"/>
                  </a:lnTo>
                  <a:lnTo>
                    <a:pt x="696" y="810"/>
                  </a:lnTo>
                  <a:lnTo>
                    <a:pt x="696" y="906"/>
                  </a:lnTo>
                  <a:lnTo>
                    <a:pt x="702" y="984"/>
                  </a:lnTo>
                  <a:lnTo>
                    <a:pt x="702" y="1038"/>
                  </a:lnTo>
                  <a:lnTo>
                    <a:pt x="708" y="1056"/>
                  </a:lnTo>
                  <a:lnTo>
                    <a:pt x="708" y="1074"/>
                  </a:lnTo>
                  <a:lnTo>
                    <a:pt x="714" y="1110"/>
                  </a:lnTo>
                  <a:lnTo>
                    <a:pt x="714" y="1104"/>
                  </a:lnTo>
                  <a:lnTo>
                    <a:pt x="720" y="1098"/>
                  </a:lnTo>
                  <a:lnTo>
                    <a:pt x="720" y="1116"/>
                  </a:lnTo>
                  <a:lnTo>
                    <a:pt x="720" y="1104"/>
                  </a:lnTo>
                  <a:lnTo>
                    <a:pt x="726" y="1104"/>
                  </a:lnTo>
                  <a:lnTo>
                    <a:pt x="726" y="1098"/>
                  </a:lnTo>
                  <a:lnTo>
                    <a:pt x="732" y="1104"/>
                  </a:lnTo>
                  <a:lnTo>
                    <a:pt x="732" y="1110"/>
                  </a:lnTo>
                  <a:lnTo>
                    <a:pt x="738" y="1104"/>
                  </a:lnTo>
                  <a:lnTo>
                    <a:pt x="738" y="1110"/>
                  </a:lnTo>
                  <a:lnTo>
                    <a:pt x="744" y="1110"/>
                  </a:lnTo>
                  <a:lnTo>
                    <a:pt x="744" y="1092"/>
                  </a:lnTo>
                  <a:lnTo>
                    <a:pt x="750" y="1098"/>
                  </a:lnTo>
                  <a:lnTo>
                    <a:pt x="750" y="1086"/>
                  </a:lnTo>
                  <a:lnTo>
                    <a:pt x="756" y="1056"/>
                  </a:lnTo>
                  <a:lnTo>
                    <a:pt x="756" y="1032"/>
                  </a:lnTo>
                  <a:lnTo>
                    <a:pt x="762" y="1014"/>
                  </a:lnTo>
                  <a:lnTo>
                    <a:pt x="762" y="948"/>
                  </a:lnTo>
                  <a:lnTo>
                    <a:pt x="768" y="918"/>
                  </a:lnTo>
                  <a:lnTo>
                    <a:pt x="768" y="864"/>
                  </a:lnTo>
                  <a:lnTo>
                    <a:pt x="774" y="798"/>
                  </a:lnTo>
                  <a:lnTo>
                    <a:pt x="774" y="738"/>
                  </a:lnTo>
                  <a:lnTo>
                    <a:pt x="774" y="744"/>
                  </a:lnTo>
                  <a:lnTo>
                    <a:pt x="780" y="804"/>
                  </a:lnTo>
                  <a:lnTo>
                    <a:pt x="780" y="840"/>
                  </a:lnTo>
                  <a:lnTo>
                    <a:pt x="786" y="912"/>
                  </a:lnTo>
                  <a:lnTo>
                    <a:pt x="786" y="942"/>
                  </a:lnTo>
                  <a:lnTo>
                    <a:pt x="792" y="996"/>
                  </a:lnTo>
                  <a:lnTo>
                    <a:pt x="792" y="1032"/>
                  </a:lnTo>
                  <a:lnTo>
                    <a:pt x="798" y="1080"/>
                  </a:lnTo>
                  <a:lnTo>
                    <a:pt x="798" y="1092"/>
                  </a:lnTo>
                  <a:lnTo>
                    <a:pt x="804" y="1074"/>
                  </a:lnTo>
                  <a:lnTo>
                    <a:pt x="804" y="1086"/>
                  </a:lnTo>
                  <a:lnTo>
                    <a:pt x="810" y="1110"/>
                  </a:lnTo>
                  <a:lnTo>
                    <a:pt x="810" y="1098"/>
                  </a:lnTo>
                  <a:lnTo>
                    <a:pt x="816" y="1104"/>
                  </a:lnTo>
                  <a:lnTo>
                    <a:pt x="816" y="1110"/>
                  </a:lnTo>
                  <a:lnTo>
                    <a:pt x="822" y="1104"/>
                  </a:lnTo>
                  <a:lnTo>
                    <a:pt x="822" y="1110"/>
                  </a:lnTo>
                  <a:lnTo>
                    <a:pt x="828" y="1098"/>
                  </a:lnTo>
                  <a:lnTo>
                    <a:pt x="828" y="1110"/>
                  </a:lnTo>
                  <a:lnTo>
                    <a:pt x="828" y="1110"/>
                  </a:lnTo>
                  <a:lnTo>
                    <a:pt x="834" y="1116"/>
                  </a:lnTo>
                  <a:lnTo>
                    <a:pt x="834" y="1116"/>
                  </a:lnTo>
                  <a:lnTo>
                    <a:pt x="840" y="1110"/>
                  </a:lnTo>
                  <a:lnTo>
                    <a:pt x="840" y="1116"/>
                  </a:lnTo>
                  <a:lnTo>
                    <a:pt x="846" y="1098"/>
                  </a:lnTo>
                  <a:lnTo>
                    <a:pt x="846" y="1104"/>
                  </a:lnTo>
                  <a:lnTo>
                    <a:pt x="852" y="1116"/>
                  </a:lnTo>
                  <a:lnTo>
                    <a:pt x="852" y="1116"/>
                  </a:lnTo>
                  <a:lnTo>
                    <a:pt x="858" y="1110"/>
                  </a:lnTo>
                  <a:lnTo>
                    <a:pt x="858" y="1104"/>
                  </a:lnTo>
                  <a:lnTo>
                    <a:pt x="864" y="1098"/>
                  </a:lnTo>
                  <a:lnTo>
                    <a:pt x="864" y="1092"/>
                  </a:lnTo>
                  <a:lnTo>
                    <a:pt x="870" y="1104"/>
                  </a:lnTo>
                  <a:lnTo>
                    <a:pt x="870" y="1092"/>
                  </a:lnTo>
                  <a:lnTo>
                    <a:pt x="876" y="1116"/>
                  </a:lnTo>
                  <a:lnTo>
                    <a:pt x="876" y="1122"/>
                  </a:lnTo>
                  <a:lnTo>
                    <a:pt x="876" y="1110"/>
                  </a:lnTo>
                  <a:lnTo>
                    <a:pt x="882" y="1098"/>
                  </a:lnTo>
                  <a:lnTo>
                    <a:pt x="882" y="1116"/>
                  </a:lnTo>
                  <a:lnTo>
                    <a:pt x="888" y="1128"/>
                  </a:lnTo>
                  <a:lnTo>
                    <a:pt x="888" y="1104"/>
                  </a:lnTo>
                  <a:lnTo>
                    <a:pt x="894" y="1116"/>
                  </a:lnTo>
                  <a:lnTo>
                    <a:pt x="894" y="1122"/>
                  </a:lnTo>
                  <a:lnTo>
                    <a:pt x="900" y="1116"/>
                  </a:lnTo>
                  <a:lnTo>
                    <a:pt x="900" y="1104"/>
                  </a:lnTo>
                  <a:lnTo>
                    <a:pt x="906" y="1110"/>
                  </a:lnTo>
                  <a:lnTo>
                    <a:pt x="906" y="1116"/>
                  </a:lnTo>
                  <a:lnTo>
                    <a:pt x="912" y="1122"/>
                  </a:lnTo>
                  <a:lnTo>
                    <a:pt x="912" y="1122"/>
                  </a:lnTo>
                  <a:lnTo>
                    <a:pt x="918" y="1104"/>
                  </a:lnTo>
                  <a:lnTo>
                    <a:pt x="918" y="1092"/>
                  </a:lnTo>
                  <a:lnTo>
                    <a:pt x="924" y="1110"/>
                  </a:lnTo>
                  <a:lnTo>
                    <a:pt x="924" y="1122"/>
                  </a:lnTo>
                  <a:lnTo>
                    <a:pt x="930" y="1110"/>
                  </a:lnTo>
                  <a:lnTo>
                    <a:pt x="930" y="1110"/>
                  </a:lnTo>
                  <a:lnTo>
                    <a:pt x="930" y="1110"/>
                  </a:lnTo>
                  <a:lnTo>
                    <a:pt x="936" y="1098"/>
                  </a:lnTo>
                  <a:lnTo>
                    <a:pt x="936" y="1104"/>
                  </a:lnTo>
                  <a:lnTo>
                    <a:pt x="942" y="1104"/>
                  </a:lnTo>
                  <a:lnTo>
                    <a:pt x="942" y="1098"/>
                  </a:lnTo>
                  <a:lnTo>
                    <a:pt x="948" y="1110"/>
                  </a:lnTo>
                  <a:lnTo>
                    <a:pt x="948" y="1116"/>
                  </a:lnTo>
                  <a:lnTo>
                    <a:pt x="954" y="1122"/>
                  </a:lnTo>
                  <a:lnTo>
                    <a:pt x="954" y="1092"/>
                  </a:lnTo>
                  <a:lnTo>
                    <a:pt x="960" y="1104"/>
                  </a:lnTo>
                  <a:lnTo>
                    <a:pt x="960" y="1122"/>
                  </a:lnTo>
                  <a:lnTo>
                    <a:pt x="966" y="1110"/>
                  </a:lnTo>
                  <a:lnTo>
                    <a:pt x="966" y="1110"/>
                  </a:lnTo>
                  <a:lnTo>
                    <a:pt x="972" y="1116"/>
                  </a:lnTo>
                  <a:lnTo>
                    <a:pt x="972" y="1110"/>
                  </a:lnTo>
                  <a:lnTo>
                    <a:pt x="978" y="1122"/>
                  </a:lnTo>
                  <a:lnTo>
                    <a:pt x="978" y="1122"/>
                  </a:lnTo>
                  <a:lnTo>
                    <a:pt x="984" y="1110"/>
                  </a:lnTo>
                  <a:lnTo>
                    <a:pt x="984" y="1116"/>
                  </a:lnTo>
                  <a:lnTo>
                    <a:pt x="984" y="1110"/>
                  </a:lnTo>
                  <a:lnTo>
                    <a:pt x="990" y="1104"/>
                  </a:lnTo>
                  <a:lnTo>
                    <a:pt x="990" y="1134"/>
                  </a:lnTo>
                  <a:lnTo>
                    <a:pt x="996" y="1104"/>
                  </a:lnTo>
                  <a:lnTo>
                    <a:pt x="996" y="1140"/>
                  </a:lnTo>
                  <a:lnTo>
                    <a:pt x="1002" y="1128"/>
                  </a:lnTo>
                  <a:lnTo>
                    <a:pt x="1002" y="1128"/>
                  </a:lnTo>
                  <a:lnTo>
                    <a:pt x="1008" y="1140"/>
                  </a:lnTo>
                  <a:lnTo>
                    <a:pt x="1008" y="1104"/>
                  </a:lnTo>
                  <a:lnTo>
                    <a:pt x="1014" y="1128"/>
                  </a:lnTo>
                  <a:lnTo>
                    <a:pt x="1014" y="1110"/>
                  </a:lnTo>
                  <a:lnTo>
                    <a:pt x="1020" y="1098"/>
                  </a:lnTo>
                  <a:lnTo>
                    <a:pt x="1020" y="1104"/>
                  </a:lnTo>
                  <a:lnTo>
                    <a:pt x="1026" y="1122"/>
                  </a:lnTo>
                  <a:lnTo>
                    <a:pt x="1026" y="1122"/>
                  </a:lnTo>
                  <a:lnTo>
                    <a:pt x="1032" y="1116"/>
                  </a:lnTo>
                  <a:lnTo>
                    <a:pt x="1032" y="1116"/>
                  </a:lnTo>
                  <a:lnTo>
                    <a:pt x="1038" y="1122"/>
                  </a:lnTo>
                  <a:lnTo>
                    <a:pt x="1038" y="112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42"/>
            <p:cNvSpPr>
              <a:spLocks/>
            </p:cNvSpPr>
            <p:nvPr/>
          </p:nvSpPr>
          <p:spPr bwMode="auto">
            <a:xfrm>
              <a:off x="3696328" y="4555768"/>
              <a:ext cx="1370731" cy="596895"/>
            </a:xfrm>
            <a:custGeom>
              <a:avLst/>
              <a:gdLst>
                <a:gd name="T0" fmla="*/ 18 w 1038"/>
                <a:gd name="T1" fmla="*/ 1860 h 1884"/>
                <a:gd name="T2" fmla="*/ 36 w 1038"/>
                <a:gd name="T3" fmla="*/ 1866 h 1884"/>
                <a:gd name="T4" fmla="*/ 48 w 1038"/>
                <a:gd name="T5" fmla="*/ 1866 h 1884"/>
                <a:gd name="T6" fmla="*/ 66 w 1038"/>
                <a:gd name="T7" fmla="*/ 1860 h 1884"/>
                <a:gd name="T8" fmla="*/ 84 w 1038"/>
                <a:gd name="T9" fmla="*/ 1866 h 1884"/>
                <a:gd name="T10" fmla="*/ 102 w 1038"/>
                <a:gd name="T11" fmla="*/ 1866 h 1884"/>
                <a:gd name="T12" fmla="*/ 120 w 1038"/>
                <a:gd name="T13" fmla="*/ 1836 h 1884"/>
                <a:gd name="T14" fmla="*/ 138 w 1038"/>
                <a:gd name="T15" fmla="*/ 1878 h 1884"/>
                <a:gd name="T16" fmla="*/ 150 w 1038"/>
                <a:gd name="T17" fmla="*/ 1878 h 1884"/>
                <a:gd name="T18" fmla="*/ 168 w 1038"/>
                <a:gd name="T19" fmla="*/ 1878 h 1884"/>
                <a:gd name="T20" fmla="*/ 186 w 1038"/>
                <a:gd name="T21" fmla="*/ 1872 h 1884"/>
                <a:gd name="T22" fmla="*/ 204 w 1038"/>
                <a:gd name="T23" fmla="*/ 1866 h 1884"/>
                <a:gd name="T24" fmla="*/ 222 w 1038"/>
                <a:gd name="T25" fmla="*/ 1842 h 1884"/>
                <a:gd name="T26" fmla="*/ 240 w 1038"/>
                <a:gd name="T27" fmla="*/ 1866 h 1884"/>
                <a:gd name="T28" fmla="*/ 252 w 1038"/>
                <a:gd name="T29" fmla="*/ 1884 h 1884"/>
                <a:gd name="T30" fmla="*/ 270 w 1038"/>
                <a:gd name="T31" fmla="*/ 1860 h 1884"/>
                <a:gd name="T32" fmla="*/ 288 w 1038"/>
                <a:gd name="T33" fmla="*/ 1866 h 1884"/>
                <a:gd name="T34" fmla="*/ 306 w 1038"/>
                <a:gd name="T35" fmla="*/ 1842 h 1884"/>
                <a:gd name="T36" fmla="*/ 324 w 1038"/>
                <a:gd name="T37" fmla="*/ 1866 h 1884"/>
                <a:gd name="T38" fmla="*/ 342 w 1038"/>
                <a:gd name="T39" fmla="*/ 1788 h 1884"/>
                <a:gd name="T40" fmla="*/ 354 w 1038"/>
                <a:gd name="T41" fmla="*/ 1002 h 1884"/>
                <a:gd name="T42" fmla="*/ 372 w 1038"/>
                <a:gd name="T43" fmla="*/ 372 h 1884"/>
                <a:gd name="T44" fmla="*/ 390 w 1038"/>
                <a:gd name="T45" fmla="*/ 1626 h 1884"/>
                <a:gd name="T46" fmla="*/ 408 w 1038"/>
                <a:gd name="T47" fmla="*/ 1860 h 1884"/>
                <a:gd name="T48" fmla="*/ 426 w 1038"/>
                <a:gd name="T49" fmla="*/ 1854 h 1884"/>
                <a:gd name="T50" fmla="*/ 444 w 1038"/>
                <a:gd name="T51" fmla="*/ 1854 h 1884"/>
                <a:gd name="T52" fmla="*/ 462 w 1038"/>
                <a:gd name="T53" fmla="*/ 1860 h 1884"/>
                <a:gd name="T54" fmla="*/ 474 w 1038"/>
                <a:gd name="T55" fmla="*/ 1884 h 1884"/>
                <a:gd name="T56" fmla="*/ 492 w 1038"/>
                <a:gd name="T57" fmla="*/ 1854 h 1884"/>
                <a:gd name="T58" fmla="*/ 510 w 1038"/>
                <a:gd name="T59" fmla="*/ 1866 h 1884"/>
                <a:gd name="T60" fmla="*/ 528 w 1038"/>
                <a:gd name="T61" fmla="*/ 1872 h 1884"/>
                <a:gd name="T62" fmla="*/ 546 w 1038"/>
                <a:gd name="T63" fmla="*/ 1854 h 1884"/>
                <a:gd name="T64" fmla="*/ 564 w 1038"/>
                <a:gd name="T65" fmla="*/ 1860 h 1884"/>
                <a:gd name="T66" fmla="*/ 576 w 1038"/>
                <a:gd name="T67" fmla="*/ 1848 h 1884"/>
                <a:gd name="T68" fmla="*/ 594 w 1038"/>
                <a:gd name="T69" fmla="*/ 1866 h 1884"/>
                <a:gd name="T70" fmla="*/ 612 w 1038"/>
                <a:gd name="T71" fmla="*/ 1872 h 1884"/>
                <a:gd name="T72" fmla="*/ 630 w 1038"/>
                <a:gd name="T73" fmla="*/ 1836 h 1884"/>
                <a:gd name="T74" fmla="*/ 648 w 1038"/>
                <a:gd name="T75" fmla="*/ 1776 h 1884"/>
                <a:gd name="T76" fmla="*/ 666 w 1038"/>
                <a:gd name="T77" fmla="*/ 948 h 1884"/>
                <a:gd name="T78" fmla="*/ 678 w 1038"/>
                <a:gd name="T79" fmla="*/ 438 h 1884"/>
                <a:gd name="T80" fmla="*/ 696 w 1038"/>
                <a:gd name="T81" fmla="*/ 1656 h 1884"/>
                <a:gd name="T82" fmla="*/ 714 w 1038"/>
                <a:gd name="T83" fmla="*/ 1848 h 1884"/>
                <a:gd name="T84" fmla="*/ 732 w 1038"/>
                <a:gd name="T85" fmla="*/ 1848 h 1884"/>
                <a:gd name="T86" fmla="*/ 750 w 1038"/>
                <a:gd name="T87" fmla="*/ 1860 h 1884"/>
                <a:gd name="T88" fmla="*/ 768 w 1038"/>
                <a:gd name="T89" fmla="*/ 1866 h 1884"/>
                <a:gd name="T90" fmla="*/ 780 w 1038"/>
                <a:gd name="T91" fmla="*/ 1848 h 1884"/>
                <a:gd name="T92" fmla="*/ 798 w 1038"/>
                <a:gd name="T93" fmla="*/ 1866 h 1884"/>
                <a:gd name="T94" fmla="*/ 816 w 1038"/>
                <a:gd name="T95" fmla="*/ 1872 h 1884"/>
                <a:gd name="T96" fmla="*/ 834 w 1038"/>
                <a:gd name="T97" fmla="*/ 1848 h 1884"/>
                <a:gd name="T98" fmla="*/ 852 w 1038"/>
                <a:gd name="T99" fmla="*/ 1860 h 1884"/>
                <a:gd name="T100" fmla="*/ 870 w 1038"/>
                <a:gd name="T101" fmla="*/ 1854 h 1884"/>
                <a:gd name="T102" fmla="*/ 882 w 1038"/>
                <a:gd name="T103" fmla="*/ 1872 h 1884"/>
                <a:gd name="T104" fmla="*/ 900 w 1038"/>
                <a:gd name="T105" fmla="*/ 1866 h 1884"/>
                <a:gd name="T106" fmla="*/ 918 w 1038"/>
                <a:gd name="T107" fmla="*/ 1860 h 1884"/>
                <a:gd name="T108" fmla="*/ 936 w 1038"/>
                <a:gd name="T109" fmla="*/ 1866 h 1884"/>
                <a:gd name="T110" fmla="*/ 954 w 1038"/>
                <a:gd name="T111" fmla="*/ 1872 h 1884"/>
                <a:gd name="T112" fmla="*/ 972 w 1038"/>
                <a:gd name="T113" fmla="*/ 1860 h 1884"/>
                <a:gd name="T114" fmla="*/ 984 w 1038"/>
                <a:gd name="T115" fmla="*/ 1848 h 1884"/>
                <a:gd name="T116" fmla="*/ 1002 w 1038"/>
                <a:gd name="T117" fmla="*/ 1854 h 1884"/>
                <a:gd name="T118" fmla="*/ 1020 w 1038"/>
                <a:gd name="T119" fmla="*/ 1872 h 1884"/>
                <a:gd name="T120" fmla="*/ 1038 w 1038"/>
                <a:gd name="T121" fmla="*/ 1866 h 1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38" h="1884">
                  <a:moveTo>
                    <a:pt x="0" y="1866"/>
                  </a:moveTo>
                  <a:lnTo>
                    <a:pt x="6" y="1866"/>
                  </a:lnTo>
                  <a:lnTo>
                    <a:pt x="6" y="1866"/>
                  </a:lnTo>
                  <a:lnTo>
                    <a:pt x="12" y="1860"/>
                  </a:lnTo>
                  <a:lnTo>
                    <a:pt x="12" y="1866"/>
                  </a:lnTo>
                  <a:lnTo>
                    <a:pt x="18" y="1860"/>
                  </a:lnTo>
                  <a:lnTo>
                    <a:pt x="18" y="1860"/>
                  </a:lnTo>
                  <a:lnTo>
                    <a:pt x="24" y="1866"/>
                  </a:lnTo>
                  <a:lnTo>
                    <a:pt x="24" y="1848"/>
                  </a:lnTo>
                  <a:lnTo>
                    <a:pt x="30" y="1860"/>
                  </a:lnTo>
                  <a:lnTo>
                    <a:pt x="30" y="1860"/>
                  </a:lnTo>
                  <a:lnTo>
                    <a:pt x="36" y="1866"/>
                  </a:lnTo>
                  <a:lnTo>
                    <a:pt x="36" y="1854"/>
                  </a:lnTo>
                  <a:lnTo>
                    <a:pt x="42" y="1860"/>
                  </a:lnTo>
                  <a:lnTo>
                    <a:pt x="42" y="1848"/>
                  </a:lnTo>
                  <a:lnTo>
                    <a:pt x="42" y="1872"/>
                  </a:lnTo>
                  <a:lnTo>
                    <a:pt x="48" y="1860"/>
                  </a:lnTo>
                  <a:lnTo>
                    <a:pt x="48" y="1866"/>
                  </a:lnTo>
                  <a:lnTo>
                    <a:pt x="54" y="1854"/>
                  </a:lnTo>
                  <a:lnTo>
                    <a:pt x="54" y="1860"/>
                  </a:lnTo>
                  <a:lnTo>
                    <a:pt x="60" y="1872"/>
                  </a:lnTo>
                  <a:lnTo>
                    <a:pt x="60" y="1866"/>
                  </a:lnTo>
                  <a:lnTo>
                    <a:pt x="66" y="1848"/>
                  </a:lnTo>
                  <a:lnTo>
                    <a:pt x="66" y="1860"/>
                  </a:lnTo>
                  <a:lnTo>
                    <a:pt x="72" y="1872"/>
                  </a:lnTo>
                  <a:lnTo>
                    <a:pt x="72" y="1878"/>
                  </a:lnTo>
                  <a:lnTo>
                    <a:pt x="78" y="1830"/>
                  </a:lnTo>
                  <a:lnTo>
                    <a:pt x="78" y="1866"/>
                  </a:lnTo>
                  <a:lnTo>
                    <a:pt x="84" y="1884"/>
                  </a:lnTo>
                  <a:lnTo>
                    <a:pt x="84" y="1866"/>
                  </a:lnTo>
                  <a:lnTo>
                    <a:pt x="90" y="1854"/>
                  </a:lnTo>
                  <a:lnTo>
                    <a:pt x="90" y="1866"/>
                  </a:lnTo>
                  <a:lnTo>
                    <a:pt x="90" y="1872"/>
                  </a:lnTo>
                  <a:lnTo>
                    <a:pt x="96" y="1854"/>
                  </a:lnTo>
                  <a:lnTo>
                    <a:pt x="96" y="1860"/>
                  </a:lnTo>
                  <a:lnTo>
                    <a:pt x="102" y="1866"/>
                  </a:lnTo>
                  <a:lnTo>
                    <a:pt x="102" y="1866"/>
                  </a:lnTo>
                  <a:lnTo>
                    <a:pt x="108" y="1866"/>
                  </a:lnTo>
                  <a:lnTo>
                    <a:pt x="108" y="1854"/>
                  </a:lnTo>
                  <a:lnTo>
                    <a:pt x="114" y="1848"/>
                  </a:lnTo>
                  <a:lnTo>
                    <a:pt x="114" y="1854"/>
                  </a:lnTo>
                  <a:lnTo>
                    <a:pt x="120" y="1836"/>
                  </a:lnTo>
                  <a:lnTo>
                    <a:pt x="120" y="1866"/>
                  </a:lnTo>
                  <a:lnTo>
                    <a:pt x="126" y="1860"/>
                  </a:lnTo>
                  <a:lnTo>
                    <a:pt x="126" y="1854"/>
                  </a:lnTo>
                  <a:lnTo>
                    <a:pt x="132" y="1866"/>
                  </a:lnTo>
                  <a:lnTo>
                    <a:pt x="132" y="1860"/>
                  </a:lnTo>
                  <a:lnTo>
                    <a:pt x="138" y="1878"/>
                  </a:lnTo>
                  <a:lnTo>
                    <a:pt x="138" y="1854"/>
                  </a:lnTo>
                  <a:lnTo>
                    <a:pt x="144" y="1866"/>
                  </a:lnTo>
                  <a:lnTo>
                    <a:pt x="144" y="1854"/>
                  </a:lnTo>
                  <a:lnTo>
                    <a:pt x="144" y="1878"/>
                  </a:lnTo>
                  <a:lnTo>
                    <a:pt x="150" y="1872"/>
                  </a:lnTo>
                  <a:lnTo>
                    <a:pt x="150" y="1878"/>
                  </a:lnTo>
                  <a:lnTo>
                    <a:pt x="156" y="1860"/>
                  </a:lnTo>
                  <a:lnTo>
                    <a:pt x="156" y="1884"/>
                  </a:lnTo>
                  <a:lnTo>
                    <a:pt x="162" y="1860"/>
                  </a:lnTo>
                  <a:lnTo>
                    <a:pt x="162" y="1854"/>
                  </a:lnTo>
                  <a:lnTo>
                    <a:pt x="168" y="1866"/>
                  </a:lnTo>
                  <a:lnTo>
                    <a:pt x="168" y="1878"/>
                  </a:lnTo>
                  <a:lnTo>
                    <a:pt x="174" y="1860"/>
                  </a:lnTo>
                  <a:lnTo>
                    <a:pt x="174" y="1872"/>
                  </a:lnTo>
                  <a:lnTo>
                    <a:pt x="180" y="1860"/>
                  </a:lnTo>
                  <a:lnTo>
                    <a:pt x="180" y="1860"/>
                  </a:lnTo>
                  <a:lnTo>
                    <a:pt x="186" y="1878"/>
                  </a:lnTo>
                  <a:lnTo>
                    <a:pt x="186" y="1872"/>
                  </a:lnTo>
                  <a:lnTo>
                    <a:pt x="192" y="1860"/>
                  </a:lnTo>
                  <a:lnTo>
                    <a:pt x="192" y="1842"/>
                  </a:lnTo>
                  <a:lnTo>
                    <a:pt x="198" y="1860"/>
                  </a:lnTo>
                  <a:lnTo>
                    <a:pt x="198" y="1866"/>
                  </a:lnTo>
                  <a:lnTo>
                    <a:pt x="198" y="1854"/>
                  </a:lnTo>
                  <a:lnTo>
                    <a:pt x="204" y="1866"/>
                  </a:lnTo>
                  <a:lnTo>
                    <a:pt x="204" y="1884"/>
                  </a:lnTo>
                  <a:lnTo>
                    <a:pt x="210" y="1854"/>
                  </a:lnTo>
                  <a:lnTo>
                    <a:pt x="210" y="1878"/>
                  </a:lnTo>
                  <a:lnTo>
                    <a:pt x="216" y="1860"/>
                  </a:lnTo>
                  <a:lnTo>
                    <a:pt x="216" y="1866"/>
                  </a:lnTo>
                  <a:lnTo>
                    <a:pt x="222" y="1842"/>
                  </a:lnTo>
                  <a:lnTo>
                    <a:pt x="222" y="1872"/>
                  </a:lnTo>
                  <a:lnTo>
                    <a:pt x="228" y="1854"/>
                  </a:lnTo>
                  <a:lnTo>
                    <a:pt x="228" y="1860"/>
                  </a:lnTo>
                  <a:lnTo>
                    <a:pt x="234" y="1878"/>
                  </a:lnTo>
                  <a:lnTo>
                    <a:pt x="234" y="1872"/>
                  </a:lnTo>
                  <a:lnTo>
                    <a:pt x="240" y="1866"/>
                  </a:lnTo>
                  <a:lnTo>
                    <a:pt x="240" y="1860"/>
                  </a:lnTo>
                  <a:lnTo>
                    <a:pt x="246" y="1854"/>
                  </a:lnTo>
                  <a:lnTo>
                    <a:pt x="246" y="1860"/>
                  </a:lnTo>
                  <a:lnTo>
                    <a:pt x="252" y="1842"/>
                  </a:lnTo>
                  <a:lnTo>
                    <a:pt x="252" y="1860"/>
                  </a:lnTo>
                  <a:lnTo>
                    <a:pt x="252" y="1884"/>
                  </a:lnTo>
                  <a:lnTo>
                    <a:pt x="258" y="1860"/>
                  </a:lnTo>
                  <a:lnTo>
                    <a:pt x="258" y="1854"/>
                  </a:lnTo>
                  <a:lnTo>
                    <a:pt x="264" y="1860"/>
                  </a:lnTo>
                  <a:lnTo>
                    <a:pt x="264" y="1878"/>
                  </a:lnTo>
                  <a:lnTo>
                    <a:pt x="270" y="1860"/>
                  </a:lnTo>
                  <a:lnTo>
                    <a:pt x="270" y="1860"/>
                  </a:lnTo>
                  <a:lnTo>
                    <a:pt x="276" y="1854"/>
                  </a:lnTo>
                  <a:lnTo>
                    <a:pt x="276" y="1866"/>
                  </a:lnTo>
                  <a:lnTo>
                    <a:pt x="282" y="1866"/>
                  </a:lnTo>
                  <a:lnTo>
                    <a:pt x="282" y="1884"/>
                  </a:lnTo>
                  <a:lnTo>
                    <a:pt x="288" y="1866"/>
                  </a:lnTo>
                  <a:lnTo>
                    <a:pt x="288" y="1866"/>
                  </a:lnTo>
                  <a:lnTo>
                    <a:pt x="294" y="1860"/>
                  </a:lnTo>
                  <a:lnTo>
                    <a:pt x="294" y="1848"/>
                  </a:lnTo>
                  <a:lnTo>
                    <a:pt x="300" y="1860"/>
                  </a:lnTo>
                  <a:lnTo>
                    <a:pt x="300" y="1854"/>
                  </a:lnTo>
                  <a:lnTo>
                    <a:pt x="300" y="1860"/>
                  </a:lnTo>
                  <a:lnTo>
                    <a:pt x="306" y="1842"/>
                  </a:lnTo>
                  <a:lnTo>
                    <a:pt x="306" y="1860"/>
                  </a:lnTo>
                  <a:lnTo>
                    <a:pt x="312" y="1854"/>
                  </a:lnTo>
                  <a:lnTo>
                    <a:pt x="312" y="1872"/>
                  </a:lnTo>
                  <a:lnTo>
                    <a:pt x="318" y="1866"/>
                  </a:lnTo>
                  <a:lnTo>
                    <a:pt x="318" y="1842"/>
                  </a:lnTo>
                  <a:lnTo>
                    <a:pt x="324" y="1866"/>
                  </a:lnTo>
                  <a:lnTo>
                    <a:pt x="324" y="1842"/>
                  </a:lnTo>
                  <a:lnTo>
                    <a:pt x="330" y="1842"/>
                  </a:lnTo>
                  <a:lnTo>
                    <a:pt x="330" y="1842"/>
                  </a:lnTo>
                  <a:lnTo>
                    <a:pt x="336" y="1830"/>
                  </a:lnTo>
                  <a:lnTo>
                    <a:pt x="336" y="1818"/>
                  </a:lnTo>
                  <a:lnTo>
                    <a:pt x="342" y="1788"/>
                  </a:lnTo>
                  <a:lnTo>
                    <a:pt x="342" y="1740"/>
                  </a:lnTo>
                  <a:lnTo>
                    <a:pt x="348" y="1668"/>
                  </a:lnTo>
                  <a:lnTo>
                    <a:pt x="348" y="1560"/>
                  </a:lnTo>
                  <a:lnTo>
                    <a:pt x="354" y="1428"/>
                  </a:lnTo>
                  <a:lnTo>
                    <a:pt x="354" y="1218"/>
                  </a:lnTo>
                  <a:lnTo>
                    <a:pt x="354" y="1002"/>
                  </a:lnTo>
                  <a:lnTo>
                    <a:pt x="360" y="756"/>
                  </a:lnTo>
                  <a:lnTo>
                    <a:pt x="360" y="486"/>
                  </a:lnTo>
                  <a:lnTo>
                    <a:pt x="366" y="216"/>
                  </a:lnTo>
                  <a:lnTo>
                    <a:pt x="366" y="12"/>
                  </a:lnTo>
                  <a:lnTo>
                    <a:pt x="372" y="114"/>
                  </a:lnTo>
                  <a:lnTo>
                    <a:pt x="372" y="372"/>
                  </a:lnTo>
                  <a:lnTo>
                    <a:pt x="378" y="654"/>
                  </a:lnTo>
                  <a:lnTo>
                    <a:pt x="378" y="894"/>
                  </a:lnTo>
                  <a:lnTo>
                    <a:pt x="384" y="1140"/>
                  </a:lnTo>
                  <a:lnTo>
                    <a:pt x="384" y="1320"/>
                  </a:lnTo>
                  <a:lnTo>
                    <a:pt x="390" y="1518"/>
                  </a:lnTo>
                  <a:lnTo>
                    <a:pt x="390" y="1626"/>
                  </a:lnTo>
                  <a:lnTo>
                    <a:pt x="396" y="1710"/>
                  </a:lnTo>
                  <a:lnTo>
                    <a:pt x="396" y="1788"/>
                  </a:lnTo>
                  <a:lnTo>
                    <a:pt x="402" y="1794"/>
                  </a:lnTo>
                  <a:lnTo>
                    <a:pt x="402" y="1824"/>
                  </a:lnTo>
                  <a:lnTo>
                    <a:pt x="408" y="1836"/>
                  </a:lnTo>
                  <a:lnTo>
                    <a:pt x="408" y="1860"/>
                  </a:lnTo>
                  <a:lnTo>
                    <a:pt x="408" y="1854"/>
                  </a:lnTo>
                  <a:lnTo>
                    <a:pt x="414" y="1848"/>
                  </a:lnTo>
                  <a:lnTo>
                    <a:pt x="414" y="1854"/>
                  </a:lnTo>
                  <a:lnTo>
                    <a:pt x="420" y="1860"/>
                  </a:lnTo>
                  <a:lnTo>
                    <a:pt x="420" y="1866"/>
                  </a:lnTo>
                  <a:lnTo>
                    <a:pt x="426" y="1854"/>
                  </a:lnTo>
                  <a:lnTo>
                    <a:pt x="426" y="1854"/>
                  </a:lnTo>
                  <a:lnTo>
                    <a:pt x="432" y="1866"/>
                  </a:lnTo>
                  <a:lnTo>
                    <a:pt x="432" y="1842"/>
                  </a:lnTo>
                  <a:lnTo>
                    <a:pt x="438" y="1866"/>
                  </a:lnTo>
                  <a:lnTo>
                    <a:pt x="438" y="1848"/>
                  </a:lnTo>
                  <a:lnTo>
                    <a:pt x="444" y="1854"/>
                  </a:lnTo>
                  <a:lnTo>
                    <a:pt x="444" y="1854"/>
                  </a:lnTo>
                  <a:lnTo>
                    <a:pt x="450" y="1872"/>
                  </a:lnTo>
                  <a:lnTo>
                    <a:pt x="450" y="1866"/>
                  </a:lnTo>
                  <a:lnTo>
                    <a:pt x="456" y="1860"/>
                  </a:lnTo>
                  <a:lnTo>
                    <a:pt x="456" y="1872"/>
                  </a:lnTo>
                  <a:lnTo>
                    <a:pt x="462" y="1860"/>
                  </a:lnTo>
                  <a:lnTo>
                    <a:pt x="462" y="1866"/>
                  </a:lnTo>
                  <a:lnTo>
                    <a:pt x="462" y="1854"/>
                  </a:lnTo>
                  <a:lnTo>
                    <a:pt x="468" y="1854"/>
                  </a:lnTo>
                  <a:lnTo>
                    <a:pt x="468" y="1848"/>
                  </a:lnTo>
                  <a:lnTo>
                    <a:pt x="474" y="1866"/>
                  </a:lnTo>
                  <a:lnTo>
                    <a:pt x="474" y="1884"/>
                  </a:lnTo>
                  <a:lnTo>
                    <a:pt x="480" y="1854"/>
                  </a:lnTo>
                  <a:lnTo>
                    <a:pt x="480" y="1860"/>
                  </a:lnTo>
                  <a:lnTo>
                    <a:pt x="486" y="1860"/>
                  </a:lnTo>
                  <a:lnTo>
                    <a:pt x="486" y="1860"/>
                  </a:lnTo>
                  <a:lnTo>
                    <a:pt x="492" y="1866"/>
                  </a:lnTo>
                  <a:lnTo>
                    <a:pt x="492" y="1854"/>
                  </a:lnTo>
                  <a:lnTo>
                    <a:pt x="498" y="1848"/>
                  </a:lnTo>
                  <a:lnTo>
                    <a:pt x="498" y="1872"/>
                  </a:lnTo>
                  <a:lnTo>
                    <a:pt x="504" y="1872"/>
                  </a:lnTo>
                  <a:lnTo>
                    <a:pt x="504" y="1866"/>
                  </a:lnTo>
                  <a:lnTo>
                    <a:pt x="510" y="1854"/>
                  </a:lnTo>
                  <a:lnTo>
                    <a:pt x="510" y="1866"/>
                  </a:lnTo>
                  <a:lnTo>
                    <a:pt x="510" y="1866"/>
                  </a:lnTo>
                  <a:lnTo>
                    <a:pt x="516" y="1848"/>
                  </a:lnTo>
                  <a:lnTo>
                    <a:pt x="516" y="1860"/>
                  </a:lnTo>
                  <a:lnTo>
                    <a:pt x="522" y="1854"/>
                  </a:lnTo>
                  <a:lnTo>
                    <a:pt x="522" y="1872"/>
                  </a:lnTo>
                  <a:lnTo>
                    <a:pt x="528" y="1872"/>
                  </a:lnTo>
                  <a:lnTo>
                    <a:pt x="528" y="1854"/>
                  </a:lnTo>
                  <a:lnTo>
                    <a:pt x="534" y="1884"/>
                  </a:lnTo>
                  <a:lnTo>
                    <a:pt x="534" y="1872"/>
                  </a:lnTo>
                  <a:lnTo>
                    <a:pt x="540" y="1854"/>
                  </a:lnTo>
                  <a:lnTo>
                    <a:pt x="540" y="1854"/>
                  </a:lnTo>
                  <a:lnTo>
                    <a:pt x="546" y="1854"/>
                  </a:lnTo>
                  <a:lnTo>
                    <a:pt x="546" y="1866"/>
                  </a:lnTo>
                  <a:lnTo>
                    <a:pt x="552" y="1866"/>
                  </a:lnTo>
                  <a:lnTo>
                    <a:pt x="552" y="1848"/>
                  </a:lnTo>
                  <a:lnTo>
                    <a:pt x="558" y="1866"/>
                  </a:lnTo>
                  <a:lnTo>
                    <a:pt x="558" y="1866"/>
                  </a:lnTo>
                  <a:lnTo>
                    <a:pt x="564" y="1860"/>
                  </a:lnTo>
                  <a:lnTo>
                    <a:pt x="564" y="1878"/>
                  </a:lnTo>
                  <a:lnTo>
                    <a:pt x="564" y="1860"/>
                  </a:lnTo>
                  <a:lnTo>
                    <a:pt x="570" y="1848"/>
                  </a:lnTo>
                  <a:lnTo>
                    <a:pt x="570" y="1860"/>
                  </a:lnTo>
                  <a:lnTo>
                    <a:pt x="576" y="1866"/>
                  </a:lnTo>
                  <a:lnTo>
                    <a:pt x="576" y="1848"/>
                  </a:lnTo>
                  <a:lnTo>
                    <a:pt x="582" y="1872"/>
                  </a:lnTo>
                  <a:lnTo>
                    <a:pt x="582" y="1854"/>
                  </a:lnTo>
                  <a:lnTo>
                    <a:pt x="588" y="1872"/>
                  </a:lnTo>
                  <a:lnTo>
                    <a:pt x="588" y="1836"/>
                  </a:lnTo>
                  <a:lnTo>
                    <a:pt x="594" y="1866"/>
                  </a:lnTo>
                  <a:lnTo>
                    <a:pt x="594" y="1866"/>
                  </a:lnTo>
                  <a:lnTo>
                    <a:pt x="600" y="1860"/>
                  </a:lnTo>
                  <a:lnTo>
                    <a:pt x="600" y="1854"/>
                  </a:lnTo>
                  <a:lnTo>
                    <a:pt x="606" y="1860"/>
                  </a:lnTo>
                  <a:lnTo>
                    <a:pt x="606" y="1872"/>
                  </a:lnTo>
                  <a:lnTo>
                    <a:pt x="612" y="1860"/>
                  </a:lnTo>
                  <a:lnTo>
                    <a:pt x="612" y="1872"/>
                  </a:lnTo>
                  <a:lnTo>
                    <a:pt x="618" y="1854"/>
                  </a:lnTo>
                  <a:lnTo>
                    <a:pt x="618" y="1860"/>
                  </a:lnTo>
                  <a:lnTo>
                    <a:pt x="618" y="1866"/>
                  </a:lnTo>
                  <a:lnTo>
                    <a:pt x="624" y="1860"/>
                  </a:lnTo>
                  <a:lnTo>
                    <a:pt x="624" y="1854"/>
                  </a:lnTo>
                  <a:lnTo>
                    <a:pt x="630" y="1836"/>
                  </a:lnTo>
                  <a:lnTo>
                    <a:pt x="630" y="1848"/>
                  </a:lnTo>
                  <a:lnTo>
                    <a:pt x="636" y="1848"/>
                  </a:lnTo>
                  <a:lnTo>
                    <a:pt x="636" y="1842"/>
                  </a:lnTo>
                  <a:lnTo>
                    <a:pt x="642" y="1824"/>
                  </a:lnTo>
                  <a:lnTo>
                    <a:pt x="642" y="1812"/>
                  </a:lnTo>
                  <a:lnTo>
                    <a:pt x="648" y="1776"/>
                  </a:lnTo>
                  <a:lnTo>
                    <a:pt x="648" y="1728"/>
                  </a:lnTo>
                  <a:lnTo>
                    <a:pt x="654" y="1650"/>
                  </a:lnTo>
                  <a:lnTo>
                    <a:pt x="654" y="1518"/>
                  </a:lnTo>
                  <a:lnTo>
                    <a:pt x="660" y="1356"/>
                  </a:lnTo>
                  <a:lnTo>
                    <a:pt x="660" y="1170"/>
                  </a:lnTo>
                  <a:lnTo>
                    <a:pt x="666" y="948"/>
                  </a:lnTo>
                  <a:lnTo>
                    <a:pt x="666" y="708"/>
                  </a:lnTo>
                  <a:lnTo>
                    <a:pt x="672" y="450"/>
                  </a:lnTo>
                  <a:lnTo>
                    <a:pt x="672" y="150"/>
                  </a:lnTo>
                  <a:lnTo>
                    <a:pt x="672" y="0"/>
                  </a:lnTo>
                  <a:lnTo>
                    <a:pt x="678" y="180"/>
                  </a:lnTo>
                  <a:lnTo>
                    <a:pt x="678" y="438"/>
                  </a:lnTo>
                  <a:lnTo>
                    <a:pt x="684" y="708"/>
                  </a:lnTo>
                  <a:lnTo>
                    <a:pt x="684" y="942"/>
                  </a:lnTo>
                  <a:lnTo>
                    <a:pt x="690" y="1176"/>
                  </a:lnTo>
                  <a:lnTo>
                    <a:pt x="690" y="1374"/>
                  </a:lnTo>
                  <a:lnTo>
                    <a:pt x="696" y="1524"/>
                  </a:lnTo>
                  <a:lnTo>
                    <a:pt x="696" y="1656"/>
                  </a:lnTo>
                  <a:lnTo>
                    <a:pt x="702" y="1734"/>
                  </a:lnTo>
                  <a:lnTo>
                    <a:pt x="702" y="1782"/>
                  </a:lnTo>
                  <a:lnTo>
                    <a:pt x="708" y="1800"/>
                  </a:lnTo>
                  <a:lnTo>
                    <a:pt x="708" y="1836"/>
                  </a:lnTo>
                  <a:lnTo>
                    <a:pt x="714" y="1830"/>
                  </a:lnTo>
                  <a:lnTo>
                    <a:pt x="714" y="1848"/>
                  </a:lnTo>
                  <a:lnTo>
                    <a:pt x="720" y="1848"/>
                  </a:lnTo>
                  <a:lnTo>
                    <a:pt x="720" y="1854"/>
                  </a:lnTo>
                  <a:lnTo>
                    <a:pt x="720" y="1872"/>
                  </a:lnTo>
                  <a:lnTo>
                    <a:pt x="726" y="1860"/>
                  </a:lnTo>
                  <a:lnTo>
                    <a:pt x="726" y="1854"/>
                  </a:lnTo>
                  <a:lnTo>
                    <a:pt x="732" y="1848"/>
                  </a:lnTo>
                  <a:lnTo>
                    <a:pt x="732" y="1860"/>
                  </a:lnTo>
                  <a:lnTo>
                    <a:pt x="738" y="1848"/>
                  </a:lnTo>
                  <a:lnTo>
                    <a:pt x="738" y="1872"/>
                  </a:lnTo>
                  <a:lnTo>
                    <a:pt x="744" y="1866"/>
                  </a:lnTo>
                  <a:lnTo>
                    <a:pt x="744" y="1860"/>
                  </a:lnTo>
                  <a:lnTo>
                    <a:pt x="750" y="1860"/>
                  </a:lnTo>
                  <a:lnTo>
                    <a:pt x="750" y="1860"/>
                  </a:lnTo>
                  <a:lnTo>
                    <a:pt x="756" y="1848"/>
                  </a:lnTo>
                  <a:lnTo>
                    <a:pt x="756" y="1848"/>
                  </a:lnTo>
                  <a:lnTo>
                    <a:pt x="762" y="1860"/>
                  </a:lnTo>
                  <a:lnTo>
                    <a:pt x="762" y="1872"/>
                  </a:lnTo>
                  <a:lnTo>
                    <a:pt x="768" y="1866"/>
                  </a:lnTo>
                  <a:lnTo>
                    <a:pt x="768" y="1848"/>
                  </a:lnTo>
                  <a:lnTo>
                    <a:pt x="774" y="1860"/>
                  </a:lnTo>
                  <a:lnTo>
                    <a:pt x="774" y="1866"/>
                  </a:lnTo>
                  <a:lnTo>
                    <a:pt x="774" y="1860"/>
                  </a:lnTo>
                  <a:lnTo>
                    <a:pt x="780" y="1866"/>
                  </a:lnTo>
                  <a:lnTo>
                    <a:pt x="780" y="1848"/>
                  </a:lnTo>
                  <a:lnTo>
                    <a:pt x="786" y="1854"/>
                  </a:lnTo>
                  <a:lnTo>
                    <a:pt x="786" y="1860"/>
                  </a:lnTo>
                  <a:lnTo>
                    <a:pt x="792" y="1854"/>
                  </a:lnTo>
                  <a:lnTo>
                    <a:pt x="792" y="1866"/>
                  </a:lnTo>
                  <a:lnTo>
                    <a:pt x="798" y="1854"/>
                  </a:lnTo>
                  <a:lnTo>
                    <a:pt x="798" y="1866"/>
                  </a:lnTo>
                  <a:lnTo>
                    <a:pt x="804" y="1860"/>
                  </a:lnTo>
                  <a:lnTo>
                    <a:pt x="804" y="1866"/>
                  </a:lnTo>
                  <a:lnTo>
                    <a:pt x="810" y="1854"/>
                  </a:lnTo>
                  <a:lnTo>
                    <a:pt x="810" y="1854"/>
                  </a:lnTo>
                  <a:lnTo>
                    <a:pt x="816" y="1872"/>
                  </a:lnTo>
                  <a:lnTo>
                    <a:pt x="816" y="1872"/>
                  </a:lnTo>
                  <a:lnTo>
                    <a:pt x="822" y="1860"/>
                  </a:lnTo>
                  <a:lnTo>
                    <a:pt x="822" y="1854"/>
                  </a:lnTo>
                  <a:lnTo>
                    <a:pt x="828" y="1854"/>
                  </a:lnTo>
                  <a:lnTo>
                    <a:pt x="828" y="1866"/>
                  </a:lnTo>
                  <a:lnTo>
                    <a:pt x="828" y="1866"/>
                  </a:lnTo>
                  <a:lnTo>
                    <a:pt x="834" y="1848"/>
                  </a:lnTo>
                  <a:lnTo>
                    <a:pt x="834" y="1878"/>
                  </a:lnTo>
                  <a:lnTo>
                    <a:pt x="840" y="1884"/>
                  </a:lnTo>
                  <a:lnTo>
                    <a:pt x="840" y="1854"/>
                  </a:lnTo>
                  <a:lnTo>
                    <a:pt x="846" y="1872"/>
                  </a:lnTo>
                  <a:lnTo>
                    <a:pt x="846" y="1878"/>
                  </a:lnTo>
                  <a:lnTo>
                    <a:pt x="852" y="1860"/>
                  </a:lnTo>
                  <a:lnTo>
                    <a:pt x="852" y="1866"/>
                  </a:lnTo>
                  <a:lnTo>
                    <a:pt x="858" y="1860"/>
                  </a:lnTo>
                  <a:lnTo>
                    <a:pt x="858" y="1860"/>
                  </a:lnTo>
                  <a:lnTo>
                    <a:pt x="864" y="1866"/>
                  </a:lnTo>
                  <a:lnTo>
                    <a:pt x="864" y="1854"/>
                  </a:lnTo>
                  <a:lnTo>
                    <a:pt x="870" y="1854"/>
                  </a:lnTo>
                  <a:lnTo>
                    <a:pt x="870" y="1860"/>
                  </a:lnTo>
                  <a:lnTo>
                    <a:pt x="876" y="1878"/>
                  </a:lnTo>
                  <a:lnTo>
                    <a:pt x="876" y="1872"/>
                  </a:lnTo>
                  <a:lnTo>
                    <a:pt x="876" y="1872"/>
                  </a:lnTo>
                  <a:lnTo>
                    <a:pt x="882" y="1872"/>
                  </a:lnTo>
                  <a:lnTo>
                    <a:pt x="882" y="1872"/>
                  </a:lnTo>
                  <a:lnTo>
                    <a:pt x="888" y="1860"/>
                  </a:lnTo>
                  <a:lnTo>
                    <a:pt x="888" y="1866"/>
                  </a:lnTo>
                  <a:lnTo>
                    <a:pt x="894" y="1860"/>
                  </a:lnTo>
                  <a:lnTo>
                    <a:pt x="894" y="1860"/>
                  </a:lnTo>
                  <a:lnTo>
                    <a:pt x="900" y="1860"/>
                  </a:lnTo>
                  <a:lnTo>
                    <a:pt x="900" y="1866"/>
                  </a:lnTo>
                  <a:lnTo>
                    <a:pt x="906" y="1854"/>
                  </a:lnTo>
                  <a:lnTo>
                    <a:pt x="906" y="1854"/>
                  </a:lnTo>
                  <a:lnTo>
                    <a:pt x="912" y="1842"/>
                  </a:lnTo>
                  <a:lnTo>
                    <a:pt x="912" y="1848"/>
                  </a:lnTo>
                  <a:lnTo>
                    <a:pt x="918" y="1860"/>
                  </a:lnTo>
                  <a:lnTo>
                    <a:pt x="918" y="1860"/>
                  </a:lnTo>
                  <a:lnTo>
                    <a:pt x="924" y="1866"/>
                  </a:lnTo>
                  <a:lnTo>
                    <a:pt x="924" y="1860"/>
                  </a:lnTo>
                  <a:lnTo>
                    <a:pt x="930" y="1854"/>
                  </a:lnTo>
                  <a:lnTo>
                    <a:pt x="930" y="1860"/>
                  </a:lnTo>
                  <a:lnTo>
                    <a:pt x="930" y="1842"/>
                  </a:lnTo>
                  <a:lnTo>
                    <a:pt x="936" y="1866"/>
                  </a:lnTo>
                  <a:lnTo>
                    <a:pt x="936" y="1860"/>
                  </a:lnTo>
                  <a:lnTo>
                    <a:pt x="942" y="1866"/>
                  </a:lnTo>
                  <a:lnTo>
                    <a:pt x="942" y="1872"/>
                  </a:lnTo>
                  <a:lnTo>
                    <a:pt x="948" y="1872"/>
                  </a:lnTo>
                  <a:lnTo>
                    <a:pt x="948" y="1848"/>
                  </a:lnTo>
                  <a:lnTo>
                    <a:pt x="954" y="1872"/>
                  </a:lnTo>
                  <a:lnTo>
                    <a:pt x="954" y="1854"/>
                  </a:lnTo>
                  <a:lnTo>
                    <a:pt x="960" y="1860"/>
                  </a:lnTo>
                  <a:lnTo>
                    <a:pt x="960" y="1860"/>
                  </a:lnTo>
                  <a:lnTo>
                    <a:pt x="966" y="1848"/>
                  </a:lnTo>
                  <a:lnTo>
                    <a:pt x="966" y="1860"/>
                  </a:lnTo>
                  <a:lnTo>
                    <a:pt x="972" y="1860"/>
                  </a:lnTo>
                  <a:lnTo>
                    <a:pt x="972" y="1872"/>
                  </a:lnTo>
                  <a:lnTo>
                    <a:pt x="978" y="1860"/>
                  </a:lnTo>
                  <a:lnTo>
                    <a:pt x="978" y="1860"/>
                  </a:lnTo>
                  <a:lnTo>
                    <a:pt x="984" y="1866"/>
                  </a:lnTo>
                  <a:lnTo>
                    <a:pt x="984" y="1860"/>
                  </a:lnTo>
                  <a:lnTo>
                    <a:pt x="984" y="1848"/>
                  </a:lnTo>
                  <a:lnTo>
                    <a:pt x="990" y="1854"/>
                  </a:lnTo>
                  <a:lnTo>
                    <a:pt x="990" y="1872"/>
                  </a:lnTo>
                  <a:lnTo>
                    <a:pt x="996" y="1866"/>
                  </a:lnTo>
                  <a:lnTo>
                    <a:pt x="996" y="1872"/>
                  </a:lnTo>
                  <a:lnTo>
                    <a:pt x="1002" y="1866"/>
                  </a:lnTo>
                  <a:lnTo>
                    <a:pt x="1002" y="1854"/>
                  </a:lnTo>
                  <a:lnTo>
                    <a:pt x="1008" y="1854"/>
                  </a:lnTo>
                  <a:lnTo>
                    <a:pt x="1008" y="1866"/>
                  </a:lnTo>
                  <a:lnTo>
                    <a:pt x="1014" y="1872"/>
                  </a:lnTo>
                  <a:lnTo>
                    <a:pt x="1014" y="1848"/>
                  </a:lnTo>
                  <a:lnTo>
                    <a:pt x="1020" y="1866"/>
                  </a:lnTo>
                  <a:lnTo>
                    <a:pt x="1020" y="1872"/>
                  </a:lnTo>
                  <a:lnTo>
                    <a:pt x="1026" y="1854"/>
                  </a:lnTo>
                  <a:lnTo>
                    <a:pt x="1026" y="1860"/>
                  </a:lnTo>
                  <a:lnTo>
                    <a:pt x="1032" y="1860"/>
                  </a:lnTo>
                  <a:lnTo>
                    <a:pt x="1032" y="1872"/>
                  </a:lnTo>
                  <a:lnTo>
                    <a:pt x="1038" y="1866"/>
                  </a:lnTo>
                  <a:lnTo>
                    <a:pt x="1038" y="186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6587958" y="5755470"/>
              <a:ext cx="635128" cy="940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5627521" y="6463765"/>
              <a:ext cx="1506748" cy="1656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 advTm="70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err="1" smtClean="0"/>
              <a:t>tcaCALC</a:t>
            </a:r>
            <a:r>
              <a:rPr lang="en-US" sz="3200" dirty="0" smtClean="0"/>
              <a:t> Spectral Analysis Example</a:t>
            </a:r>
            <a:br>
              <a:rPr lang="en-US" sz="3200" dirty="0" smtClean="0"/>
            </a:br>
            <a:r>
              <a:rPr lang="en-US" sz="3200" dirty="0" smtClean="0"/>
              <a:t>Glutamate C3 </a:t>
            </a:r>
            <a:r>
              <a:rPr lang="en-US" sz="3200" dirty="0" err="1" smtClean="0"/>
              <a:t>Multiplets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2590800" cy="1219200"/>
          </a:xfrm>
        </p:spPr>
        <p:txBody>
          <a:bodyPr>
            <a:noAutofit/>
          </a:bodyPr>
          <a:lstStyle/>
          <a:p>
            <a:pPr indent="0">
              <a:buNone/>
            </a:pPr>
            <a:r>
              <a:rPr lang="en-US" sz="1600" dirty="0" smtClean="0"/>
              <a:t>User identifies location of Glutamate C3 singlet</a:t>
            </a:r>
          </a:p>
        </p:txBody>
      </p:sp>
      <p:pic>
        <p:nvPicPr>
          <p:cNvPr id="4" name="Picture 3" descr="Assign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2819400"/>
            <a:ext cx="2089150" cy="2901950"/>
          </a:xfrm>
          <a:prstGeom prst="rect">
            <a:avLst/>
          </a:prstGeom>
        </p:spPr>
      </p:pic>
      <p:pic>
        <p:nvPicPr>
          <p:cNvPr id="5" name="Picture 4" descr="Assign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24200" y="2819400"/>
            <a:ext cx="2095500" cy="2876550"/>
          </a:xfrm>
          <a:prstGeom prst="rect">
            <a:avLst/>
          </a:prstGeom>
        </p:spPr>
      </p:pic>
      <p:pic>
        <p:nvPicPr>
          <p:cNvPr id="6" name="Picture 5" descr="Assign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48200" y="3733800"/>
            <a:ext cx="933450" cy="908050"/>
          </a:xfrm>
          <a:prstGeom prst="rect">
            <a:avLst/>
          </a:prstGeom>
        </p:spPr>
      </p:pic>
      <p:pic>
        <p:nvPicPr>
          <p:cNvPr id="7" name="Picture 6" descr="Figure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14835" y="3048000"/>
            <a:ext cx="3429165" cy="2568756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324600" y="1600201"/>
            <a:ext cx="2819400" cy="114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non-linear least squares spectral fitting to determine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multiplet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intensities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667000" y="1600200"/>
            <a:ext cx="3886200" cy="12191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tcaCALC</a:t>
            </a: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identifies all relevant </a:t>
            </a:r>
            <a:r>
              <a:rPr kumimoji="0" lang="en-US" sz="1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multiplets</a:t>
            </a: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from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User defined singlet frequency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known J-coupling constants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Known isotope shifts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72400" y="76200"/>
            <a:ext cx="1399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2993-Alger-4</a:t>
            </a:r>
            <a:endParaRPr lang="en-US" i="1" dirty="0"/>
          </a:p>
        </p:txBody>
      </p:sp>
    </p:spTree>
  </p:cSld>
  <p:clrMapOvr>
    <a:masterClrMapping/>
  </p:clrMapOvr>
  <p:transition advTm="30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tcaCALC</a:t>
            </a:r>
            <a:r>
              <a:rPr lang="en-US" sz="3200" dirty="0" smtClean="0"/>
              <a:t> Metabolic Models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3962400" cy="685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/>
              <a:t>Model01: generalized metabolic model </a:t>
            </a:r>
          </a:p>
          <a:p>
            <a:pPr lvl="1"/>
            <a:r>
              <a:rPr lang="en-US" sz="1400" dirty="0" smtClean="0"/>
              <a:t>nonzero PDH, PK, </a:t>
            </a:r>
            <a:r>
              <a:rPr lang="en-US" sz="1400" dirty="0" err="1" smtClean="0"/>
              <a:t>Ypc</a:t>
            </a:r>
            <a:r>
              <a:rPr lang="en-US" sz="1400" dirty="0" smtClean="0"/>
              <a:t>, Ys</a:t>
            </a:r>
          </a:p>
        </p:txBody>
      </p:sp>
      <p:pic>
        <p:nvPicPr>
          <p:cNvPr id="9" name="Picture 8" descr="Model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676400"/>
            <a:ext cx="9144000" cy="5209573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4267200" y="609600"/>
            <a:ext cx="48768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 additional candidate metabolic models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combinations of PDH,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Ypc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PK, Ys set to zero (not fit)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Model06, Model10 and Model15 (not shown) violate the steady state assumption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4578" y="0"/>
            <a:ext cx="1399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2993-Alger-5</a:t>
            </a:r>
            <a:endParaRPr lang="en-US" i="1" dirty="0"/>
          </a:p>
        </p:txBody>
      </p:sp>
    </p:spTree>
  </p:cSld>
  <p:clrMapOvr>
    <a:masterClrMapping/>
  </p:clrMapOvr>
  <p:transition advTm="30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tcaCALC</a:t>
            </a:r>
            <a:r>
              <a:rPr lang="en-US" sz="3200" dirty="0" smtClean="0"/>
              <a:t> Metabolic Model Fitting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4114800" cy="5638800"/>
          </a:xfrm>
        </p:spPr>
        <p:txBody>
          <a:bodyPr>
            <a:noAutofit/>
          </a:bodyPr>
          <a:lstStyle/>
          <a:p>
            <a:r>
              <a:rPr lang="en-US" sz="1600" dirty="0" err="1" smtClean="0"/>
              <a:t>tcaCALC</a:t>
            </a:r>
            <a:r>
              <a:rPr lang="en-US" sz="1600" dirty="0" smtClean="0"/>
              <a:t> uses tcaSIM</a:t>
            </a:r>
            <a:r>
              <a:rPr lang="en-US" sz="1600" baseline="30000" dirty="0" smtClean="0"/>
              <a:t>1</a:t>
            </a:r>
            <a:r>
              <a:rPr lang="en-US" sz="1600" dirty="0" smtClean="0"/>
              <a:t> to simulate product </a:t>
            </a:r>
            <a:r>
              <a:rPr lang="en-US" sz="1600" baseline="30000" dirty="0" smtClean="0"/>
              <a:t>13</a:t>
            </a:r>
            <a:r>
              <a:rPr lang="en-US" sz="1600" dirty="0" smtClean="0"/>
              <a:t>C-NMR </a:t>
            </a:r>
            <a:r>
              <a:rPr lang="en-US" sz="1600" dirty="0" err="1" smtClean="0"/>
              <a:t>multiplet</a:t>
            </a:r>
            <a:r>
              <a:rPr lang="en-US" sz="1600" dirty="0" smtClean="0"/>
              <a:t> intensities for given substrate(s) enrichment and metabolic rates </a:t>
            </a:r>
          </a:p>
          <a:p>
            <a:r>
              <a:rPr lang="en-US" sz="1600" dirty="0" err="1" smtClean="0"/>
              <a:t>tcaCALC</a:t>
            </a:r>
            <a:r>
              <a:rPr lang="en-US" sz="1600" dirty="0" smtClean="0"/>
              <a:t> optimizes least squares agreement between simulated and measured </a:t>
            </a:r>
            <a:r>
              <a:rPr lang="en-US" sz="1600" baseline="30000" dirty="0" smtClean="0"/>
              <a:t>13</a:t>
            </a:r>
            <a:r>
              <a:rPr lang="en-US" sz="1600" dirty="0" smtClean="0"/>
              <a:t>C-NMR </a:t>
            </a:r>
            <a:r>
              <a:rPr lang="en-US" sz="1600" dirty="0" err="1" smtClean="0"/>
              <a:t>multiplet</a:t>
            </a:r>
            <a:r>
              <a:rPr lang="en-US" sz="1600" dirty="0" smtClean="0"/>
              <a:t> intensities to determine best fit values of </a:t>
            </a:r>
          </a:p>
          <a:p>
            <a:pPr lvl="1"/>
            <a:r>
              <a:rPr lang="en-US" sz="1400" dirty="0" smtClean="0"/>
              <a:t>PDH, </a:t>
            </a:r>
            <a:r>
              <a:rPr lang="en-US" sz="1400" dirty="0" err="1" smtClean="0"/>
              <a:t>Ypc</a:t>
            </a:r>
            <a:r>
              <a:rPr lang="en-US" sz="1400" dirty="0" smtClean="0"/>
              <a:t>, Ys, PK</a:t>
            </a:r>
          </a:p>
          <a:p>
            <a:pPr lvl="1"/>
            <a:r>
              <a:rPr lang="en-US" sz="1400" dirty="0" smtClean="0"/>
              <a:t>substrate(s) enrichment (if necessary)</a:t>
            </a:r>
          </a:p>
          <a:p>
            <a:r>
              <a:rPr lang="en-US" sz="1600" dirty="0" err="1" smtClean="0"/>
              <a:t>tcaCALC</a:t>
            </a:r>
            <a:r>
              <a:rPr lang="en-US" sz="1600" dirty="0" smtClean="0"/>
              <a:t> repeats optimization for each candidate metabolic model </a:t>
            </a:r>
          </a:p>
          <a:p>
            <a:pPr lvl="1"/>
            <a:r>
              <a:rPr lang="en-US" sz="1400" dirty="0" smtClean="0"/>
              <a:t>or user may restrict fitting to specific models</a:t>
            </a:r>
          </a:p>
          <a:p>
            <a:r>
              <a:rPr lang="en-US" sz="1600" dirty="0" smtClean="0"/>
              <a:t>In the example shown to the right </a:t>
            </a:r>
          </a:p>
          <a:p>
            <a:pPr lvl="1"/>
            <a:r>
              <a:rPr lang="en-US" sz="1400" dirty="0" smtClean="0"/>
              <a:t>fasted </a:t>
            </a:r>
            <a:r>
              <a:rPr lang="en-US" sz="1400" dirty="0" err="1" smtClean="0"/>
              <a:t>perfused</a:t>
            </a:r>
            <a:r>
              <a:rPr lang="en-US" sz="1400" dirty="0" smtClean="0"/>
              <a:t> mouse liver</a:t>
            </a:r>
          </a:p>
          <a:p>
            <a:pPr lvl="1"/>
            <a:r>
              <a:rPr lang="en-US" sz="1400" dirty="0" smtClean="0"/>
              <a:t>90% uniformly </a:t>
            </a:r>
            <a:r>
              <a:rPr lang="en-US" sz="1400" baseline="30000" dirty="0" smtClean="0"/>
              <a:t>13</a:t>
            </a:r>
            <a:r>
              <a:rPr lang="en-US" sz="1400" dirty="0" smtClean="0"/>
              <a:t>C enriched lactate and </a:t>
            </a:r>
            <a:r>
              <a:rPr lang="en-US" sz="1400" dirty="0" err="1" smtClean="0"/>
              <a:t>pyruvate</a:t>
            </a:r>
            <a:endParaRPr lang="en-US" sz="1400" dirty="0" smtClean="0"/>
          </a:p>
          <a:p>
            <a:pPr lvl="1"/>
            <a:r>
              <a:rPr lang="en-US" sz="1400" dirty="0" smtClean="0"/>
              <a:t>Models 05 and 01 give the best fits to the measured data according to the sum of squares residual</a:t>
            </a:r>
          </a:p>
          <a:p>
            <a:endParaRPr lang="en-US" sz="1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52400" y="63246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baseline="30000" dirty="0" smtClean="0"/>
              <a:t>1</a:t>
            </a:r>
            <a:r>
              <a:rPr lang="en-US" sz="1200" i="1" dirty="0" smtClean="0"/>
              <a:t>Alger JR, Sherry AD, Malloy CR. </a:t>
            </a:r>
            <a:r>
              <a:rPr lang="en-US" sz="1200" i="1" dirty="0" err="1" smtClean="0"/>
              <a:t>tcaSIM</a:t>
            </a:r>
            <a:r>
              <a:rPr lang="en-US" sz="1200" i="1" dirty="0" smtClean="0"/>
              <a:t>: A simulation program for optimal design of 13C tracer  experiments for analysis of metabolic flux by NMR and mass spectroscopy. Current  </a:t>
            </a:r>
            <a:r>
              <a:rPr lang="en-US" sz="1200" i="1" dirty="0" err="1" smtClean="0"/>
              <a:t>Metabolomics</a:t>
            </a:r>
            <a:r>
              <a:rPr lang="en-US" sz="1200" i="1" dirty="0" smtClean="0"/>
              <a:t> 2018;6:176-187.</a:t>
            </a:r>
            <a:endParaRPr lang="en-US" sz="12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7744578" y="0"/>
            <a:ext cx="1399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2993-Alger-6</a:t>
            </a:r>
            <a:endParaRPr lang="en-US" i="1" dirty="0"/>
          </a:p>
        </p:txBody>
      </p:sp>
      <p:grpSp>
        <p:nvGrpSpPr>
          <p:cNvPr id="9" name="Group 8"/>
          <p:cNvGrpSpPr/>
          <p:nvPr/>
        </p:nvGrpSpPr>
        <p:grpSpPr>
          <a:xfrm>
            <a:off x="3989070" y="1371600"/>
            <a:ext cx="5154930" cy="4114800"/>
            <a:chOff x="3989070" y="1905000"/>
            <a:chExt cx="5154930" cy="4114800"/>
          </a:xfrm>
        </p:grpSpPr>
        <p:pic>
          <p:nvPicPr>
            <p:cNvPr id="11" name="Picture 10" descr="LeanControl1_ModelsResultPlots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89070" y="2667000"/>
              <a:ext cx="5154930" cy="3352800"/>
            </a:xfrm>
            <a:prstGeom prst="rect">
              <a:avLst/>
            </a:prstGeom>
          </p:spPr>
        </p:pic>
        <p:pic>
          <p:nvPicPr>
            <p:cNvPr id="12" name="Picture 11" descr="LeanControl1_ModelsResultPlotsLR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08120" y="1905000"/>
              <a:ext cx="5135880" cy="681990"/>
            </a:xfrm>
            <a:prstGeom prst="rect">
              <a:avLst/>
            </a:prstGeom>
          </p:spPr>
        </p:pic>
      </p:grpSp>
    </p:spTree>
  </p:cSld>
  <p:clrMapOvr>
    <a:masterClrMapping/>
  </p:clrMapOvr>
  <p:transition advTm="60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09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Example of </a:t>
            </a:r>
            <a:r>
              <a:rPr lang="en-US" sz="3200" dirty="0" err="1" smtClean="0"/>
              <a:t>tcaCALC</a:t>
            </a:r>
            <a:r>
              <a:rPr lang="en-US" sz="3200" dirty="0" smtClean="0"/>
              <a:t> Metabolic Model Fitting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5029200" cy="5867400"/>
          </a:xfrm>
        </p:spPr>
        <p:txBody>
          <a:bodyPr>
            <a:noAutofit/>
          </a:bodyPr>
          <a:lstStyle/>
          <a:p>
            <a:r>
              <a:rPr lang="en-US" sz="1600" dirty="0" smtClean="0"/>
              <a:t>This example illustrates the common practice of assuming that PK and/or Ys are insignificant when</a:t>
            </a:r>
          </a:p>
          <a:p>
            <a:pPr lvl="1"/>
            <a:r>
              <a:rPr lang="en-US" sz="1200" dirty="0" smtClean="0"/>
              <a:t>lactate is used as a substrate</a:t>
            </a:r>
          </a:p>
          <a:p>
            <a:pPr lvl="1"/>
            <a:r>
              <a:rPr lang="en-US" sz="1200" dirty="0" smtClean="0"/>
              <a:t>the primary study goal is to estimate PDH</a:t>
            </a:r>
          </a:p>
          <a:p>
            <a:r>
              <a:rPr lang="en-US" sz="1600" dirty="0" err="1" smtClean="0"/>
              <a:t>tcaSIM</a:t>
            </a:r>
            <a:r>
              <a:rPr lang="en-US" sz="1600" dirty="0" smtClean="0"/>
              <a:t> simulated 8745 Glutamate </a:t>
            </a:r>
            <a:r>
              <a:rPr lang="en-US" sz="1600" baseline="30000" dirty="0" smtClean="0"/>
              <a:t>13</a:t>
            </a:r>
            <a:r>
              <a:rPr lang="en-US" sz="1600" dirty="0" smtClean="0"/>
              <a:t>C-NMR spectra</a:t>
            </a:r>
          </a:p>
          <a:p>
            <a:pPr lvl="1"/>
            <a:r>
              <a:rPr lang="en-US" sz="1200" dirty="0" smtClean="0"/>
              <a:t>15 </a:t>
            </a:r>
            <a:r>
              <a:rPr lang="en-US" sz="1200" dirty="0" err="1" smtClean="0"/>
              <a:t>multiplets</a:t>
            </a:r>
            <a:r>
              <a:rPr lang="en-US" sz="1200" dirty="0" smtClean="0"/>
              <a:t> per spectrum</a:t>
            </a:r>
          </a:p>
          <a:p>
            <a:pPr lvl="1"/>
            <a:r>
              <a:rPr lang="en-US" sz="1200" dirty="0" smtClean="0"/>
              <a:t>Substrate: 90% uniformly </a:t>
            </a:r>
            <a:r>
              <a:rPr lang="en-US" sz="1200" baseline="30000" dirty="0" smtClean="0"/>
              <a:t>13</a:t>
            </a:r>
            <a:r>
              <a:rPr lang="en-US" sz="1200" dirty="0" smtClean="0"/>
              <a:t>C-enriched lactate</a:t>
            </a:r>
          </a:p>
          <a:p>
            <a:pPr lvl="1"/>
            <a:r>
              <a:rPr lang="en-US" sz="1200" dirty="0" smtClean="0"/>
              <a:t>0.0 &lt; PDH &lt; 1.0 </a:t>
            </a:r>
          </a:p>
          <a:p>
            <a:pPr lvl="1"/>
            <a:r>
              <a:rPr lang="en-US" sz="1200" dirty="0" smtClean="0"/>
              <a:t>0.0 &lt; </a:t>
            </a:r>
            <a:r>
              <a:rPr lang="en-US" sz="1200" dirty="0" err="1" smtClean="0"/>
              <a:t>Ypc</a:t>
            </a:r>
            <a:r>
              <a:rPr lang="en-US" sz="1200" dirty="0" smtClean="0"/>
              <a:t>, Ys, PK &lt; 5.0</a:t>
            </a:r>
          </a:p>
          <a:p>
            <a:r>
              <a:rPr lang="en-US" sz="1600" dirty="0" smtClean="0"/>
              <a:t>Violin plots (right) illustrate PDH Error performance </a:t>
            </a:r>
          </a:p>
          <a:p>
            <a:pPr lvl="1"/>
            <a:r>
              <a:rPr lang="en-US" sz="1200" dirty="0" err="1" smtClean="0"/>
              <a:t>PDH</a:t>
            </a:r>
            <a:r>
              <a:rPr lang="en-US" sz="1200" baseline="-25000" dirty="0" err="1" smtClean="0"/>
              <a:t>Error</a:t>
            </a:r>
            <a:r>
              <a:rPr lang="en-US" sz="1200" dirty="0" smtClean="0"/>
              <a:t> = </a:t>
            </a:r>
            <a:r>
              <a:rPr lang="en-US" sz="1200" dirty="0" err="1" smtClean="0"/>
              <a:t>PDH</a:t>
            </a:r>
            <a:r>
              <a:rPr lang="en-US" sz="1200" baseline="-25000" dirty="0" err="1" smtClean="0"/>
              <a:t>GroundTruth</a:t>
            </a:r>
            <a:r>
              <a:rPr lang="en-US" sz="1200" dirty="0" smtClean="0"/>
              <a:t> - </a:t>
            </a:r>
            <a:r>
              <a:rPr lang="en-US" sz="1200" dirty="0" err="1" smtClean="0"/>
              <a:t>PDH</a:t>
            </a:r>
            <a:r>
              <a:rPr lang="en-US" sz="1200" baseline="-25000" dirty="0" err="1" smtClean="0"/>
              <a:t>BestFit</a:t>
            </a:r>
            <a:endParaRPr lang="en-US" sz="1200" baseline="-25000" dirty="0" smtClean="0"/>
          </a:p>
          <a:p>
            <a:pPr lvl="1"/>
            <a:r>
              <a:rPr lang="en-US" sz="1200" dirty="0" smtClean="0"/>
              <a:t>Mean Errors are circled </a:t>
            </a:r>
          </a:p>
          <a:p>
            <a:r>
              <a:rPr lang="en-US" sz="1600" dirty="0" smtClean="0"/>
              <a:t>The plots illustrate results for fitting with different models </a:t>
            </a:r>
          </a:p>
          <a:p>
            <a:pPr lvl="1"/>
            <a:r>
              <a:rPr lang="en-US" sz="1200" dirty="0" smtClean="0"/>
              <a:t>Fitting models that have  Ys and PK turned off can lead to error/bias in PDH estimation in metabolic situations in which Ys and PK are actually active</a:t>
            </a:r>
          </a:p>
          <a:p>
            <a:pPr lvl="1"/>
            <a:r>
              <a:rPr lang="en-US" sz="1200" dirty="0" smtClean="0"/>
              <a:t>Fitting with Model01 can result in PDH error if Model01 does not characterize the actual metabolism</a:t>
            </a:r>
          </a:p>
          <a:p>
            <a:pPr lvl="1"/>
            <a:r>
              <a:rPr lang="en-US" sz="1200" dirty="0" smtClean="0"/>
              <a:t>Fitting all candidate models and selecting the best least squares metabolic model has optimal performance</a:t>
            </a:r>
          </a:p>
          <a:p>
            <a:pPr lvl="1"/>
            <a:endParaRPr lang="en-US" sz="1200" dirty="0" smtClean="0"/>
          </a:p>
        </p:txBody>
      </p:sp>
      <p:pic>
        <p:nvPicPr>
          <p:cNvPr id="4" name="Picture 3" descr="Fig3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81600" y="838200"/>
            <a:ext cx="3830320" cy="56299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44578" y="6488668"/>
            <a:ext cx="1399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2993-Alger-7</a:t>
            </a:r>
            <a:endParaRPr lang="en-US" i="1" dirty="0"/>
          </a:p>
        </p:txBody>
      </p:sp>
    </p:spTree>
  </p:cSld>
  <p:clrMapOvr>
    <a:masterClrMapping/>
  </p:clrMapOvr>
  <p:transition advTm="60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Conclusions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191000"/>
            <a:ext cx="9144000" cy="2590800"/>
          </a:xfrm>
        </p:spPr>
        <p:txBody>
          <a:bodyPr>
            <a:noAutofit/>
          </a:bodyPr>
          <a:lstStyle/>
          <a:p>
            <a:r>
              <a:rPr lang="en-US" sz="1600" dirty="0" err="1" smtClean="0"/>
              <a:t>tcaCALC</a:t>
            </a:r>
            <a:r>
              <a:rPr lang="en-US" sz="1600" dirty="0" smtClean="0"/>
              <a:t> facilitates the quantitative analysis of metabolic </a:t>
            </a:r>
            <a:r>
              <a:rPr lang="en-US" sz="1600" baseline="30000" dirty="0" smtClean="0"/>
              <a:t>13</a:t>
            </a:r>
            <a:r>
              <a:rPr lang="en-US" sz="1600" dirty="0" smtClean="0"/>
              <a:t>C tracing studies in MATLAB</a:t>
            </a:r>
          </a:p>
          <a:p>
            <a:pPr lvl="1"/>
            <a:r>
              <a:rPr lang="en-US" sz="1200" dirty="0" smtClean="0"/>
              <a:t>Windows, </a:t>
            </a:r>
            <a:r>
              <a:rPr lang="en-US" sz="1200" dirty="0" err="1" smtClean="0"/>
              <a:t>linux</a:t>
            </a:r>
            <a:r>
              <a:rPr lang="en-US" sz="1200" dirty="0" smtClean="0"/>
              <a:t>, </a:t>
            </a:r>
            <a:r>
              <a:rPr lang="en-US" sz="1200" dirty="0" err="1" smtClean="0"/>
              <a:t>MacOS</a:t>
            </a:r>
            <a:endParaRPr lang="en-US" sz="1200" dirty="0" smtClean="0"/>
          </a:p>
          <a:p>
            <a:r>
              <a:rPr lang="en-US" sz="1600" dirty="0" smtClean="0"/>
              <a:t>New </a:t>
            </a:r>
            <a:r>
              <a:rPr lang="en-US" sz="1600" dirty="0" err="1" smtClean="0"/>
              <a:t>tcaCALC</a:t>
            </a:r>
            <a:r>
              <a:rPr lang="en-US" sz="1600" dirty="0" smtClean="0"/>
              <a:t> features</a:t>
            </a:r>
          </a:p>
          <a:p>
            <a:pPr lvl="1"/>
            <a:r>
              <a:rPr lang="en-US" sz="1200" dirty="0" smtClean="0"/>
              <a:t>User-friendly assignment of complex J-coupled </a:t>
            </a:r>
            <a:r>
              <a:rPr lang="en-US" sz="1200" baseline="30000" dirty="0" smtClean="0"/>
              <a:t>13</a:t>
            </a:r>
            <a:r>
              <a:rPr lang="en-US" sz="1200" dirty="0" smtClean="0"/>
              <a:t>C-NMR </a:t>
            </a:r>
            <a:r>
              <a:rPr lang="en-US" sz="1200" dirty="0" err="1" smtClean="0"/>
              <a:t>multiplets</a:t>
            </a:r>
            <a:endParaRPr lang="en-US" sz="1200" dirty="0" smtClean="0"/>
          </a:p>
          <a:p>
            <a:pPr lvl="1"/>
            <a:r>
              <a:rPr lang="en-US" sz="1200" dirty="0" smtClean="0"/>
              <a:t>Spectral fitting of J-coupled </a:t>
            </a:r>
            <a:r>
              <a:rPr lang="en-US" sz="1200" baseline="30000" dirty="0" smtClean="0"/>
              <a:t>13</a:t>
            </a:r>
            <a:r>
              <a:rPr lang="en-US" sz="1200" dirty="0" smtClean="0"/>
              <a:t>C-NMR </a:t>
            </a:r>
            <a:r>
              <a:rPr lang="en-US" sz="1200" dirty="0" err="1" smtClean="0"/>
              <a:t>multiplets</a:t>
            </a:r>
            <a:endParaRPr lang="en-US" sz="1200" dirty="0" smtClean="0"/>
          </a:p>
          <a:p>
            <a:pPr lvl="1"/>
            <a:r>
              <a:rPr lang="en-US" sz="1200" dirty="0" smtClean="0"/>
              <a:t>Automatic testing of multiple metabolic models </a:t>
            </a:r>
          </a:p>
          <a:p>
            <a:r>
              <a:rPr lang="en-US" sz="1600" dirty="0" smtClean="0"/>
              <a:t>In general, fitting to all candidate metabolic models and selecting the best fit model shows smaller and less frequent error compared to fitting with any particular metabolic model. </a:t>
            </a:r>
          </a:p>
          <a:p>
            <a:r>
              <a:rPr lang="en-US" sz="1600" dirty="0" smtClean="0"/>
              <a:t>Request MATLAB </a:t>
            </a:r>
            <a:r>
              <a:rPr lang="en-US" sz="1600" dirty="0" err="1" smtClean="0"/>
              <a:t>tcaCALC</a:t>
            </a:r>
            <a:r>
              <a:rPr lang="en-US" sz="1600" dirty="0" smtClean="0"/>
              <a:t> source code from Jeffry.Alger@UTSouthwestern.edu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7744578" y="0"/>
            <a:ext cx="1399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2993-Alger-8</a:t>
            </a:r>
            <a:endParaRPr lang="en-US" i="1" dirty="0"/>
          </a:p>
        </p:txBody>
      </p:sp>
      <p:pic>
        <p:nvPicPr>
          <p:cNvPr id="5" name="Picture 4" descr="TcaCALCFrontPag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457200"/>
            <a:ext cx="6418580" cy="3529330"/>
          </a:xfrm>
          <a:prstGeom prst="rect">
            <a:avLst/>
          </a:prstGeom>
        </p:spPr>
      </p:pic>
    </p:spTree>
  </p:cSld>
  <p:clrMapOvr>
    <a:masterClrMapping/>
  </p:clrMapOvr>
  <p:transition advTm="30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702</Words>
  <Application>Microsoft Office PowerPoint</Application>
  <PresentationFormat>On-screen Show (4:3)</PresentationFormat>
  <Paragraphs>98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tcaCALC: MATLAB Software for Quantitative Analysis of 13C Metabolic Isotopic Tracer Experiments</vt:lpstr>
      <vt:lpstr>Slide 2</vt:lpstr>
      <vt:lpstr>Introduction</vt:lpstr>
      <vt:lpstr> tcaCALC Spectral Analysis Example Glutamate C3 Multiplets </vt:lpstr>
      <vt:lpstr>tcaCALC Metabolic Models</vt:lpstr>
      <vt:lpstr>tcaCALC Metabolic Model Fitting</vt:lpstr>
      <vt:lpstr>Example of tcaCALC Metabolic Model Fitting</vt:lpstr>
      <vt:lpstr>Conclusions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Jeffry R Alger</dc:creator>
  <cp:lastModifiedBy>Jeffry R Alger</cp:lastModifiedBy>
  <cp:revision>38</cp:revision>
  <dcterms:created xsi:type="dcterms:W3CDTF">2020-07-07T16:06:59Z</dcterms:created>
  <dcterms:modified xsi:type="dcterms:W3CDTF">2020-07-12T00:43:03Z</dcterms:modified>
</cp:coreProperties>
</file>