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57" r:id="rId4"/>
    <p:sldId id="266" r:id="rId5"/>
    <p:sldId id="268" r:id="rId6"/>
    <p:sldId id="269" r:id="rId7"/>
    <p:sldId id="270" r:id="rId8"/>
    <p:sldId id="271" r:id="rId9"/>
    <p:sldId id="272" r:id="rId10"/>
    <p:sldId id="273" r:id="rId11"/>
    <p:sldId id="265" r:id="rId12"/>
  </p:sldIdLst>
  <p:sldSz cx="9144000" cy="5143500" type="screen16x9"/>
  <p:notesSz cx="6858000" cy="9144000"/>
  <p:embeddedFontLst>
    <p:embeddedFont>
      <p:font typeface="Source Code Pr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A958AD-A0B1-42B5-8D03-3AAF1A61891F}" v="56" dt="2019-10-18T23:43:09.437"/>
  </p1510:revLst>
</p1510:revInfo>
</file>

<file path=ppt/tableStyles.xml><?xml version="1.0" encoding="utf-8"?>
<a:tblStyleLst xmlns:a="http://schemas.openxmlformats.org/drawingml/2006/main" def="{B4B6B9CB-962F-4A12-8DB0-4FD4297A7F2F}">
  <a:tblStyle styleId="{B4B6B9CB-962F-4A12-8DB0-4FD4297A7F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06" y="-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Cordeiro" userId="9d1b050cf6407eb3" providerId="LiveId" clId="{587DC93B-8280-476E-8E30-883A4BE2AE6A}"/>
    <pc:docChg chg="undo custSel addSld delSld modSld sldOrd">
      <pc:chgData name="Thiago Cordeiro" userId="9d1b050cf6407eb3" providerId="LiveId" clId="{587DC93B-8280-476E-8E30-883A4BE2AE6A}" dt="2019-10-12T13:34:13.223" v="592" actId="2696"/>
      <pc:docMkLst>
        <pc:docMk/>
      </pc:docMkLst>
      <pc:sldChg chg="modSp">
        <pc:chgData name="Thiago Cordeiro" userId="9d1b050cf6407eb3" providerId="LiveId" clId="{587DC93B-8280-476E-8E30-883A4BE2AE6A}" dt="2019-10-11T00:35:04.040" v="367" actId="20577"/>
        <pc:sldMkLst>
          <pc:docMk/>
          <pc:sldMk cId="0" sldId="256"/>
        </pc:sldMkLst>
        <pc:spChg chg="mod">
          <ac:chgData name="Thiago Cordeiro" userId="9d1b050cf6407eb3" providerId="LiveId" clId="{587DC93B-8280-476E-8E30-883A4BE2AE6A}" dt="2019-10-11T00:09:46.296" v="1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Thiago Cordeiro" userId="9d1b050cf6407eb3" providerId="LiveId" clId="{587DC93B-8280-476E-8E30-883A4BE2AE6A}" dt="2019-10-11T00:35:04.040" v="367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Thiago Cordeiro" userId="9d1b050cf6407eb3" providerId="LiveId" clId="{587DC93B-8280-476E-8E30-883A4BE2AE6A}" dt="2019-10-11T00:52:55.853" v="579" actId="108"/>
        <pc:sldMkLst>
          <pc:docMk/>
          <pc:sldMk cId="0" sldId="257"/>
        </pc:sldMkLst>
        <pc:spChg chg="mod">
          <ac:chgData name="Thiago Cordeiro" userId="9d1b050cf6407eb3" providerId="LiveId" clId="{587DC93B-8280-476E-8E30-883A4BE2AE6A}" dt="2019-10-11T00:17:19.760" v="53" actId="1076"/>
          <ac:spMkLst>
            <pc:docMk/>
            <pc:sldMk cId="0" sldId="257"/>
            <ac:spMk id="64" creationId="{00000000-0000-0000-0000-000000000000}"/>
          </ac:spMkLst>
        </pc:spChg>
        <pc:spChg chg="mod">
          <ac:chgData name="Thiago Cordeiro" userId="9d1b050cf6407eb3" providerId="LiveId" clId="{587DC93B-8280-476E-8E30-883A4BE2AE6A}" dt="2019-10-11T00:52:55.853" v="579" actId="108"/>
          <ac:spMkLst>
            <pc:docMk/>
            <pc:sldMk cId="0" sldId="257"/>
            <ac:spMk id="65" creationId="{00000000-0000-0000-0000-000000000000}"/>
          </ac:spMkLst>
        </pc:spChg>
      </pc:sldChg>
      <pc:sldChg chg="modSp ord">
        <pc:chgData name="Thiago Cordeiro" userId="9d1b050cf6407eb3" providerId="LiveId" clId="{587DC93B-8280-476E-8E30-883A4BE2AE6A}" dt="2019-10-11T00:50:16.138" v="563" actId="255"/>
        <pc:sldMkLst>
          <pc:docMk/>
          <pc:sldMk cId="0" sldId="258"/>
        </pc:sldMkLst>
        <pc:spChg chg="mod">
          <ac:chgData name="Thiago Cordeiro" userId="9d1b050cf6407eb3" providerId="LiveId" clId="{587DC93B-8280-476E-8E30-883A4BE2AE6A}" dt="2019-10-11T00:35:56.672" v="381" actId="20577"/>
          <ac:spMkLst>
            <pc:docMk/>
            <pc:sldMk cId="0" sldId="258"/>
            <ac:spMk id="74" creationId="{00000000-0000-0000-0000-000000000000}"/>
          </ac:spMkLst>
        </pc:spChg>
        <pc:spChg chg="mod">
          <ac:chgData name="Thiago Cordeiro" userId="9d1b050cf6407eb3" providerId="LiveId" clId="{587DC93B-8280-476E-8E30-883A4BE2AE6A}" dt="2019-10-11T00:50:16.138" v="563" actId="255"/>
          <ac:spMkLst>
            <pc:docMk/>
            <pc:sldMk cId="0" sldId="258"/>
            <ac:spMk id="75" creationId="{00000000-0000-0000-0000-000000000000}"/>
          </ac:spMkLst>
        </pc:spChg>
        <pc:spChg chg="mod">
          <ac:chgData name="Thiago Cordeiro" userId="9d1b050cf6407eb3" providerId="LiveId" clId="{587DC93B-8280-476E-8E30-883A4BE2AE6A}" dt="2019-10-11T00:49:05.090" v="541" actId="1076"/>
          <ac:spMkLst>
            <pc:docMk/>
            <pc:sldMk cId="0" sldId="258"/>
            <ac:spMk id="77" creationId="{00000000-0000-0000-0000-000000000000}"/>
          </ac:spMkLst>
        </pc:spChg>
      </pc:sldChg>
      <pc:sldChg chg="modSp add">
        <pc:chgData name="Thiago Cordeiro" userId="9d1b050cf6407eb3" providerId="LiveId" clId="{587DC93B-8280-476E-8E30-883A4BE2AE6A}" dt="2019-10-11T00:53:57.262" v="582" actId="108"/>
        <pc:sldMkLst>
          <pc:docMk/>
          <pc:sldMk cId="3320617480" sldId="266"/>
        </pc:sldMkLst>
        <pc:spChg chg="mod">
          <ac:chgData name="Thiago Cordeiro" userId="9d1b050cf6407eb3" providerId="LiveId" clId="{587DC93B-8280-476E-8E30-883A4BE2AE6A}" dt="2019-10-11T00:53:57.262" v="582" actId="108"/>
          <ac:spMkLst>
            <pc:docMk/>
            <pc:sldMk cId="3320617480" sldId="266"/>
            <ac:spMk id="65" creationId="{00000000-0000-0000-0000-000000000000}"/>
          </ac:spMkLst>
        </pc:spChg>
      </pc:sldChg>
    </pc:docChg>
  </pc:docChgLst>
  <pc:docChgLst>
    <pc:chgData name="Thiago Cordeiro" userId="9d1b050cf6407eb3" providerId="LiveId" clId="{E5A958AD-A0B1-42B5-8D03-3AAF1A61891F}"/>
    <pc:docChg chg="undo redo custSel addSld delSld modSld sldOrd">
      <pc:chgData name="Thiago Cordeiro" userId="9d1b050cf6407eb3" providerId="LiveId" clId="{E5A958AD-A0B1-42B5-8D03-3AAF1A61891F}" dt="2019-10-18T23:46:29.254" v="345" actId="20577"/>
      <pc:docMkLst>
        <pc:docMk/>
      </pc:docMkLst>
      <pc:sldChg chg="modSp">
        <pc:chgData name="Thiago Cordeiro" userId="9d1b050cf6407eb3" providerId="LiveId" clId="{E5A958AD-A0B1-42B5-8D03-3AAF1A61891F}" dt="2019-10-18T22:45:39.134" v="6" actId="108"/>
        <pc:sldMkLst>
          <pc:docMk/>
          <pc:sldMk cId="0" sldId="256"/>
        </pc:sldMkLst>
        <pc:spChg chg="mod">
          <ac:chgData name="Thiago Cordeiro" userId="9d1b050cf6407eb3" providerId="LiveId" clId="{E5A958AD-A0B1-42B5-8D03-3AAF1A61891F}" dt="2019-10-18T22:45:39.134" v="6" actId="108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Thiago Cordeiro" userId="9d1b050cf6407eb3" providerId="LiveId" clId="{E5A958AD-A0B1-42B5-8D03-3AAF1A61891F}" dt="2019-10-18T23:21:15.679" v="71" actId="122"/>
        <pc:sldMkLst>
          <pc:docMk/>
          <pc:sldMk cId="0" sldId="257"/>
        </pc:sldMkLst>
        <pc:spChg chg="mod">
          <ac:chgData name="Thiago Cordeiro" userId="9d1b050cf6407eb3" providerId="LiveId" clId="{E5A958AD-A0B1-42B5-8D03-3AAF1A61891F}" dt="2019-10-18T23:21:15.679" v="71" actId="122"/>
          <ac:spMkLst>
            <pc:docMk/>
            <pc:sldMk cId="0" sldId="257"/>
            <ac:spMk id="64" creationId="{00000000-0000-0000-0000-000000000000}"/>
          </ac:spMkLst>
        </pc:spChg>
        <pc:spChg chg="mod">
          <ac:chgData name="Thiago Cordeiro" userId="9d1b050cf6407eb3" providerId="LiveId" clId="{E5A958AD-A0B1-42B5-8D03-3AAF1A61891F}" dt="2019-10-18T23:20:58.672" v="65" actId="123"/>
          <ac:spMkLst>
            <pc:docMk/>
            <pc:sldMk cId="0" sldId="257"/>
            <ac:spMk id="65" creationId="{00000000-0000-0000-0000-000000000000}"/>
          </ac:spMkLst>
        </pc:spChg>
      </pc:sldChg>
      <pc:sldChg chg="delSp modSp">
        <pc:chgData name="Thiago Cordeiro" userId="9d1b050cf6407eb3" providerId="LiveId" clId="{E5A958AD-A0B1-42B5-8D03-3AAF1A61891F}" dt="2019-10-18T23:18:49.653" v="55" actId="14100"/>
        <pc:sldMkLst>
          <pc:docMk/>
          <pc:sldMk cId="0" sldId="258"/>
        </pc:sldMkLst>
        <pc:spChg chg="del mod">
          <ac:chgData name="Thiago Cordeiro" userId="9d1b050cf6407eb3" providerId="LiveId" clId="{E5A958AD-A0B1-42B5-8D03-3AAF1A61891F}" dt="2019-10-18T22:46:49.518" v="10" actId="478"/>
          <ac:spMkLst>
            <pc:docMk/>
            <pc:sldMk cId="0" sldId="258"/>
            <ac:spMk id="74" creationId="{00000000-0000-0000-0000-000000000000}"/>
          </ac:spMkLst>
        </pc:spChg>
        <pc:spChg chg="mod">
          <ac:chgData name="Thiago Cordeiro" userId="9d1b050cf6407eb3" providerId="LiveId" clId="{E5A958AD-A0B1-42B5-8D03-3AAF1A61891F}" dt="2019-10-18T23:18:49.653" v="55" actId="14100"/>
          <ac:spMkLst>
            <pc:docMk/>
            <pc:sldMk cId="0" sldId="258"/>
            <ac:spMk id="75" creationId="{00000000-0000-0000-0000-000000000000}"/>
          </ac:spMkLst>
        </pc:spChg>
      </pc:sldChg>
      <pc:sldChg chg="modSp ord">
        <pc:chgData name="Thiago Cordeiro" userId="9d1b050cf6407eb3" providerId="LiveId" clId="{E5A958AD-A0B1-42B5-8D03-3AAF1A61891F}" dt="2019-10-18T23:36:03.977" v="256" actId="20577"/>
        <pc:sldMkLst>
          <pc:docMk/>
          <pc:sldMk cId="3320617480" sldId="266"/>
        </pc:sldMkLst>
        <pc:spChg chg="mod">
          <ac:chgData name="Thiago Cordeiro" userId="9d1b050cf6407eb3" providerId="LiveId" clId="{E5A958AD-A0B1-42B5-8D03-3AAF1A61891F}" dt="2019-10-18T23:36:03.977" v="256" actId="20577"/>
          <ac:spMkLst>
            <pc:docMk/>
            <pc:sldMk cId="3320617480" sldId="266"/>
            <ac:spMk id="64" creationId="{00000000-0000-0000-0000-000000000000}"/>
          </ac:spMkLst>
        </pc:spChg>
        <pc:spChg chg="mod">
          <ac:chgData name="Thiago Cordeiro" userId="9d1b050cf6407eb3" providerId="LiveId" clId="{E5A958AD-A0B1-42B5-8D03-3AAF1A61891F}" dt="2019-10-18T23:26:18.125" v="184" actId="6549"/>
          <ac:spMkLst>
            <pc:docMk/>
            <pc:sldMk cId="3320617480" sldId="266"/>
            <ac:spMk id="65" creationId="{00000000-0000-0000-0000-000000000000}"/>
          </ac:spMkLst>
        </pc:spChg>
      </pc:sldChg>
      <pc:sldChg chg="modSp add del setBg">
        <pc:chgData name="Thiago Cordeiro" userId="9d1b050cf6407eb3" providerId="LiveId" clId="{E5A958AD-A0B1-42B5-8D03-3AAF1A61891F}" dt="2019-10-18T23:31:35.810" v="215" actId="2696"/>
        <pc:sldMkLst>
          <pc:docMk/>
          <pc:sldMk cId="675150363" sldId="267"/>
        </pc:sldMkLst>
        <pc:spChg chg="mod">
          <ac:chgData name="Thiago Cordeiro" userId="9d1b050cf6407eb3" providerId="LiveId" clId="{E5A958AD-A0B1-42B5-8D03-3AAF1A61891F}" dt="2019-10-18T23:27:51.411" v="194" actId="108"/>
          <ac:spMkLst>
            <pc:docMk/>
            <pc:sldMk cId="675150363" sldId="267"/>
            <ac:spMk id="64" creationId="{00000000-0000-0000-0000-000000000000}"/>
          </ac:spMkLst>
        </pc:spChg>
        <pc:spChg chg="mod">
          <ac:chgData name="Thiago Cordeiro" userId="9d1b050cf6407eb3" providerId="LiveId" clId="{E5A958AD-A0B1-42B5-8D03-3AAF1A61891F}" dt="2019-10-18T23:28:39.606" v="206" actId="123"/>
          <ac:spMkLst>
            <pc:docMk/>
            <pc:sldMk cId="675150363" sldId="267"/>
            <ac:spMk id="65" creationId="{00000000-0000-0000-0000-000000000000}"/>
          </ac:spMkLst>
        </pc:spChg>
      </pc:sldChg>
      <pc:sldChg chg="modSp del">
        <pc:chgData name="Thiago Cordeiro" userId="9d1b050cf6407eb3" providerId="LiveId" clId="{E5A958AD-A0B1-42B5-8D03-3AAF1A61891F}" dt="2019-10-18T23:27:05.946" v="187" actId="2696"/>
        <pc:sldMkLst>
          <pc:docMk/>
          <pc:sldMk cId="2490227430" sldId="267"/>
        </pc:sldMkLst>
        <pc:spChg chg="mod">
          <ac:chgData name="Thiago Cordeiro" userId="9d1b050cf6407eb3" providerId="LiveId" clId="{E5A958AD-A0B1-42B5-8D03-3AAF1A61891F}" dt="2019-10-18T23:24:16.974" v="126" actId="20577"/>
          <ac:spMkLst>
            <pc:docMk/>
            <pc:sldMk cId="2490227430" sldId="267"/>
            <ac:spMk id="64" creationId="{00000000-0000-0000-0000-000000000000}"/>
          </ac:spMkLst>
        </pc:spChg>
        <pc:spChg chg="mod">
          <ac:chgData name="Thiago Cordeiro" userId="9d1b050cf6407eb3" providerId="LiveId" clId="{E5A958AD-A0B1-42B5-8D03-3AAF1A61891F}" dt="2019-10-18T23:26:55.982" v="186" actId="20577"/>
          <ac:spMkLst>
            <pc:docMk/>
            <pc:sldMk cId="2490227430" sldId="267"/>
            <ac:spMk id="65" creationId="{00000000-0000-0000-0000-000000000000}"/>
          </ac:spMkLst>
        </pc:spChg>
      </pc:sldChg>
      <pc:sldChg chg="add del">
        <pc:chgData name="Thiago Cordeiro" userId="9d1b050cf6407eb3" providerId="LiveId" clId="{E5A958AD-A0B1-42B5-8D03-3AAF1A61891F}" dt="2019-10-18T23:30:06.379" v="211" actId="2696"/>
        <pc:sldMkLst>
          <pc:docMk/>
          <pc:sldMk cId="920548851" sldId="268"/>
        </pc:sldMkLst>
      </pc:sldChg>
      <pc:sldChg chg="modSp add">
        <pc:chgData name="Thiago Cordeiro" userId="9d1b050cf6407eb3" providerId="LiveId" clId="{E5A958AD-A0B1-42B5-8D03-3AAF1A61891F}" dt="2019-10-18T23:31:28.120" v="214"/>
        <pc:sldMkLst>
          <pc:docMk/>
          <pc:sldMk cId="947714107" sldId="268"/>
        </pc:sldMkLst>
        <pc:spChg chg="mod">
          <ac:chgData name="Thiago Cordeiro" userId="9d1b050cf6407eb3" providerId="LiveId" clId="{E5A958AD-A0B1-42B5-8D03-3AAF1A61891F}" dt="2019-10-18T23:31:19.320" v="213"/>
          <ac:spMkLst>
            <pc:docMk/>
            <pc:sldMk cId="947714107" sldId="268"/>
            <ac:spMk id="64" creationId="{00000000-0000-0000-0000-000000000000}"/>
          </ac:spMkLst>
        </pc:spChg>
        <pc:spChg chg="mod">
          <ac:chgData name="Thiago Cordeiro" userId="9d1b050cf6407eb3" providerId="LiveId" clId="{E5A958AD-A0B1-42B5-8D03-3AAF1A61891F}" dt="2019-10-18T23:31:28.120" v="214"/>
          <ac:spMkLst>
            <pc:docMk/>
            <pc:sldMk cId="947714107" sldId="268"/>
            <ac:spMk id="65" creationId="{00000000-0000-0000-0000-000000000000}"/>
          </ac:spMkLst>
        </pc:spChg>
      </pc:sldChg>
      <pc:sldChg chg="add del setBg">
        <pc:chgData name="Thiago Cordeiro" userId="9d1b050cf6407eb3" providerId="LiveId" clId="{E5A958AD-A0B1-42B5-8D03-3AAF1A61891F}" dt="2019-10-18T23:29:19.438" v="209" actId="2696"/>
        <pc:sldMkLst>
          <pc:docMk/>
          <pc:sldMk cId="1440477200" sldId="268"/>
        </pc:sldMkLst>
      </pc:sldChg>
      <pc:sldChg chg="del">
        <pc:chgData name="Thiago Cordeiro" userId="9d1b050cf6407eb3" providerId="LiveId" clId="{E5A958AD-A0B1-42B5-8D03-3AAF1A61891F}" dt="2019-10-18T23:27:15.835" v="188" actId="2696"/>
        <pc:sldMkLst>
          <pc:docMk/>
          <pc:sldMk cId="2995429277" sldId="268"/>
        </pc:sldMkLst>
      </pc:sldChg>
      <pc:sldChg chg="modSp add">
        <pc:chgData name="Thiago Cordeiro" userId="9d1b050cf6407eb3" providerId="LiveId" clId="{E5A958AD-A0B1-42B5-8D03-3AAF1A61891F}" dt="2019-10-18T23:35:15.424" v="241" actId="20577"/>
        <pc:sldMkLst>
          <pc:docMk/>
          <pc:sldMk cId="3691925448" sldId="269"/>
        </pc:sldMkLst>
        <pc:spChg chg="mod">
          <ac:chgData name="Thiago Cordeiro" userId="9d1b050cf6407eb3" providerId="LiveId" clId="{E5A958AD-A0B1-42B5-8D03-3AAF1A61891F}" dt="2019-10-18T23:33:13.985" v="220" actId="108"/>
          <ac:spMkLst>
            <pc:docMk/>
            <pc:sldMk cId="3691925448" sldId="269"/>
            <ac:spMk id="64" creationId="{00000000-0000-0000-0000-000000000000}"/>
          </ac:spMkLst>
        </pc:spChg>
        <pc:spChg chg="mod">
          <ac:chgData name="Thiago Cordeiro" userId="9d1b050cf6407eb3" providerId="LiveId" clId="{E5A958AD-A0B1-42B5-8D03-3AAF1A61891F}" dt="2019-10-18T23:35:15.424" v="241" actId="20577"/>
          <ac:spMkLst>
            <pc:docMk/>
            <pc:sldMk cId="3691925448" sldId="269"/>
            <ac:spMk id="65" creationId="{00000000-0000-0000-0000-000000000000}"/>
          </ac:spMkLst>
        </pc:spChg>
      </pc:sldChg>
      <pc:sldChg chg="modSp add">
        <pc:chgData name="Thiago Cordeiro" userId="9d1b050cf6407eb3" providerId="LiveId" clId="{E5A958AD-A0B1-42B5-8D03-3AAF1A61891F}" dt="2019-10-18T23:37:25.858" v="262" actId="108"/>
        <pc:sldMkLst>
          <pc:docMk/>
          <pc:sldMk cId="2163691269" sldId="270"/>
        </pc:sldMkLst>
        <pc:spChg chg="mod">
          <ac:chgData name="Thiago Cordeiro" userId="9d1b050cf6407eb3" providerId="LiveId" clId="{E5A958AD-A0B1-42B5-8D03-3AAF1A61891F}" dt="2019-10-18T23:35:44.070" v="248" actId="20577"/>
          <ac:spMkLst>
            <pc:docMk/>
            <pc:sldMk cId="2163691269" sldId="270"/>
            <ac:spMk id="64" creationId="{00000000-0000-0000-0000-000000000000}"/>
          </ac:spMkLst>
        </pc:spChg>
        <pc:spChg chg="mod">
          <ac:chgData name="Thiago Cordeiro" userId="9d1b050cf6407eb3" providerId="LiveId" clId="{E5A958AD-A0B1-42B5-8D03-3AAF1A61891F}" dt="2019-10-18T23:37:25.858" v="262" actId="108"/>
          <ac:spMkLst>
            <pc:docMk/>
            <pc:sldMk cId="2163691269" sldId="270"/>
            <ac:spMk id="65" creationId="{00000000-0000-0000-0000-000000000000}"/>
          </ac:spMkLst>
        </pc:spChg>
      </pc:sldChg>
      <pc:sldChg chg="modSp add">
        <pc:chgData name="Thiago Cordeiro" userId="9d1b050cf6407eb3" providerId="LiveId" clId="{E5A958AD-A0B1-42B5-8D03-3AAF1A61891F}" dt="2019-10-18T23:41:34.108" v="308" actId="20577"/>
        <pc:sldMkLst>
          <pc:docMk/>
          <pc:sldMk cId="1326323313" sldId="271"/>
        </pc:sldMkLst>
        <pc:spChg chg="mod">
          <ac:chgData name="Thiago Cordeiro" userId="9d1b050cf6407eb3" providerId="LiveId" clId="{E5A958AD-A0B1-42B5-8D03-3AAF1A61891F}" dt="2019-10-18T23:37:52.554" v="267" actId="108"/>
          <ac:spMkLst>
            <pc:docMk/>
            <pc:sldMk cId="1326323313" sldId="271"/>
            <ac:spMk id="64" creationId="{00000000-0000-0000-0000-000000000000}"/>
          </ac:spMkLst>
        </pc:spChg>
        <pc:spChg chg="mod">
          <ac:chgData name="Thiago Cordeiro" userId="9d1b050cf6407eb3" providerId="LiveId" clId="{E5A958AD-A0B1-42B5-8D03-3AAF1A61891F}" dt="2019-10-18T23:41:34.108" v="308" actId="20577"/>
          <ac:spMkLst>
            <pc:docMk/>
            <pc:sldMk cId="1326323313" sldId="271"/>
            <ac:spMk id="65" creationId="{00000000-0000-0000-0000-000000000000}"/>
          </ac:spMkLst>
        </pc:spChg>
      </pc:sldChg>
      <pc:sldChg chg="modSp add">
        <pc:chgData name="Thiago Cordeiro" userId="9d1b050cf6407eb3" providerId="LiveId" clId="{E5A958AD-A0B1-42B5-8D03-3AAF1A61891F}" dt="2019-10-18T23:46:25.517" v="342" actId="14100"/>
        <pc:sldMkLst>
          <pc:docMk/>
          <pc:sldMk cId="1473126738" sldId="272"/>
        </pc:sldMkLst>
        <pc:spChg chg="mod">
          <ac:chgData name="Thiago Cordeiro" userId="9d1b050cf6407eb3" providerId="LiveId" clId="{E5A958AD-A0B1-42B5-8D03-3AAF1A61891F}" dt="2019-10-18T23:39:06.524" v="281" actId="20577"/>
          <ac:spMkLst>
            <pc:docMk/>
            <pc:sldMk cId="1473126738" sldId="272"/>
            <ac:spMk id="64" creationId="{00000000-0000-0000-0000-000000000000}"/>
          </ac:spMkLst>
        </pc:spChg>
        <pc:spChg chg="mod">
          <ac:chgData name="Thiago Cordeiro" userId="9d1b050cf6407eb3" providerId="LiveId" clId="{E5A958AD-A0B1-42B5-8D03-3AAF1A61891F}" dt="2019-10-18T23:46:25.517" v="342" actId="14100"/>
          <ac:spMkLst>
            <pc:docMk/>
            <pc:sldMk cId="1473126738" sldId="272"/>
            <ac:spMk id="65" creationId="{00000000-0000-0000-0000-000000000000}"/>
          </ac:spMkLst>
        </pc:spChg>
      </pc:sldChg>
      <pc:sldChg chg="addSp delSp modSp add">
        <pc:chgData name="Thiago Cordeiro" userId="9d1b050cf6407eb3" providerId="LiveId" clId="{E5A958AD-A0B1-42B5-8D03-3AAF1A61891F}" dt="2019-10-18T23:46:29.254" v="345" actId="20577"/>
        <pc:sldMkLst>
          <pc:docMk/>
          <pc:sldMk cId="136298259" sldId="273"/>
        </pc:sldMkLst>
        <pc:spChg chg="add del mod">
          <ac:chgData name="Thiago Cordeiro" userId="9d1b050cf6407eb3" providerId="LiveId" clId="{E5A958AD-A0B1-42B5-8D03-3AAF1A61891F}" dt="2019-10-18T23:42:35.111" v="314" actId="478"/>
          <ac:spMkLst>
            <pc:docMk/>
            <pc:sldMk cId="136298259" sldId="273"/>
            <ac:spMk id="3" creationId="{A69D4D88-15AA-4E6B-92E3-07C3357E7CE2}"/>
          </ac:spMkLst>
        </pc:spChg>
        <pc:spChg chg="add del mod">
          <ac:chgData name="Thiago Cordeiro" userId="9d1b050cf6407eb3" providerId="LiveId" clId="{E5A958AD-A0B1-42B5-8D03-3AAF1A61891F}" dt="2019-10-18T23:42:41.108" v="316" actId="478"/>
          <ac:spMkLst>
            <pc:docMk/>
            <pc:sldMk cId="136298259" sldId="273"/>
            <ac:spMk id="5" creationId="{FD181005-C947-43FF-85A4-002C131ACB5C}"/>
          </ac:spMkLst>
        </pc:spChg>
        <pc:spChg chg="add del mod">
          <ac:chgData name="Thiago Cordeiro" userId="9d1b050cf6407eb3" providerId="LiveId" clId="{E5A958AD-A0B1-42B5-8D03-3AAF1A61891F}" dt="2019-10-18T23:43:39.401" v="331" actId="478"/>
          <ac:spMkLst>
            <pc:docMk/>
            <pc:sldMk cId="136298259" sldId="273"/>
            <ac:spMk id="7" creationId="{138310DF-CEBB-4E97-8BF1-DA2D6064CA09}"/>
          </ac:spMkLst>
        </pc:spChg>
        <pc:spChg chg="add del mod">
          <ac:chgData name="Thiago Cordeiro" userId="9d1b050cf6407eb3" providerId="LiveId" clId="{E5A958AD-A0B1-42B5-8D03-3AAF1A61891F}" dt="2019-10-18T23:46:29.254" v="345" actId="20577"/>
          <ac:spMkLst>
            <pc:docMk/>
            <pc:sldMk cId="136298259" sldId="273"/>
            <ac:spMk id="64" creationId="{00000000-0000-0000-0000-000000000000}"/>
          </ac:spMkLst>
        </pc:spChg>
        <pc:spChg chg="add del mod">
          <ac:chgData name="Thiago Cordeiro" userId="9d1b050cf6407eb3" providerId="LiveId" clId="{E5A958AD-A0B1-42B5-8D03-3AAF1A61891F}" dt="2019-10-18T23:43:39.729" v="332" actId="14100"/>
          <ac:spMkLst>
            <pc:docMk/>
            <pc:sldMk cId="136298259" sldId="273"/>
            <ac:spMk id="6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b59dfd5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b59dfd5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141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d81274f1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d81274f1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b59dfd52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b59dfd52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b59dfd5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b59dfd5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b59dfd5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b59dfd5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853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b59dfd5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b59dfd5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040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b59dfd5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b59dfd5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356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b59dfd5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b59dfd5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457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b59dfd5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b59dfd5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704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b59dfd5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b59dfd5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84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1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327875" y="1120025"/>
            <a:ext cx="7469100" cy="9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AceleraDev</a:t>
            </a:r>
            <a:r>
              <a:rPr lang="pt-BR" dirty="0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C#</a:t>
            </a:r>
            <a:endParaRPr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327876" y="3159425"/>
            <a:ext cx="746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</a:t>
            </a:r>
            <a:endParaRPr sz="1800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/>
            <a:r>
              <a:rPr lang="pt-BR" sz="1800" dirty="0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 2 (</a:t>
            </a:r>
            <a:r>
              <a:rPr lang="pt-BR" sz="1800" dirty="0">
                <a:solidFill>
                  <a:srgbClr val="F5F6FA"/>
                </a:solidFill>
                <a:latin typeface="Source Code Pro"/>
                <a:ea typeface="Source Code Pro"/>
              </a:rPr>
              <a:t>Programação OO I</a:t>
            </a:r>
            <a:r>
              <a:rPr lang="pt-BR" sz="1800" dirty="0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Thiago Cordeiro</a:t>
            </a:r>
            <a:endParaRPr sz="1800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\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343400" y="930758"/>
            <a:ext cx="7332514" cy="2661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pt-BR" sz="7200">
                <a:solidFill>
                  <a:srgbClr val="000014"/>
                </a:solidFill>
                <a:latin typeface="Source Code Pro"/>
                <a:ea typeface="Source Code Pro"/>
              </a:rPr>
            </a:br>
            <a:r>
              <a:rPr lang="pt-BR" sz="7200">
                <a:solidFill>
                  <a:srgbClr val="000014"/>
                </a:solidFill>
                <a:latin typeface="Source Code Pro"/>
                <a:ea typeface="Source Code Pro"/>
              </a:rPr>
              <a:t>Hands-on </a:t>
            </a:r>
            <a:r>
              <a:rPr lang="pt-BR" sz="7200" dirty="0">
                <a:solidFill>
                  <a:srgbClr val="000014"/>
                </a:solidFill>
                <a:latin typeface="Source Code Pro"/>
                <a:ea typeface="Source Code Pro"/>
              </a:rPr>
              <a:t>;)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1343400" y="1467911"/>
            <a:ext cx="6457200" cy="3100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endParaRPr lang="pt-BR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98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1343400" y="922688"/>
            <a:ext cx="64572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Feedback da aula</a:t>
            </a:r>
            <a:endParaRPr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1343400" y="1548676"/>
            <a:ext cx="6457200" cy="30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</a:t>
            </a:r>
            <a:endParaRPr sz="140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650" y="166507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1343400" y="792600"/>
            <a:ext cx="6457200" cy="42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3600" b="1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S</a:t>
            </a:r>
            <a:r>
              <a:rPr lang="pt-BR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</a:rPr>
              <a:t>ingle </a:t>
            </a:r>
            <a:r>
              <a:rPr lang="pt-BR" dirty="0" err="1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</a:rPr>
              <a:t>Responsiblity</a:t>
            </a:r>
            <a:r>
              <a:rPr lang="pt-BR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pt-BR" dirty="0" err="1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</a:rPr>
              <a:t>Principle</a:t>
            </a:r>
            <a:endParaRPr lang="pt-BR" dirty="0">
              <a:solidFill>
                <a:srgbClr val="000014"/>
              </a:solidFill>
              <a:latin typeface="Source Code Pro" panose="020B0604020202020204" charset="0"/>
              <a:ea typeface="Source Code Pro" panose="020B0604020202020204" charset="0"/>
              <a:sym typeface="Source Code Pro"/>
            </a:endParaRPr>
          </a:p>
          <a:p>
            <a:pPr marL="0" lv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3600" b="1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O</a:t>
            </a:r>
            <a:r>
              <a:rPr lang="pt-BR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</a:rPr>
              <a:t>pen-</a:t>
            </a:r>
            <a:r>
              <a:rPr lang="pt-BR" dirty="0" err="1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</a:rPr>
              <a:t>Closed</a:t>
            </a:r>
            <a:r>
              <a:rPr lang="pt-BR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pt-BR" dirty="0" err="1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</a:rPr>
              <a:t>Principle</a:t>
            </a:r>
            <a:endParaRPr lang="pt-BR" dirty="0">
              <a:solidFill>
                <a:srgbClr val="000014"/>
              </a:solidFill>
              <a:latin typeface="Source Code Pro" panose="020B0604020202020204" charset="0"/>
              <a:ea typeface="Source Code Pro" panose="020B0604020202020204" charset="0"/>
              <a:sym typeface="Source Code Pro"/>
            </a:endParaRPr>
          </a:p>
          <a:p>
            <a:pPr marL="0" lv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3600" b="1" dirty="0" err="1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L</a:t>
            </a:r>
            <a:r>
              <a:rPr lang="pt-BR" dirty="0" err="1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</a:rPr>
              <a:t>iskov</a:t>
            </a:r>
            <a:r>
              <a:rPr lang="pt-BR" dirty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pt-BR" dirty="0" err="1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</a:rPr>
              <a:t>Substitution</a:t>
            </a:r>
            <a:r>
              <a:rPr lang="pt-BR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pt-BR" dirty="0" err="1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</a:rPr>
              <a:t>Principle</a:t>
            </a:r>
            <a:endParaRPr lang="pt-BR" dirty="0">
              <a:solidFill>
                <a:srgbClr val="000014"/>
              </a:solidFill>
              <a:latin typeface="Source Code Pro" panose="020B0604020202020204" charset="0"/>
              <a:ea typeface="Source Code Pro" panose="020B0604020202020204" charset="0"/>
              <a:sym typeface="Source Code Pro"/>
            </a:endParaRPr>
          </a:p>
          <a:p>
            <a:pPr marL="0" lv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3600" b="1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I</a:t>
            </a:r>
            <a:r>
              <a:rPr lang="pt-BR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</a:rPr>
              <a:t>nterface </a:t>
            </a:r>
            <a:r>
              <a:rPr lang="pt-BR" dirty="0" err="1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</a:rPr>
              <a:t>Segregation</a:t>
            </a:r>
            <a:r>
              <a:rPr lang="pt-BR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pt-BR" dirty="0" err="1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</a:rPr>
              <a:t>Principle</a:t>
            </a:r>
            <a:endParaRPr lang="pt-BR" dirty="0">
              <a:solidFill>
                <a:srgbClr val="000014"/>
              </a:solidFill>
              <a:latin typeface="Source Code Pro" panose="020B0604020202020204" charset="0"/>
              <a:ea typeface="Source Code Pro" panose="020B0604020202020204" charset="0"/>
              <a:sym typeface="Source Code Pro"/>
            </a:endParaRPr>
          </a:p>
          <a:p>
            <a:pPr marL="0" lv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3600" b="1" dirty="0" err="1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D</a:t>
            </a:r>
            <a:r>
              <a:rPr lang="pt-BR" dirty="0" err="1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</a:rPr>
              <a:t>ependency</a:t>
            </a:r>
            <a:r>
              <a:rPr lang="pt-BR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pt-BR" dirty="0" err="1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</a:rPr>
              <a:t>Inversion</a:t>
            </a:r>
            <a:r>
              <a:rPr lang="pt-BR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pt-BR" dirty="0" err="1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</a:rPr>
              <a:t>Principle</a:t>
            </a:r>
            <a:endParaRPr lang="pt-BR" dirty="0">
              <a:solidFill>
                <a:srgbClr val="000014"/>
              </a:solidFill>
              <a:latin typeface="Source Code Pro" panose="020B0604020202020204" charset="0"/>
              <a:ea typeface="Source Code Pro" panose="020B0604020202020204" charset="0"/>
              <a:sym typeface="Source Code Pro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343400" y="930759"/>
            <a:ext cx="64572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SOLID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1343400" y="1467911"/>
            <a:ext cx="6457200" cy="3100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Bef>
                <a:spcPts val="1600"/>
              </a:spcBef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Robert C. Martin (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</a:rPr>
              <a:t>Uncle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 Bob) escreveu em 2000 os principais fatores que ele observou em códigos bem escritos, esses fatores, ele chamou de SOLID — acrônimo para 5 práticas essenciais que devem ser seguidas para construir sistemas que possam crescer com uma boa manutenção.</a:t>
            </a:r>
          </a:p>
          <a:p>
            <a:pPr marL="0" indent="0">
              <a:spcBef>
                <a:spcPts val="1600"/>
              </a:spcBef>
              <a:buNone/>
            </a:pPr>
            <a:endParaRPr lang="pt-BR" dirty="0"/>
          </a:p>
          <a:p>
            <a:pPr marL="0" indent="0">
              <a:spcBef>
                <a:spcPts val="1600"/>
              </a:spcBef>
              <a:buNone/>
            </a:pPr>
            <a:endParaRPr lang="pt-BR" dirty="0"/>
          </a:p>
          <a:p>
            <a:pPr marL="0" indent="0">
              <a:spcBef>
                <a:spcPts val="1600"/>
              </a:spcBef>
              <a:buNone/>
            </a:pPr>
            <a:endParaRPr lang="pt-BR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343400" y="930759"/>
            <a:ext cx="74958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1.Single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</a:rPr>
              <a:t>Responsibility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</a:rPr>
              <a:t>Principle</a:t>
            </a:r>
            <a:br>
              <a:rPr lang="pt-BR" b="1" dirty="0"/>
            </a:b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1343400" y="1467911"/>
            <a:ext cx="6457200" cy="3100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Bef>
                <a:spcPts val="1600"/>
              </a:spcBef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O primeiro princípio nos diz que devemos construir classes com apenas um objetivo. Se sua classe precisa de mais de uma razão para mudar, ela está fazendo mais de uma coisa </a:t>
            </a:r>
          </a:p>
          <a:p>
            <a:pPr marL="0" indent="0">
              <a:spcBef>
                <a:spcPts val="1600"/>
              </a:spcBef>
              <a:buNone/>
            </a:pPr>
            <a:endParaRPr lang="pt-BR" dirty="0"/>
          </a:p>
          <a:p>
            <a:pPr marL="0" indent="0">
              <a:spcBef>
                <a:spcPts val="1600"/>
              </a:spcBef>
              <a:buNone/>
            </a:pPr>
            <a:endParaRPr lang="pt-BR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61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343400" y="930759"/>
            <a:ext cx="7332514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2.</a:t>
            </a:r>
            <a:r>
              <a:rPr lang="pt-BR" b="1" dirty="0">
                <a:latin typeface="medium-content-sans-serif-font"/>
              </a:rPr>
              <a:t> 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Open/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</a:rPr>
              <a:t>Closed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</a:rPr>
              <a:t>Principle</a:t>
            </a:r>
            <a:br>
              <a:rPr lang="pt-BR" b="1" dirty="0"/>
            </a:b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1343400" y="1467911"/>
            <a:ext cx="6457200" cy="3100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Bef>
                <a:spcPts val="1600"/>
              </a:spcBef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Esse princípio nos diz que as entidades devem estar abertas apenas para expansão e fechadas para mudanças/modificações.</a:t>
            </a:r>
          </a:p>
          <a:p>
            <a:pPr marL="0" indent="0" algn="just">
              <a:spcBef>
                <a:spcPts val="1600"/>
              </a:spcBef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Ou seja, devemos poder expandir as entidades sem que sejam preciso fazer mudanças para que caibam essas expansões.</a:t>
            </a:r>
          </a:p>
          <a:p>
            <a:pPr marL="0" indent="0">
              <a:spcBef>
                <a:spcPts val="1600"/>
              </a:spcBef>
              <a:buNone/>
            </a:pPr>
            <a:endParaRPr lang="pt-BR" dirty="0"/>
          </a:p>
          <a:p>
            <a:pPr marL="0" indent="0">
              <a:spcBef>
                <a:spcPts val="1600"/>
              </a:spcBef>
              <a:buNone/>
            </a:pPr>
            <a:endParaRPr lang="pt-BR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1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343400" y="930759"/>
            <a:ext cx="7332514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3.</a:t>
            </a:r>
            <a:r>
              <a:rPr lang="pt-BR" b="1" dirty="0">
                <a:latin typeface="medium-content-sans-serif-font"/>
              </a:rPr>
              <a:t>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</a:rPr>
              <a:t>Liskov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</a:rPr>
              <a:t>Substitution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</a:rPr>
              <a:t>Principle</a:t>
            </a:r>
            <a:br>
              <a:rPr lang="pt-BR" b="1" dirty="0"/>
            </a:br>
            <a:br>
              <a:rPr lang="pt-BR" b="1" dirty="0"/>
            </a:b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1343400" y="1467911"/>
            <a:ext cx="6457200" cy="3100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Bef>
                <a:spcPts val="1600"/>
              </a:spcBef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Esse princípio diz basicamente que se uma entidade </a:t>
            </a: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</a:rPr>
              <a:t>X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 é herdada de uma entidade </a:t>
            </a: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</a:rPr>
              <a:t>Y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, então a </a:t>
            </a: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</a:rPr>
              <a:t>Y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 deve se comportar igual a </a:t>
            </a: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</a:rPr>
              <a:t>X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. Ou seja, a </a:t>
            </a: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</a:rPr>
              <a:t>Y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 é a entidade base e ela deve responder por todas as entidades filhas dela, incluindo a </a:t>
            </a: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</a:rPr>
              <a:t>X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.</a:t>
            </a:r>
          </a:p>
          <a:p>
            <a:pPr marL="0" indent="0">
              <a:spcBef>
                <a:spcPts val="1600"/>
              </a:spcBef>
              <a:buNone/>
            </a:pPr>
            <a:endParaRPr lang="pt-BR" dirty="0"/>
          </a:p>
          <a:p>
            <a:pPr marL="0" indent="0">
              <a:spcBef>
                <a:spcPts val="1600"/>
              </a:spcBef>
              <a:buNone/>
            </a:pPr>
            <a:endParaRPr lang="pt-BR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925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343400" y="930759"/>
            <a:ext cx="7332514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4.</a:t>
            </a:r>
            <a:r>
              <a:rPr lang="pt-BR" b="1" dirty="0">
                <a:solidFill>
                  <a:srgbClr val="000014"/>
                </a:solidFill>
                <a:latin typeface="medium-content-sans-serif-font"/>
                <a:ea typeface="Source Code Pro"/>
              </a:rPr>
              <a:t> 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Interface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</a:rPr>
              <a:t>Segregation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</a:rPr>
              <a:t>Principle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1343400" y="1467911"/>
            <a:ext cx="6457200" cy="3100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Bef>
                <a:spcPts val="1600"/>
              </a:spcBef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O quarto princípio diz que não devemos ter preguiça de escrever interfaces. Uma interface que faz tudo é um sintoma de que essa prática está sendo quebrada.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Além de que se uma das entidades não precisa de algum dos métodos que a interface obrigou a classe implementar, é certeza de que essa interface pode ser quebrada em duas.</a:t>
            </a:r>
          </a:p>
          <a:p>
            <a:pPr marL="0" indent="0">
              <a:spcBef>
                <a:spcPts val="1600"/>
              </a:spcBef>
              <a:buNone/>
            </a:pPr>
            <a:endParaRPr lang="pt-BR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69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343400" y="930759"/>
            <a:ext cx="7332514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5.</a:t>
            </a:r>
            <a:r>
              <a:rPr lang="pt-BR" b="1" dirty="0">
                <a:solidFill>
                  <a:srgbClr val="000014"/>
                </a:solidFill>
                <a:latin typeface="medium-content-sans-serif-font"/>
                <a:ea typeface="Source Code Pro"/>
              </a:rPr>
              <a:t>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</a:rPr>
              <a:t>Dependency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</a:rPr>
              <a:t>Inversion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</a:rPr>
              <a:t>Principle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1343400" y="1467911"/>
            <a:ext cx="6457200" cy="3539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Bef>
                <a:spcPts val="1600"/>
              </a:spcBef>
              <a:buNone/>
            </a:pPr>
            <a:r>
              <a:rPr lang="pt-BR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</a:rPr>
              <a:t>Ele</a:t>
            </a:r>
            <a:r>
              <a:rPr lang="pt-BR" dirty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pt-BR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</a:rPr>
              <a:t>diz que entidades devem depender de abstrações. As entidades de mais alto nível não devem depender das de mais baixo nível. E que não devemos depender de detalhes mais sim de abstrações.</a:t>
            </a:r>
          </a:p>
          <a:p>
            <a:pPr marL="0" indent="0" algn="just">
              <a:spcBef>
                <a:spcPts val="1600"/>
              </a:spcBef>
              <a:buNone/>
            </a:pPr>
            <a:r>
              <a:rPr lang="pt-BR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</a:rPr>
              <a:t>No final, ele diz que devemos abstrair o máximo </a:t>
            </a:r>
            <a:r>
              <a:rPr lang="pt-BR" dirty="0" err="1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</a:rPr>
              <a:t>possivel</a:t>
            </a:r>
            <a:r>
              <a:rPr lang="pt-BR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</a:rPr>
              <a:t> :D</a:t>
            </a:r>
          </a:p>
          <a:p>
            <a:pPr marL="0" indent="0" algn="just">
              <a:spcBef>
                <a:spcPts val="1600"/>
              </a:spcBef>
              <a:buNone/>
            </a:pPr>
            <a:r>
              <a:rPr lang="pt-BR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</a:rPr>
              <a:t>Podemos fazer isso utilizando de injeção de dependência (</a:t>
            </a:r>
            <a:r>
              <a:rPr lang="pt-BR" dirty="0" err="1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</a:rPr>
              <a:t>dependency</a:t>
            </a:r>
            <a:r>
              <a:rPr lang="pt-BR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pt-BR" dirty="0" err="1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</a:rPr>
              <a:t>injection</a:t>
            </a:r>
            <a:r>
              <a:rPr lang="pt-BR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</a:rPr>
              <a:t>).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32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343400" y="930759"/>
            <a:ext cx="7332514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Referências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1343400" y="1467911"/>
            <a:ext cx="6457200" cy="3100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https://medium.com/@carloszan/entendendo-solid-com-exemplos-em-c-98a983d47f</a:t>
            </a:r>
          </a:p>
          <a:p>
            <a:pPr marL="0" indent="0">
              <a:spcBef>
                <a:spcPts val="1600"/>
              </a:spcBef>
              <a:buNone/>
            </a:pPr>
            <a:endParaRPr lang="pt-BR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1267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366</Words>
  <Application>Microsoft Office PowerPoint</Application>
  <PresentationFormat>Apresentação na tela (16:9)</PresentationFormat>
  <Paragraphs>62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medium-content-sans-serif-font</vt:lpstr>
      <vt:lpstr>Source Code Pro</vt:lpstr>
      <vt:lpstr>Arial</vt:lpstr>
      <vt:lpstr>Simple Light</vt:lpstr>
      <vt:lpstr>AceleraDev C#</vt:lpstr>
      <vt:lpstr>Apresentação do PowerPoint</vt:lpstr>
      <vt:lpstr>SOLID</vt:lpstr>
      <vt:lpstr>1.Single Responsibility Principle </vt:lpstr>
      <vt:lpstr>2. Open/Closed Principle </vt:lpstr>
      <vt:lpstr>3. Liskov Substitution Principle  </vt:lpstr>
      <vt:lpstr>4. Interface Segregation Principle   </vt:lpstr>
      <vt:lpstr>5. Dependency Inversion Principle    </vt:lpstr>
      <vt:lpstr>Referências    </vt:lpstr>
      <vt:lpstr> Hands-on ;)    </vt:lpstr>
      <vt:lpstr>Feedback da aula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AceleraDev C#</dc:title>
  <cp:lastModifiedBy>Thiago Cordeiro</cp:lastModifiedBy>
  <cp:revision>1</cp:revision>
  <dcterms:modified xsi:type="dcterms:W3CDTF">2019-10-18T23:46:34Z</dcterms:modified>
</cp:coreProperties>
</file>