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74" r:id="rId4"/>
    <p:sldId id="275" r:id="rId5"/>
    <p:sldId id="277" r:id="rId6"/>
    <p:sldId id="278" r:id="rId7"/>
    <p:sldId id="281" r:id="rId8"/>
    <p:sldId id="282" r:id="rId9"/>
    <p:sldId id="279" r:id="rId10"/>
    <p:sldId id="280" r:id="rId11"/>
    <p:sldId id="272" r:id="rId12"/>
    <p:sldId id="273" r:id="rId13"/>
    <p:sldId id="265" r:id="rId14"/>
  </p:sldIdLst>
  <p:sldSz cx="9144000" cy="5143500" type="screen16x9"/>
  <p:notesSz cx="6858000" cy="9144000"/>
  <p:embeddedFontLst>
    <p:embeddedFont>
      <p:font typeface="Source Code Pr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958AD-A0B1-42B5-8D03-3AAF1A61891F}" v="56" dt="2019-10-18T23:43:09.437"/>
  </p1510:revLst>
</p1510:revInfo>
</file>

<file path=ppt/tableStyles.xml><?xml version="1.0" encoding="utf-8"?>
<a:tblStyleLst xmlns:a="http://schemas.openxmlformats.org/drawingml/2006/main" def="{B4B6B9CB-962F-4A12-8DB0-4FD4297A7F2F}">
  <a:tblStyle styleId="{B4B6B9CB-962F-4A12-8DB0-4FD4297A7F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Cordeiro" userId="9d1b050cf6407eb3" providerId="LiveId" clId="{587DC93B-8280-476E-8E30-883A4BE2AE6A}"/>
    <pc:docChg chg="undo custSel addSld delSld modSld sldOrd">
      <pc:chgData name="Thiago Cordeiro" userId="9d1b050cf6407eb3" providerId="LiveId" clId="{587DC93B-8280-476E-8E30-883A4BE2AE6A}" dt="2019-10-12T13:34:13.223" v="592" actId="2696"/>
      <pc:docMkLst>
        <pc:docMk/>
      </pc:docMkLst>
      <pc:sldChg chg="modSp">
        <pc:chgData name="Thiago Cordeiro" userId="9d1b050cf6407eb3" providerId="LiveId" clId="{587DC93B-8280-476E-8E30-883A4BE2AE6A}" dt="2019-10-11T00:35:04.040" v="367" actId="20577"/>
        <pc:sldMkLst>
          <pc:docMk/>
          <pc:sldMk cId="0" sldId="256"/>
        </pc:sldMkLst>
        <pc:spChg chg="mod">
          <ac:chgData name="Thiago Cordeiro" userId="9d1b050cf6407eb3" providerId="LiveId" clId="{587DC93B-8280-476E-8E30-883A4BE2AE6A}" dt="2019-10-11T00:09:46.296" v="1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Thiago Cordeiro" userId="9d1b050cf6407eb3" providerId="LiveId" clId="{587DC93B-8280-476E-8E30-883A4BE2AE6A}" dt="2019-10-11T00:35:04.040" v="367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Thiago Cordeiro" userId="9d1b050cf6407eb3" providerId="LiveId" clId="{587DC93B-8280-476E-8E30-883A4BE2AE6A}" dt="2019-10-11T00:52:55.853" v="579" actId="108"/>
        <pc:sldMkLst>
          <pc:docMk/>
          <pc:sldMk cId="0" sldId="257"/>
        </pc:sldMkLst>
        <pc:spChg chg="mod">
          <ac:chgData name="Thiago Cordeiro" userId="9d1b050cf6407eb3" providerId="LiveId" clId="{587DC93B-8280-476E-8E30-883A4BE2AE6A}" dt="2019-10-11T00:17:19.760" v="53" actId="1076"/>
          <ac:spMkLst>
            <pc:docMk/>
            <pc:sldMk cId="0" sldId="257"/>
            <ac:spMk id="64" creationId="{00000000-0000-0000-0000-000000000000}"/>
          </ac:spMkLst>
        </pc:spChg>
        <pc:spChg chg="mod">
          <ac:chgData name="Thiago Cordeiro" userId="9d1b050cf6407eb3" providerId="LiveId" clId="{587DC93B-8280-476E-8E30-883A4BE2AE6A}" dt="2019-10-11T00:52:55.853" v="579" actId="108"/>
          <ac:spMkLst>
            <pc:docMk/>
            <pc:sldMk cId="0" sldId="257"/>
            <ac:spMk id="65" creationId="{00000000-0000-0000-0000-000000000000}"/>
          </ac:spMkLst>
        </pc:spChg>
      </pc:sldChg>
      <pc:sldChg chg="modSp ord">
        <pc:chgData name="Thiago Cordeiro" userId="9d1b050cf6407eb3" providerId="LiveId" clId="{587DC93B-8280-476E-8E30-883A4BE2AE6A}" dt="2019-10-11T00:50:16.138" v="563" actId="255"/>
        <pc:sldMkLst>
          <pc:docMk/>
          <pc:sldMk cId="0" sldId="258"/>
        </pc:sldMkLst>
        <pc:spChg chg="mod">
          <ac:chgData name="Thiago Cordeiro" userId="9d1b050cf6407eb3" providerId="LiveId" clId="{587DC93B-8280-476E-8E30-883A4BE2AE6A}" dt="2019-10-11T00:35:56.672" v="381" actId="2057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Thiago Cordeiro" userId="9d1b050cf6407eb3" providerId="LiveId" clId="{587DC93B-8280-476E-8E30-883A4BE2AE6A}" dt="2019-10-11T00:50:16.138" v="563" actId="255"/>
          <ac:spMkLst>
            <pc:docMk/>
            <pc:sldMk cId="0" sldId="258"/>
            <ac:spMk id="75" creationId="{00000000-0000-0000-0000-000000000000}"/>
          </ac:spMkLst>
        </pc:spChg>
        <pc:spChg chg="mod">
          <ac:chgData name="Thiago Cordeiro" userId="9d1b050cf6407eb3" providerId="LiveId" clId="{587DC93B-8280-476E-8E30-883A4BE2AE6A}" dt="2019-10-11T00:49:05.090" v="541" actId="1076"/>
          <ac:spMkLst>
            <pc:docMk/>
            <pc:sldMk cId="0" sldId="258"/>
            <ac:spMk id="77" creationId="{00000000-0000-0000-0000-000000000000}"/>
          </ac:spMkLst>
        </pc:spChg>
      </pc:sldChg>
      <pc:sldChg chg="modSp add">
        <pc:chgData name="Thiago Cordeiro" userId="9d1b050cf6407eb3" providerId="LiveId" clId="{587DC93B-8280-476E-8E30-883A4BE2AE6A}" dt="2019-10-11T00:53:57.262" v="582" actId="108"/>
        <pc:sldMkLst>
          <pc:docMk/>
          <pc:sldMk cId="3320617480" sldId="266"/>
        </pc:sldMkLst>
        <pc:spChg chg="mod">
          <ac:chgData name="Thiago Cordeiro" userId="9d1b050cf6407eb3" providerId="LiveId" clId="{587DC93B-8280-476E-8E30-883A4BE2AE6A}" dt="2019-10-11T00:53:57.262" v="582" actId="108"/>
          <ac:spMkLst>
            <pc:docMk/>
            <pc:sldMk cId="3320617480" sldId="266"/>
            <ac:spMk id="65" creationId="{00000000-0000-0000-0000-000000000000}"/>
          </ac:spMkLst>
        </pc:spChg>
      </pc:sldChg>
    </pc:docChg>
  </pc:docChgLst>
  <pc:docChgLst>
    <pc:chgData name="Thiago Cordeiro" userId="9d1b050cf6407eb3" providerId="LiveId" clId="{E5A958AD-A0B1-42B5-8D03-3AAF1A61891F}"/>
    <pc:docChg chg="undo redo custSel addSld delSld modSld sldOrd">
      <pc:chgData name="Thiago Cordeiro" userId="9d1b050cf6407eb3" providerId="LiveId" clId="{E5A958AD-A0B1-42B5-8D03-3AAF1A61891F}" dt="2019-10-18T23:46:29.254" v="345" actId="20577"/>
      <pc:docMkLst>
        <pc:docMk/>
      </pc:docMkLst>
      <pc:sldChg chg="modSp">
        <pc:chgData name="Thiago Cordeiro" userId="9d1b050cf6407eb3" providerId="LiveId" clId="{E5A958AD-A0B1-42B5-8D03-3AAF1A61891F}" dt="2019-10-18T22:45:39.134" v="6" actId="108"/>
        <pc:sldMkLst>
          <pc:docMk/>
          <pc:sldMk cId="0" sldId="256"/>
        </pc:sldMkLst>
        <pc:spChg chg="mod">
          <ac:chgData name="Thiago Cordeiro" userId="9d1b050cf6407eb3" providerId="LiveId" clId="{E5A958AD-A0B1-42B5-8D03-3AAF1A61891F}" dt="2019-10-18T22:45:39.134" v="6" actId="108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Thiago Cordeiro" userId="9d1b050cf6407eb3" providerId="LiveId" clId="{E5A958AD-A0B1-42B5-8D03-3AAF1A61891F}" dt="2019-10-18T23:21:15.679" v="71" actId="122"/>
        <pc:sldMkLst>
          <pc:docMk/>
          <pc:sldMk cId="0" sldId="257"/>
        </pc:sldMkLst>
        <pc:spChg chg="mod">
          <ac:chgData name="Thiago Cordeiro" userId="9d1b050cf6407eb3" providerId="LiveId" clId="{E5A958AD-A0B1-42B5-8D03-3AAF1A61891F}" dt="2019-10-18T23:21:15.679" v="71" actId="122"/>
          <ac:spMkLst>
            <pc:docMk/>
            <pc:sldMk cId="0" sldId="257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20:58.672" v="65" actId="123"/>
          <ac:spMkLst>
            <pc:docMk/>
            <pc:sldMk cId="0" sldId="257"/>
            <ac:spMk id="65" creationId="{00000000-0000-0000-0000-000000000000}"/>
          </ac:spMkLst>
        </pc:spChg>
      </pc:sldChg>
      <pc:sldChg chg="delSp modSp">
        <pc:chgData name="Thiago Cordeiro" userId="9d1b050cf6407eb3" providerId="LiveId" clId="{E5A958AD-A0B1-42B5-8D03-3AAF1A61891F}" dt="2019-10-18T23:18:49.653" v="55" actId="14100"/>
        <pc:sldMkLst>
          <pc:docMk/>
          <pc:sldMk cId="0" sldId="258"/>
        </pc:sldMkLst>
        <pc:spChg chg="del mod">
          <ac:chgData name="Thiago Cordeiro" userId="9d1b050cf6407eb3" providerId="LiveId" clId="{E5A958AD-A0B1-42B5-8D03-3AAF1A61891F}" dt="2019-10-18T22:46:49.518" v="10" actId="478"/>
          <ac:spMkLst>
            <pc:docMk/>
            <pc:sldMk cId="0" sldId="258"/>
            <ac:spMk id="7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18:49.653" v="55" actId="14100"/>
          <ac:spMkLst>
            <pc:docMk/>
            <pc:sldMk cId="0" sldId="258"/>
            <ac:spMk id="75" creationId="{00000000-0000-0000-0000-000000000000}"/>
          </ac:spMkLst>
        </pc:spChg>
      </pc:sldChg>
      <pc:sldChg chg="modSp ord">
        <pc:chgData name="Thiago Cordeiro" userId="9d1b050cf6407eb3" providerId="LiveId" clId="{E5A958AD-A0B1-42B5-8D03-3AAF1A61891F}" dt="2019-10-18T23:36:03.977" v="256" actId="20577"/>
        <pc:sldMkLst>
          <pc:docMk/>
          <pc:sldMk cId="3320617480" sldId="266"/>
        </pc:sldMkLst>
        <pc:spChg chg="mod">
          <ac:chgData name="Thiago Cordeiro" userId="9d1b050cf6407eb3" providerId="LiveId" clId="{E5A958AD-A0B1-42B5-8D03-3AAF1A61891F}" dt="2019-10-18T23:36:03.977" v="256" actId="20577"/>
          <ac:spMkLst>
            <pc:docMk/>
            <pc:sldMk cId="3320617480" sldId="266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26:18.125" v="184" actId="6549"/>
          <ac:spMkLst>
            <pc:docMk/>
            <pc:sldMk cId="3320617480" sldId="266"/>
            <ac:spMk id="65" creationId="{00000000-0000-0000-0000-000000000000}"/>
          </ac:spMkLst>
        </pc:spChg>
      </pc:sldChg>
      <pc:sldChg chg="modSp add del setBg">
        <pc:chgData name="Thiago Cordeiro" userId="9d1b050cf6407eb3" providerId="LiveId" clId="{E5A958AD-A0B1-42B5-8D03-3AAF1A61891F}" dt="2019-10-18T23:31:35.810" v="215" actId="2696"/>
        <pc:sldMkLst>
          <pc:docMk/>
          <pc:sldMk cId="675150363" sldId="267"/>
        </pc:sldMkLst>
        <pc:spChg chg="mod">
          <ac:chgData name="Thiago Cordeiro" userId="9d1b050cf6407eb3" providerId="LiveId" clId="{E5A958AD-A0B1-42B5-8D03-3AAF1A61891F}" dt="2019-10-18T23:27:51.411" v="194" actId="108"/>
          <ac:spMkLst>
            <pc:docMk/>
            <pc:sldMk cId="675150363" sldId="267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28:39.606" v="206" actId="123"/>
          <ac:spMkLst>
            <pc:docMk/>
            <pc:sldMk cId="675150363" sldId="267"/>
            <ac:spMk id="65" creationId="{00000000-0000-0000-0000-000000000000}"/>
          </ac:spMkLst>
        </pc:spChg>
      </pc:sldChg>
      <pc:sldChg chg="modSp del">
        <pc:chgData name="Thiago Cordeiro" userId="9d1b050cf6407eb3" providerId="LiveId" clId="{E5A958AD-A0B1-42B5-8D03-3AAF1A61891F}" dt="2019-10-18T23:27:05.946" v="187" actId="2696"/>
        <pc:sldMkLst>
          <pc:docMk/>
          <pc:sldMk cId="2490227430" sldId="267"/>
        </pc:sldMkLst>
        <pc:spChg chg="mod">
          <ac:chgData name="Thiago Cordeiro" userId="9d1b050cf6407eb3" providerId="LiveId" clId="{E5A958AD-A0B1-42B5-8D03-3AAF1A61891F}" dt="2019-10-18T23:24:16.974" v="126" actId="20577"/>
          <ac:spMkLst>
            <pc:docMk/>
            <pc:sldMk cId="2490227430" sldId="267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26:55.982" v="186" actId="20577"/>
          <ac:spMkLst>
            <pc:docMk/>
            <pc:sldMk cId="2490227430" sldId="267"/>
            <ac:spMk id="65" creationId="{00000000-0000-0000-0000-000000000000}"/>
          </ac:spMkLst>
        </pc:spChg>
      </pc:sldChg>
      <pc:sldChg chg="add del">
        <pc:chgData name="Thiago Cordeiro" userId="9d1b050cf6407eb3" providerId="LiveId" clId="{E5A958AD-A0B1-42B5-8D03-3AAF1A61891F}" dt="2019-10-18T23:30:06.379" v="211" actId="2696"/>
        <pc:sldMkLst>
          <pc:docMk/>
          <pc:sldMk cId="920548851" sldId="268"/>
        </pc:sldMkLst>
      </pc:sldChg>
      <pc:sldChg chg="modSp add">
        <pc:chgData name="Thiago Cordeiro" userId="9d1b050cf6407eb3" providerId="LiveId" clId="{E5A958AD-A0B1-42B5-8D03-3AAF1A61891F}" dt="2019-10-18T23:31:28.120" v="214"/>
        <pc:sldMkLst>
          <pc:docMk/>
          <pc:sldMk cId="947714107" sldId="268"/>
        </pc:sldMkLst>
        <pc:spChg chg="mod">
          <ac:chgData name="Thiago Cordeiro" userId="9d1b050cf6407eb3" providerId="LiveId" clId="{E5A958AD-A0B1-42B5-8D03-3AAF1A61891F}" dt="2019-10-18T23:31:19.320" v="213"/>
          <ac:spMkLst>
            <pc:docMk/>
            <pc:sldMk cId="947714107" sldId="268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31:28.120" v="214"/>
          <ac:spMkLst>
            <pc:docMk/>
            <pc:sldMk cId="947714107" sldId="268"/>
            <ac:spMk id="65" creationId="{00000000-0000-0000-0000-000000000000}"/>
          </ac:spMkLst>
        </pc:spChg>
      </pc:sldChg>
      <pc:sldChg chg="add del setBg">
        <pc:chgData name="Thiago Cordeiro" userId="9d1b050cf6407eb3" providerId="LiveId" clId="{E5A958AD-A0B1-42B5-8D03-3AAF1A61891F}" dt="2019-10-18T23:29:19.438" v="209" actId="2696"/>
        <pc:sldMkLst>
          <pc:docMk/>
          <pc:sldMk cId="1440477200" sldId="268"/>
        </pc:sldMkLst>
      </pc:sldChg>
      <pc:sldChg chg="del">
        <pc:chgData name="Thiago Cordeiro" userId="9d1b050cf6407eb3" providerId="LiveId" clId="{E5A958AD-A0B1-42B5-8D03-3AAF1A61891F}" dt="2019-10-18T23:27:15.835" v="188" actId="2696"/>
        <pc:sldMkLst>
          <pc:docMk/>
          <pc:sldMk cId="2995429277" sldId="268"/>
        </pc:sldMkLst>
      </pc:sldChg>
      <pc:sldChg chg="modSp add">
        <pc:chgData name="Thiago Cordeiro" userId="9d1b050cf6407eb3" providerId="LiveId" clId="{E5A958AD-A0B1-42B5-8D03-3AAF1A61891F}" dt="2019-10-18T23:35:15.424" v="241" actId="20577"/>
        <pc:sldMkLst>
          <pc:docMk/>
          <pc:sldMk cId="3691925448" sldId="269"/>
        </pc:sldMkLst>
        <pc:spChg chg="mod">
          <ac:chgData name="Thiago Cordeiro" userId="9d1b050cf6407eb3" providerId="LiveId" clId="{E5A958AD-A0B1-42B5-8D03-3AAF1A61891F}" dt="2019-10-18T23:33:13.985" v="220" actId="108"/>
          <ac:spMkLst>
            <pc:docMk/>
            <pc:sldMk cId="3691925448" sldId="269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35:15.424" v="241" actId="20577"/>
          <ac:spMkLst>
            <pc:docMk/>
            <pc:sldMk cId="3691925448" sldId="269"/>
            <ac:spMk id="65" creationId="{00000000-0000-0000-0000-000000000000}"/>
          </ac:spMkLst>
        </pc:spChg>
      </pc:sldChg>
      <pc:sldChg chg="modSp add">
        <pc:chgData name="Thiago Cordeiro" userId="9d1b050cf6407eb3" providerId="LiveId" clId="{E5A958AD-A0B1-42B5-8D03-3AAF1A61891F}" dt="2019-10-18T23:37:25.858" v="262" actId="108"/>
        <pc:sldMkLst>
          <pc:docMk/>
          <pc:sldMk cId="2163691269" sldId="270"/>
        </pc:sldMkLst>
        <pc:spChg chg="mod">
          <ac:chgData name="Thiago Cordeiro" userId="9d1b050cf6407eb3" providerId="LiveId" clId="{E5A958AD-A0B1-42B5-8D03-3AAF1A61891F}" dt="2019-10-18T23:35:44.070" v="248" actId="20577"/>
          <ac:spMkLst>
            <pc:docMk/>
            <pc:sldMk cId="2163691269" sldId="270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37:25.858" v="262" actId="108"/>
          <ac:spMkLst>
            <pc:docMk/>
            <pc:sldMk cId="2163691269" sldId="270"/>
            <ac:spMk id="65" creationId="{00000000-0000-0000-0000-000000000000}"/>
          </ac:spMkLst>
        </pc:spChg>
      </pc:sldChg>
      <pc:sldChg chg="modSp add">
        <pc:chgData name="Thiago Cordeiro" userId="9d1b050cf6407eb3" providerId="LiveId" clId="{E5A958AD-A0B1-42B5-8D03-3AAF1A61891F}" dt="2019-10-18T23:41:34.108" v="308" actId="20577"/>
        <pc:sldMkLst>
          <pc:docMk/>
          <pc:sldMk cId="1326323313" sldId="271"/>
        </pc:sldMkLst>
        <pc:spChg chg="mod">
          <ac:chgData name="Thiago Cordeiro" userId="9d1b050cf6407eb3" providerId="LiveId" clId="{E5A958AD-A0B1-42B5-8D03-3AAF1A61891F}" dt="2019-10-18T23:37:52.554" v="267" actId="108"/>
          <ac:spMkLst>
            <pc:docMk/>
            <pc:sldMk cId="1326323313" sldId="271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41:34.108" v="308" actId="20577"/>
          <ac:spMkLst>
            <pc:docMk/>
            <pc:sldMk cId="1326323313" sldId="271"/>
            <ac:spMk id="65" creationId="{00000000-0000-0000-0000-000000000000}"/>
          </ac:spMkLst>
        </pc:spChg>
      </pc:sldChg>
      <pc:sldChg chg="modSp add">
        <pc:chgData name="Thiago Cordeiro" userId="9d1b050cf6407eb3" providerId="LiveId" clId="{E5A958AD-A0B1-42B5-8D03-3AAF1A61891F}" dt="2019-10-18T23:46:25.517" v="342" actId="14100"/>
        <pc:sldMkLst>
          <pc:docMk/>
          <pc:sldMk cId="1473126738" sldId="272"/>
        </pc:sldMkLst>
        <pc:spChg chg="mod">
          <ac:chgData name="Thiago Cordeiro" userId="9d1b050cf6407eb3" providerId="LiveId" clId="{E5A958AD-A0B1-42B5-8D03-3AAF1A61891F}" dt="2019-10-18T23:39:06.524" v="281" actId="20577"/>
          <ac:spMkLst>
            <pc:docMk/>
            <pc:sldMk cId="1473126738" sldId="272"/>
            <ac:spMk id="64" creationId="{00000000-0000-0000-0000-000000000000}"/>
          </ac:spMkLst>
        </pc:spChg>
        <pc:spChg chg="mod">
          <ac:chgData name="Thiago Cordeiro" userId="9d1b050cf6407eb3" providerId="LiveId" clId="{E5A958AD-A0B1-42B5-8D03-3AAF1A61891F}" dt="2019-10-18T23:46:25.517" v="342" actId="14100"/>
          <ac:spMkLst>
            <pc:docMk/>
            <pc:sldMk cId="1473126738" sldId="272"/>
            <ac:spMk id="65" creationId="{00000000-0000-0000-0000-000000000000}"/>
          </ac:spMkLst>
        </pc:spChg>
      </pc:sldChg>
      <pc:sldChg chg="addSp delSp modSp add">
        <pc:chgData name="Thiago Cordeiro" userId="9d1b050cf6407eb3" providerId="LiveId" clId="{E5A958AD-A0B1-42B5-8D03-3AAF1A61891F}" dt="2019-10-18T23:46:29.254" v="345" actId="20577"/>
        <pc:sldMkLst>
          <pc:docMk/>
          <pc:sldMk cId="136298259" sldId="273"/>
        </pc:sldMkLst>
        <pc:spChg chg="add del mod">
          <ac:chgData name="Thiago Cordeiro" userId="9d1b050cf6407eb3" providerId="LiveId" clId="{E5A958AD-A0B1-42B5-8D03-3AAF1A61891F}" dt="2019-10-18T23:42:35.111" v="314" actId="478"/>
          <ac:spMkLst>
            <pc:docMk/>
            <pc:sldMk cId="136298259" sldId="273"/>
            <ac:spMk id="3" creationId="{A69D4D88-15AA-4E6B-92E3-07C3357E7CE2}"/>
          </ac:spMkLst>
        </pc:spChg>
        <pc:spChg chg="add del mod">
          <ac:chgData name="Thiago Cordeiro" userId="9d1b050cf6407eb3" providerId="LiveId" clId="{E5A958AD-A0B1-42B5-8D03-3AAF1A61891F}" dt="2019-10-18T23:42:41.108" v="316" actId="478"/>
          <ac:spMkLst>
            <pc:docMk/>
            <pc:sldMk cId="136298259" sldId="273"/>
            <ac:spMk id="5" creationId="{FD181005-C947-43FF-85A4-002C131ACB5C}"/>
          </ac:spMkLst>
        </pc:spChg>
        <pc:spChg chg="add del mod">
          <ac:chgData name="Thiago Cordeiro" userId="9d1b050cf6407eb3" providerId="LiveId" clId="{E5A958AD-A0B1-42B5-8D03-3AAF1A61891F}" dt="2019-10-18T23:43:39.401" v="331" actId="478"/>
          <ac:spMkLst>
            <pc:docMk/>
            <pc:sldMk cId="136298259" sldId="273"/>
            <ac:spMk id="7" creationId="{138310DF-CEBB-4E97-8BF1-DA2D6064CA09}"/>
          </ac:spMkLst>
        </pc:spChg>
        <pc:spChg chg="add del mod">
          <ac:chgData name="Thiago Cordeiro" userId="9d1b050cf6407eb3" providerId="LiveId" clId="{E5A958AD-A0B1-42B5-8D03-3AAF1A61891F}" dt="2019-10-18T23:46:29.254" v="345" actId="20577"/>
          <ac:spMkLst>
            <pc:docMk/>
            <pc:sldMk cId="136298259" sldId="273"/>
            <ac:spMk id="64" creationId="{00000000-0000-0000-0000-000000000000}"/>
          </ac:spMkLst>
        </pc:spChg>
        <pc:spChg chg="add del mod">
          <ac:chgData name="Thiago Cordeiro" userId="9d1b050cf6407eb3" providerId="LiveId" clId="{E5A958AD-A0B1-42B5-8D03-3AAF1A61891F}" dt="2019-10-18T23:43:39.729" v="332" actId="14100"/>
          <ac:spMkLst>
            <pc:docMk/>
            <pc:sldMk cId="136298259" sldId="273"/>
            <ac:spMk id="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59dfd5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59dfd5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607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841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141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1274f1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1274f1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59dfd5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59dfd5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59dfd5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59dfd5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45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59dfd5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59dfd5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56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59dfd5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59dfd5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0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59dfd5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59dfd5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076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59dfd5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59dfd5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34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59dfd5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59dfd5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94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59dfd5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59dfd5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90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Statu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27875" y="1120025"/>
            <a:ext cx="7469100" cy="9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AceleraDev</a:t>
            </a:r>
            <a:r>
              <a:rPr lang="pt-BR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C#</a:t>
            </a:r>
            <a:endParaRPr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27876" y="3159425"/>
            <a:ext cx="746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/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6 (Criação de APIs </a:t>
            </a:r>
            <a:r>
              <a:rPr lang="pt-BR" sz="1800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Rest</a:t>
            </a:r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Thiago Cordeiro</a:t>
            </a: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\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49085" y="792600"/>
            <a:ext cx="8088085" cy="4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36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HTTP Status Codes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Uma boa prática ao se desenvolver serviços REST é retornar status </a:t>
            </a:r>
            <a:r>
              <a:rPr lang="pt-BR" sz="2400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codes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 adequados a cada operação executada.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É fortemente recomendado que ao se desenvolver uma API REST se vá além dos status </a:t>
            </a:r>
            <a:r>
              <a:rPr lang="pt-BR" sz="2400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code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 200 (OK) e 500 (Falha).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  <a:hlinkClick r:id="rId3"/>
              </a:rPr>
              <a:t>Documentação HTTP Status Codes</a:t>
            </a:r>
            <a:endParaRPr lang="pt-BR" sz="2400" dirty="0">
              <a:solidFill>
                <a:srgbClr val="000014"/>
              </a:solidFill>
              <a:latin typeface="Source Code Pro" panose="020B0604020202020204" charset="0"/>
              <a:ea typeface="Source Code Pro" panose="020B0604020202020204" charset="0"/>
              <a:sym typeface="Source Code Pr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48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343400" y="930759"/>
            <a:ext cx="7332514" cy="3826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Referências:</a:t>
            </a:r>
            <a:b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</a:br>
            <a:b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</a:br>
            <a:r>
              <a:rPr lang="pt-BR" sz="2400" dirty="0">
                <a:solidFill>
                  <a:srgbClr val="000014"/>
                </a:solidFill>
                <a:latin typeface="Source Code Pro"/>
                <a:ea typeface="Source Code Pro"/>
              </a:rPr>
              <a:t>https://restfulapi.net/</a:t>
            </a:r>
            <a:br>
              <a:rPr lang="pt-BR" sz="2400" dirty="0">
                <a:solidFill>
                  <a:srgbClr val="000014"/>
                </a:solidFill>
                <a:latin typeface="Source Code Pro"/>
                <a:ea typeface="Source Code Pro"/>
              </a:rPr>
            </a:br>
            <a:br>
              <a:rPr lang="pt-BR" sz="2400" dirty="0">
                <a:solidFill>
                  <a:srgbClr val="000014"/>
                </a:solidFill>
                <a:latin typeface="Source Code Pro"/>
                <a:ea typeface="Source Code Pro"/>
              </a:rPr>
            </a:br>
            <a:r>
              <a:rPr lang="pt-BR" sz="2400" dirty="0">
                <a:solidFill>
                  <a:srgbClr val="000014"/>
                </a:solidFill>
                <a:latin typeface="Source Code Pro"/>
                <a:ea typeface="Source Code Pro"/>
              </a:rPr>
              <a:t>https://developer.mozilla.org/pt-BR/docs/Web/HTTP/Status</a:t>
            </a:r>
            <a:endParaRPr sz="2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12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343400" y="930758"/>
            <a:ext cx="7332514" cy="2661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pt-BR" sz="7200">
                <a:solidFill>
                  <a:srgbClr val="000014"/>
                </a:solidFill>
                <a:latin typeface="Source Code Pro"/>
                <a:ea typeface="Source Code Pro"/>
              </a:rPr>
            </a:br>
            <a:r>
              <a:rPr lang="pt-BR" sz="7200">
                <a:solidFill>
                  <a:srgbClr val="000014"/>
                </a:solidFill>
                <a:latin typeface="Source Code Pro"/>
                <a:ea typeface="Source Code Pro"/>
              </a:rPr>
              <a:t>Hands-on </a:t>
            </a:r>
            <a:r>
              <a:rPr lang="pt-BR" sz="7200" dirty="0">
                <a:solidFill>
                  <a:srgbClr val="000014"/>
                </a:solidFill>
                <a:latin typeface="Source Code Pro"/>
                <a:ea typeface="Source Code Pro"/>
              </a:rPr>
              <a:t>;)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343400" y="1467911"/>
            <a:ext cx="6457200" cy="3100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9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Feedback da aula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650" y="16650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49085" y="792600"/>
            <a:ext cx="8088085" cy="4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pt-BR" sz="6000" b="1" dirty="0">
              <a:solidFill>
                <a:srgbClr val="000014"/>
              </a:solidFill>
              <a:latin typeface="Source Code Pro" panose="020B0604020202020204" charset="0"/>
              <a:ea typeface="Source Code Pro" panose="020B0604020202020204" charset="0"/>
              <a:sym typeface="Source Code Pro"/>
            </a:endParaRPr>
          </a:p>
          <a:p>
            <a:pPr marL="0" lvl="0" indent="0" algn="just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6000" b="1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O que é API </a:t>
            </a:r>
            <a:r>
              <a:rPr lang="pt-BR" sz="6000" b="1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Rest</a:t>
            </a:r>
            <a:r>
              <a:rPr lang="pt-BR" sz="6000" b="1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?</a:t>
            </a:r>
            <a:endParaRPr lang="pt-BR" sz="6000" dirty="0">
              <a:solidFill>
                <a:srgbClr val="000014"/>
              </a:solidFill>
              <a:latin typeface="Source Code Pro" panose="020B0604020202020204" charset="0"/>
              <a:ea typeface="Source Code Pro" panose="020B0604020202020204" charset="0"/>
              <a:sym typeface="Source Code Pr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49085" y="792600"/>
            <a:ext cx="8088085" cy="4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O termo </a:t>
            </a:r>
            <a:r>
              <a:rPr lang="pt-BR" sz="2400" b="1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REST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 significa </a:t>
            </a:r>
            <a:r>
              <a:rPr lang="pt-BR" sz="2400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Representational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 </a:t>
            </a:r>
            <a:r>
              <a:rPr lang="pt-BR" sz="2400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State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 </a:t>
            </a:r>
            <a:r>
              <a:rPr lang="pt-BR" sz="2400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Transfer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Nada mais é que um padrão de arquitetura para criar serviços e disponibilizá-los na Web. </a:t>
            </a: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Um serviço </a:t>
            </a:r>
            <a:r>
              <a:rPr lang="pt-BR" sz="2400" b="1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RESTful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 é simplesmente aquele que realiza a implementação deste padrão.</a:t>
            </a:r>
          </a:p>
        </p:txBody>
      </p:sp>
      <p:sp>
        <p:nvSpPr>
          <p:cNvPr id="76" name="Google Shape;76;p15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49085" y="792600"/>
            <a:ext cx="8088085" cy="4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O termo REST surgiu com o Roy Fielding em uma dissertação que escreveu em 2000.</a:t>
            </a: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Nesta dissertação ele classificava um serviço REST com algumas características. </a:t>
            </a:r>
          </a:p>
        </p:txBody>
      </p:sp>
      <p:sp>
        <p:nvSpPr>
          <p:cNvPr id="76" name="Google Shape;76;p15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53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49085" y="792600"/>
            <a:ext cx="8088085" cy="4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pt-BR" sz="2400" b="1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Cliente-servidor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: De um lado temos o servidor trabalhando com os dados e do outro o cliente fazendo suas interações. Esta separação de responsabilidades deve ser a mais clara possível.</a:t>
            </a:r>
          </a:p>
          <a:p>
            <a:pPr marL="3429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pt-BR" sz="2400" b="1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Sem estado (</a:t>
            </a:r>
            <a:r>
              <a:rPr lang="pt-BR" sz="2400" b="1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stateless</a:t>
            </a:r>
            <a:r>
              <a:rPr lang="pt-BR" sz="2400" b="1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):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 </a:t>
            </a:r>
            <a:r>
              <a:rPr lang="pt-BR" sz="2400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Ds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 requisições do cliente para o servidor deve conter todas as informações. O servidor não deve manter o estado do cliente (sessão) do seu lado.</a:t>
            </a:r>
          </a:p>
        </p:txBody>
      </p:sp>
      <p:sp>
        <p:nvSpPr>
          <p:cNvPr id="76" name="Google Shape;76;p15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6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49085" y="792600"/>
            <a:ext cx="8088085" cy="4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pt-BR" sz="2400" b="1" dirty="0">
                <a:solidFill>
                  <a:srgbClr val="000014"/>
                </a:solidFill>
                <a:highlight>
                  <a:srgbClr val="FFFF00"/>
                </a:highlight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Interface uniforme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: Este item tem relação com o uso correto dos verbos HTTP: </a:t>
            </a:r>
            <a:r>
              <a:rPr lang="pt-BR" sz="2400" i="1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GET, POST, PUT, DELETE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, PATCH... e de uma separação clara dos recursos.</a:t>
            </a:r>
          </a:p>
        </p:txBody>
      </p:sp>
      <p:sp>
        <p:nvSpPr>
          <p:cNvPr id="76" name="Google Shape;76;p15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48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pi restful">
            <a:extLst>
              <a:ext uri="{FF2B5EF4-FFF2-40B4-BE49-F238E27FC236}">
                <a16:creationId xmlns:a16="http://schemas.microsoft.com/office/drawing/2014/main" id="{E90E8B79-5879-441A-9B3B-C05B9903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1838"/>
            <a:ext cx="9144000" cy="36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7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api restful">
            <a:extLst>
              <a:ext uri="{FF2B5EF4-FFF2-40B4-BE49-F238E27FC236}">
                <a16:creationId xmlns:a16="http://schemas.microsoft.com/office/drawing/2014/main" id="{67FE8DF5-8E9E-4C39-A145-C9A3B0606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" y="662152"/>
            <a:ext cx="8961108" cy="389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44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49085" y="792600"/>
            <a:ext cx="8088085" cy="4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Exemplos: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	</a:t>
            </a:r>
            <a:r>
              <a:rPr lang="pt-BR" sz="2400" i="1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Get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      </a:t>
            </a:r>
            <a:r>
              <a:rPr lang="pt-BR" sz="2400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api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/cliente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	</a:t>
            </a:r>
            <a:r>
              <a:rPr lang="pt-BR" sz="2400" i="1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Get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      </a:t>
            </a:r>
            <a:r>
              <a:rPr lang="pt-BR" sz="2400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api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/cliente/18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	</a:t>
            </a:r>
            <a:r>
              <a:rPr lang="pt-BR" sz="2400" i="1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Post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     </a:t>
            </a:r>
            <a:r>
              <a:rPr lang="pt-BR" sz="2400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api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/cliente (</a:t>
            </a:r>
            <a:r>
              <a:rPr lang="pt-BR" sz="2400" i="1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body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	</a:t>
            </a:r>
            <a:r>
              <a:rPr lang="pt-BR" sz="2400" i="1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Put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      </a:t>
            </a:r>
            <a:r>
              <a:rPr lang="pt-BR" sz="2400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api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/cliente (</a:t>
            </a:r>
            <a:r>
              <a:rPr lang="pt-BR" sz="2400" i="1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body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	</a:t>
            </a:r>
            <a:r>
              <a:rPr lang="pt-BR" sz="2400" i="1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Delete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   </a:t>
            </a:r>
            <a:r>
              <a:rPr lang="pt-BR" sz="2400" dirty="0" err="1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api</a:t>
            </a:r>
            <a:r>
              <a:rPr lang="pt-BR" sz="24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sym typeface="Source Code Pro"/>
              </a:rPr>
              <a:t>/cliente/18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pt-BR" sz="2400" dirty="0">
              <a:solidFill>
                <a:srgbClr val="000014"/>
              </a:solidFill>
              <a:latin typeface="Source Code Pro" panose="020B0604020202020204" charset="0"/>
              <a:ea typeface="Source Code Pro" panose="020B0604020202020204" charset="0"/>
              <a:sym typeface="Source Code Pr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1510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243</Words>
  <Application>Microsoft Office PowerPoint</Application>
  <PresentationFormat>Apresentação na tela (16:9)</PresentationFormat>
  <Paragraphs>35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Source Code Pro</vt:lpstr>
      <vt:lpstr>Simple Light</vt:lpstr>
      <vt:lpstr>AceleraDev C#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Referências:  https://restfulapi.net/  https://developer.mozilla.org/pt-BR/docs/Web/HTTP/Status</vt:lpstr>
      <vt:lpstr> Hands-on ;)    </vt:lpstr>
      <vt:lpstr>Feedback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AceleraDev C#</dc:title>
  <cp:lastModifiedBy>Thiago Cordeiro</cp:lastModifiedBy>
  <cp:revision>8</cp:revision>
  <dcterms:modified xsi:type="dcterms:W3CDTF">2019-11-23T00:44:37Z</dcterms:modified>
</cp:coreProperties>
</file>