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48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12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774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448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845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671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76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2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9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42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02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25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40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66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F5F6D-EA32-4DC6-A594-E4E1698E2CA8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9EC93-7F76-47BD-A36A-B1076597C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378" y="1795244"/>
            <a:ext cx="7225906" cy="1245616"/>
          </a:xfrm>
        </p:spPr>
        <p:txBody>
          <a:bodyPr>
            <a:normAutofit/>
          </a:bodyPr>
          <a:lstStyle/>
          <a:p>
            <a:r>
              <a:rPr lang="pt-BR" sz="7200" b="1" dirty="0"/>
              <a:t>OFFICE-BÁSICO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4B3F58-803C-48A5-BA50-484B288FC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6600" y="3670033"/>
            <a:ext cx="4910545" cy="792910"/>
          </a:xfrm>
        </p:spPr>
        <p:txBody>
          <a:bodyPr>
            <a:normAutofit/>
          </a:bodyPr>
          <a:lstStyle/>
          <a:p>
            <a:r>
              <a:rPr lang="pt-BR" sz="2000" b="1" dirty="0"/>
              <a:t>Nome: </a:t>
            </a:r>
            <a:r>
              <a:rPr lang="pt-BR" sz="2000" dirty="0"/>
              <a:t>Júnior Almeida das chagas</a:t>
            </a:r>
          </a:p>
        </p:txBody>
      </p:sp>
    </p:spTree>
    <p:extLst>
      <p:ext uri="{BB962C8B-B14F-4D97-AF65-F5344CB8AC3E}">
        <p14:creationId xmlns:p14="http://schemas.microsoft.com/office/powerpoint/2010/main" val="162913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BC0F5-8770-4F11-B5D0-43DF1680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327" y="473108"/>
            <a:ext cx="5334671" cy="965604"/>
          </a:xfrm>
        </p:spPr>
        <p:txBody>
          <a:bodyPr>
            <a:normAutofit/>
          </a:bodyPr>
          <a:lstStyle/>
          <a:p>
            <a:r>
              <a:rPr lang="pt-BR" b="1" dirty="0"/>
              <a:t>Tabela 1 </a:t>
            </a:r>
            <a:r>
              <a:rPr lang="pt-BR" dirty="0"/>
              <a:t>– Excel Básico</a:t>
            </a:r>
            <a:endParaRPr lang="pt-B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9C1A04-29F5-4F1D-9296-F6C7215C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01" y="1853968"/>
            <a:ext cx="10880521" cy="34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5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543E3-506A-4D51-AD3B-C996706B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788" y="682832"/>
            <a:ext cx="4079483" cy="692962"/>
          </a:xfrm>
        </p:spPr>
        <p:txBody>
          <a:bodyPr>
            <a:normAutofit/>
          </a:bodyPr>
          <a:lstStyle/>
          <a:p>
            <a:r>
              <a:rPr lang="pt-BR" b="1" dirty="0"/>
              <a:t>Figura 1 -</a:t>
            </a:r>
            <a:r>
              <a:rPr lang="pt-BR" dirty="0"/>
              <a:t>Gráfico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FED26D-3C51-41E7-BB25-18CE6FFCC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26" y="1984943"/>
            <a:ext cx="6971347" cy="41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2559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16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Cacho</vt:lpstr>
      <vt:lpstr>OFFICE-BÁSICO</vt:lpstr>
      <vt:lpstr>Tabela 1 – Excel Básico</vt:lpstr>
      <vt:lpstr>Figura 1 -Gráfico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OFFICE-BÁSICO</dc:title>
  <dc:creator>Aluno</dc:creator>
  <cp:lastModifiedBy>Aluno</cp:lastModifiedBy>
  <cp:revision>2</cp:revision>
  <dcterms:created xsi:type="dcterms:W3CDTF">2024-08-07T13:09:09Z</dcterms:created>
  <dcterms:modified xsi:type="dcterms:W3CDTF">2024-08-07T13:27:47Z</dcterms:modified>
</cp:coreProperties>
</file>