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7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44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84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7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5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5F6D-EA32-4DC6-A594-E4E1698E2CA8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7089E0-E559-4335-86F9-C89153EDE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EC93-7F76-47BD-A36A-B1076597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78" y="1795244"/>
            <a:ext cx="7225906" cy="1245616"/>
          </a:xfrm>
        </p:spPr>
        <p:txBody>
          <a:bodyPr>
            <a:normAutofit/>
          </a:bodyPr>
          <a:lstStyle/>
          <a:p>
            <a:r>
              <a:rPr lang="pt-BR" sz="7200" b="1" dirty="0"/>
              <a:t>OFFICE-BÁSICO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B3F58-803C-48A5-BA50-484B288F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600" y="3670033"/>
            <a:ext cx="4910545" cy="792910"/>
          </a:xfrm>
        </p:spPr>
        <p:txBody>
          <a:bodyPr>
            <a:norm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Rílary</a:t>
            </a:r>
            <a:r>
              <a:rPr lang="pt-BR" sz="2000" dirty="0"/>
              <a:t> Cavalcante de Souza</a:t>
            </a:r>
          </a:p>
        </p:txBody>
      </p:sp>
    </p:spTree>
    <p:extLst>
      <p:ext uri="{BB962C8B-B14F-4D97-AF65-F5344CB8AC3E}">
        <p14:creationId xmlns:p14="http://schemas.microsoft.com/office/powerpoint/2010/main" val="16291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C0F5-8770-4F11-B5D0-43DF1680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327" y="473108"/>
            <a:ext cx="5334671" cy="965604"/>
          </a:xfrm>
        </p:spPr>
        <p:txBody>
          <a:bodyPr>
            <a:normAutofit/>
          </a:bodyPr>
          <a:lstStyle/>
          <a:p>
            <a:r>
              <a:rPr lang="pt-BR" b="1" dirty="0"/>
              <a:t>Tabela 1 </a:t>
            </a:r>
            <a:r>
              <a:rPr lang="pt-BR" dirty="0"/>
              <a:t>– Excel Básico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B89D18-42E3-4247-B70B-C236D341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21" y="2471115"/>
            <a:ext cx="8293883" cy="19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5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43E3-506A-4D51-AD3B-C996706B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88" y="682832"/>
            <a:ext cx="4079483" cy="692962"/>
          </a:xfrm>
        </p:spPr>
        <p:txBody>
          <a:bodyPr>
            <a:normAutofit/>
          </a:bodyPr>
          <a:lstStyle/>
          <a:p>
            <a:r>
              <a:rPr lang="pt-BR" b="1" dirty="0"/>
              <a:t>Figura 1 -</a:t>
            </a:r>
            <a:r>
              <a:rPr lang="pt-BR" dirty="0"/>
              <a:t>Gráfico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3B8C0-2859-461B-B6B7-729FFD5D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64" y="1779889"/>
            <a:ext cx="4968671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559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OFFICE-BÁSICO</vt:lpstr>
      <vt:lpstr>Tabela 1 – Excel Básico</vt:lpstr>
      <vt:lpstr>Figura 1 -Gráfico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OFFICE-BÁSICO</dc:title>
  <dc:creator>Aluno</dc:creator>
  <cp:lastModifiedBy>Aluno</cp:lastModifiedBy>
  <cp:revision>3</cp:revision>
  <dcterms:created xsi:type="dcterms:W3CDTF">2024-08-07T13:09:09Z</dcterms:created>
  <dcterms:modified xsi:type="dcterms:W3CDTF">2024-09-18T13:04:32Z</dcterms:modified>
</cp:coreProperties>
</file>