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Coursera Data Science Capstone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R</a:t>
            </a:r>
          </a:p>
          <a:p>
            <a:r>
              <a:rPr lang="en-US" dirty="0"/>
              <a:t>This </a:t>
            </a:r>
            <a:r>
              <a:rPr lang="en-US" dirty="0" smtClean="0"/>
              <a:t>analysis </a:t>
            </a:r>
            <a:r>
              <a:rPr lang="en-US" dirty="0"/>
              <a:t>is done for the capstone course for the Coursera Data Science Specialization.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purpose of this project was to predict the best location for a new movie theater given two large metropolitan cities on the eastern seaboard. </a:t>
            </a:r>
          </a:p>
          <a:p>
            <a:r>
              <a:rPr lang="en-US" sz="2800" dirty="0" smtClean="0"/>
              <a:t>The data set consisted of latitude, longitude, category IDs and restful APIs.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0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01" y="2211481"/>
            <a:ext cx="7115175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413" y="4175312"/>
            <a:ext cx="6915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Jupyter</a:t>
            </a:r>
            <a:r>
              <a:rPr lang="en-US" dirty="0" smtClean="0"/>
              <a:t> notebook with data and analysis can be found here:</a:t>
            </a:r>
          </a:p>
          <a:p>
            <a:pPr marL="0" indent="0">
              <a:buNone/>
            </a:pPr>
            <a:r>
              <a:rPr lang="en-US" sz="1600" dirty="0"/>
              <a:t>https://nbviewer.jupyter.org/github/jram68/capstone/blob/master/week5.ipynb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report can found here: </a:t>
            </a:r>
            <a:r>
              <a:rPr lang="en-US" sz="1400" dirty="0"/>
              <a:t>https://github.com/jram68/capstone/blob/master/report.docx</a:t>
            </a:r>
          </a:p>
        </p:txBody>
      </p:sp>
    </p:spTree>
    <p:extLst>
      <p:ext uri="{BB962C8B-B14F-4D97-AF65-F5344CB8AC3E}">
        <p14:creationId xmlns:p14="http://schemas.microsoft.com/office/powerpoint/2010/main" val="368416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94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Coursera Data Science Capstone Presentation</vt:lpstr>
      <vt:lpstr>Capstone outcome</vt:lpstr>
      <vt:lpstr>Analysis in Jupyter Notebook</vt:lpstr>
      <vt:lpstr>Conclusion</vt:lpstr>
    </vt:vector>
  </TitlesOfParts>
  <Company>ActioNet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Data Science Capstone Presentation</dc:title>
  <dc:creator>Jason Ramage</dc:creator>
  <cp:lastModifiedBy>Jason Ramage</cp:lastModifiedBy>
  <cp:revision>2</cp:revision>
  <dcterms:created xsi:type="dcterms:W3CDTF">2018-11-08T03:46:59Z</dcterms:created>
  <dcterms:modified xsi:type="dcterms:W3CDTF">2018-11-08T03:58:11Z</dcterms:modified>
</cp:coreProperties>
</file>