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1"/>
  </p:notesMasterIdLst>
  <p:handoutMasterIdLst>
    <p:handoutMasterId r:id="rId192"/>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442" r:id="rId109"/>
    <p:sldId id="443" r:id="rId110"/>
    <p:sldId id="494" r:id="rId111"/>
    <p:sldId id="495" r:id="rId112"/>
    <p:sldId id="496" r:id="rId113"/>
    <p:sldId id="497" r:id="rId114"/>
    <p:sldId id="498" r:id="rId115"/>
    <p:sldId id="499" r:id="rId116"/>
    <p:sldId id="444" r:id="rId117"/>
    <p:sldId id="445" r:id="rId118"/>
    <p:sldId id="446" r:id="rId119"/>
    <p:sldId id="447" r:id="rId120"/>
    <p:sldId id="520" r:id="rId121"/>
    <p:sldId id="448" r:id="rId122"/>
    <p:sldId id="449" r:id="rId123"/>
    <p:sldId id="450" r:id="rId124"/>
    <p:sldId id="451" r:id="rId125"/>
    <p:sldId id="452" r:id="rId126"/>
    <p:sldId id="453" r:id="rId127"/>
    <p:sldId id="454" r:id="rId128"/>
    <p:sldId id="455" r:id="rId129"/>
    <p:sldId id="456" r:id="rId130"/>
    <p:sldId id="457" r:id="rId131"/>
    <p:sldId id="458" r:id="rId132"/>
    <p:sldId id="459" r:id="rId133"/>
    <p:sldId id="460" r:id="rId134"/>
    <p:sldId id="461" r:id="rId135"/>
    <p:sldId id="462" r:id="rId136"/>
    <p:sldId id="463" r:id="rId137"/>
    <p:sldId id="464" r:id="rId138"/>
    <p:sldId id="465" r:id="rId139"/>
    <p:sldId id="466" r:id="rId140"/>
    <p:sldId id="521" r:id="rId141"/>
    <p:sldId id="522" r:id="rId142"/>
    <p:sldId id="518" r:id="rId143"/>
    <p:sldId id="519"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470" r:id="rId160"/>
    <p:sldId id="471" r:id="rId161"/>
    <p:sldId id="472" r:id="rId162"/>
    <p:sldId id="473" r:id="rId163"/>
    <p:sldId id="474" r:id="rId164"/>
    <p:sldId id="475" r:id="rId165"/>
    <p:sldId id="476" r:id="rId166"/>
    <p:sldId id="477" r:id="rId167"/>
    <p:sldId id="478" r:id="rId168"/>
    <p:sldId id="487" r:id="rId169"/>
    <p:sldId id="488" r:id="rId170"/>
    <p:sldId id="490" r:id="rId171"/>
    <p:sldId id="491" r:id="rId172"/>
    <p:sldId id="492" r:id="rId173"/>
    <p:sldId id="339" r:id="rId174"/>
    <p:sldId id="340" r:id="rId175"/>
    <p:sldId id="341" r:id="rId176"/>
    <p:sldId id="342" r:id="rId177"/>
    <p:sldId id="343" r:id="rId178"/>
    <p:sldId id="344" r:id="rId179"/>
    <p:sldId id="345" r:id="rId180"/>
    <p:sldId id="346" r:id="rId181"/>
    <p:sldId id="347" r:id="rId182"/>
    <p:sldId id="348" r:id="rId183"/>
    <p:sldId id="406" r:id="rId184"/>
    <p:sldId id="407" r:id="rId185"/>
    <p:sldId id="500" r:id="rId186"/>
    <p:sldId id="501" r:id="rId187"/>
    <p:sldId id="408" r:id="rId188"/>
    <p:sldId id="409" r:id="rId189"/>
    <p:sldId id="410" r:id="rId190"/>
  </p:sldIdLst>
  <p:sldSz cx="12192000" cy="6858000"/>
  <p:notesSz cx="6858000" cy="9144000"/>
  <p:custDataLst>
    <p:tags r:id="rId19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2A7E"/>
    <a:srgbClr val="001C54"/>
    <a:srgbClr val="4F8AFF"/>
    <a:srgbClr val="A3C2FF"/>
    <a:srgbClr val="1160FF"/>
    <a:srgbClr val="FDA403"/>
    <a:srgbClr val="A1293A"/>
    <a:srgbClr val="002368"/>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gs" Target="tags/tag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11-10-2022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11-10-2022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11-10-2022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11-10-2022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11-10-2022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11-10-2022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11-10-2022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0.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1.xml"/></Relationships>
</file>

<file path=ppt/slides/_rels/slide137.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2.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6.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7.xml"/></Relationships>
</file>

<file path=ppt/slides/_rels/slide143.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8.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59.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89.xml"/><Relationship Id="rId5" Type="http://schemas.openxmlformats.org/officeDocument/2006/relationships/image" Target="../media/image24.png"/><Relationship Id="rId4" Type="http://schemas.openxmlformats.org/officeDocument/2006/relationships/image" Target="../media/image23.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0.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195.xml"/><Relationship Id="rId4" Type="http://schemas.openxmlformats.org/officeDocument/2006/relationships/image" Target="../media/image26.png"/></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6.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109</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116</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“user”</a:t>
            </a:r>
            <a:r>
              <a:rPr sz="2400" dirty="0"/>
              <a:t>,</a:t>
            </a:r>
            <a:r>
              <a:rPr sz="2400" dirty="0">
                <a:solidFill>
                  <a:srgbClr val="0433FF"/>
                </a:solidFill>
              </a:rPr>
              <a:t>”</a:t>
            </a:r>
            <a:r>
              <a:rPr sz="2400" dirty="0" err="1">
                <a:solidFill>
                  <a:srgbClr val="0433FF"/>
                </a:solidFill>
              </a:rPr>
              <a:t>umangya</a:t>
            </a:r>
            <a:r>
              <a:rPr sz="2400" dirty="0">
                <a:solidFill>
                  <a:srgbClr val="0433FF"/>
                </a:solidFill>
              </a:rPr>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umangya</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119</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120</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121</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124</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125</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131</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132</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tc>
                <a:tc>
                  <a:txBody>
                    <a:bodyPr/>
                    <a:lstStyle/>
                    <a:p>
                      <a:pPr algn="ctr" defTabSz="914400"/>
                      <a:r>
                        <a:rPr sz="2200"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a:sym typeface="Verdana"/>
                        </a:rPr>
                        <a:t>It is used to test if an input string ends with the specified suffix.</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a:sym typeface="Verdana"/>
                        </a:rPr>
                        <a:t>It is used for checking whether the given string is started with a particular string value.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a:sym typeface="Verdana"/>
                        </a:rPr>
                        <a:t>It returns the subset of string before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135</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136</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a:hlinkClick r:id="rId4"/>
                        </a:rPr>
                        <a:t>sql:query</a:t>
                      </a: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a:hlinkClick r:id="rId5"/>
                        </a:rPr>
                        <a:t>sql:update</a:t>
                      </a: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138</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140</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4"/>
                        </a:rPr>
                        <a:t>&lt;fmt:parseNumber&gt;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6"/>
                        </a:rPr>
                        <a:t>&lt;fmt:parseDate&gt;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7"/>
                        </a:rPr>
                        <a:t>&lt;fmt:bundle&gt;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8"/>
                        </a:rPr>
                        <a:t>&lt;fmt:setLocale&gt;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9"/>
                        </a:rPr>
                        <a:t>&lt;fmt:setBundle&gt;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0"/>
                        </a:rPr>
                        <a:t>&lt;fmt:timeZone&gt;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1"/>
                        </a:rPr>
                        <a:t>&lt;fmt:setTimeZone&gt;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2"/>
                        </a:rPr>
                        <a:t>&lt;fmt:message&gt;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3"/>
                        </a:rPr>
                        <a:t>&lt;fmt:requestEncoding&gt;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142</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143</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159</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160</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165</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173</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 xmlns:ma14="http://schemas.microsoft.com/office/mac/drawingml/2011/main"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174</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177</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180</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184</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185</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187</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18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2024</TotalTime>
  <Words>9446</Words>
  <Application>Microsoft Office PowerPoint</Application>
  <PresentationFormat>Widescreen</PresentationFormat>
  <Paragraphs>1938</Paragraphs>
  <Slides>189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189</vt:i4>
      </vt:variant>
    </vt:vector>
  </HeadingPairs>
  <TitlesOfParts>
    <vt:vector size="205"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653</cp:revision>
  <dcterms:created xsi:type="dcterms:W3CDTF">2019-05-12T04:30:40Z</dcterms:created>
  <dcterms:modified xsi:type="dcterms:W3CDTF">2022-10-11T04:56:29Z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