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9" r:id="rId2"/>
    <p:sldId id="406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2" r:id="rId66"/>
    <p:sldId id="400" r:id="rId67"/>
    <p:sldId id="277" r:id="rId68"/>
    <p:sldId id="278" r:id="rId69"/>
    <p:sldId id="279" r:id="rId70"/>
    <p:sldId id="281" r:id="rId71"/>
    <p:sldId id="280" r:id="rId72"/>
    <p:sldId id="282" r:id="rId73"/>
    <p:sldId id="283" r:id="rId74"/>
    <p:sldId id="388" r:id="rId75"/>
    <p:sldId id="389" r:id="rId76"/>
    <p:sldId id="390" r:id="rId77"/>
    <p:sldId id="341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71" r:id="rId89"/>
    <p:sldId id="372" r:id="rId90"/>
    <p:sldId id="403" r:id="rId91"/>
    <p:sldId id="404" r:id="rId92"/>
    <p:sldId id="405" r:id="rId93"/>
    <p:sldId id="373" r:id="rId94"/>
    <p:sldId id="374" r:id="rId95"/>
    <p:sldId id="375" r:id="rId96"/>
    <p:sldId id="392" r:id="rId97"/>
    <p:sldId id="393" r:id="rId98"/>
    <p:sldId id="394" r:id="rId99"/>
    <p:sldId id="395" r:id="rId100"/>
    <p:sldId id="343" r:id="rId101"/>
    <p:sldId id="337" r:id="rId102"/>
    <p:sldId id="338" r:id="rId103"/>
    <p:sldId id="339" r:id="rId104"/>
    <p:sldId id="340" r:id="rId105"/>
    <p:sldId id="344" r:id="rId106"/>
    <p:sldId id="295" r:id="rId107"/>
    <p:sldId id="296" r:id="rId108"/>
    <p:sldId id="370" r:id="rId109"/>
    <p:sldId id="297" r:id="rId110"/>
  </p:sldIdLst>
  <p:sldSz cx="12192000" cy="6858000"/>
  <p:notesSz cx="6858000" cy="9144000"/>
  <p:custDataLst>
    <p:tags r:id="rId1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3476-41AA-4B9C-8441-76CF5F612D9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12-12-2022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12-12-2022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smtClean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Technology 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42" y="1779831"/>
            <a:ext cx="3834716" cy="3670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+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Statement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values(10,'abhi',25)");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values(11,'Umesh',35)");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stmt.executeBatch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//executing the batch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// OR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con.rollback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catch (Exception e)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{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("Exception: " + e);     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4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("</a:t>
            </a:r>
            <a:r>
              <a:rPr lang="en-US" dirty="0"/>
              <a:t> insert into </a:t>
            </a:r>
            <a:r>
              <a:rPr lang="en-US" dirty="0" err="1"/>
              <a:t>emp</a:t>
            </a:r>
            <a:r>
              <a:rPr lang="en-US" dirty="0"/>
              <a:t> values </a:t>
            </a:r>
            <a:r>
              <a:rPr lang="en-US" dirty="0" smtClean="0"/>
              <a:t>(3, ‘Ravi’, 12)");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("Records inserted: </a:t>
            </a:r>
            <a:r>
              <a:rPr lang="en-US" dirty="0" smtClean="0"/>
              <a:t>"+result);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"insert into </a:t>
            </a:r>
            <a:r>
              <a:rPr lang="en-US" dirty="0" err="1"/>
              <a:t>emp</a:t>
            </a:r>
            <a:r>
              <a:rPr lang="en-US" dirty="0"/>
              <a:t> values(?,?,?)");</a:t>
            </a:r>
          </a:p>
          <a:p>
            <a:pPr marL="0" indent="0">
              <a:buNone/>
            </a:pPr>
            <a:r>
              <a:rPr lang="en-US" dirty="0" err="1"/>
              <a:t>st.setInt</a:t>
            </a:r>
            <a:r>
              <a:rPr lang="en-US" dirty="0"/>
              <a:t>(1,3</a:t>
            </a:r>
            <a:r>
              <a:rPr lang="en-US" dirty="0" smtClean="0"/>
              <a:t>);  </a:t>
            </a:r>
            <a:r>
              <a:rPr lang="en-US" dirty="0" err="1" smtClean="0"/>
              <a:t>st.setString</a:t>
            </a:r>
            <a:r>
              <a:rPr lang="en-US" dirty="0" smtClean="0"/>
              <a:t>(2</a:t>
            </a:r>
            <a:r>
              <a:rPr lang="en-US" dirty="0"/>
              <a:t>,"ravi</a:t>
            </a:r>
            <a:r>
              <a:rPr lang="en-US" dirty="0" smtClean="0"/>
              <a:t>");   </a:t>
            </a:r>
            <a:r>
              <a:rPr lang="en-US" dirty="0" err="1"/>
              <a:t>st.setInt</a:t>
            </a:r>
            <a:r>
              <a:rPr lang="en-US" dirty="0"/>
              <a:t>(3,12);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st.executeUpdate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("Records inserted: "+</a:t>
            </a:r>
            <a:r>
              <a:rPr lang="en-US" dirty="0" err="1"/>
              <a:t>val</a:t>
            </a:r>
            <a:r>
              <a:rPr lang="en-US" dirty="0"/>
              <a:t>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(1,"AJP");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smtClean="0">
                <a:latin typeface="Courier New" pitchFamily="49" charset="0"/>
                <a:cs typeface="Courier New" pitchFamily="49" charset="0"/>
              </a:rPr>
              <a:t>(2, 1);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05892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8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8</a:t>
            </a:r>
            <a:r>
              <a:rPr lang="en-IN" dirty="0" smtClean="0"/>
              <a:t>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3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9: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1341</TotalTime>
  <Words>4243</Words>
  <Application>Microsoft Office PowerPoint</Application>
  <PresentationFormat>Widescreen</PresentationFormat>
  <Paragraphs>967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2" baseType="lpstr">
      <vt:lpstr>Arial</vt:lpstr>
      <vt:lpstr>Calibri</vt:lpstr>
      <vt:lpstr>Cascadia Code PL SemiBold</vt:lpstr>
      <vt:lpstr>Corbel</vt:lpstr>
      <vt:lpstr>Courier New</vt:lpstr>
      <vt:lpstr>Raleway</vt:lpstr>
      <vt:lpstr>Roboto Black</vt:lpstr>
      <vt:lpstr>times new roman</vt:lpstr>
      <vt:lpstr>Verdana</vt:lpstr>
      <vt:lpstr>Verdana</vt:lpstr>
      <vt:lpstr>Wingdings</vt:lpstr>
      <vt:lpstr>Wingdings 2</vt:lpstr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PowerPoint Presentation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ResultSetMetaData Interface</vt:lpstr>
      <vt:lpstr>Example 8: Access data from Oracle DB</vt:lpstr>
      <vt:lpstr>Example 8: Output</vt:lpstr>
      <vt:lpstr>DatabaseMetaData Interface</vt:lpstr>
      <vt:lpstr>Methods of DatabaseMetaData interface</vt:lpstr>
      <vt:lpstr>Example 9: DatabaseMetaData</vt:lpstr>
      <vt:lpstr>JDBC</vt:lpstr>
      <vt:lpstr>Batch Processing in JDBC</vt:lpstr>
      <vt:lpstr>Example of batch processing in JDBC</vt:lpstr>
      <vt:lpstr>Example 10: Batch processing in JDBC</vt:lpstr>
      <vt:lpstr>JDBC</vt:lpstr>
      <vt:lpstr>JDBC RowSet</vt:lpstr>
      <vt:lpstr>How to create and execute RowSet?</vt:lpstr>
      <vt:lpstr>Example 11: JdbcRowSet</vt:lpstr>
      <vt:lpstr>Example 11: JdbcRowSet (cont.)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423</cp:revision>
  <dcterms:created xsi:type="dcterms:W3CDTF">2019-05-12T04:30:40Z</dcterms:created>
  <dcterms:modified xsi:type="dcterms:W3CDTF">2022-12-12T06:51:37Z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