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ECF2"/>
    <a:srgbClr val="FEE8F0"/>
    <a:srgbClr val="FDD0E1"/>
    <a:srgbClr val="F3E0C7"/>
    <a:srgbClr val="B5FCFF"/>
    <a:srgbClr val="40BAD2"/>
    <a:srgbClr val="F03622"/>
    <a:srgbClr val="11BBAF"/>
    <a:srgbClr val="FFC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45" autoAdjust="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7779433" cy="5334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45194" y="761998"/>
            <a:ext cx="3990534" cy="5334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E68D-407F-4C0F-AEE8-3CF649B10F5A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DBA6-16AA-4029-938B-E23760E33E5C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045F-1A7A-46BC-A0B2-4EC223ABD217}" type="datetime1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E00B-BE75-42AF-99FB-935A8AD73A1B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09ED-909E-409F-BDB0-08FE570E7788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D3DA-25F9-4752-A241-94C44457E7B3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B5BB-D79D-4C06-A7CC-116F42C3B3E4}" type="datetime1">
              <a:rPr lang="en-IN" smtClean="0"/>
              <a:t>12-12-2022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4211-8216-4FF5-90B6-C8509AF3AB9C}" type="datetime1">
              <a:rPr lang="en-IN" smtClean="0"/>
              <a:t>12-12-2022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9F98-4291-467F-AA56-DF72CF30793C}" type="datetime1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0F2-483C-45FC-8434-14AFCC55C208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F045-0357-48F2-8EB6-A24633447161}" type="datetime1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2405574" cy="6288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2185320" cy="589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0"/>
            <a:ext cx="384048" cy="608990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4049" y="196948"/>
            <a:ext cx="9172136" cy="589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290873-265D-46B2-9E77-D2477544299C}" type="datetime1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spc="-60" baseline="0">
          <a:solidFill>
            <a:schemeClr val="accent6"/>
          </a:solidFill>
          <a:latin typeface="Cambria" pitchFamily="18" charset="0"/>
          <a:ea typeface="Cambria" pitchFamily="18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556418" y="2052389"/>
            <a:ext cx="5210629" cy="3794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ticulate Extrabold" pitchFamily="2" charset="0"/>
                <a:ea typeface="Roboto Black" pitchFamily="2" charset="0"/>
                <a:cs typeface="Roboto Black" pitchFamily="2" charset="0"/>
              </a:rPr>
              <a:t>GUI</a:t>
            </a:r>
            <a:endParaRPr lang="en-IN" sz="4800" b="1" dirty="0" smtClean="0">
              <a:solidFill>
                <a:schemeClr val="accent1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  <a:p>
            <a:pPr algn="ctr"/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Swing </a:t>
            </a:r>
            <a:r>
              <a:rPr lang="en-IN" sz="4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&amp;</a:t>
            </a:r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 </a:t>
            </a:r>
          </a:p>
          <a:p>
            <a:pPr algn="ctr"/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Event </a:t>
            </a:r>
            <a:r>
              <a:rPr lang="en-IN" sz="4800" b="1" dirty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Handling</a:t>
            </a:r>
            <a:endParaRPr lang="en-IN" sz="4800" b="1" dirty="0">
              <a:ln>
                <a:solidFill>
                  <a:schemeClr val="tx1"/>
                </a:solidFill>
              </a:ln>
              <a:solidFill>
                <a:schemeClr val="accent6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401" y="1654872"/>
            <a:ext cx="403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Java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Technology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: </a:t>
            </a:r>
          </a:p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Swing &amp; </a:t>
            </a:r>
          </a:p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Event Handling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213201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:\Users\ADMIN\Downloads\download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04186"/>
            <a:ext cx="2400843" cy="439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3163" y="1"/>
            <a:ext cx="9415462" cy="6486524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Swing </a:t>
            </a:r>
            <a:r>
              <a:rPr lang="en-IN" sz="2800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Swing </a:t>
            </a:r>
            <a:r>
              <a:rPr lang="en-IN" sz="2800" dirty="0"/>
              <a:t>Containers: </a:t>
            </a:r>
            <a:endParaRPr lang="en-IN" sz="28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JFrame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JPanel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JWindow</a:t>
            </a: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Swing Components: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JLabel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ImageIcon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JTextField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JButton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JToggeleButton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JCheckBox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JRadioButton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JTabbedPane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JScrollPane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JList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JComboBox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JTree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JTable</a:t>
            </a: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Layout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Event </a:t>
            </a:r>
            <a:r>
              <a:rPr lang="en-IN" sz="2800" dirty="0"/>
              <a:t>model in </a:t>
            </a:r>
            <a:r>
              <a:rPr lang="en-IN" sz="2800" dirty="0" smtClean="0"/>
              <a:t>Java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smtClean="0"/>
              <a:t>Event classes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smtClean="0"/>
              <a:t>Event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Adapter </a:t>
            </a:r>
            <a:r>
              <a:rPr lang="en-IN" sz="2800" dirty="0"/>
              <a:t>classes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5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0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3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3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4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model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7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2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88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Articulate Extrabold</vt:lpstr>
      <vt:lpstr>Calibri</vt:lpstr>
      <vt:lpstr>Cambria</vt:lpstr>
      <vt:lpstr>Cascadia Code PL SemiBold</vt:lpstr>
      <vt:lpstr>Corbel</vt:lpstr>
      <vt:lpstr>Raleway</vt:lpstr>
      <vt:lpstr>Roboto Black</vt:lpstr>
      <vt:lpstr>Wingdings 2</vt:lpstr>
      <vt:lpstr>Frame</vt:lpstr>
      <vt:lpstr>PowerPoint Presentation</vt:lpstr>
      <vt:lpstr>OUTLINE</vt:lpstr>
      <vt:lpstr>Swing features</vt:lpstr>
      <vt:lpstr>Swing Containers</vt:lpstr>
      <vt:lpstr>Swing Components</vt:lpstr>
      <vt:lpstr>Layout managers</vt:lpstr>
      <vt:lpstr>Event model in Java</vt:lpstr>
      <vt:lpstr>Adapter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129</cp:revision>
  <dcterms:created xsi:type="dcterms:W3CDTF">2019-05-12T04:30:40Z</dcterms:created>
  <dcterms:modified xsi:type="dcterms:W3CDTF">2022-12-12T06:48:24Z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