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2"/>
  </p:notesMasterIdLst>
  <p:handoutMasterIdLst>
    <p:handoutMasterId r:id="rId193"/>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576" r:id="rId109"/>
    <p:sldId id="442" r:id="rId110"/>
    <p:sldId id="443" r:id="rId111"/>
    <p:sldId id="494" r:id="rId112"/>
    <p:sldId id="495" r:id="rId113"/>
    <p:sldId id="496" r:id="rId114"/>
    <p:sldId id="497" r:id="rId115"/>
    <p:sldId id="498" r:id="rId116"/>
    <p:sldId id="499" r:id="rId117"/>
    <p:sldId id="444" r:id="rId118"/>
    <p:sldId id="445" r:id="rId119"/>
    <p:sldId id="446" r:id="rId120"/>
    <p:sldId id="447" r:id="rId121"/>
    <p:sldId id="520"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521" r:id="rId142"/>
    <p:sldId id="522" r:id="rId143"/>
    <p:sldId id="518" r:id="rId144"/>
    <p:sldId id="519"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470" r:id="rId161"/>
    <p:sldId id="471" r:id="rId162"/>
    <p:sldId id="472" r:id="rId163"/>
    <p:sldId id="473" r:id="rId164"/>
    <p:sldId id="474" r:id="rId165"/>
    <p:sldId id="475" r:id="rId166"/>
    <p:sldId id="476" r:id="rId167"/>
    <p:sldId id="477" r:id="rId168"/>
    <p:sldId id="478" r:id="rId169"/>
    <p:sldId id="487" r:id="rId170"/>
    <p:sldId id="488" r:id="rId171"/>
    <p:sldId id="490" r:id="rId172"/>
    <p:sldId id="491" r:id="rId173"/>
    <p:sldId id="492" r:id="rId174"/>
    <p:sldId id="339" r:id="rId175"/>
    <p:sldId id="340" r:id="rId176"/>
    <p:sldId id="341" r:id="rId177"/>
    <p:sldId id="342" r:id="rId178"/>
    <p:sldId id="343" r:id="rId179"/>
    <p:sldId id="344" r:id="rId180"/>
    <p:sldId id="345" r:id="rId181"/>
    <p:sldId id="346" r:id="rId182"/>
    <p:sldId id="347" r:id="rId183"/>
    <p:sldId id="348" r:id="rId184"/>
    <p:sldId id="406" r:id="rId185"/>
    <p:sldId id="407" r:id="rId186"/>
    <p:sldId id="500" r:id="rId187"/>
    <p:sldId id="501" r:id="rId188"/>
    <p:sldId id="408" r:id="rId189"/>
    <p:sldId id="409" r:id="rId190"/>
    <p:sldId id="410" r:id="rId191"/>
  </p:sldIdLst>
  <p:sldSz cx="12192000" cy="6858000"/>
  <p:notesSz cx="6858000" cy="9144000"/>
  <p:custDataLst>
    <p:tags r:id="rId1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68"/>
    <a:srgbClr val="0039AC"/>
    <a:srgbClr val="002A7E"/>
    <a:srgbClr val="001C54"/>
    <a:srgbClr val="4F8AFF"/>
    <a:srgbClr val="A3C2FF"/>
    <a:srgbClr val="1160FF"/>
    <a:srgbClr val="FDA403"/>
    <a:srgbClr val="A1293A"/>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7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12-12-2022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12-12-2022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12-12-2022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12-12-2022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12-12-2022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23.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1.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3.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7.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0.xml"/><Relationship Id="rId5" Type="http://schemas.openxmlformats.org/officeDocument/2006/relationships/image" Target="../media/image26.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96.xml"/><Relationship Id="rId4" Type="http://schemas.openxmlformats.org/officeDocument/2006/relationships/image" Target="../media/image28.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1838505"/>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 </a:t>
            </a:r>
            <a:r>
              <a:rPr lang="en-IN" sz="2400" dirty="0" smtClean="0">
                <a:solidFill>
                  <a:srgbClr val="0039AC"/>
                </a:solidFill>
                <a:latin typeface="Cascadia Code PL SemiBold" pitchFamily="49" charset="0"/>
                <a:ea typeface="Cascadia Code PL SemiBold" pitchFamily="49" charset="0"/>
                <a:cs typeface="Cascadia Code PL SemiBold" pitchFamily="49" charset="0"/>
              </a:rPr>
              <a:t>Java </a:t>
            </a:r>
            <a:r>
              <a:rPr lang="en-IN" sz="2400" dirty="0">
                <a:solidFill>
                  <a:srgbClr val="0039AC"/>
                </a:solidFill>
                <a:latin typeface="Cascadia Code PL SemiBold" pitchFamily="49" charset="0"/>
                <a:ea typeface="Cascadia Code PL SemiBold" pitchFamily="49" charset="0"/>
                <a:cs typeface="Cascadia Code PL SemiBold" pitchFamily="49" charset="0"/>
              </a:rPr>
              <a:t>Technology </a:t>
            </a:r>
            <a:endParaRPr lang="en-IN" sz="2400" dirty="0" smtClean="0">
              <a:solidFill>
                <a:srgbClr val="0039AC"/>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b="28463"/>
          <a:stretch/>
        </p:blipFill>
        <p:spPr>
          <a:xfrm>
            <a:off x="410916" y="1013985"/>
            <a:ext cx="2415794" cy="3100095"/>
          </a:xfrm>
          <a:prstGeom prst="rect">
            <a:avLst/>
          </a:prstGeom>
        </p:spPr>
      </p:pic>
      <p:sp>
        <p:nvSpPr>
          <p:cNvPr id="13" name="Subtitle 2"/>
          <p:cNvSpPr txBox="1">
            <a:spLocks/>
          </p:cNvSpPr>
          <p:nvPr/>
        </p:nvSpPr>
        <p:spPr>
          <a:xfrm>
            <a:off x="79077" y="3829722"/>
            <a:ext cx="4629326" cy="2131378"/>
          </a:xfrm>
          <a:prstGeom prst="rect">
            <a:avLst/>
          </a:prstGeom>
        </p:spPr>
        <p:txBody>
          <a:bodyPr vert="horz" lIns="91440" tIns="45720" rIns="91440" bIns="45720" rtlCol="0" anchor="t">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6600" b="1" dirty="0" smtClean="0">
                <a:ln w="57150">
                  <a:solidFill>
                    <a:schemeClr val="bg1"/>
                  </a:solidFill>
                  <a:prstDash val="solid"/>
                </a:ln>
                <a:solidFill>
                  <a:srgbClr val="001C54"/>
                </a:solidFill>
                <a:effectLst>
                  <a:outerShdw blurRad="88000" dist="50800" dir="5040000" algn="tl">
                    <a:srgbClr val="0039AC">
                      <a:alpha val="45000"/>
                    </a:srgbClr>
                  </a:outerShdw>
                </a:effectLst>
              </a:rPr>
              <a:t>J</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0039AC"/>
                </a:solidFill>
                <a:effectLst>
                  <a:outerShdw blurRad="88000" dist="50800" dir="5040000" algn="tl">
                    <a:srgbClr val="0039AC">
                      <a:alpha val="45000"/>
                    </a:srgbClr>
                  </a:outerShdw>
                </a:effectLst>
              </a:rPr>
              <a:t>S</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4F8AFF"/>
                </a:solidFill>
                <a:effectLst>
                  <a:outerShdw blurRad="88000" dist="50800" dir="5040000" algn="tl">
                    <a:srgbClr val="0039AC">
                      <a:alpha val="45000"/>
                    </a:srgbClr>
                  </a:outerShdw>
                </a:effectLst>
              </a:rPr>
              <a:t>P</a:t>
            </a:r>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183" y="2669638"/>
            <a:ext cx="7949818" cy="4188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2669637"/>
          </a:xfrm>
          <a:prstGeom prst="rect">
            <a:avLst/>
          </a:prstGeom>
        </p:spPr>
      </p:pic>
    </p:spTree>
    <p:custDataLst>
      <p:tags r:id="rId1"/>
    </p:custDataLst>
    <p:extLst>
      <p:ext uri="{BB962C8B-B14F-4D97-AF65-F5344CB8AC3E}">
        <p14:creationId xmlns:p14="http://schemas.microsoft.com/office/powerpoint/2010/main" val="1127232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109</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110</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a:t>
            </a:r>
            <a:r>
              <a:rPr sz="2400" dirty="0" err="1">
                <a:solidFill>
                  <a:srgbClr val="0433FF"/>
                </a:solidFill>
              </a:rPr>
              <a:t>user</a:t>
            </a:r>
            <a:r>
              <a:rPr sz="2400" dirty="0" err="1" smtClean="0">
                <a:solidFill>
                  <a:srgbClr val="0433FF"/>
                </a:solidFill>
              </a:rPr>
              <a:t>”</a:t>
            </a:r>
            <a:r>
              <a:rPr sz="2400" dirty="0" err="1" smtClean="0"/>
              <a:t>,</a:t>
            </a:r>
            <a:r>
              <a:rPr sz="2400" dirty="0" err="1" smtClean="0">
                <a:solidFill>
                  <a:srgbClr val="0433FF"/>
                </a:solidFill>
              </a:rPr>
              <a:t>”</a:t>
            </a:r>
            <a:r>
              <a:rPr lang="en-US" sz="2400" dirty="0" err="1" smtClean="0">
                <a:solidFill>
                  <a:srgbClr val="0433FF"/>
                </a:solidFill>
              </a:rPr>
              <a:t>Jacob</a:t>
            </a:r>
            <a:r>
              <a:rPr sz="2400" dirty="0" smtClean="0">
                <a:solidFill>
                  <a:srgbClr val="0433FF"/>
                </a:solidFill>
              </a:rPr>
              <a:t>”</a:t>
            </a:r>
            <a:r>
              <a:rPr sz="2400" dirty="0" smtClean="0"/>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name</a:t>
            </a:r>
            <a:r>
              <a:rPr dirty="0" err="1" smtClean="0">
                <a:solidFill>
                  <a:srgbClr val="0433FF"/>
                </a:solidFill>
                <a:latin typeface="Courier New" panose="02070309020205020404" pitchFamily="49" charset="0"/>
                <a:cs typeface="Courier New" panose="02070309020205020404" pitchFamily="49" charset="0"/>
              </a:rPr>
              <a:t>”</a:t>
            </a:r>
            <a:r>
              <a:rPr dirty="0" err="1" smtClean="0">
                <a:latin typeface="Courier New" panose="02070309020205020404" pitchFamily="49" charset="0"/>
                <a:cs typeface="Courier New" panose="02070309020205020404" pitchFamily="49" charset="0"/>
              </a:rPr>
              <a:t>,</a:t>
            </a:r>
            <a:r>
              <a:rPr dirty="0" err="1" smtClean="0">
                <a:solidFill>
                  <a:srgbClr val="0433FF"/>
                </a:solidFill>
                <a:latin typeface="Courier New" panose="02070309020205020404" pitchFamily="49" charset="0"/>
                <a:cs typeface="Courier New" panose="02070309020205020404" pitchFamily="49" charset="0"/>
              </a:rPr>
              <a:t>”</a:t>
            </a:r>
            <a:r>
              <a:rPr lang="en-US" dirty="0" err="1" smtClean="0">
                <a:solidFill>
                  <a:srgbClr val="0433FF"/>
                </a:solidFill>
                <a:latin typeface="Courier New" panose="02070309020205020404" pitchFamily="49" charset="0"/>
                <a:cs typeface="Courier New" panose="02070309020205020404" pitchFamily="49" charset="0"/>
              </a:rPr>
              <a:t>Jacob</a:t>
            </a:r>
            <a:r>
              <a:rPr dirty="0" smtClean="0">
                <a:solidFill>
                  <a:srgbClr val="0433FF"/>
                </a:solidFill>
                <a:latin typeface="Courier New" panose="02070309020205020404" pitchFamily="49" charset="0"/>
                <a:cs typeface="Courier New" panose="02070309020205020404" pitchFamily="49" charset="0"/>
              </a:rPr>
              <a:t>”</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119</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120</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125</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132</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ext uri="{D42A27DB-BD31-4B8C-83A1-F6EECF244321}">
                <p14:modId xmlns:p14="http://schemas.microsoft.com/office/powerpoint/2010/main" val="2154349748"/>
              </p:ext>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b="1"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tc>
                  <a:txBody>
                    <a:bodyPr/>
                    <a:lstStyle/>
                    <a:p>
                      <a:pPr algn="ctr" defTabSz="914400"/>
                      <a:r>
                        <a:rPr sz="2200" b="1"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dirty="0">
                          <a:sym typeface="Verdana"/>
                        </a:rPr>
                        <a:t>It is used to test if an input string ends with the specified suffix.</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dirty="0">
                          <a:sym typeface="Verdana"/>
                        </a:rPr>
                        <a:t>It is used for checking whether the given string is started with a particular string value.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dirty="0">
                          <a:sym typeface="Verdana"/>
                        </a:rPr>
                        <a:t>It returns the subset of string before a specific substring.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136</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dirty="0" err="1">
                          <a:hlinkClick r:id="rId4"/>
                        </a:rPr>
                        <a:t>sql:query</a:t>
                      </a:r>
                      <a:endParaRPr sz="1800" dirty="0">
                        <a:hlinkClick r:id="rId4"/>
                      </a:endParaRP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dirty="0" err="1">
                          <a:hlinkClick r:id="rId5"/>
                        </a:rPr>
                        <a:t>sql:update</a:t>
                      </a:r>
                      <a:endParaRPr sz="1800" dirty="0">
                        <a:hlinkClick r:id="rId5"/>
                      </a:endParaRP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138</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4"/>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4"/>
                        </a:rPr>
                        <a:t>fmt:parseNumber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4"/>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6"/>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6"/>
                        </a:rPr>
                        <a:t>fmt:parseDate</a:t>
                      </a:r>
                      <a:r>
                        <a:rPr lang="en-US" sz="2000" b="1" u="none" strike="noStrike" dirty="0">
                          <a:solidFill>
                            <a:srgbClr val="313131"/>
                          </a:solidFill>
                          <a:effectLst/>
                          <a:latin typeface="Cambria" panose="02040503050406030204" pitchFamily="18" charset="0"/>
                          <a:ea typeface="Cambria" panose="02040503050406030204" pitchFamily="18" charset="0"/>
                          <a:hlinkClick r:id="rId6"/>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7"/>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7"/>
                        </a:rPr>
                        <a:t>fmt:bundle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7"/>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8"/>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8"/>
                        </a:rPr>
                        <a:t>fmt:setLocale</a:t>
                      </a:r>
                      <a:r>
                        <a:rPr lang="en-US" sz="2000" b="1" u="none" strike="noStrike" dirty="0">
                          <a:solidFill>
                            <a:srgbClr val="313131"/>
                          </a:solidFill>
                          <a:effectLst/>
                          <a:latin typeface="Cambria" panose="02040503050406030204" pitchFamily="18" charset="0"/>
                          <a:ea typeface="Cambria" panose="02040503050406030204" pitchFamily="18" charset="0"/>
                          <a:hlinkClick r:id="rId8"/>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9"/>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9"/>
                        </a:rPr>
                        <a:t>fmt:setBundle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9"/>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0"/>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0"/>
                        </a:rPr>
                        <a:t>fmt:timeZone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0"/>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1"/>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1"/>
                        </a:rPr>
                        <a:t>fmt:setTimeZone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1"/>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2"/>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2"/>
                        </a:rPr>
                        <a:t>fmt:message</a:t>
                      </a:r>
                      <a:r>
                        <a:rPr lang="en-US" sz="2000" b="1" u="none" strike="noStrike" dirty="0">
                          <a:solidFill>
                            <a:srgbClr val="313131"/>
                          </a:solidFill>
                          <a:effectLst/>
                          <a:latin typeface="Cambria" panose="02040503050406030204" pitchFamily="18" charset="0"/>
                          <a:ea typeface="Cambria" panose="02040503050406030204" pitchFamily="18" charset="0"/>
                          <a:hlinkClick r:id="rId12"/>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3"/>
                        </a:rPr>
                        <a:t>fmt:requestEncoding</a:t>
                      </a:r>
                      <a:r>
                        <a:rPr lang="en-US" sz="2000" b="1" u="none" strike="noStrike" dirty="0">
                          <a:solidFill>
                            <a:srgbClr val="313131"/>
                          </a:solidFill>
                          <a:effectLst/>
                          <a:latin typeface="Cambria" panose="02040503050406030204" pitchFamily="18" charset="0"/>
                          <a:ea typeface="Cambria" panose="02040503050406030204" pitchFamily="18" charset="0"/>
                          <a:hlinkClick r:id="rId1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143</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145</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159</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160</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165</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169</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a:xfrm>
            <a:off x="239151" y="864107"/>
            <a:ext cx="11456320" cy="5808155"/>
          </a:xfrm>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r>
              <a:rPr lang="en-US" dirty="0" smtClean="0"/>
              <a:t>.</a:t>
            </a: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endParaRPr lang="en-US" dirty="0" smtClean="0"/>
          </a:p>
          <a:p>
            <a:pPr marL="0" indent="0" algn="just">
              <a:buNone/>
            </a:pPr>
            <a:r>
              <a:rPr lang="en-US" b="1" dirty="0" err="1"/>
              <a:t>process.jsp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smtClean="0">
                <a:latin typeface="Courier New" panose="02070309020205020404" pitchFamily="49" charset="0"/>
                <a:cs typeface="Courier New" panose="02070309020205020404" pitchFamily="49" charset="0"/>
              </a:rPr>
              <a:t>errorPage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error.jsp</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lgn="just">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2/0;</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 </a:t>
            </a:r>
          </a:p>
          <a:p>
            <a:pPr marL="0" indent="0" algn="just">
              <a:buNone/>
            </a:pPr>
            <a:r>
              <a:rPr lang="en-US" dirty="0" smtClean="0">
                <a:latin typeface="Courier New" panose="02070309020205020404" pitchFamily="49" charset="0"/>
                <a:cs typeface="Courier New" panose="02070309020205020404" pitchFamily="49" charset="0"/>
              </a:rPr>
              <a:t>&lt;%=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174</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 xmlns:ma14="http://schemas.microsoft.com/office/mac/drawingml/2011/main"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177</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181</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184</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185</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187</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190</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dirty="0" err="1">
                          <a:sym typeface="Verdana"/>
                        </a:rPr>
                        <a:t>jsp:plugin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9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2307</TotalTime>
  <Words>9448</Words>
  <Application>Microsoft Office PowerPoint</Application>
  <PresentationFormat>Widescreen</PresentationFormat>
  <Paragraphs>1942</Paragraphs>
  <Slides>190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190</vt:i4>
      </vt:variant>
    </vt:vector>
  </HeadingPairs>
  <TitlesOfParts>
    <vt:vector size="206"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675</cp:revision>
  <dcterms:created xsi:type="dcterms:W3CDTF">2019-05-12T04:30:40Z</dcterms:created>
  <dcterms:modified xsi:type="dcterms:W3CDTF">2022-12-12T06:52:47Z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