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9" r:id="rId7"/>
    <p:sldId id="260" r:id="rId8"/>
    <p:sldId id="257" r:id="rId9"/>
    <p:sldId id="264" r:id="rId10"/>
    <p:sldId id="265" r:id="rId11"/>
    <p:sldId id="263" r:id="rId12"/>
    <p:sldId id="266" r:id="rId13"/>
    <p:sldId id="267" r:id="rId14"/>
    <p:sldId id="268" r:id="rId15"/>
    <p:sldId id="289" r:id="rId16"/>
    <p:sldId id="275" r:id="rId17"/>
    <p:sldId id="270" r:id="rId18"/>
    <p:sldId id="271" r:id="rId19"/>
    <p:sldId id="272" r:id="rId20"/>
    <p:sldId id="273" r:id="rId21"/>
    <p:sldId id="274" r:id="rId22"/>
    <p:sldId id="290" r:id="rId23"/>
    <p:sldId id="261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306" r:id="rId32"/>
    <p:sldId id="284" r:id="rId33"/>
    <p:sldId id="305" r:id="rId34"/>
    <p:sldId id="285" r:id="rId35"/>
    <p:sldId id="286" r:id="rId36"/>
    <p:sldId id="302" r:id="rId37"/>
    <p:sldId id="292" r:id="rId38"/>
    <p:sldId id="293" r:id="rId39"/>
    <p:sldId id="296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3" r:id="rId48"/>
    <p:sldId id="307" r:id="rId49"/>
    <p:sldId id="304" r:id="rId50"/>
    <p:sldId id="287" r:id="rId51"/>
    <p:sldId id="282" r:id="rId52"/>
    <p:sldId id="258" r:id="rId53"/>
    <p:sldId id="2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17D6-C6E9-43F0-AD64-1F3F205B269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5448-F8C3-49DD-A4D5-7550BCFB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" TargetMode="External"/><Relationship Id="rId2" Type="http://schemas.openxmlformats.org/officeDocument/2006/relationships/hyperlink" Target="https://en.wikipedia.org/wiki/Architectural_patter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import </a:t>
            </a:r>
            <a:r>
              <a:rPr lang="en-US" sz="6000" dirty="0" err="1"/>
              <a:t>javax.swing</a:t>
            </a:r>
            <a:r>
              <a:rPr lang="en-US" sz="6000" dirty="0"/>
              <a:t>.*;  </a:t>
            </a:r>
          </a:p>
          <a:p>
            <a:pPr marL="0" indent="0">
              <a:buNone/>
            </a:pPr>
            <a:r>
              <a:rPr lang="en-US" sz="6000" dirty="0"/>
              <a:t>public class </a:t>
            </a:r>
            <a:r>
              <a:rPr lang="en-US" sz="6000" dirty="0" err="1"/>
              <a:t>FirstSwingExample</a:t>
            </a:r>
            <a:r>
              <a:rPr lang="en-US" sz="6000" dirty="0"/>
              <a:t> {  </a:t>
            </a:r>
          </a:p>
          <a:p>
            <a:pPr marL="0" indent="0">
              <a:buNone/>
            </a:pPr>
            <a:r>
              <a:rPr lang="en-US" sz="6000" dirty="0"/>
              <a:t>public static void main(String[] </a:t>
            </a:r>
            <a:r>
              <a:rPr lang="en-US" sz="6000" dirty="0" err="1"/>
              <a:t>args</a:t>
            </a:r>
            <a:r>
              <a:rPr lang="en-US" sz="6000" dirty="0"/>
              <a:t>) {  </a:t>
            </a:r>
          </a:p>
          <a:p>
            <a:pPr marL="0" indent="0">
              <a:buNone/>
            </a:pPr>
            <a:r>
              <a:rPr lang="en-US" sz="6000" dirty="0" err="1"/>
              <a:t>JFrame</a:t>
            </a:r>
            <a:r>
              <a:rPr lang="en-US" sz="6000" dirty="0"/>
              <a:t> f=new </a:t>
            </a:r>
            <a:r>
              <a:rPr lang="en-US" sz="6000" dirty="0" err="1"/>
              <a:t>JFrame</a:t>
            </a:r>
            <a:r>
              <a:rPr lang="en-US" sz="6000" dirty="0"/>
              <a:t>();//creating instance of </a:t>
            </a:r>
            <a:r>
              <a:rPr lang="en-US" sz="6000" dirty="0" err="1"/>
              <a:t>JFrame</a:t>
            </a:r>
            <a:r>
              <a:rPr lang="en-US" sz="6000" dirty="0"/>
              <a:t>  </a:t>
            </a:r>
          </a:p>
          <a:p>
            <a:pPr marL="0" indent="0">
              <a:buNone/>
            </a:pPr>
            <a:r>
              <a:rPr lang="en-US" sz="6000" dirty="0" err="1"/>
              <a:t>JButton</a:t>
            </a:r>
            <a:r>
              <a:rPr lang="en-US" sz="6000" dirty="0"/>
              <a:t> b=new </a:t>
            </a:r>
            <a:r>
              <a:rPr lang="en-US" sz="6000" dirty="0" err="1"/>
              <a:t>JButton</a:t>
            </a:r>
            <a:r>
              <a:rPr lang="en-US" sz="6000" dirty="0"/>
              <a:t>("click");//creating instance of </a:t>
            </a:r>
            <a:r>
              <a:rPr lang="en-US" sz="6000" dirty="0" err="1"/>
              <a:t>JButton</a:t>
            </a:r>
            <a:r>
              <a:rPr lang="en-US" sz="6000" dirty="0"/>
              <a:t>  </a:t>
            </a:r>
          </a:p>
          <a:p>
            <a:pPr marL="0" indent="0">
              <a:buNone/>
            </a:pPr>
            <a:r>
              <a:rPr lang="en-US" sz="6000" dirty="0" err="1"/>
              <a:t>b.setBounds</a:t>
            </a:r>
            <a:r>
              <a:rPr lang="en-US" sz="6000" dirty="0"/>
              <a:t>(130,100,100, 40);//x axis, y axis, width, height  </a:t>
            </a:r>
          </a:p>
          <a:p>
            <a:pPr marL="0" indent="0">
              <a:buNone/>
            </a:pPr>
            <a:r>
              <a:rPr lang="en-US" sz="6000" dirty="0"/>
              <a:t>          </a:t>
            </a:r>
          </a:p>
          <a:p>
            <a:pPr marL="0" indent="0">
              <a:buNone/>
            </a:pPr>
            <a:r>
              <a:rPr lang="en-US" sz="6000" dirty="0" err="1"/>
              <a:t>f.add</a:t>
            </a:r>
            <a:r>
              <a:rPr lang="en-US" sz="6000" dirty="0"/>
              <a:t>(b);//adding button in </a:t>
            </a:r>
            <a:r>
              <a:rPr lang="en-US" sz="6000" dirty="0" err="1"/>
              <a:t>JFrame</a:t>
            </a:r>
            <a:r>
              <a:rPr lang="en-US" sz="6000" dirty="0"/>
              <a:t>  </a:t>
            </a:r>
          </a:p>
          <a:p>
            <a:pPr marL="0" indent="0">
              <a:buNone/>
            </a:pPr>
            <a:r>
              <a:rPr lang="en-US" sz="6000" dirty="0"/>
              <a:t>          </a:t>
            </a:r>
          </a:p>
          <a:p>
            <a:pPr marL="0" indent="0">
              <a:buNone/>
            </a:pPr>
            <a:r>
              <a:rPr lang="en-US" sz="6000" dirty="0" err="1"/>
              <a:t>f.setSize</a:t>
            </a:r>
            <a:r>
              <a:rPr lang="en-US" sz="6000" dirty="0"/>
              <a:t>(400,500);//400 width and 500 height  </a:t>
            </a:r>
          </a:p>
          <a:p>
            <a:pPr marL="0" indent="0">
              <a:buNone/>
            </a:pPr>
            <a:r>
              <a:rPr lang="en-US" sz="6000" dirty="0" err="1"/>
              <a:t>f.setLayout</a:t>
            </a:r>
            <a:r>
              <a:rPr lang="en-US" sz="6000" dirty="0"/>
              <a:t>(null);//using no layout managers  </a:t>
            </a:r>
          </a:p>
          <a:p>
            <a:pPr marL="0" indent="0">
              <a:buNone/>
            </a:pPr>
            <a:r>
              <a:rPr lang="en-US" sz="6000" dirty="0" err="1"/>
              <a:t>f.setVisible</a:t>
            </a:r>
            <a:r>
              <a:rPr lang="en-US" sz="6000" dirty="0"/>
              <a:t>(true);//making the frame visible  </a:t>
            </a:r>
          </a:p>
          <a:p>
            <a:pPr marL="0" indent="0">
              <a:buNone/>
            </a:pPr>
            <a:r>
              <a:rPr lang="en-US" sz="6000" dirty="0"/>
              <a:t>}  </a:t>
            </a:r>
          </a:p>
          <a:p>
            <a:pPr marL="0" indent="0">
              <a:buNone/>
            </a:pPr>
            <a:r>
              <a:rPr lang="en-US" sz="6000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B8183-D949-4EC7-AC71-655BF482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581400"/>
            <a:ext cx="2132580" cy="25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6019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javax.swing</a:t>
            </a:r>
            <a:r>
              <a:rPr lang="en-US" sz="1800" dirty="0"/>
              <a:t>.*;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RadioButtonexample</a:t>
            </a:r>
            <a:r>
              <a:rPr lang="en-US" sz="1800" dirty="0"/>
              <a:t>{  </a:t>
            </a:r>
          </a:p>
          <a:p>
            <a:pPr marL="0" indent="0">
              <a:buNone/>
            </a:pPr>
            <a:r>
              <a:rPr lang="en-US" sz="1800" dirty="0"/>
              <a:t>public static void main(String[] </a:t>
            </a:r>
            <a:r>
              <a:rPr lang="en-US" sz="1800" dirty="0" err="1"/>
              <a:t>args</a:t>
            </a:r>
            <a:r>
              <a:rPr lang="en-US" sz="1800" dirty="0"/>
              <a:t>) {     </a:t>
            </a:r>
          </a:p>
          <a:p>
            <a:pPr marL="0" indent="0">
              <a:buNone/>
            </a:pPr>
            <a:r>
              <a:rPr lang="en-US" sz="1800" dirty="0" err="1"/>
              <a:t>JFrame</a:t>
            </a:r>
            <a:r>
              <a:rPr lang="en-US" sz="1800" dirty="0"/>
              <a:t>  f=new </a:t>
            </a:r>
            <a:r>
              <a:rPr lang="en-US" sz="1800" dirty="0" err="1"/>
              <a:t>JFrame</a:t>
            </a:r>
            <a:r>
              <a:rPr lang="en-US" sz="1800" dirty="0"/>
              <a:t>(); </a:t>
            </a:r>
          </a:p>
          <a:p>
            <a:pPr marL="0" indent="0">
              <a:buNone/>
            </a:pPr>
            <a:r>
              <a:rPr lang="en-US" sz="1800" dirty="0"/>
              <a:t>   </a:t>
            </a:r>
            <a:r>
              <a:rPr lang="en-US" sz="1800" dirty="0" err="1"/>
              <a:t>JRadioButton</a:t>
            </a:r>
            <a:r>
              <a:rPr lang="en-US" sz="1800" dirty="0"/>
              <a:t> r1=new </a:t>
            </a:r>
            <a:r>
              <a:rPr lang="en-US" sz="1800" dirty="0" err="1"/>
              <a:t>JRadioButton</a:t>
            </a:r>
            <a:r>
              <a:rPr lang="en-US" sz="1800" dirty="0"/>
              <a:t>("Male");  </a:t>
            </a:r>
          </a:p>
          <a:p>
            <a:pPr marL="0" indent="0">
              <a:buNone/>
            </a:pPr>
            <a:r>
              <a:rPr lang="en-US" sz="1800" dirty="0" err="1"/>
              <a:t>JRadioButton</a:t>
            </a:r>
            <a:r>
              <a:rPr lang="en-US" sz="1800" dirty="0"/>
              <a:t> r2=new </a:t>
            </a:r>
            <a:r>
              <a:rPr lang="en-US" sz="1800" dirty="0" err="1"/>
              <a:t>JRadioButton</a:t>
            </a:r>
            <a:r>
              <a:rPr lang="en-US" sz="1800" dirty="0"/>
              <a:t>("Female");  </a:t>
            </a:r>
          </a:p>
          <a:p>
            <a:pPr marL="0" indent="0">
              <a:buNone/>
            </a:pPr>
            <a:r>
              <a:rPr lang="en-US" sz="1800" dirty="0"/>
              <a:t>r1.setBounds(50,100,70,30);  </a:t>
            </a:r>
          </a:p>
          <a:p>
            <a:pPr marL="0" indent="0">
              <a:buNone/>
            </a:pPr>
            <a:r>
              <a:rPr lang="en-US" sz="1800" dirty="0"/>
              <a:t>r2.setBounds(50,150,70,30);   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ButtonGroup</a:t>
            </a:r>
            <a:r>
              <a:rPr lang="en-US" sz="1800" dirty="0"/>
              <a:t> </a:t>
            </a:r>
            <a:r>
              <a:rPr lang="en-US" sz="1800" dirty="0" err="1"/>
              <a:t>bg</a:t>
            </a:r>
            <a:r>
              <a:rPr lang="en-US" sz="1800" dirty="0"/>
              <a:t>=new </a:t>
            </a:r>
            <a:r>
              <a:rPr lang="en-US" sz="1800" dirty="0" err="1"/>
              <a:t>ButtonGroup</a:t>
            </a:r>
            <a:r>
              <a:rPr lang="en-US" sz="1800" dirty="0"/>
              <a:t>();  </a:t>
            </a:r>
          </a:p>
          <a:p>
            <a:pPr marL="0" indent="0">
              <a:buNone/>
            </a:pPr>
            <a:r>
              <a:rPr lang="en-US" sz="1800" dirty="0" err="1"/>
              <a:t>bg.add</a:t>
            </a:r>
            <a:r>
              <a:rPr lang="en-US" sz="1800" dirty="0"/>
              <a:t>(r1);</a:t>
            </a:r>
          </a:p>
          <a:p>
            <a:pPr marL="0" indent="0">
              <a:buNone/>
            </a:pPr>
            <a:r>
              <a:rPr lang="en-US" sz="1800" dirty="0" err="1"/>
              <a:t>bg.add</a:t>
            </a:r>
            <a:r>
              <a:rPr lang="en-US" sz="1800" dirty="0"/>
              <a:t>(r2);    </a:t>
            </a:r>
          </a:p>
          <a:p>
            <a:pPr marL="0" indent="0">
              <a:buNone/>
            </a:pPr>
            <a:r>
              <a:rPr lang="en-US" sz="1800" dirty="0" err="1"/>
              <a:t>f.add</a:t>
            </a:r>
            <a:r>
              <a:rPr lang="en-US" sz="1800" dirty="0"/>
              <a:t>(r1);</a:t>
            </a:r>
          </a:p>
          <a:p>
            <a:pPr marL="0" indent="0">
              <a:buNone/>
            </a:pPr>
            <a:r>
              <a:rPr lang="en-US" sz="1800" dirty="0" err="1"/>
              <a:t>f.add</a:t>
            </a:r>
            <a:r>
              <a:rPr lang="en-US" sz="1800" dirty="0"/>
              <a:t>(r2);   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f.setSize</a:t>
            </a:r>
            <a:r>
              <a:rPr lang="en-US" sz="1800" dirty="0"/>
              <a:t>(300,300);  </a:t>
            </a:r>
          </a:p>
          <a:p>
            <a:pPr marL="0" indent="0">
              <a:buNone/>
            </a:pPr>
            <a:r>
              <a:rPr lang="en-US" sz="1800" dirty="0" err="1"/>
              <a:t>f.setLayout</a:t>
            </a:r>
            <a:r>
              <a:rPr lang="en-US" sz="1800" dirty="0"/>
              <a:t>(null);  </a:t>
            </a:r>
          </a:p>
          <a:p>
            <a:pPr marL="0" indent="0">
              <a:buNone/>
            </a:pPr>
            <a:r>
              <a:rPr lang="en-US" sz="1800" dirty="0" err="1"/>
              <a:t>f.setVisible</a:t>
            </a:r>
            <a:r>
              <a:rPr lang="en-US" sz="1800" dirty="0"/>
              <a:t>(true);    </a:t>
            </a:r>
          </a:p>
          <a:p>
            <a:pPr marL="0" indent="0">
              <a:buNone/>
            </a:pPr>
            <a:r>
              <a:rPr lang="en-US" sz="1800" dirty="0"/>
              <a:t>}    </a:t>
            </a:r>
          </a:p>
          <a:p>
            <a:pPr marL="0" indent="0">
              <a:buNone/>
            </a:pPr>
            <a:r>
              <a:rPr lang="en-US" sz="1800" dirty="0"/>
              <a:t> }  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228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ButtonGroup</a:t>
            </a:r>
            <a:r>
              <a:rPr lang="en-US" b="1" dirty="0"/>
              <a:t> class can be used to group multiple buttons so that at a time only one button can be selected.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4" y="2514600"/>
            <a:ext cx="32670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7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955F-9413-4B7B-A6DA-9675A7D6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D42B3F-B0B8-4F42-AE03-2B2A1840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78" y="2073850"/>
            <a:ext cx="3261643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"/>
            <a:ext cx="4267200" cy="5516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javax.swing</a:t>
            </a:r>
            <a:r>
              <a:rPr lang="en-US" sz="8000" dirty="0"/>
              <a:t>.*;  </a:t>
            </a:r>
          </a:p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java.awt.event</a:t>
            </a:r>
            <a:r>
              <a:rPr lang="en-US" sz="8000" dirty="0"/>
              <a:t>.*;  </a:t>
            </a:r>
          </a:p>
          <a:p>
            <a:pPr marL="0" indent="0">
              <a:buNone/>
            </a:pPr>
            <a:r>
              <a:rPr lang="en-US" sz="8000" dirty="0"/>
              <a:t>class </a:t>
            </a:r>
            <a:r>
              <a:rPr lang="en-US" sz="8000" dirty="0" err="1"/>
              <a:t>RadioExample</a:t>
            </a:r>
            <a:r>
              <a:rPr lang="en-US" sz="8000" dirty="0"/>
              <a:t> extends </a:t>
            </a:r>
            <a:r>
              <a:rPr lang="en-US" sz="8000" dirty="0" err="1"/>
              <a:t>JFrame</a:t>
            </a: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/>
              <a:t>implements </a:t>
            </a:r>
            <a:r>
              <a:rPr lang="en-US" sz="8000" dirty="0" err="1"/>
              <a:t>ActionListener</a:t>
            </a:r>
            <a:r>
              <a:rPr lang="en-US" sz="8000" dirty="0"/>
              <a:t>{  </a:t>
            </a:r>
          </a:p>
          <a:p>
            <a:pPr marL="0" indent="0">
              <a:buNone/>
            </a:pPr>
            <a:r>
              <a:rPr lang="en-US" sz="8000" dirty="0" err="1"/>
              <a:t>JRadioButton</a:t>
            </a:r>
            <a:r>
              <a:rPr lang="en-US" sz="8000" dirty="0"/>
              <a:t> rb1,rb2;  </a:t>
            </a:r>
          </a:p>
          <a:p>
            <a:pPr marL="0" indent="0">
              <a:buNone/>
            </a:pPr>
            <a:r>
              <a:rPr lang="en-US" sz="8000" dirty="0" err="1"/>
              <a:t>JButton</a:t>
            </a:r>
            <a:r>
              <a:rPr lang="en-US" sz="8000" dirty="0"/>
              <a:t> b;  </a:t>
            </a:r>
          </a:p>
          <a:p>
            <a:pPr marL="0" indent="0">
              <a:buNone/>
            </a:pPr>
            <a:r>
              <a:rPr lang="en-US" sz="8000" dirty="0" err="1"/>
              <a:t>RadioExample</a:t>
            </a:r>
            <a:r>
              <a:rPr lang="en-US" sz="8000" dirty="0"/>
              <a:t>(){  </a:t>
            </a:r>
          </a:p>
          <a:p>
            <a:pPr marL="0" indent="0">
              <a:buNone/>
            </a:pPr>
            <a:r>
              <a:rPr lang="en-US" sz="8000" dirty="0"/>
              <a:t>rb1=new </a:t>
            </a:r>
            <a:r>
              <a:rPr lang="en-US" sz="8000" dirty="0" err="1"/>
              <a:t>JRadioButton</a:t>
            </a:r>
            <a:r>
              <a:rPr lang="en-US" sz="8000" dirty="0"/>
              <a:t>("Male");  </a:t>
            </a:r>
          </a:p>
          <a:p>
            <a:pPr marL="0" indent="0">
              <a:buNone/>
            </a:pPr>
            <a:r>
              <a:rPr lang="en-US" sz="8000" dirty="0"/>
              <a:t>rb1.setBounds(100,50,100,30);  </a:t>
            </a:r>
          </a:p>
          <a:p>
            <a:pPr marL="0" indent="0">
              <a:buNone/>
            </a:pPr>
            <a:r>
              <a:rPr lang="en-US" sz="8000" dirty="0"/>
              <a:t>rb2=new </a:t>
            </a:r>
            <a:r>
              <a:rPr lang="en-US" sz="8000" dirty="0" err="1"/>
              <a:t>JRadioButton</a:t>
            </a:r>
            <a:r>
              <a:rPr lang="en-US" sz="8000" dirty="0"/>
              <a:t>("Female");  </a:t>
            </a:r>
          </a:p>
          <a:p>
            <a:pPr marL="0" indent="0">
              <a:buNone/>
            </a:pPr>
            <a:r>
              <a:rPr lang="en-US" sz="8000" dirty="0"/>
              <a:t>rb2.setBounds(100,100,100,30);  </a:t>
            </a:r>
          </a:p>
          <a:p>
            <a:pPr marL="0" indent="0">
              <a:buNone/>
            </a:pPr>
            <a:r>
              <a:rPr lang="en-US" sz="8000" dirty="0" err="1"/>
              <a:t>ButtonGroup</a:t>
            </a:r>
            <a:r>
              <a:rPr lang="en-US" sz="8000" dirty="0"/>
              <a:t> </a:t>
            </a:r>
            <a:r>
              <a:rPr lang="en-US" sz="8000" dirty="0" err="1"/>
              <a:t>bg</a:t>
            </a:r>
            <a:r>
              <a:rPr lang="en-US" sz="8000" dirty="0"/>
              <a:t>=new </a:t>
            </a:r>
            <a:r>
              <a:rPr lang="en-US" sz="8000" dirty="0" err="1"/>
              <a:t>ButtonGroup</a:t>
            </a:r>
            <a:r>
              <a:rPr lang="en-US" sz="8000" dirty="0"/>
              <a:t>(); 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(rb1);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(rb2);  </a:t>
            </a:r>
          </a:p>
          <a:p>
            <a:pPr marL="0" indent="0">
              <a:buNone/>
            </a:pPr>
            <a:r>
              <a:rPr lang="en-US" sz="8000" dirty="0"/>
              <a:t> b=new </a:t>
            </a:r>
            <a:r>
              <a:rPr lang="en-US" sz="8000" dirty="0" err="1"/>
              <a:t>JButton</a:t>
            </a:r>
            <a:r>
              <a:rPr lang="en-US" sz="8000" dirty="0"/>
              <a:t>("click");  </a:t>
            </a:r>
          </a:p>
          <a:p>
            <a:pPr marL="0" indent="0">
              <a:buNone/>
            </a:pPr>
            <a:r>
              <a:rPr lang="en-US" sz="8000" dirty="0" err="1"/>
              <a:t>b.setBounds</a:t>
            </a:r>
            <a:r>
              <a:rPr lang="en-US" sz="8000" dirty="0"/>
              <a:t>(100,150,80,30);  </a:t>
            </a:r>
          </a:p>
          <a:p>
            <a:pPr marL="0" indent="0">
              <a:buNone/>
            </a:pPr>
            <a:r>
              <a:rPr lang="en-US" sz="8000" dirty="0" err="1"/>
              <a:t>b.addActionListener</a:t>
            </a:r>
            <a:r>
              <a:rPr lang="en-US" sz="8000" dirty="0"/>
              <a:t>(this);  </a:t>
            </a:r>
          </a:p>
          <a:p>
            <a:pPr marL="0" indent="0">
              <a:buNone/>
            </a:pPr>
            <a:r>
              <a:rPr lang="en-US" sz="8000" dirty="0"/>
              <a:t> add(rb1);add(rb2);add(b);  </a:t>
            </a:r>
          </a:p>
          <a:p>
            <a:pPr marL="0" indent="0">
              <a:buNone/>
            </a:pPr>
            <a:r>
              <a:rPr lang="en-US" sz="8000" dirty="0"/>
              <a:t> </a:t>
            </a:r>
            <a:r>
              <a:rPr lang="en-US" sz="8000" dirty="0" err="1"/>
              <a:t>setSize</a:t>
            </a:r>
            <a:r>
              <a:rPr lang="en-US" sz="8000" dirty="0"/>
              <a:t>(300,300);  </a:t>
            </a:r>
          </a:p>
          <a:p>
            <a:pPr marL="0" indent="0">
              <a:buNone/>
            </a:pPr>
            <a:r>
              <a:rPr lang="en-US" sz="8000" dirty="0" err="1"/>
              <a:t>setLayout</a:t>
            </a:r>
            <a:r>
              <a:rPr lang="en-US" sz="8000" dirty="0"/>
              <a:t>(null);  </a:t>
            </a:r>
          </a:p>
          <a:p>
            <a:pPr marL="0" indent="0">
              <a:buNone/>
            </a:pPr>
            <a:r>
              <a:rPr lang="en-US" sz="8000" dirty="0" err="1"/>
              <a:t>setVisible</a:t>
            </a:r>
            <a:r>
              <a:rPr lang="en-US" sz="8000" dirty="0"/>
              <a:t>(true);  </a:t>
            </a:r>
          </a:p>
          <a:p>
            <a:pPr marL="0" indent="0">
              <a:buNone/>
            </a:pPr>
            <a:r>
              <a:rPr lang="en-US" sz="8000" dirty="0"/>
              <a:t>}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228600"/>
            <a:ext cx="4876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 void 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 e)</a:t>
            </a:r>
          </a:p>
          <a:p>
            <a:pPr marL="0" indent="0">
              <a:buNone/>
            </a:pPr>
            <a:r>
              <a:rPr lang="en-US" sz="1800" dirty="0"/>
              <a:t>{  </a:t>
            </a:r>
          </a:p>
          <a:p>
            <a:pPr marL="0" indent="0">
              <a:buNone/>
            </a:pPr>
            <a:r>
              <a:rPr lang="en-US" sz="1800" dirty="0"/>
              <a:t>if(rb1.isSelected()){  </a:t>
            </a:r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(this,</a:t>
            </a:r>
          </a:p>
          <a:p>
            <a:pPr marL="0" indent="0">
              <a:buNone/>
            </a:pPr>
            <a:r>
              <a:rPr lang="en-US" sz="1800" dirty="0"/>
              <a:t>"You are male");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else{  </a:t>
            </a:r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</a:t>
            </a:r>
            <a:r>
              <a:rPr lang="en-US" sz="1800" dirty="0" err="1"/>
              <a:t>this,"You</a:t>
            </a:r>
            <a:r>
              <a:rPr lang="en-US" sz="1800" dirty="0"/>
              <a:t> are female");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public static void main(String </a:t>
            </a:r>
            <a:r>
              <a:rPr lang="en-US" sz="1800" dirty="0" err="1"/>
              <a:t>args</a:t>
            </a:r>
            <a:r>
              <a:rPr lang="en-US" sz="1800" dirty="0"/>
              <a:t>[]){  </a:t>
            </a:r>
          </a:p>
          <a:p>
            <a:pPr marL="0" indent="0">
              <a:buNone/>
            </a:pPr>
            <a:r>
              <a:rPr lang="en-US" sz="1800" dirty="0"/>
              <a:t>new </a:t>
            </a:r>
            <a:r>
              <a:rPr lang="en-US" sz="1800" dirty="0" err="1"/>
              <a:t>RadioExample</a:t>
            </a:r>
            <a:r>
              <a:rPr lang="en-US" sz="1800" dirty="0"/>
              <a:t>();  </a:t>
            </a:r>
          </a:p>
          <a:p>
            <a:pPr marL="0" indent="0">
              <a:buNone/>
            </a:pPr>
            <a:r>
              <a:rPr lang="en-US" sz="1800" dirty="0"/>
              <a:t>}}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43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"/>
            <a:ext cx="4267200" cy="5516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javax.swing</a:t>
            </a:r>
            <a:r>
              <a:rPr lang="en-US" sz="8000" dirty="0"/>
              <a:t>.*;  </a:t>
            </a:r>
          </a:p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java.awt.event</a:t>
            </a:r>
            <a:r>
              <a:rPr lang="en-US" sz="8000" dirty="0"/>
              <a:t>.*;  </a:t>
            </a:r>
          </a:p>
          <a:p>
            <a:pPr marL="0" indent="0">
              <a:buNone/>
            </a:pPr>
            <a:r>
              <a:rPr lang="en-US" sz="8000" dirty="0"/>
              <a:t>class </a:t>
            </a:r>
            <a:r>
              <a:rPr lang="en-US" sz="8000" dirty="0" err="1"/>
              <a:t>RadioExample</a:t>
            </a:r>
            <a:r>
              <a:rPr lang="en-US" sz="8000" dirty="0"/>
              <a:t> extends </a:t>
            </a:r>
            <a:r>
              <a:rPr lang="en-US" sz="8000" dirty="0" err="1"/>
              <a:t>JFrame</a:t>
            </a: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/>
              <a:t>implements </a:t>
            </a:r>
            <a:r>
              <a:rPr lang="en-US" sz="8000" dirty="0" err="1"/>
              <a:t>ActionListener</a:t>
            </a:r>
            <a:r>
              <a:rPr lang="en-US" sz="8000" dirty="0"/>
              <a:t>{  </a:t>
            </a:r>
          </a:p>
          <a:p>
            <a:pPr marL="0" indent="0">
              <a:buNone/>
            </a:pPr>
            <a:r>
              <a:rPr lang="en-US" sz="8000" dirty="0" err="1"/>
              <a:t>JRadioButton</a:t>
            </a:r>
            <a:r>
              <a:rPr lang="en-US" sz="8000" dirty="0"/>
              <a:t> rb1,rb2;  </a:t>
            </a:r>
          </a:p>
          <a:p>
            <a:pPr marL="0" indent="0">
              <a:buNone/>
            </a:pPr>
            <a:r>
              <a:rPr lang="en-US" sz="8000" dirty="0" err="1"/>
              <a:t>JButton</a:t>
            </a:r>
            <a:r>
              <a:rPr lang="en-US" sz="8000" dirty="0"/>
              <a:t> b;  </a:t>
            </a:r>
          </a:p>
          <a:p>
            <a:pPr marL="0" indent="0">
              <a:buNone/>
            </a:pPr>
            <a:r>
              <a:rPr lang="en-US" sz="8000" dirty="0"/>
              <a:t>public static void main(String </a:t>
            </a:r>
            <a:r>
              <a:rPr lang="en-US" sz="8000" dirty="0" err="1"/>
              <a:t>args</a:t>
            </a:r>
            <a:r>
              <a:rPr lang="en-US" sz="8000" dirty="0"/>
              <a:t>[]){  </a:t>
            </a:r>
          </a:p>
          <a:p>
            <a:pPr marL="0" indent="0">
              <a:buNone/>
            </a:pPr>
            <a:r>
              <a:rPr lang="en-US" sz="8000" dirty="0"/>
              <a:t>rb1=new </a:t>
            </a:r>
            <a:r>
              <a:rPr lang="en-US" sz="8000" dirty="0" err="1"/>
              <a:t>JRadioButton</a:t>
            </a:r>
            <a:r>
              <a:rPr lang="en-US" sz="8000" dirty="0"/>
              <a:t>("Male");  </a:t>
            </a:r>
          </a:p>
          <a:p>
            <a:pPr marL="0" indent="0">
              <a:buNone/>
            </a:pPr>
            <a:r>
              <a:rPr lang="en-US" sz="8000" dirty="0"/>
              <a:t>rb1.setBounds(100,50,100,30);  </a:t>
            </a:r>
          </a:p>
          <a:p>
            <a:pPr marL="0" indent="0">
              <a:buNone/>
            </a:pPr>
            <a:r>
              <a:rPr lang="en-US" sz="8000" dirty="0"/>
              <a:t>rb2=new </a:t>
            </a:r>
            <a:r>
              <a:rPr lang="en-US" sz="8000" dirty="0" err="1"/>
              <a:t>JRadioButton</a:t>
            </a:r>
            <a:r>
              <a:rPr lang="en-US" sz="8000" dirty="0"/>
              <a:t>("Female");  </a:t>
            </a:r>
          </a:p>
          <a:p>
            <a:pPr marL="0" indent="0">
              <a:buNone/>
            </a:pPr>
            <a:r>
              <a:rPr lang="en-US" sz="8000" dirty="0"/>
              <a:t>rb2.setBounds(100,100,100,30);  </a:t>
            </a:r>
          </a:p>
          <a:p>
            <a:pPr marL="0" indent="0">
              <a:buNone/>
            </a:pPr>
            <a:r>
              <a:rPr lang="en-US" sz="8000" dirty="0" err="1"/>
              <a:t>ButtonGroup</a:t>
            </a:r>
            <a:r>
              <a:rPr lang="en-US" sz="8000" dirty="0"/>
              <a:t> </a:t>
            </a:r>
            <a:r>
              <a:rPr lang="en-US" sz="8000" dirty="0" err="1"/>
              <a:t>bg</a:t>
            </a:r>
            <a:r>
              <a:rPr lang="en-US" sz="8000" dirty="0"/>
              <a:t>=new </a:t>
            </a:r>
            <a:r>
              <a:rPr lang="en-US" sz="8000" dirty="0" err="1"/>
              <a:t>ButtonGroup</a:t>
            </a:r>
            <a:r>
              <a:rPr lang="en-US" sz="8000" dirty="0"/>
              <a:t>(); 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(rb1);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(rb2);  </a:t>
            </a:r>
          </a:p>
          <a:p>
            <a:pPr marL="0" indent="0">
              <a:buNone/>
            </a:pPr>
            <a:r>
              <a:rPr lang="en-US" sz="8000" dirty="0"/>
              <a:t> b=new </a:t>
            </a:r>
            <a:r>
              <a:rPr lang="en-US" sz="8000" dirty="0" err="1"/>
              <a:t>JButton</a:t>
            </a:r>
            <a:r>
              <a:rPr lang="en-US" sz="8000" dirty="0"/>
              <a:t>("click");  </a:t>
            </a:r>
          </a:p>
          <a:p>
            <a:pPr marL="0" indent="0">
              <a:buNone/>
            </a:pPr>
            <a:r>
              <a:rPr lang="en-US" sz="8000" dirty="0" err="1"/>
              <a:t>b.setBounds</a:t>
            </a:r>
            <a:r>
              <a:rPr lang="en-US" sz="8000" dirty="0"/>
              <a:t>(100,150,80,30);  </a:t>
            </a:r>
          </a:p>
          <a:p>
            <a:pPr marL="0" indent="0">
              <a:buNone/>
            </a:pPr>
            <a:r>
              <a:rPr lang="en-US" sz="8000" dirty="0" err="1"/>
              <a:t>b.addActionListener</a:t>
            </a:r>
            <a:r>
              <a:rPr lang="en-US" sz="8000" dirty="0"/>
              <a:t>(this);  </a:t>
            </a:r>
          </a:p>
          <a:p>
            <a:pPr marL="0" indent="0">
              <a:buNone/>
            </a:pPr>
            <a:r>
              <a:rPr lang="en-US" sz="8000" dirty="0"/>
              <a:t> add(rb1);add(rb2);add(b);  </a:t>
            </a:r>
          </a:p>
          <a:p>
            <a:pPr marL="0" indent="0">
              <a:buNone/>
            </a:pPr>
            <a:r>
              <a:rPr lang="en-US" sz="8000" dirty="0"/>
              <a:t> </a:t>
            </a:r>
            <a:r>
              <a:rPr lang="en-US" sz="8000" dirty="0" err="1"/>
              <a:t>setSize</a:t>
            </a:r>
            <a:r>
              <a:rPr lang="en-US" sz="8000" dirty="0"/>
              <a:t>(300,300);  </a:t>
            </a:r>
          </a:p>
          <a:p>
            <a:pPr marL="0" indent="0">
              <a:buNone/>
            </a:pPr>
            <a:r>
              <a:rPr lang="en-US" sz="8000" dirty="0" err="1"/>
              <a:t>setLayout</a:t>
            </a:r>
            <a:r>
              <a:rPr lang="en-US" sz="8000" dirty="0"/>
              <a:t>(null);  </a:t>
            </a:r>
          </a:p>
          <a:p>
            <a:pPr marL="0" indent="0">
              <a:buNone/>
            </a:pPr>
            <a:r>
              <a:rPr lang="en-US" sz="8000" dirty="0" err="1"/>
              <a:t>setVisible</a:t>
            </a:r>
            <a:r>
              <a:rPr lang="en-US" sz="8000" dirty="0"/>
              <a:t>(true);  </a:t>
            </a:r>
          </a:p>
          <a:p>
            <a:pPr marL="0" indent="0">
              <a:buNone/>
            </a:pPr>
            <a:r>
              <a:rPr lang="en-US" sz="8000" dirty="0"/>
              <a:t>}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228600"/>
            <a:ext cx="4876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 void 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 e)</a:t>
            </a:r>
          </a:p>
          <a:p>
            <a:pPr marL="0" indent="0">
              <a:buNone/>
            </a:pPr>
            <a:r>
              <a:rPr lang="en-US" sz="1800" dirty="0"/>
              <a:t>{  </a:t>
            </a:r>
          </a:p>
          <a:p>
            <a:pPr marL="0" indent="0">
              <a:buNone/>
            </a:pPr>
            <a:r>
              <a:rPr lang="en-US" sz="1800" dirty="0"/>
              <a:t>if(rb1.isSelected()){  </a:t>
            </a:r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(this,</a:t>
            </a:r>
          </a:p>
          <a:p>
            <a:pPr marL="0" indent="0">
              <a:buNone/>
            </a:pPr>
            <a:r>
              <a:rPr lang="en-US" sz="1800" dirty="0"/>
              <a:t>"You are male");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else{  </a:t>
            </a:r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</a:t>
            </a:r>
            <a:r>
              <a:rPr lang="en-US" sz="1800" dirty="0" err="1"/>
              <a:t>this,"You</a:t>
            </a:r>
            <a:r>
              <a:rPr lang="en-US" sz="1800" dirty="0"/>
              <a:t> are female");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dirty="0"/>
              <a:t>}}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12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35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Constructors: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JTextArea</a:t>
            </a:r>
            <a:r>
              <a:rPr lang="en-US" b="1" dirty="0"/>
              <a:t>():</a:t>
            </a:r>
            <a:r>
              <a:rPr lang="en-US" dirty="0"/>
              <a:t> creates a text area that displays no text initially.</a:t>
            </a:r>
          </a:p>
          <a:p>
            <a:pPr marL="0" indent="0">
              <a:buNone/>
            </a:pPr>
            <a:r>
              <a:rPr lang="en-US" b="1" dirty="0" err="1"/>
              <a:t>JTextArea</a:t>
            </a:r>
            <a:r>
              <a:rPr lang="en-US" b="1" dirty="0"/>
              <a:t>(String s):</a:t>
            </a:r>
            <a:r>
              <a:rPr lang="en-US" dirty="0"/>
              <a:t> creates a text area that displays specified text initially.</a:t>
            </a:r>
          </a:p>
          <a:p>
            <a:pPr marL="0" indent="0">
              <a:buNone/>
            </a:pPr>
            <a:r>
              <a:rPr lang="en-US" b="1" dirty="0" err="1"/>
              <a:t>JTextArea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row, </a:t>
            </a:r>
            <a:r>
              <a:rPr lang="en-US" b="1" dirty="0" err="1"/>
              <a:t>int</a:t>
            </a:r>
            <a:r>
              <a:rPr lang="en-US" b="1" dirty="0"/>
              <a:t> column):</a:t>
            </a:r>
            <a:r>
              <a:rPr lang="en-US" dirty="0"/>
              <a:t> creates a text area with the specified number of rows and columns that displays no text initially..</a:t>
            </a:r>
          </a:p>
          <a:p>
            <a:pPr marL="0" indent="0">
              <a:buNone/>
            </a:pPr>
            <a:r>
              <a:rPr lang="en-US" b="1" dirty="0" err="1"/>
              <a:t>JTextArea</a:t>
            </a:r>
            <a:r>
              <a:rPr lang="en-US" b="1" dirty="0"/>
              <a:t>(String s, </a:t>
            </a:r>
            <a:r>
              <a:rPr lang="en-US" b="1" dirty="0" err="1"/>
              <a:t>int</a:t>
            </a:r>
            <a:r>
              <a:rPr lang="en-US" b="1" dirty="0"/>
              <a:t> row, </a:t>
            </a:r>
            <a:r>
              <a:rPr lang="en-US" b="1" dirty="0" err="1"/>
              <a:t>int</a:t>
            </a:r>
            <a:r>
              <a:rPr lang="en-US" b="1" dirty="0"/>
              <a:t> column):</a:t>
            </a:r>
            <a:r>
              <a:rPr lang="en-US" dirty="0"/>
              <a:t> creates a text area with the specified number of rows and columns that displays specified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methods of </a:t>
            </a:r>
            <a:r>
              <a:rPr lang="en-US" b="1" dirty="0" err="1"/>
              <a:t>JTextArea</a:t>
            </a:r>
            <a:r>
              <a:rPr lang="en-US" b="1" dirty="0"/>
              <a:t> class: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909968"/>
              </p:ext>
            </p:extLst>
          </p:nvPr>
        </p:nvGraphicFramePr>
        <p:xfrm>
          <a:off x="152400" y="1371601"/>
          <a:ext cx="8991600" cy="4796532"/>
        </p:xfrm>
        <a:graphic>
          <a:graphicData uri="http://schemas.openxmlformats.org/drawingml/2006/table">
            <a:tbl>
              <a:tblPr/>
              <a:tblGrid>
                <a:gridCol w="89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19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setRows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rows):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specified number of rows.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setColumns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cols)::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specified number of columns.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98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setFont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(Font f):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the specified font.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07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public void insert(String s,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insert the specified text on the specified position.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07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public void append(String s):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append the given text to the end of the document.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01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71628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 </a:t>
            </a:r>
            <a:r>
              <a:rPr lang="en-US" sz="2000" dirty="0" err="1"/>
              <a:t>java.awt.Color</a:t>
            </a:r>
            <a:r>
              <a:rPr lang="en-US" sz="2000" dirty="0"/>
              <a:t>;  </a:t>
            </a:r>
          </a:p>
          <a:p>
            <a:pPr marL="0" indent="0">
              <a:buNone/>
            </a:pPr>
            <a:r>
              <a:rPr lang="en-US" sz="2000" dirty="0"/>
              <a:t>import </a:t>
            </a:r>
            <a:r>
              <a:rPr lang="en-US" sz="2000" dirty="0" err="1"/>
              <a:t>javax.swing</a:t>
            </a:r>
            <a:r>
              <a:rPr lang="en-US" sz="2000" dirty="0"/>
              <a:t>.*;  </a:t>
            </a:r>
          </a:p>
          <a:p>
            <a:pPr marL="0" indent="0">
              <a:buNone/>
            </a:pPr>
            <a:r>
              <a:rPr lang="en-US" sz="2000" dirty="0"/>
              <a:t>Class AREA1{</a:t>
            </a:r>
          </a:p>
          <a:p>
            <a:pPr marL="0" indent="0">
              <a:buNone/>
            </a:pPr>
            <a:r>
              <a:rPr lang="en-US" sz="2000" dirty="0"/>
              <a:t> public static void main(String[] </a:t>
            </a:r>
            <a:r>
              <a:rPr lang="en-US" sz="2000" dirty="0" err="1"/>
              <a:t>args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JFrame</a:t>
            </a:r>
            <a:r>
              <a:rPr lang="en-US" sz="2000" dirty="0"/>
              <a:t> f=new </a:t>
            </a:r>
            <a:r>
              <a:rPr lang="en-US" sz="2000" dirty="0" err="1"/>
              <a:t>JFrame</a:t>
            </a:r>
            <a:r>
              <a:rPr lang="en-US" sz="2000" dirty="0"/>
              <a:t>();   </a:t>
            </a:r>
          </a:p>
          <a:p>
            <a:pPr marL="0" indent="0">
              <a:buNone/>
            </a:pPr>
            <a:r>
              <a:rPr lang="en-US" sz="2000" dirty="0" err="1"/>
              <a:t>JTextArea</a:t>
            </a:r>
            <a:r>
              <a:rPr lang="en-US" sz="2000" dirty="0"/>
              <a:t>  area=new </a:t>
            </a:r>
            <a:r>
              <a:rPr lang="en-US" sz="2000" dirty="0" err="1"/>
              <a:t>JTextArea</a:t>
            </a:r>
            <a:r>
              <a:rPr lang="en-US" sz="2000" dirty="0"/>
              <a:t>(300,300);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area.setBounds</a:t>
            </a:r>
            <a:r>
              <a:rPr lang="en-US" sz="2000" dirty="0"/>
              <a:t>(10,30,300,300); 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area.setBackground</a:t>
            </a:r>
            <a:r>
              <a:rPr lang="en-US" sz="2000" dirty="0"/>
              <a:t>(</a:t>
            </a:r>
            <a:r>
              <a:rPr lang="en-US" sz="2000" dirty="0" err="1"/>
              <a:t>Color.black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area.setForeground</a:t>
            </a:r>
            <a:r>
              <a:rPr lang="en-US" sz="2000" dirty="0"/>
              <a:t>(</a:t>
            </a:r>
            <a:r>
              <a:rPr lang="en-US" sz="2000" dirty="0" err="1"/>
              <a:t>Color.white</a:t>
            </a:r>
            <a:r>
              <a:rPr lang="en-US" sz="2000" dirty="0"/>
              <a:t>);    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2000" dirty="0" err="1"/>
              <a:t>f.add</a:t>
            </a:r>
            <a:r>
              <a:rPr lang="en-US" sz="2000" dirty="0"/>
              <a:t>(area);   </a:t>
            </a:r>
          </a:p>
          <a:p>
            <a:pPr marL="0" indent="0">
              <a:buNone/>
            </a:pPr>
            <a:r>
              <a:rPr lang="en-US" sz="2000" dirty="0"/>
              <a:t>  </a:t>
            </a:r>
            <a:r>
              <a:rPr lang="en-US" sz="2000" dirty="0" err="1"/>
              <a:t>f.setSize</a:t>
            </a:r>
            <a:r>
              <a:rPr lang="en-US" sz="2000" dirty="0"/>
              <a:t>(400,400);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f.setLayout</a:t>
            </a:r>
            <a:r>
              <a:rPr lang="en-US" sz="2000" dirty="0"/>
              <a:t>(null);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f.setVisible</a:t>
            </a:r>
            <a:r>
              <a:rPr lang="en-US" sz="2000" dirty="0"/>
              <a:t>(true);  </a:t>
            </a:r>
          </a:p>
          <a:p>
            <a:pPr marL="0" indent="0">
              <a:buNone/>
            </a:pPr>
            <a:r>
              <a:rPr lang="en-US" sz="2000" dirty="0"/>
              <a:t>}  }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609600"/>
            <a:ext cx="4038600" cy="2057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2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71628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 </a:t>
            </a:r>
            <a:r>
              <a:rPr lang="en-US" sz="2000" dirty="0" err="1"/>
              <a:t>java.awt.Color</a:t>
            </a:r>
            <a:r>
              <a:rPr lang="en-US" sz="2000" dirty="0"/>
              <a:t>;  </a:t>
            </a:r>
          </a:p>
          <a:p>
            <a:pPr marL="0" indent="0">
              <a:buNone/>
            </a:pPr>
            <a:r>
              <a:rPr lang="en-US" sz="2000" dirty="0"/>
              <a:t>import </a:t>
            </a:r>
            <a:r>
              <a:rPr lang="en-US" sz="2000" dirty="0" err="1"/>
              <a:t>javax.swing</a:t>
            </a:r>
            <a:r>
              <a:rPr lang="en-US" sz="2000" dirty="0"/>
              <a:t>.*;  </a:t>
            </a:r>
          </a:p>
          <a:p>
            <a:pPr marL="0" indent="0">
              <a:buNone/>
            </a:pPr>
            <a:r>
              <a:rPr lang="en-US" sz="2000" dirty="0"/>
              <a:t>Class AREA1 extends </a:t>
            </a:r>
            <a:r>
              <a:rPr lang="en-US" sz="2000" dirty="0" err="1"/>
              <a:t>JFrame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public static void main(String[] </a:t>
            </a:r>
            <a:r>
              <a:rPr lang="en-US" sz="2000" dirty="0" err="1"/>
              <a:t>args</a:t>
            </a:r>
            <a:r>
              <a:rPr lang="en-US" sz="2000" dirty="0"/>
              <a:t>) {</a:t>
            </a:r>
          </a:p>
          <a:p>
            <a:pPr marL="0" indent="0">
              <a:buNone/>
            </a:pPr>
            <a:r>
              <a:rPr lang="en-US" sz="2000" dirty="0" err="1"/>
              <a:t>JTextArea</a:t>
            </a:r>
            <a:r>
              <a:rPr lang="en-US" sz="2000" dirty="0"/>
              <a:t>  area=new </a:t>
            </a:r>
            <a:r>
              <a:rPr lang="en-US" sz="2000" dirty="0" err="1"/>
              <a:t>JTextArea</a:t>
            </a:r>
            <a:r>
              <a:rPr lang="en-US" sz="2000" dirty="0"/>
              <a:t>(300,300);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area.setBounds</a:t>
            </a:r>
            <a:r>
              <a:rPr lang="en-US" sz="2000" dirty="0"/>
              <a:t>(10,30,300,300); 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area.setBackground</a:t>
            </a:r>
            <a:r>
              <a:rPr lang="en-US" sz="2000" dirty="0"/>
              <a:t>(</a:t>
            </a:r>
            <a:r>
              <a:rPr lang="en-US" sz="2000" dirty="0" err="1"/>
              <a:t>Color.black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area.setForeground</a:t>
            </a:r>
            <a:r>
              <a:rPr lang="en-US" sz="2000" dirty="0"/>
              <a:t>(</a:t>
            </a:r>
            <a:r>
              <a:rPr lang="en-US" sz="2000" dirty="0" err="1"/>
              <a:t>Color.white</a:t>
            </a:r>
            <a:r>
              <a:rPr lang="en-US" sz="2000" dirty="0"/>
              <a:t>);    </a:t>
            </a:r>
          </a:p>
          <a:p>
            <a:pPr marL="0" indent="0">
              <a:buNone/>
            </a:pPr>
            <a:r>
              <a:rPr lang="en-US" sz="2000" dirty="0"/>
              <a:t>   add(area);   </a:t>
            </a:r>
          </a:p>
          <a:p>
            <a:pPr marL="0" indent="0">
              <a:buNone/>
            </a:pPr>
            <a:r>
              <a:rPr lang="en-US" sz="2000" dirty="0"/>
              <a:t>  </a:t>
            </a:r>
            <a:r>
              <a:rPr lang="en-US" sz="2000" dirty="0" err="1"/>
              <a:t>setSize</a:t>
            </a:r>
            <a:r>
              <a:rPr lang="en-US" sz="2000" dirty="0"/>
              <a:t>(400,400);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setLayout</a:t>
            </a:r>
            <a:r>
              <a:rPr lang="en-US" sz="2000" dirty="0"/>
              <a:t>(null);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err="1"/>
              <a:t>setVisible</a:t>
            </a:r>
            <a:r>
              <a:rPr lang="en-US" sz="2000" dirty="0"/>
              <a:t>(true);  </a:t>
            </a:r>
          </a:p>
          <a:p>
            <a:pPr marL="0" indent="0">
              <a:buNone/>
            </a:pPr>
            <a:r>
              <a:rPr lang="en-US" sz="2000" dirty="0"/>
              <a:t>}  }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609600"/>
            <a:ext cx="4038600" cy="2057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0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70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76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6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latin typeface="Arial" charset="0"/>
                <a:cs typeface="Arial" charset="0"/>
              </a:rPr>
              <a:t>Commonly used methods of </a:t>
            </a:r>
            <a:r>
              <a:rPr lang="en-US" altLang="en-US" b="1" dirty="0" err="1">
                <a:latin typeface="Arial" charset="0"/>
                <a:cs typeface="Arial" charset="0"/>
              </a:rPr>
              <a:t>JComboBox</a:t>
            </a:r>
            <a:r>
              <a:rPr lang="en-US" altLang="en-US" b="1" dirty="0">
                <a:latin typeface="Arial" charset="0"/>
                <a:cs typeface="Arial" charset="0"/>
              </a:rPr>
              <a:t> class:</a:t>
            </a:r>
            <a:br>
              <a:rPr lang="en-US" altLang="en-US" b="1" dirty="0">
                <a:latin typeface="Arial" charset="0"/>
                <a:cs typeface="Arial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42634"/>
              </p:ext>
            </p:extLst>
          </p:nvPr>
        </p:nvGraphicFramePr>
        <p:xfrm>
          <a:off x="436418" y="1371600"/>
          <a:ext cx="8229600" cy="5105403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635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addItem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anObject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an item to the item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removeItem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anObject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delete an item to the item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removeAllItems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remove all the items from the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6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setEditable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determine whether the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JComboBox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editable.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addActionListener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the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 public void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addItemListener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ItemListener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the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ItemListener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6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638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1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javax.swing</a:t>
            </a:r>
            <a:r>
              <a:rPr lang="en-US" sz="2000" dirty="0"/>
              <a:t>.*;  </a:t>
            </a:r>
          </a:p>
          <a:p>
            <a:pPr marL="0" indent="0">
              <a:buNone/>
            </a:pPr>
            <a:r>
              <a:rPr lang="en-US" sz="2000" dirty="0"/>
              <a:t>    public class Combo {  </a:t>
            </a:r>
          </a:p>
          <a:p>
            <a:pPr marL="0" indent="0">
              <a:buNone/>
            </a:pPr>
            <a:r>
              <a:rPr lang="en-US" sz="2000" dirty="0"/>
              <a:t>    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JFrame</a:t>
            </a:r>
            <a:r>
              <a:rPr lang="en-US" sz="2000" dirty="0"/>
              <a:t> f=new </a:t>
            </a:r>
            <a:r>
              <a:rPr lang="en-US" sz="2000" dirty="0" err="1"/>
              <a:t>JFrame</a:t>
            </a:r>
            <a:r>
              <a:rPr lang="en-US" sz="2000" dirty="0"/>
              <a:t>("Combo ex");  </a:t>
            </a:r>
          </a:p>
          <a:p>
            <a:pPr marL="0" indent="0">
              <a:buNone/>
            </a:pPr>
            <a:r>
              <a:rPr lang="en-US" sz="2000" dirty="0"/>
              <a:t>  String country[]={"India","</a:t>
            </a:r>
            <a:r>
              <a:rPr lang="en-US" sz="2000" dirty="0" err="1"/>
              <a:t>Aus</a:t>
            </a:r>
            <a:r>
              <a:rPr lang="en-US" sz="2000" dirty="0"/>
              <a:t>","U.S.A","England","</a:t>
            </a:r>
            <a:r>
              <a:rPr lang="en-US" sz="2000" dirty="0" err="1"/>
              <a:t>Newzeland</a:t>
            </a:r>
            <a:r>
              <a:rPr lang="en-US" sz="2000" dirty="0"/>
              <a:t>"};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JComboBox</a:t>
            </a:r>
            <a:r>
              <a:rPr lang="en-US" sz="2000" dirty="0"/>
              <a:t> </a:t>
            </a:r>
            <a:r>
              <a:rPr lang="en-US" sz="2000" dirty="0" err="1"/>
              <a:t>cb</a:t>
            </a:r>
            <a:r>
              <a:rPr lang="en-US" sz="2000" dirty="0"/>
              <a:t>=new </a:t>
            </a:r>
            <a:r>
              <a:rPr lang="en-US" sz="2000" dirty="0" err="1"/>
              <a:t>JComboBox</a:t>
            </a:r>
            <a:r>
              <a:rPr lang="en-US" sz="2000" dirty="0"/>
              <a:t>(country);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cb.setBounds</a:t>
            </a:r>
            <a:r>
              <a:rPr lang="en-US" sz="2000" dirty="0"/>
              <a:t>(50, 50,90,20);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f.add</a:t>
            </a:r>
            <a:r>
              <a:rPr lang="en-US" sz="2000" dirty="0"/>
              <a:t>(</a:t>
            </a:r>
            <a:r>
              <a:rPr lang="en-US" sz="2000" dirty="0" err="1"/>
              <a:t>cb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f.setLayout</a:t>
            </a:r>
            <a:r>
              <a:rPr lang="en-US" sz="2000" dirty="0"/>
              <a:t>(null);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f.setSize</a:t>
            </a:r>
            <a:r>
              <a:rPr lang="en-US" sz="2000" dirty="0"/>
              <a:t>(400,500);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f.setVisible</a:t>
            </a:r>
            <a:r>
              <a:rPr lang="en-US" sz="2000" dirty="0"/>
              <a:t>(true);  </a:t>
            </a:r>
          </a:p>
          <a:p>
            <a:pPr marL="0" indent="0">
              <a:buNone/>
            </a:pPr>
            <a:r>
              <a:rPr lang="en-US" sz="2000" dirty="0"/>
              <a:t>    }       </a:t>
            </a:r>
          </a:p>
          <a:p>
            <a:pPr marL="0" indent="0">
              <a:buNone/>
            </a:pPr>
            <a:r>
              <a:rPr lang="en-US" sz="2000" dirty="0"/>
              <a:t>    } 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81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Constructors of </a:t>
            </a:r>
            <a:r>
              <a:rPr lang="en-US" b="1" dirty="0" err="1"/>
              <a:t>JTable</a:t>
            </a:r>
            <a:r>
              <a:rPr lang="en-US" b="1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JTable</a:t>
            </a:r>
            <a:r>
              <a:rPr lang="en-US" b="1" dirty="0"/>
              <a:t>():</a:t>
            </a:r>
            <a:r>
              <a:rPr lang="en-US" dirty="0"/>
              <a:t> creates a table with empty cells.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JTable</a:t>
            </a:r>
            <a:r>
              <a:rPr lang="en-US" b="1" dirty="0"/>
              <a:t>(Object[][] rows, Object[] columns):</a:t>
            </a:r>
            <a:r>
              <a:rPr lang="en-US" dirty="0"/>
              <a:t> creates a table with the specified data.</a:t>
            </a:r>
          </a:p>
        </p:txBody>
      </p:sp>
    </p:spTree>
    <p:extLst>
      <p:ext uri="{BB962C8B-B14F-4D97-AF65-F5344CB8AC3E}">
        <p14:creationId xmlns:p14="http://schemas.microsoft.com/office/powerpoint/2010/main" val="184635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   import </a:t>
            </a:r>
            <a:r>
              <a:rPr lang="en-US" sz="2000" dirty="0" err="1"/>
              <a:t>javax.swing</a:t>
            </a:r>
            <a:r>
              <a:rPr lang="en-US" sz="2000" dirty="0"/>
              <a:t>.*;  </a:t>
            </a:r>
          </a:p>
          <a:p>
            <a:pPr marL="0" indent="0">
              <a:buNone/>
            </a:pPr>
            <a:r>
              <a:rPr lang="en-US" sz="2000" dirty="0"/>
              <a:t>    public class </a:t>
            </a:r>
            <a:r>
              <a:rPr lang="en-US" sz="2000" dirty="0" err="1"/>
              <a:t>MyTable</a:t>
            </a:r>
            <a:r>
              <a:rPr lang="en-US" sz="2000" dirty="0"/>
              <a:t> {  </a:t>
            </a:r>
          </a:p>
          <a:p>
            <a:pPr marL="0" indent="0">
              <a:buNone/>
            </a:pPr>
            <a:r>
              <a:rPr lang="en-US" sz="2000" dirty="0"/>
              <a:t>    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JFrame</a:t>
            </a:r>
            <a:r>
              <a:rPr lang="en-US" sz="2000" dirty="0"/>
              <a:t> f=new </a:t>
            </a:r>
            <a:r>
              <a:rPr lang="en-US" sz="2000" dirty="0" err="1"/>
              <a:t>JFrame</a:t>
            </a:r>
            <a:r>
              <a:rPr lang="en-US" sz="2000" dirty="0"/>
              <a:t>();  </a:t>
            </a:r>
          </a:p>
          <a:p>
            <a:pPr marL="0" indent="0">
              <a:buNone/>
            </a:pPr>
            <a:r>
              <a:rPr lang="en-US" sz="2000" dirty="0"/>
              <a:t>      String data[][]={ {"101","Amit","670000"},  </a:t>
            </a:r>
          </a:p>
          <a:p>
            <a:pPr marL="0" indent="0">
              <a:buNone/>
            </a:pPr>
            <a:r>
              <a:rPr lang="en-US" sz="2000" dirty="0"/>
              <a:t>                  {"102","Jai","780000"},  </a:t>
            </a:r>
          </a:p>
          <a:p>
            <a:pPr marL="0" indent="0">
              <a:buNone/>
            </a:pPr>
            <a:r>
              <a:rPr lang="en-US" sz="2000" dirty="0"/>
              <a:t>                              {"101","Sachin","700000"}};  </a:t>
            </a:r>
          </a:p>
          <a:p>
            <a:pPr marL="0" indent="0">
              <a:buNone/>
            </a:pPr>
            <a:r>
              <a:rPr lang="en-US" sz="2000" dirty="0"/>
              <a:t>        String column[]={"ID","NAME","SALARY"};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JTable</a:t>
            </a:r>
            <a:r>
              <a:rPr lang="en-US" sz="2000" dirty="0"/>
              <a:t> </a:t>
            </a:r>
            <a:r>
              <a:rPr lang="en-US" sz="2000" dirty="0" err="1"/>
              <a:t>jt</a:t>
            </a:r>
            <a:r>
              <a:rPr lang="en-US" sz="2000" dirty="0"/>
              <a:t>=new </a:t>
            </a:r>
            <a:r>
              <a:rPr lang="en-US" sz="2000" dirty="0" err="1"/>
              <a:t>JTable</a:t>
            </a:r>
            <a:r>
              <a:rPr lang="en-US" sz="2000" dirty="0"/>
              <a:t>(</a:t>
            </a:r>
            <a:r>
              <a:rPr lang="en-US" sz="2000" dirty="0" err="1"/>
              <a:t>data,column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jt.setBounds</a:t>
            </a:r>
            <a:r>
              <a:rPr lang="en-US" sz="2000" dirty="0"/>
              <a:t>(30,40,200,300);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JScrollPane</a:t>
            </a:r>
            <a:r>
              <a:rPr lang="en-US" sz="2000" dirty="0"/>
              <a:t> </a:t>
            </a:r>
            <a:r>
              <a:rPr lang="en-US" sz="2000" dirty="0" err="1"/>
              <a:t>sp</a:t>
            </a:r>
            <a:r>
              <a:rPr lang="en-US" sz="2000" dirty="0"/>
              <a:t>=new </a:t>
            </a:r>
            <a:r>
              <a:rPr lang="en-US" sz="2000" dirty="0" err="1"/>
              <a:t>JScrollPane</a:t>
            </a:r>
            <a:r>
              <a:rPr lang="en-US" sz="2000" dirty="0"/>
              <a:t>(</a:t>
            </a:r>
            <a:r>
              <a:rPr lang="en-US" sz="2000" dirty="0" err="1"/>
              <a:t>jt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f.add</a:t>
            </a:r>
            <a:r>
              <a:rPr lang="en-US" sz="2000" dirty="0"/>
              <a:t>(</a:t>
            </a:r>
            <a:r>
              <a:rPr lang="en-US" sz="2000" dirty="0" err="1"/>
              <a:t>sp</a:t>
            </a:r>
            <a:r>
              <a:rPr lang="en-US" sz="2000" dirty="0"/>
              <a:t>);  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f.setSize</a:t>
            </a:r>
            <a:r>
              <a:rPr lang="en-US" sz="2000" dirty="0"/>
              <a:t>(300,400);  </a:t>
            </a:r>
          </a:p>
          <a:p>
            <a:pPr marL="0" indent="0">
              <a:buNone/>
            </a:pPr>
            <a:r>
              <a:rPr lang="en-US" sz="2000" dirty="0"/>
              <a:t>    //  </a:t>
            </a:r>
            <a:r>
              <a:rPr lang="en-US" sz="2000" dirty="0" err="1"/>
              <a:t>f.setLayout</a:t>
            </a:r>
            <a:r>
              <a:rPr lang="en-US" sz="2000" dirty="0"/>
              <a:t>(null);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f.setVisible</a:t>
            </a:r>
            <a:r>
              <a:rPr lang="en-US" sz="2000" dirty="0"/>
              <a:t>(true);  </a:t>
            </a:r>
          </a:p>
          <a:p>
            <a:pPr marL="0" indent="0">
              <a:buNone/>
            </a:pPr>
            <a:r>
              <a:rPr lang="en-US" sz="2000" dirty="0"/>
              <a:t>    }  </a:t>
            </a:r>
          </a:p>
          <a:p>
            <a:pPr marL="0" indent="0">
              <a:buNone/>
            </a:pPr>
            <a:r>
              <a:rPr lang="en-US" sz="2000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58395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4101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3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0309" y="1585606"/>
          <a:ext cx="7763382" cy="4555152"/>
        </p:xfrm>
        <a:graphic>
          <a:graphicData uri="http://schemas.openxmlformats.org/drawingml/2006/table">
            <a:tbl>
              <a:tblPr/>
              <a:tblGrid>
                <a:gridCol w="388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07081" marR="107081" marT="107081" marB="107081">
                    <a:lnL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7081" marR="107081" marT="107081" marB="107081">
                    <a:lnL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with the initial value of 50 and range of 0 to 100.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orientation)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with the specified orientation set by either JSlider.HORIZONTAL or JSlider.VERTICAL with the range 0 to 100 and initial value 50.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min, int max)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horizontal slider using the given min and max.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min, int max, int value)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horizontal slider using the given min, max and value.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orientation, int min, int max, int value)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using the given orientation, min, max and value.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9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029776"/>
              </p:ext>
            </p:extLst>
          </p:nvPr>
        </p:nvGraphicFramePr>
        <p:xfrm>
          <a:off x="152400" y="1862539"/>
          <a:ext cx="8839201" cy="4047425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setMinorTickSpacing(int n)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set the minor tick spacing to the slider.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setMajorTickSpacing(int n)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set the major tick spacing to the slider.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setPaintTicks(boolean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tick marks are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setPaintLabels(boolean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labels are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setPaintTracks(boolean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track is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8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SliderExample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 </a:t>
            </a: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public static void main(String s[]) { </a:t>
            </a:r>
          </a:p>
          <a:p>
            <a:pPr marL="0" indent="0">
              <a:buNone/>
            </a:pPr>
            <a:r>
              <a:rPr lang="en-US" dirty="0" err="1"/>
              <a:t>JSlider</a:t>
            </a:r>
            <a:r>
              <a:rPr lang="en-US" dirty="0"/>
              <a:t> slider = new </a:t>
            </a:r>
            <a:r>
              <a:rPr lang="en-US" dirty="0" err="1"/>
              <a:t>JSlider</a:t>
            </a:r>
            <a:r>
              <a:rPr lang="en-US" dirty="0"/>
              <a:t>(</a:t>
            </a:r>
            <a:r>
              <a:rPr lang="en-US" dirty="0" err="1"/>
              <a:t>JSlider.HORIZONTAL</a:t>
            </a:r>
            <a:r>
              <a:rPr lang="en-US" dirty="0"/>
              <a:t>, 0, 50, 25);  </a:t>
            </a:r>
          </a:p>
          <a:p>
            <a:pPr marL="0" indent="0">
              <a:buNone/>
            </a:pPr>
            <a:r>
              <a:rPr lang="en-US" dirty="0" err="1"/>
              <a:t>slider.setMinorTickSpacing</a:t>
            </a:r>
            <a:r>
              <a:rPr lang="en-US" dirty="0"/>
              <a:t>(2);  </a:t>
            </a:r>
          </a:p>
          <a:p>
            <a:pPr marL="0" indent="0">
              <a:buNone/>
            </a:pPr>
            <a:r>
              <a:rPr lang="en-US" dirty="0" err="1"/>
              <a:t>slider.setMajorTickSpacing</a:t>
            </a:r>
            <a:r>
              <a:rPr lang="en-US" dirty="0"/>
              <a:t>(10);  </a:t>
            </a:r>
          </a:p>
          <a:p>
            <a:pPr marL="0" indent="0">
              <a:buNone/>
            </a:pPr>
            <a:r>
              <a:rPr lang="en-US" dirty="0" err="1"/>
              <a:t>slider.setPaintTicks</a:t>
            </a:r>
            <a:r>
              <a:rPr lang="en-US" dirty="0"/>
              <a:t>(true);  </a:t>
            </a:r>
          </a:p>
          <a:p>
            <a:pPr marL="0" indent="0">
              <a:buNone/>
            </a:pPr>
            <a:r>
              <a:rPr lang="en-US" dirty="0" err="1"/>
              <a:t>slider.setPaintLabels</a:t>
            </a:r>
            <a:r>
              <a:rPr lang="en-US" dirty="0"/>
              <a:t>(true);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panel=new </a:t>
            </a:r>
            <a:r>
              <a:rPr lang="en-US" dirty="0" err="1"/>
              <a:t>JPanel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 err="1"/>
              <a:t>panel.add</a:t>
            </a:r>
            <a:r>
              <a:rPr lang="en-US" dirty="0"/>
              <a:t>(slider);  </a:t>
            </a:r>
          </a:p>
          <a:p>
            <a:pPr marL="0" indent="0">
              <a:buNone/>
            </a:pPr>
            <a:r>
              <a:rPr lang="en-US" dirty="0"/>
              <a:t>add(panel);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setVisible</a:t>
            </a:r>
            <a:r>
              <a:rPr lang="en-US" dirty="0"/>
              <a:t>(true);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887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swing API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1219200"/>
            <a:ext cx="7772400" cy="544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80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296444"/>
            <a:ext cx="5334000" cy="16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15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2459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86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"/>
            <a:ext cx="4038600" cy="5897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import javax.swing.* </a:t>
            </a:r>
          </a:p>
          <a:p>
            <a:pPr marL="0" indent="0">
              <a:buNone/>
            </a:pPr>
            <a:r>
              <a:rPr lang="en-US" sz="6400" dirty="0"/>
              <a:t>public class </a:t>
            </a:r>
            <a:r>
              <a:rPr lang="en-US" sz="6400" dirty="0" err="1"/>
              <a:t>SwingFirstExample</a:t>
            </a:r>
            <a:r>
              <a:rPr lang="en-US" sz="6400" dirty="0"/>
              <a:t> {</a:t>
            </a:r>
          </a:p>
          <a:p>
            <a:pPr marL="0" indent="0">
              <a:buNone/>
            </a:pPr>
            <a:r>
              <a:rPr lang="en-US" sz="6400" dirty="0"/>
              <a:t>    public static void main(String[] </a:t>
            </a:r>
            <a:r>
              <a:rPr lang="en-US" sz="6400" dirty="0" err="1"/>
              <a:t>args</a:t>
            </a:r>
            <a:r>
              <a:rPr lang="en-US" sz="6400" dirty="0"/>
              <a:t>) {    </a:t>
            </a:r>
          </a:p>
          <a:p>
            <a:pPr marL="0" indent="0">
              <a:buNone/>
            </a:pPr>
            <a:r>
              <a:rPr lang="en-US" sz="6400" dirty="0" err="1"/>
              <a:t>JFrame</a:t>
            </a:r>
            <a:r>
              <a:rPr lang="en-US" sz="6400" dirty="0"/>
              <a:t> frame = new </a:t>
            </a:r>
            <a:r>
              <a:rPr lang="en-US" sz="6400" dirty="0" err="1"/>
              <a:t>JFrame</a:t>
            </a:r>
            <a:r>
              <a:rPr lang="en-US" sz="6400" dirty="0"/>
              <a:t>("My First Swing Example");</a:t>
            </a:r>
          </a:p>
          <a:p>
            <a:pPr marL="0" indent="0">
              <a:buNone/>
            </a:pPr>
            <a:r>
              <a:rPr lang="en-US" sz="6400" dirty="0"/>
              <a:t>  </a:t>
            </a:r>
          </a:p>
          <a:p>
            <a:pPr marL="0" indent="0">
              <a:buNone/>
            </a:pPr>
            <a:r>
              <a:rPr lang="en-US" sz="6400" dirty="0"/>
              <a:t>   </a:t>
            </a:r>
            <a:r>
              <a:rPr lang="en-US" sz="6400" dirty="0" err="1"/>
              <a:t>frame.setSize</a:t>
            </a:r>
            <a:r>
              <a:rPr lang="en-US" sz="6400" dirty="0"/>
              <a:t>(350, 200);</a:t>
            </a:r>
          </a:p>
          <a:p>
            <a:pPr marL="0" indent="0">
              <a:buNone/>
            </a:pPr>
            <a:r>
              <a:rPr lang="en-US" sz="6400" dirty="0" err="1"/>
              <a:t>JPanel</a:t>
            </a:r>
            <a:r>
              <a:rPr lang="en-US" sz="6400" dirty="0"/>
              <a:t> panel = new </a:t>
            </a:r>
            <a:r>
              <a:rPr lang="en-US" sz="6400" dirty="0" err="1"/>
              <a:t>JPanel</a:t>
            </a:r>
            <a:r>
              <a:rPr lang="en-US" sz="6400" dirty="0"/>
              <a:t>();    </a:t>
            </a:r>
          </a:p>
          <a:p>
            <a:pPr marL="0" indent="0">
              <a:buNone/>
            </a:pPr>
            <a:r>
              <a:rPr lang="en-US" sz="6400" dirty="0"/>
              <a:t>          </a:t>
            </a:r>
            <a:r>
              <a:rPr lang="en-US" sz="6400" dirty="0" err="1"/>
              <a:t>frame.add</a:t>
            </a:r>
            <a:r>
              <a:rPr lang="en-US" sz="6400" dirty="0"/>
              <a:t>(panel);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panel.setLayout</a:t>
            </a:r>
            <a:r>
              <a:rPr lang="en-US" sz="6400" dirty="0"/>
              <a:t>(null);</a:t>
            </a:r>
          </a:p>
          <a:p>
            <a:pPr marL="0" indent="0">
              <a:buNone/>
            </a:pPr>
            <a:r>
              <a:rPr lang="en-US" sz="6400" dirty="0"/>
              <a:t>  </a:t>
            </a:r>
            <a:r>
              <a:rPr lang="en-US" sz="6400" dirty="0" err="1"/>
              <a:t>JLabel</a:t>
            </a:r>
            <a:r>
              <a:rPr lang="en-US" sz="6400" dirty="0"/>
              <a:t> </a:t>
            </a:r>
            <a:r>
              <a:rPr lang="en-US" sz="6400" dirty="0" err="1"/>
              <a:t>userLabel</a:t>
            </a:r>
            <a:r>
              <a:rPr lang="en-US" sz="6400" dirty="0"/>
              <a:t> = new </a:t>
            </a:r>
            <a:r>
              <a:rPr lang="en-US" sz="6400" dirty="0" err="1"/>
              <a:t>JLabel</a:t>
            </a:r>
            <a:r>
              <a:rPr lang="en-US" sz="6400" dirty="0"/>
              <a:t>("User");</a:t>
            </a:r>
          </a:p>
          <a:p>
            <a:pPr marL="0" indent="0">
              <a:buNone/>
            </a:pPr>
            <a:r>
              <a:rPr lang="en-US" sz="6400" dirty="0" err="1"/>
              <a:t>userLabel.setBounds</a:t>
            </a:r>
            <a:r>
              <a:rPr lang="en-US" sz="6400" dirty="0"/>
              <a:t>(10,20,80,25);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err="1"/>
              <a:t>panel.add</a:t>
            </a:r>
            <a:r>
              <a:rPr lang="en-US" sz="6400" dirty="0"/>
              <a:t>(</a:t>
            </a:r>
            <a:r>
              <a:rPr lang="en-US" sz="6400" dirty="0" err="1"/>
              <a:t>userLabel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JTextField</a:t>
            </a:r>
            <a:r>
              <a:rPr lang="en-US" sz="6400" dirty="0"/>
              <a:t> </a:t>
            </a:r>
            <a:r>
              <a:rPr lang="en-US" sz="6400" dirty="0" err="1"/>
              <a:t>userText</a:t>
            </a:r>
            <a:r>
              <a:rPr lang="en-US" sz="6400" dirty="0"/>
              <a:t> = new </a:t>
            </a:r>
            <a:r>
              <a:rPr lang="en-US" sz="6400" dirty="0" err="1"/>
              <a:t>JTextField</a:t>
            </a:r>
            <a:r>
              <a:rPr lang="en-US" sz="6400" dirty="0"/>
              <a:t>( 20);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err="1"/>
              <a:t>userText.setBounds</a:t>
            </a:r>
            <a:r>
              <a:rPr lang="en-US" sz="6400" dirty="0"/>
              <a:t>(100,20,165,25);</a:t>
            </a:r>
          </a:p>
          <a:p>
            <a:pPr marL="0" indent="0">
              <a:buNone/>
            </a:pPr>
            <a:r>
              <a:rPr lang="en-US" sz="6400" dirty="0"/>
              <a:t>        </a:t>
            </a:r>
            <a:r>
              <a:rPr lang="en-US" sz="6400" dirty="0" err="1"/>
              <a:t>panel.add</a:t>
            </a:r>
            <a:r>
              <a:rPr lang="en-US" sz="6400" dirty="0"/>
              <a:t>(</a:t>
            </a:r>
            <a:r>
              <a:rPr lang="en-US" sz="6400" dirty="0" err="1"/>
              <a:t>userText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endParaRPr lang="en-US" sz="6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3434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JLabel</a:t>
            </a:r>
            <a:r>
              <a:rPr lang="en-US" sz="1800" dirty="0"/>
              <a:t> </a:t>
            </a:r>
            <a:r>
              <a:rPr lang="en-US" sz="1800" dirty="0" err="1"/>
              <a:t>passwordLabel</a:t>
            </a:r>
            <a:r>
              <a:rPr lang="en-US" sz="1800" dirty="0"/>
              <a:t> = new </a:t>
            </a:r>
            <a:r>
              <a:rPr lang="en-US" sz="1800" dirty="0" err="1"/>
              <a:t>JLabel</a:t>
            </a:r>
            <a:r>
              <a:rPr lang="en-US" sz="1800" dirty="0"/>
              <a:t>("Password");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passwordLabel.setBounds</a:t>
            </a:r>
            <a:r>
              <a:rPr lang="en-US" sz="1800" dirty="0"/>
              <a:t>(10,50,80,25);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panel.add</a:t>
            </a:r>
            <a:r>
              <a:rPr lang="en-US" sz="1800" dirty="0"/>
              <a:t>(</a:t>
            </a:r>
            <a:r>
              <a:rPr lang="en-US" sz="1800" dirty="0" err="1"/>
              <a:t>passwordLabel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JPasswordField</a:t>
            </a:r>
            <a:r>
              <a:rPr lang="en-US" sz="1800" dirty="0"/>
              <a:t> </a:t>
            </a:r>
            <a:r>
              <a:rPr lang="en-US" sz="1800" dirty="0" err="1"/>
              <a:t>passwordText</a:t>
            </a:r>
            <a:r>
              <a:rPr lang="en-US" sz="1800" dirty="0"/>
              <a:t> = new </a:t>
            </a:r>
            <a:r>
              <a:rPr lang="en-US" sz="1800" dirty="0" err="1"/>
              <a:t>JPasswordField</a:t>
            </a:r>
            <a:r>
              <a:rPr lang="en-US" sz="1800" dirty="0"/>
              <a:t>(20);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passwordText.setBounds</a:t>
            </a:r>
            <a:r>
              <a:rPr lang="en-US" sz="1800" dirty="0"/>
              <a:t>(100,50,165,25);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panel.add</a:t>
            </a:r>
            <a:r>
              <a:rPr lang="en-US" sz="1800" dirty="0"/>
              <a:t>(</a:t>
            </a:r>
            <a:r>
              <a:rPr lang="en-US" sz="1800" dirty="0" err="1"/>
              <a:t>passwordText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JButton</a:t>
            </a:r>
            <a:r>
              <a:rPr lang="en-US" sz="1800" dirty="0"/>
              <a:t> </a:t>
            </a:r>
            <a:r>
              <a:rPr lang="en-US" sz="1800" dirty="0" err="1"/>
              <a:t>loginButton</a:t>
            </a:r>
            <a:r>
              <a:rPr lang="en-US" sz="1800" dirty="0"/>
              <a:t> = new </a:t>
            </a:r>
            <a:r>
              <a:rPr lang="en-US" sz="1800" dirty="0" err="1"/>
              <a:t>JButton</a:t>
            </a:r>
            <a:r>
              <a:rPr lang="en-US" sz="1800" dirty="0"/>
              <a:t>("login");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loginButton.setBounds</a:t>
            </a:r>
            <a:r>
              <a:rPr lang="en-US" sz="1800" dirty="0"/>
              <a:t>(10, 80, 80, 25);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panel.add</a:t>
            </a:r>
            <a:r>
              <a:rPr lang="en-US" sz="1800" dirty="0"/>
              <a:t>(</a:t>
            </a:r>
            <a:r>
              <a:rPr lang="en-US" sz="1800" dirty="0" err="1"/>
              <a:t>loginButton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frame.setVisible</a:t>
            </a:r>
            <a:r>
              <a:rPr lang="en-US" sz="1800" dirty="0"/>
              <a:t>(true);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340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79550"/>
              </p:ext>
            </p:extLst>
          </p:nvPr>
        </p:nvGraphicFramePr>
        <p:xfrm>
          <a:off x="457200" y="762000"/>
          <a:ext cx="8229600" cy="51816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4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JTree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JTree with a sample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JTree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(Object[] value)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JTree with every element of the specified array as the child of a new root node.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JTree(TreeNode root)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JTree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the specified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TreeNode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as its root, which displays the root node.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84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9224" y="1066800"/>
            <a:ext cx="4295775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8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0"/>
            <a:ext cx="89916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7200" dirty="0"/>
              <a:t>import </a:t>
            </a:r>
            <a:r>
              <a:rPr lang="en-US" sz="7200" dirty="0" err="1"/>
              <a:t>javax.swing</a:t>
            </a:r>
            <a:r>
              <a:rPr lang="en-US" sz="7200" dirty="0"/>
              <a:t>.*;  </a:t>
            </a:r>
          </a:p>
          <a:p>
            <a:pPr marL="0" indent="0">
              <a:buNone/>
            </a:pPr>
            <a:r>
              <a:rPr lang="en-US" sz="7200" dirty="0"/>
              <a:t>	import </a:t>
            </a:r>
            <a:r>
              <a:rPr lang="en-US" sz="7200" dirty="0" err="1"/>
              <a:t>javax.swing.tree.DefaultMutableTreeNode</a:t>
            </a:r>
            <a:r>
              <a:rPr lang="en-US" sz="7200" dirty="0"/>
              <a:t>;  </a:t>
            </a:r>
          </a:p>
          <a:p>
            <a:pPr marL="0" indent="0">
              <a:buNone/>
            </a:pPr>
            <a:r>
              <a:rPr lang="en-US" sz="7200" dirty="0"/>
              <a:t>	public class </a:t>
            </a:r>
            <a:r>
              <a:rPr lang="en-US" sz="7200" dirty="0" err="1"/>
              <a:t>TreeExample</a:t>
            </a:r>
            <a:r>
              <a:rPr lang="en-US" sz="7200" dirty="0"/>
              <a:t> {  </a:t>
            </a:r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err="1"/>
              <a:t>JFrame</a:t>
            </a:r>
            <a:r>
              <a:rPr lang="en-US" sz="7200" dirty="0"/>
              <a:t> f=new </a:t>
            </a:r>
            <a:r>
              <a:rPr lang="en-US" sz="7200" dirty="0" err="1"/>
              <a:t>JFrame</a:t>
            </a:r>
            <a:r>
              <a:rPr lang="en-US" sz="7200" dirty="0"/>
              <a:t>();   </a:t>
            </a:r>
          </a:p>
          <a:p>
            <a:pPr marL="0" indent="0">
              <a:buNone/>
            </a:pPr>
            <a:r>
              <a:rPr lang="en-US" sz="7200" dirty="0"/>
              <a:t>	public static void main(String[] </a:t>
            </a:r>
            <a:r>
              <a:rPr lang="en-US" sz="7200" dirty="0" err="1"/>
              <a:t>args</a:t>
            </a:r>
            <a:r>
              <a:rPr lang="en-US" sz="7200" dirty="0"/>
              <a:t>) {</a:t>
            </a:r>
          </a:p>
          <a:p>
            <a:pPr marL="0" indent="0">
              <a:buNone/>
            </a:pPr>
            <a:r>
              <a:rPr lang="en-US" sz="7200" dirty="0"/>
              <a:t>  	  </a:t>
            </a:r>
            <a:r>
              <a:rPr lang="en-US" sz="7200" dirty="0" err="1"/>
              <a:t>DefaultMutableTreeNode</a:t>
            </a:r>
            <a:r>
              <a:rPr lang="en-US" sz="7200" dirty="0"/>
              <a:t> style=new </a:t>
            </a:r>
            <a:r>
              <a:rPr lang="en-US" sz="7200" dirty="0" err="1"/>
              <a:t>DefaultMutableTreeNode</a:t>
            </a:r>
            <a:r>
              <a:rPr lang="en-US" sz="7200" dirty="0"/>
              <a:t>("Style");  </a:t>
            </a:r>
          </a:p>
          <a:p>
            <a:pPr marL="0" indent="0">
              <a:buNone/>
            </a:pPr>
            <a:r>
              <a:rPr lang="en-US" sz="7200" dirty="0"/>
              <a:t>  	  </a:t>
            </a:r>
            <a:r>
              <a:rPr lang="en-US" sz="7200" dirty="0" err="1"/>
              <a:t>DefaultMutableTreeNode</a:t>
            </a:r>
            <a:r>
              <a:rPr lang="en-US" sz="7200" dirty="0"/>
              <a:t> color=new </a:t>
            </a:r>
            <a:r>
              <a:rPr lang="en-US" sz="7200" dirty="0" err="1"/>
              <a:t>DefaultMutableTreeNode</a:t>
            </a:r>
            <a:r>
              <a:rPr lang="en-US" sz="7200" dirty="0"/>
              <a:t>("color");  </a:t>
            </a:r>
          </a:p>
          <a:p>
            <a:pPr marL="0" indent="0">
              <a:buNone/>
            </a:pPr>
            <a:r>
              <a:rPr lang="en-US" sz="7200" dirty="0"/>
              <a:t>  	  </a:t>
            </a:r>
            <a:r>
              <a:rPr lang="en-US" sz="7200" dirty="0" err="1"/>
              <a:t>DefaultMutableTreeNode</a:t>
            </a:r>
            <a:r>
              <a:rPr lang="en-US" sz="7200" dirty="0"/>
              <a:t> font=new </a:t>
            </a:r>
            <a:r>
              <a:rPr lang="en-US" sz="7200" dirty="0" err="1"/>
              <a:t>DefaultMutableTreeNode</a:t>
            </a:r>
            <a:r>
              <a:rPr lang="en-US" sz="7200" dirty="0"/>
              <a:t>("font");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style.add</a:t>
            </a:r>
            <a:r>
              <a:rPr lang="en-US" sz="7200" dirty="0"/>
              <a:t>(color);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style.add</a:t>
            </a:r>
            <a:r>
              <a:rPr lang="en-US" sz="7200" dirty="0"/>
              <a:t>(font);  </a:t>
            </a:r>
          </a:p>
          <a:p>
            <a:pPr marL="0" indent="0">
              <a:buNone/>
            </a:pPr>
            <a:r>
              <a:rPr lang="en-US" sz="7200" dirty="0"/>
              <a:t>    	</a:t>
            </a:r>
            <a:r>
              <a:rPr lang="en-US" sz="7200" dirty="0" err="1"/>
              <a:t>DefaultMutableTreeNode</a:t>
            </a:r>
            <a:r>
              <a:rPr lang="en-US" sz="7200" dirty="0"/>
              <a:t> red=new </a:t>
            </a:r>
            <a:r>
              <a:rPr lang="en-US" sz="7200" dirty="0" err="1"/>
              <a:t>DefaultMutableTreeNode</a:t>
            </a:r>
            <a:r>
              <a:rPr lang="en-US" sz="7200" dirty="0"/>
              <a:t>("red");  </a:t>
            </a:r>
          </a:p>
          <a:p>
            <a:pPr marL="0" indent="0">
              <a:buNone/>
            </a:pPr>
            <a:r>
              <a:rPr lang="en-US" sz="7200" dirty="0"/>
              <a:t>    	</a:t>
            </a:r>
            <a:r>
              <a:rPr lang="en-US" sz="7200" dirty="0" err="1"/>
              <a:t>DefaultMutableTreeNode</a:t>
            </a:r>
            <a:r>
              <a:rPr lang="en-US" sz="7200" dirty="0"/>
              <a:t> blue=new </a:t>
            </a:r>
            <a:r>
              <a:rPr lang="en-US" sz="7200" dirty="0" err="1"/>
              <a:t>DefaultMutableTreeNode</a:t>
            </a:r>
            <a:r>
              <a:rPr lang="en-US" sz="7200" dirty="0"/>
              <a:t>("blue");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DefaultMutableTreeNode</a:t>
            </a:r>
            <a:r>
              <a:rPr lang="en-US" sz="7200" dirty="0"/>
              <a:t> black=new </a:t>
            </a:r>
            <a:r>
              <a:rPr lang="en-US" sz="7200" dirty="0" err="1"/>
              <a:t>DefaultMutableTreeNode</a:t>
            </a:r>
            <a:r>
              <a:rPr lang="en-US" sz="7200" dirty="0"/>
              <a:t>("black");  </a:t>
            </a:r>
          </a:p>
          <a:p>
            <a:pPr marL="0" indent="0">
              <a:buNone/>
            </a:pPr>
            <a:r>
              <a:rPr lang="en-US" sz="7200" dirty="0"/>
              <a:t>    	</a:t>
            </a:r>
            <a:r>
              <a:rPr lang="en-US" sz="7200" dirty="0" err="1"/>
              <a:t>DefaultMutableTreeNode</a:t>
            </a:r>
            <a:r>
              <a:rPr lang="en-US" sz="7200" dirty="0"/>
              <a:t> green=new </a:t>
            </a:r>
            <a:r>
              <a:rPr lang="en-US" sz="7200" dirty="0" err="1"/>
              <a:t>DefaultMutableTreeNode</a:t>
            </a:r>
            <a:r>
              <a:rPr lang="en-US" sz="7200" dirty="0"/>
              <a:t>("green");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color.add</a:t>
            </a:r>
            <a:r>
              <a:rPr lang="en-US" sz="7200" dirty="0"/>
              <a:t>(red);</a:t>
            </a:r>
          </a:p>
          <a:p>
            <a:pPr marL="0" indent="0">
              <a:buNone/>
            </a:pPr>
            <a:r>
              <a:rPr lang="en-US" sz="7200" dirty="0"/>
              <a:t>	 </a:t>
            </a:r>
            <a:r>
              <a:rPr lang="en-US" sz="7200" dirty="0" err="1"/>
              <a:t>color.add</a:t>
            </a:r>
            <a:r>
              <a:rPr lang="en-US" sz="7200" dirty="0"/>
              <a:t>(blue); </a:t>
            </a:r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err="1"/>
              <a:t>color.add</a:t>
            </a:r>
            <a:r>
              <a:rPr lang="en-US" sz="7200" dirty="0"/>
              <a:t>(black);</a:t>
            </a:r>
          </a:p>
          <a:p>
            <a:pPr marL="0" indent="0">
              <a:buNone/>
            </a:pPr>
            <a:r>
              <a:rPr lang="en-US" sz="7200" dirty="0"/>
              <a:t>	 </a:t>
            </a:r>
            <a:r>
              <a:rPr lang="en-US" sz="7200" dirty="0" err="1"/>
              <a:t>color.add</a:t>
            </a:r>
            <a:r>
              <a:rPr lang="en-US" sz="7200" dirty="0"/>
              <a:t>(green);    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JTree</a:t>
            </a:r>
            <a:r>
              <a:rPr lang="en-US" sz="7200" dirty="0"/>
              <a:t> </a:t>
            </a:r>
            <a:r>
              <a:rPr lang="en-US" sz="7200" dirty="0" err="1"/>
              <a:t>jt</a:t>
            </a:r>
            <a:r>
              <a:rPr lang="en-US" sz="7200" dirty="0"/>
              <a:t>=new </a:t>
            </a:r>
            <a:r>
              <a:rPr lang="en-US" sz="7200" dirty="0" err="1"/>
              <a:t>JTree</a:t>
            </a:r>
            <a:r>
              <a:rPr lang="en-US" sz="7200" dirty="0"/>
              <a:t>(style);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f.add</a:t>
            </a:r>
            <a:r>
              <a:rPr lang="en-US" sz="7200" dirty="0"/>
              <a:t>(</a:t>
            </a:r>
            <a:r>
              <a:rPr lang="en-US" sz="7200" dirty="0" err="1"/>
              <a:t>jt</a:t>
            </a:r>
            <a:r>
              <a:rPr lang="en-US" sz="7200" dirty="0"/>
              <a:t>);  </a:t>
            </a:r>
          </a:p>
          <a:p>
            <a:pPr marL="0" indent="0">
              <a:buNone/>
            </a:pPr>
            <a:r>
              <a:rPr lang="en-US" sz="7200" dirty="0"/>
              <a:t>   	 </a:t>
            </a:r>
            <a:r>
              <a:rPr lang="en-US" sz="7200" dirty="0" err="1"/>
              <a:t>f.setSize</a:t>
            </a:r>
            <a:r>
              <a:rPr lang="en-US" sz="7200" dirty="0"/>
              <a:t>(200,200);  </a:t>
            </a:r>
          </a:p>
          <a:p>
            <a:pPr marL="0" indent="0">
              <a:buNone/>
            </a:pPr>
            <a:r>
              <a:rPr lang="en-US" sz="7200" dirty="0"/>
              <a:t>  	  </a:t>
            </a:r>
            <a:r>
              <a:rPr lang="en-US" sz="7200" dirty="0" err="1"/>
              <a:t>f.setVisible</a:t>
            </a:r>
            <a:r>
              <a:rPr lang="en-US" sz="7200" dirty="0"/>
              <a:t>(true);  </a:t>
            </a:r>
          </a:p>
          <a:p>
            <a:pPr marL="0" indent="0">
              <a:buNone/>
            </a:pPr>
            <a:r>
              <a:rPr lang="en-US" sz="7200" dirty="0"/>
              <a:t>		} 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2085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8207"/>
          <a:ext cx="8229600" cy="314994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JTabbedPane()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empty TabbedPane with a default tab placement of JTabbedPane.Top.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JTabbedPane(int tabPlacement)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empty TabbedPane with a specified tab placement.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JTabbedPane(int tabPlacement, int tabLayoutPolicy)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empty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TabbedPane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a specified tab placement and tab layout policy.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javax.swing</a:t>
            </a:r>
            <a:r>
              <a:rPr lang="en-US" sz="1800" dirty="0"/>
              <a:t>.*;  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TabbedPaneExample</a:t>
            </a:r>
            <a:r>
              <a:rPr lang="en-US" sz="1800" dirty="0"/>
              <a:t> {  </a:t>
            </a:r>
          </a:p>
          <a:p>
            <a:pPr marL="0" indent="0">
              <a:buNone/>
            </a:pPr>
            <a:r>
              <a:rPr lang="en-US" sz="1800" dirty="0" err="1"/>
              <a:t>JFrame</a:t>
            </a:r>
            <a:r>
              <a:rPr lang="en-US" sz="1800" dirty="0"/>
              <a:t> f=new </a:t>
            </a:r>
            <a:r>
              <a:rPr lang="en-US" sz="1800" dirty="0" err="1"/>
              <a:t>JFrame</a:t>
            </a:r>
            <a:r>
              <a:rPr lang="en-US" sz="1800" dirty="0"/>
              <a:t>();  </a:t>
            </a:r>
          </a:p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JTextArea</a:t>
            </a:r>
            <a:r>
              <a:rPr lang="en-US" sz="1800" dirty="0"/>
              <a:t> ta=new </a:t>
            </a:r>
            <a:r>
              <a:rPr lang="en-US" sz="1800" dirty="0" err="1"/>
              <a:t>JTextArea</a:t>
            </a:r>
            <a:r>
              <a:rPr lang="en-US" sz="1800" dirty="0"/>
              <a:t>(200,200);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JPanel</a:t>
            </a:r>
            <a:r>
              <a:rPr lang="en-US" sz="1800" dirty="0"/>
              <a:t> p1=new </a:t>
            </a:r>
            <a:r>
              <a:rPr lang="en-US" sz="1800" dirty="0" err="1"/>
              <a:t>JPanel</a:t>
            </a:r>
            <a:r>
              <a:rPr lang="en-US" sz="1800" dirty="0"/>
              <a:t>();  </a:t>
            </a:r>
          </a:p>
          <a:p>
            <a:pPr marL="0" indent="0">
              <a:buNone/>
            </a:pPr>
            <a:r>
              <a:rPr lang="en-US" sz="1800" dirty="0"/>
              <a:t>    p1.add(ta);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JPanel</a:t>
            </a:r>
            <a:r>
              <a:rPr lang="en-US" sz="1800" dirty="0"/>
              <a:t> p2=new </a:t>
            </a:r>
            <a:r>
              <a:rPr lang="en-US" sz="1800" dirty="0" err="1"/>
              <a:t>JPanel</a:t>
            </a:r>
            <a:r>
              <a:rPr lang="en-US" sz="1800" dirty="0"/>
              <a:t>();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JPanel</a:t>
            </a:r>
            <a:r>
              <a:rPr lang="en-US" sz="1800" dirty="0"/>
              <a:t> p3=new </a:t>
            </a:r>
            <a:r>
              <a:rPr lang="en-US" sz="1800" dirty="0" err="1"/>
              <a:t>JPanel</a:t>
            </a:r>
            <a:r>
              <a:rPr lang="en-US" sz="1800" dirty="0"/>
              <a:t>();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JTabbedPane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=new </a:t>
            </a:r>
            <a:r>
              <a:rPr lang="en-US" sz="1800" dirty="0" err="1"/>
              <a:t>JTabbedPane</a:t>
            </a:r>
            <a:r>
              <a:rPr lang="en-US" sz="1800" dirty="0"/>
              <a:t>();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tp.setBounds</a:t>
            </a:r>
            <a:r>
              <a:rPr lang="en-US" sz="1800" dirty="0"/>
              <a:t>(50,50,200,200);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tp.add</a:t>
            </a:r>
            <a:r>
              <a:rPr lang="en-US" sz="1800" dirty="0"/>
              <a:t>("main",p1);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tp.add</a:t>
            </a:r>
            <a:r>
              <a:rPr lang="en-US" sz="1800" dirty="0"/>
              <a:t>("visit",p2);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tp.add</a:t>
            </a:r>
            <a:r>
              <a:rPr lang="en-US" sz="1800" dirty="0"/>
              <a:t>("help",p3);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f.add</a:t>
            </a:r>
            <a:r>
              <a:rPr lang="en-US" sz="1800" dirty="0"/>
              <a:t>(</a:t>
            </a:r>
            <a:r>
              <a:rPr lang="en-US" sz="1800" dirty="0" err="1"/>
              <a:t>tp</a:t>
            </a:r>
            <a:r>
              <a:rPr lang="en-US" sz="1800" dirty="0"/>
              <a:t>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f.setSize</a:t>
            </a:r>
            <a:r>
              <a:rPr lang="en-US" sz="1800" dirty="0"/>
              <a:t>(400,400);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f.setLayout</a:t>
            </a:r>
            <a:r>
              <a:rPr lang="en-US" sz="1800" dirty="0"/>
              <a:t>(null);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f.setVisible</a:t>
            </a:r>
            <a:r>
              <a:rPr lang="en-US" sz="1800" dirty="0"/>
              <a:t>(true);  </a:t>
            </a:r>
          </a:p>
          <a:p>
            <a:pPr marL="0" indent="0">
              <a:buNone/>
            </a:pPr>
            <a:r>
              <a:rPr lang="en-US" sz="1800" dirty="0"/>
              <a:t>}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499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5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25367"/>
          <a:ext cx="8229600" cy="287562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JList()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JList with an empty, read-only,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JList(ary[] listData)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JList that displays the elements in the specified array.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JList(ListModel&lt;ary&gt; dataModel)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JList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that displays elements from the specified, non-null,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0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00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06775"/>
              </p:ext>
            </p:extLst>
          </p:nvPr>
        </p:nvGraphicFramePr>
        <p:xfrm>
          <a:off x="190495" y="304800"/>
          <a:ext cx="8991605" cy="5770176"/>
        </p:xfrm>
        <a:graphic>
          <a:graphicData uri="http://schemas.openxmlformats.org/drawingml/2006/table">
            <a:tbl>
              <a:tblPr/>
              <a:tblGrid>
                <a:gridCol w="62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addListSelectionListener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ListSelectionListener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listener)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a listener to the list, to be notified each time a change to the selection occurs.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getSelectedIndex()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smallest selected cell index.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ListModel getModel()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data model that holds a list of items displayed by the JList component.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setListData(Object[] listData)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read-only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ListModel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from an array of objects.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39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ListExample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f= new </a:t>
            </a:r>
            <a:r>
              <a:rPr lang="en-US" dirty="0" err="1"/>
              <a:t>JFrame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DefaultListModel</a:t>
            </a:r>
            <a:r>
              <a:rPr lang="en-US" dirty="0"/>
              <a:t>&lt;String&gt; l1 = new </a:t>
            </a:r>
            <a:r>
              <a:rPr lang="en-US" dirty="0" err="1"/>
              <a:t>DefaultListModel</a:t>
            </a:r>
            <a:r>
              <a:rPr lang="en-US" dirty="0"/>
              <a:t>&lt;&gt;();  </a:t>
            </a:r>
          </a:p>
          <a:p>
            <a:pPr marL="0" indent="0">
              <a:buNone/>
            </a:pPr>
            <a:r>
              <a:rPr lang="en-US" dirty="0"/>
              <a:t>          l1.addElement("Item1");  </a:t>
            </a:r>
          </a:p>
          <a:p>
            <a:pPr marL="0" indent="0">
              <a:buNone/>
            </a:pPr>
            <a:r>
              <a:rPr lang="en-US" dirty="0"/>
              <a:t>          l1.addElement("Item2");  </a:t>
            </a:r>
          </a:p>
          <a:p>
            <a:pPr marL="0" indent="0">
              <a:buNone/>
            </a:pPr>
            <a:r>
              <a:rPr lang="en-US" dirty="0"/>
              <a:t>          l1.addElement("Item3");  </a:t>
            </a:r>
          </a:p>
          <a:p>
            <a:pPr marL="0" indent="0">
              <a:buNone/>
            </a:pPr>
            <a:r>
              <a:rPr lang="en-US" dirty="0"/>
              <a:t>          l1.addElement("Item4");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JList</a:t>
            </a:r>
            <a:r>
              <a:rPr lang="en-US" dirty="0"/>
              <a:t>&lt;String&gt; list = new </a:t>
            </a:r>
            <a:r>
              <a:rPr lang="en-US" dirty="0" err="1"/>
              <a:t>JList</a:t>
            </a:r>
            <a:r>
              <a:rPr lang="en-US" dirty="0"/>
              <a:t>&lt;&gt;(l1);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list.setBounds</a:t>
            </a:r>
            <a:r>
              <a:rPr lang="en-US" dirty="0"/>
              <a:t>(100,100, 75,75);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f.add</a:t>
            </a:r>
            <a:r>
              <a:rPr lang="en-US" dirty="0"/>
              <a:t>(list);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f.setSize</a:t>
            </a:r>
            <a:r>
              <a:rPr lang="en-US" dirty="0"/>
              <a:t>(400,400);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f.setLayout</a:t>
            </a:r>
            <a:r>
              <a:rPr lang="en-US" dirty="0"/>
              <a:t>(null);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f.setVisible</a:t>
            </a:r>
            <a:r>
              <a:rPr lang="en-US" dirty="0"/>
              <a:t>(true);  </a:t>
            </a:r>
          </a:p>
          <a:p>
            <a:pPr marL="0" indent="0">
              <a:buNone/>
            </a:pPr>
            <a:r>
              <a:rPr lang="en-US" dirty="0"/>
              <a:t>     }  </a:t>
            </a:r>
          </a:p>
        </p:txBody>
      </p:sp>
    </p:spTree>
    <p:extLst>
      <p:ext uri="{BB962C8B-B14F-4D97-AF65-F5344CB8AC3E}">
        <p14:creationId xmlns:p14="http://schemas.microsoft.com/office/powerpoint/2010/main" val="234216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90600"/>
            <a:ext cx="68579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label = new </a:t>
            </a:r>
            <a:r>
              <a:rPr lang="en-US" dirty="0" err="1"/>
              <a:t>JLabel</a:t>
            </a:r>
            <a:r>
              <a:rPr lang="en-US" dirty="0"/>
              <a:t>("SUBJECT ");</a:t>
            </a:r>
          </a:p>
          <a:p>
            <a:pPr marL="0" indent="0">
              <a:buNone/>
            </a:pPr>
            <a:r>
              <a:rPr lang="en-US" dirty="0" err="1"/>
              <a:t>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("E:\\new.png"));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JTextArea</a:t>
            </a:r>
            <a:r>
              <a:rPr lang="en-US" dirty="0"/>
              <a:t> text = new </a:t>
            </a:r>
            <a:r>
              <a:rPr lang="en-US" dirty="0" err="1"/>
              <a:t>JTextArea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text.setText</a:t>
            </a:r>
            <a:r>
              <a:rPr lang="en-US" dirty="0"/>
              <a:t>("Add subject here...");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876791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7315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package my;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java.awt.GridBagLayout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javax.swing.*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javax.swing.WindowConstants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SwingDemo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JFrame</a:t>
            </a:r>
            <a:r>
              <a:rPr lang="en-US" dirty="0"/>
              <a:t> frame = new </a:t>
            </a:r>
            <a:r>
              <a:rPr lang="en-US" dirty="0" err="1"/>
              <a:t>JFrame</a:t>
            </a:r>
            <a:r>
              <a:rPr lang="en-US" dirty="0"/>
              <a:t>("Demo Frame");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JLabel</a:t>
            </a:r>
            <a:r>
              <a:rPr lang="en-US" dirty="0"/>
              <a:t> label = new </a:t>
            </a:r>
            <a:r>
              <a:rPr lang="en-US" dirty="0" err="1"/>
              <a:t>JLabel</a:t>
            </a:r>
            <a:r>
              <a:rPr lang="en-US" dirty="0"/>
              <a:t>("SUBJECT 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("E:\\new.png"));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JTextArea</a:t>
            </a:r>
            <a:r>
              <a:rPr lang="en-US" dirty="0"/>
              <a:t> text = new </a:t>
            </a:r>
            <a:r>
              <a:rPr lang="en-US" dirty="0" err="1"/>
              <a:t>JTextArea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text.setText</a:t>
            </a:r>
            <a:r>
              <a:rPr lang="en-US" dirty="0"/>
              <a:t>("Add subject here...");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panel.setLayout</a:t>
            </a:r>
            <a:r>
              <a:rPr lang="en-US" dirty="0"/>
              <a:t>(new </a:t>
            </a:r>
            <a:r>
              <a:rPr lang="en-US" dirty="0" err="1"/>
              <a:t>GridBagLayout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panel.add</a:t>
            </a:r>
            <a:r>
              <a:rPr lang="en-US" dirty="0"/>
              <a:t>(label);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panel.add</a:t>
            </a:r>
            <a:r>
              <a:rPr lang="en-US" dirty="0"/>
              <a:t>(text);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panel.setBorder</a:t>
            </a:r>
            <a:r>
              <a:rPr lang="en-US" dirty="0"/>
              <a:t>(</a:t>
            </a:r>
            <a:r>
              <a:rPr lang="en-US" dirty="0" err="1"/>
              <a:t>BorderFactory.createEmptyBorder</a:t>
            </a:r>
            <a:r>
              <a:rPr lang="en-US" dirty="0"/>
              <a:t>(10, 10, 10, 10));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frame.setDefaultCloseOperation</a:t>
            </a:r>
            <a:r>
              <a:rPr lang="en-US" dirty="0"/>
              <a:t>(</a:t>
            </a:r>
            <a:r>
              <a:rPr lang="en-US" dirty="0" err="1"/>
              <a:t>WindowConstants.EXIT_ON_CLOSE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frame.add</a:t>
            </a:r>
            <a:r>
              <a:rPr lang="en-US" dirty="0"/>
              <a:t>(panel);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frame.setSize</a:t>
            </a:r>
            <a:r>
              <a:rPr lang="en-US" dirty="0"/>
              <a:t>(500, 300);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frame.setVisible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995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9B8-4B29-4250-95D6-CFA9125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C49B-A9E9-4265-B4F5-25779002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/>
          <a:lstStyle/>
          <a:p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javax.swing.WindowConstants.EXIT_ON_CLOSE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017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www.tutorialspoint.com/assets/questions/media/23827/create_jlab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705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87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631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Model–view–controller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Model–view–controller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is a software </a:t>
            </a:r>
            <a:r>
              <a:rPr lang="en-US" dirty="0">
                <a:hlinkClick r:id="rId2" tooltip="Architectural pattern"/>
              </a:rPr>
              <a:t>architectural pattern</a:t>
            </a:r>
            <a:r>
              <a:rPr lang="en-US" dirty="0"/>
              <a:t> for implementing </a:t>
            </a:r>
            <a:r>
              <a:rPr lang="en-US" dirty="0">
                <a:hlinkClick r:id="rId3" tooltip="User interface"/>
              </a:rPr>
              <a:t>user interfaces</a:t>
            </a:r>
            <a:r>
              <a:rPr lang="en-US" dirty="0"/>
              <a:t> on computers. </a:t>
            </a:r>
          </a:p>
          <a:p>
            <a:r>
              <a:rPr lang="en-US" dirty="0"/>
              <a:t>it divides a given software application into three interconnected parts, so as to separate internal representations of information from the ways that information is presented to or accepted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1996202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1000"/>
            <a:ext cx="8763000" cy="6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4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772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904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8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0480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5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84963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60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create a frame:</a:t>
            </a:r>
          </a:p>
          <a:p>
            <a:r>
              <a:rPr lang="en-US" dirty="0"/>
              <a:t>By creating the object of Frame class (association)</a:t>
            </a:r>
          </a:p>
          <a:p>
            <a:r>
              <a:rPr lang="en-US" dirty="0"/>
              <a:t>By extending Frame class (inheritance)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8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D7D3D2DFDDB4D883CEB2C55B0329D" ma:contentTypeVersion="3" ma:contentTypeDescription="Create a new document." ma:contentTypeScope="" ma:versionID="f80dca5467e33a876c8a39d37635fd21">
  <xsd:schema xmlns:xsd="http://www.w3.org/2001/XMLSchema" xmlns:xs="http://www.w3.org/2001/XMLSchema" xmlns:p="http://schemas.microsoft.com/office/2006/metadata/properties" xmlns:ns2="7bf3ada3-a705-46a5-9283-f9f0c05c506c" targetNamespace="http://schemas.microsoft.com/office/2006/metadata/properties" ma:root="true" ma:fieldsID="438e45c4dd26925ba97277338d8d43a6" ns2:_="">
    <xsd:import namespace="7bf3ada3-a705-46a5-9283-f9f0c05c5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3ada3-a705-46a5-9283-f9f0c05c5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A3472-DDE9-46F1-9BFB-F94FC87BF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3ada3-a705-46a5-9283-f9f0c05c5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B3DAD4-1E4D-4FDB-A3B2-F28ED34D47C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bf3ada3-a705-46a5-9283-f9f0c05c506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96330C-2882-4C99-90C4-AC1BDE9AE3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2831</Words>
  <Application>Microsoft Office PowerPoint</Application>
  <PresentationFormat>On-screen Show (4:3)</PresentationFormat>
  <Paragraphs>398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Algerian</vt:lpstr>
      <vt:lpstr>Arial</vt:lpstr>
      <vt:lpstr>Arial Black</vt:lpstr>
      <vt:lpstr>Calibri</vt:lpstr>
      <vt:lpstr>Times New Roman</vt:lpstr>
      <vt:lpstr>Times New Roman</vt:lpstr>
      <vt:lpstr>verdana</vt:lpstr>
      <vt:lpstr>Office Theme</vt:lpstr>
      <vt:lpstr>Swing</vt:lpstr>
      <vt:lpstr>PowerPoint Presentation</vt:lpstr>
      <vt:lpstr>Java swing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Commonly used Constructors: </vt:lpstr>
      <vt:lpstr>Commonly used methods of JTextArea class: </vt:lpstr>
      <vt:lpstr>PowerPoint Presentation</vt:lpstr>
      <vt:lpstr>PowerPoint Presentation</vt:lpstr>
      <vt:lpstr>PowerPoint Presentation</vt:lpstr>
      <vt:lpstr>Commonly used methods of JComboBox class: </vt:lpstr>
      <vt:lpstr>PowerPoint Presentation</vt:lpstr>
      <vt:lpstr>PowerPoint Presentation</vt:lpstr>
      <vt:lpstr>Commonly used Constructors of JTable class:</vt:lpstr>
      <vt:lpstr>PowerPoint Presentation</vt:lpstr>
      <vt:lpstr>PowerPoint Presentation</vt:lpstr>
      <vt:lpstr>slider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Model–view–controller (MVC)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faculty</dc:creator>
  <cp:lastModifiedBy>santosh</cp:lastModifiedBy>
  <cp:revision>53</cp:revision>
  <dcterms:created xsi:type="dcterms:W3CDTF">2016-09-28T08:47:16Z</dcterms:created>
  <dcterms:modified xsi:type="dcterms:W3CDTF">2022-12-26T06:23:27Z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0x0101003C9D7D3D2DFDDB4D883CEB2C55B0329D</vt:lpwstr>
  </property>
</Properties>
</file>