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8" r:id="rId6"/>
    <p:sldId id="267" r:id="rId7"/>
    <p:sldId id="260" r:id="rId8"/>
    <p:sldId id="265" r:id="rId9"/>
    <p:sldId id="266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26" autoAdjust="0"/>
  </p:normalViewPr>
  <p:slideViewPr>
    <p:cSldViewPr>
      <p:cViewPr varScale="1">
        <p:scale>
          <a:sx n="92" d="100"/>
          <a:sy n="92" d="100"/>
        </p:scale>
        <p:origin x="111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314F-4D0B-4D52-BC3F-4108348F60F4}" type="datetimeFigureOut">
              <a:rPr lang="en-IN" smtClean="0"/>
              <a:pPr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1707-9E7B-42A0-82A2-B5C69DCF547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ambasana/CarParkingGreenfootGa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27608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5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964432"/>
            <a:ext cx="8352928" cy="1802012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CAR PARKING</a:t>
            </a:r>
            <a:endParaRPr lang="en-IN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AA4791-D067-4598-304B-771E20885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373216"/>
            <a:ext cx="6400800" cy="98566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JATIN AMBASANA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7157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Game Won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74084"/>
            <a:ext cx="8001056" cy="542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A77E4F-2F3E-91D3-2E71-C81CE82C4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9209" t="80007" b="-1265"/>
          <a:stretch/>
        </p:blipFill>
        <p:spPr bwMode="auto">
          <a:xfrm>
            <a:off x="6952781" y="5445224"/>
            <a:ext cx="1619747" cy="117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v_57_74244811041572208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Outline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04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Game introduction</a:t>
            </a:r>
          </a:p>
          <a:p>
            <a:pPr algn="just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Goal of the Game</a:t>
            </a:r>
          </a:p>
          <a:p>
            <a:pPr algn="just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GitHub Code Link </a:t>
            </a:r>
          </a:p>
          <a:p>
            <a:pPr algn="just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Key Instructions</a:t>
            </a:r>
          </a:p>
          <a:p>
            <a:pPr algn="just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Snapshots of the Game</a:t>
            </a:r>
          </a:p>
          <a:p>
            <a:pPr lvl="1" algn="just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Game Scene</a:t>
            </a:r>
          </a:p>
          <a:p>
            <a:pPr lvl="1" algn="just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Positive / Negative Scenarios </a:t>
            </a:r>
          </a:p>
          <a:p>
            <a:pPr lvl="1" algn="just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Game over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Game introduction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829196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Game Topic: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“CAR PARKING”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this Game the player has to </a:t>
            </a:r>
          </a:p>
          <a:p>
            <a:pPr lvl="1"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Park the car in proper place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Protect the car from getting damaged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Protect the surroundings from getting damaged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Monitor the damage and timer counters till end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Reach the parting in shortest time</a:t>
            </a:r>
          </a:p>
        </p:txBody>
      </p:sp>
    </p:spTree>
    <p:extLst>
      <p:ext uri="{BB962C8B-B14F-4D97-AF65-F5344CB8AC3E}">
        <p14:creationId xmlns:p14="http://schemas.microsoft.com/office/powerpoint/2010/main" val="195440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Goal of the 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829196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Goal of the Game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“CAR PARKING”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is to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To move the car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from starting point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&amp;</a:t>
            </a:r>
          </a:p>
          <a:p>
            <a:pPr lvl="3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Park it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to a Parking place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3200" b="1" i="1" u="sng" dirty="0"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IN" sz="3200" b="1" i="1" dirty="0">
                <a:latin typeface="Times New Roman" pitchFamily="18" charset="0"/>
                <a:cs typeface="Times New Roman" pitchFamily="18" charset="0"/>
              </a:rPr>
              <a:t> damage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lvl="1" algn="just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IN" sz="3200" b="1" i="1" u="sng" dirty="0">
                <a:latin typeface="Times New Roman" pitchFamily="18" charset="0"/>
                <a:cs typeface="Times New Roman" pitchFamily="18" charset="0"/>
              </a:rPr>
              <a:t>Limited</a:t>
            </a:r>
            <a:r>
              <a:rPr lang="en-IN" sz="3200" b="1" i="1" dirty="0">
                <a:latin typeface="Times New Roman" pitchFamily="18" charset="0"/>
                <a:cs typeface="Times New Roman" pitchFamily="18" charset="0"/>
              </a:rPr>
              <a:t> time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4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7DB5-D282-3AAA-42FC-CD2988D5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92"/>
            <a:ext cx="6147890" cy="1143000"/>
          </a:xfrm>
        </p:spPr>
        <p:txBody>
          <a:bodyPr>
            <a:normAutofit/>
          </a:bodyPr>
          <a:lstStyle/>
          <a:p>
            <a:r>
              <a:rPr lang="en-US" dirty="0"/>
              <a:t>GitHub Code Link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58334-A2EF-6FB1-4B96-E988A87CB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844"/>
          <a:stretch/>
        </p:blipFill>
        <p:spPr>
          <a:xfrm>
            <a:off x="6858074" y="624448"/>
            <a:ext cx="2088239" cy="609986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3CE9DB-08FF-D4FA-87AF-CC76FD2ED1E6}"/>
              </a:ext>
            </a:extLst>
          </p:cNvPr>
          <p:cNvSpPr txBox="1"/>
          <p:nvPr/>
        </p:nvSpPr>
        <p:spPr>
          <a:xfrm>
            <a:off x="484410" y="220486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Link of the Project:</a:t>
            </a:r>
          </a:p>
          <a:p>
            <a:r>
              <a:rPr lang="en-US" dirty="0">
                <a:hlinkClick r:id="rId3"/>
              </a:rPr>
              <a:t>https://github.com/jrambasana/CarParkingGreenfootGame</a:t>
            </a:r>
            <a:r>
              <a:rPr lang="en-US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F1DA3-3973-4F3E-E47F-493FC2590BE2}"/>
              </a:ext>
            </a:extLst>
          </p:cNvPr>
          <p:cNvSpPr txBox="1"/>
          <p:nvPr/>
        </p:nvSpPr>
        <p:spPr>
          <a:xfrm>
            <a:off x="6865425" y="230060"/>
            <a:ext cx="14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used:</a:t>
            </a:r>
          </a:p>
        </p:txBody>
      </p:sp>
    </p:spTree>
    <p:extLst>
      <p:ext uri="{BB962C8B-B14F-4D97-AF65-F5344CB8AC3E}">
        <p14:creationId xmlns:p14="http://schemas.microsoft.com/office/powerpoint/2010/main" val="415774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7858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Keys &amp; Instructions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07220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Up Arrow Key		:	To move Car </a:t>
            </a:r>
            <a:r>
              <a:rPr lang="en-US" b="1" dirty="0"/>
              <a:t>Up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Down Arrow Key	:	To move Car </a:t>
            </a:r>
            <a:r>
              <a:rPr lang="en-US" b="1" dirty="0"/>
              <a:t>Down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Left Arrow Key	:	To move Car </a:t>
            </a:r>
            <a:r>
              <a:rPr lang="en-US" b="1" dirty="0"/>
              <a:t>Left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Right Arrow Key	:	To move Car </a:t>
            </a:r>
            <a:r>
              <a:rPr lang="en-US" b="1" dirty="0"/>
              <a:t>Right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‘A’	Key	:	To </a:t>
            </a:r>
            <a:r>
              <a:rPr lang="en-US" b="1" dirty="0"/>
              <a:t>Rotate </a:t>
            </a:r>
            <a:r>
              <a:rPr lang="en-US" dirty="0"/>
              <a:t>Car </a:t>
            </a:r>
            <a:r>
              <a:rPr lang="en-US" b="1" dirty="0"/>
              <a:t>Anti-Clockwise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‘S’ Key	:	To </a:t>
            </a:r>
            <a:r>
              <a:rPr lang="en-US" b="1" dirty="0"/>
              <a:t>Rotate </a:t>
            </a:r>
            <a:r>
              <a:rPr lang="en-US" dirty="0"/>
              <a:t>Car </a:t>
            </a:r>
            <a:r>
              <a:rPr lang="en-US" b="1" dirty="0"/>
              <a:t>Clockwise</a:t>
            </a:r>
          </a:p>
          <a:p>
            <a:pPr algn="just"/>
            <a:r>
              <a:rPr lang="en-US" b="1" dirty="0"/>
              <a:t>Note: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If Car touches any object then Game plays the warning sound and damage increases.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Maximum </a:t>
            </a:r>
            <a:r>
              <a:rPr lang="en-US" b="1" dirty="0"/>
              <a:t>Damage</a:t>
            </a:r>
            <a:r>
              <a:rPr lang="en-US" dirty="0"/>
              <a:t> 	= 	100	Points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Maximum </a:t>
            </a:r>
            <a:r>
              <a:rPr lang="en-US" b="1" dirty="0"/>
              <a:t>Time</a:t>
            </a:r>
            <a:r>
              <a:rPr lang="en-US" dirty="0"/>
              <a:t>	=	100	Seconds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66" y="202172"/>
            <a:ext cx="8229600" cy="85723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Game Scene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38884"/>
            <a:ext cx="8136903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-358016" y="3131106"/>
            <a:ext cx="2857520" cy="1588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1070507" y="3630140"/>
            <a:ext cx="3714776" cy="2064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644470" y="3630140"/>
            <a:ext cx="3714776" cy="2064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2920845" y="3630140"/>
            <a:ext cx="3714776" cy="2064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85852" y="1773784"/>
            <a:ext cx="1500198" cy="2424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09833" y="5519760"/>
            <a:ext cx="1500198" cy="2424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57752" y="1773784"/>
            <a:ext cx="1571636" cy="6394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29388" y="5559998"/>
            <a:ext cx="850690" cy="9232"/>
          </a:xfrm>
          <a:prstGeom prst="straightConnector1">
            <a:avLst/>
          </a:prstGeom>
          <a:ln w="1016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1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Damage during Game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76511"/>
            <a:ext cx="7715304" cy="517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Game Over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1" y="1237272"/>
            <a:ext cx="7858178" cy="525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244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Times New Roman</vt:lpstr>
      <vt:lpstr>Wingdings</vt:lpstr>
      <vt:lpstr>Office Theme</vt:lpstr>
      <vt:lpstr>CAR PARKING</vt:lpstr>
      <vt:lpstr>Outline</vt:lpstr>
      <vt:lpstr>Game introduction</vt:lpstr>
      <vt:lpstr>Goal of the Game</vt:lpstr>
      <vt:lpstr>GitHub Code Link </vt:lpstr>
      <vt:lpstr>Keys &amp; Instructions</vt:lpstr>
      <vt:lpstr>Game Scene</vt:lpstr>
      <vt:lpstr>Damage during Game</vt:lpstr>
      <vt:lpstr>Game Over</vt:lpstr>
      <vt:lpstr>Game Won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</dc:title>
  <dc:creator>Nitin</dc:creator>
  <cp:lastModifiedBy>Jatin Ambasana</cp:lastModifiedBy>
  <cp:revision>80</cp:revision>
  <dcterms:created xsi:type="dcterms:W3CDTF">2014-12-04T09:44:28Z</dcterms:created>
  <dcterms:modified xsi:type="dcterms:W3CDTF">2024-03-14T10:16:28Z</dcterms:modified>
</cp:coreProperties>
</file>