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5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31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67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0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60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8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92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12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18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61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52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03" r:id="rId6"/>
    <p:sldLayoutId id="2147483799" r:id="rId7"/>
    <p:sldLayoutId id="2147483800" r:id="rId8"/>
    <p:sldLayoutId id="2147483801" r:id="rId9"/>
    <p:sldLayoutId id="2147483802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gergraph-devlabs.github.io/tg-dash-class/" TargetMode="External"/><Relationship Id="rId2" Type="http://schemas.openxmlformats.org/officeDocument/2006/relationships/hyperlink" Target="https://dash.plotly.com/instal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lpython.com/python-das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7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Glowing dandylions">
            <a:extLst>
              <a:ext uri="{FF2B5EF4-FFF2-40B4-BE49-F238E27FC236}">
                <a16:creationId xmlns:a16="http://schemas.microsoft.com/office/drawing/2014/main" id="{973D2451-BD89-4725-87E6-FF6AAD8D76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0" name="Oval 8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62270-4160-418A-9006-E288FB92F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sz="4200"/>
              <a:t>Intro to Dash: Converting your plotly graphs into web dashboards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DF9DD-D484-4193-914C-BE969A6FE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/>
              <a:t>By: Jose Ramirez</a:t>
            </a:r>
          </a:p>
        </p:txBody>
      </p:sp>
      <p:sp>
        <p:nvSpPr>
          <p:cNvPr id="91" name="Arc 8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8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72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EF6E-3582-48FE-83AA-80672F86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DC4C-9882-4095-92BE-533453B7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Bachelors in Computer Engineering from Northeastern University</a:t>
            </a:r>
          </a:p>
          <a:p>
            <a:r>
              <a:rPr lang="en-US" dirty="0"/>
              <a:t>Senior Software Engineer @ Motorola Solutions</a:t>
            </a:r>
          </a:p>
          <a:p>
            <a:pPr lvl="1"/>
            <a:r>
              <a:rPr lang="en-US" dirty="0"/>
              <a:t>Previously Avigilon</a:t>
            </a:r>
          </a:p>
          <a:p>
            <a:pPr lvl="1"/>
            <a:r>
              <a:rPr lang="en-US" dirty="0"/>
              <a:t>Background in Test Automation for Analytics on cameras</a:t>
            </a:r>
          </a:p>
          <a:p>
            <a:pPr lvl="2"/>
            <a:r>
              <a:rPr lang="en-US" dirty="0"/>
              <a:t>Building CI/CD pipelines with Jenkins, Docker and Python</a:t>
            </a:r>
          </a:p>
          <a:p>
            <a:pPr lvl="2"/>
            <a:r>
              <a:rPr lang="en-US" dirty="0"/>
              <a:t>Testing devices with test scripts and building test framework with </a:t>
            </a:r>
            <a:r>
              <a:rPr lang="en-US" dirty="0" err="1"/>
              <a:t>pytest</a:t>
            </a:r>
            <a:endParaRPr lang="en-US" dirty="0"/>
          </a:p>
          <a:p>
            <a:pPr lvl="2"/>
            <a:r>
              <a:rPr lang="en-US" dirty="0"/>
              <a:t>Creating reporting solutions for statistical test results</a:t>
            </a:r>
          </a:p>
          <a:p>
            <a:r>
              <a:rPr lang="en-US" dirty="0"/>
              <a:t>Hobbies:</a:t>
            </a:r>
          </a:p>
          <a:p>
            <a:pPr lvl="1"/>
            <a:r>
              <a:rPr lang="en-US" dirty="0"/>
              <a:t>Running</a:t>
            </a:r>
          </a:p>
          <a:p>
            <a:pPr lvl="1"/>
            <a:r>
              <a:rPr lang="en-US" dirty="0"/>
              <a:t>Roller blading</a:t>
            </a:r>
          </a:p>
          <a:p>
            <a:pPr lvl="1"/>
            <a:r>
              <a:rPr lang="en-US" dirty="0"/>
              <a:t>Gaming</a:t>
            </a:r>
          </a:p>
          <a:p>
            <a:pPr lvl="1"/>
            <a:r>
              <a:rPr lang="en-US" dirty="0"/>
              <a:t>Hobby work with raspberry pi’s</a:t>
            </a:r>
          </a:p>
          <a:p>
            <a:pPr lvl="1"/>
            <a:r>
              <a:rPr lang="en-US" dirty="0"/>
              <a:t>Data Science!</a:t>
            </a:r>
          </a:p>
          <a:p>
            <a:pPr marL="0" indent="0">
              <a:buNone/>
            </a:pPr>
            <a:r>
              <a:rPr lang="en-US" dirty="0"/>
              <a:t>https://github.com/jramirez857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5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6742-411B-4C28-8833-9F505280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BBE2-B96C-4A1A-B51A-0C93B28C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web framework on top of plotly for creating interactive dashboards</a:t>
            </a:r>
          </a:p>
          <a:p>
            <a:r>
              <a:rPr lang="en-US" dirty="0"/>
              <a:t>Has library support for creating html elements as well as bootstrap components.</a:t>
            </a:r>
          </a:p>
          <a:p>
            <a:r>
              <a:rPr lang="en-US" dirty="0"/>
              <a:t>Pure python, no </a:t>
            </a:r>
            <a:r>
              <a:rPr lang="en-US" dirty="0" err="1"/>
              <a:t>javascript</a:t>
            </a:r>
            <a:r>
              <a:rPr lang="en-US" dirty="0"/>
              <a:t> required!</a:t>
            </a:r>
          </a:p>
          <a:p>
            <a:r>
              <a:rPr lang="en-US" dirty="0"/>
              <a:t>If you are using plotly already, dash does not change your plotting code.</a:t>
            </a:r>
          </a:p>
        </p:txBody>
      </p:sp>
    </p:spTree>
    <p:extLst>
      <p:ext uri="{BB962C8B-B14F-4D97-AF65-F5344CB8AC3E}">
        <p14:creationId xmlns:p14="http://schemas.microsoft.com/office/powerpoint/2010/main" val="387753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3E00A9-ECF4-4E04-8537-832DA1C6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8643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A59794-25F8-4891-B78A-8D30FD30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707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FB8B4B-49F2-448D-88D3-752CF6A9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2A9F48-49BC-4179-9599-5DC043CC8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Dash documentation: </a:t>
            </a:r>
            <a:r>
              <a:rPr lang="en-US" dirty="0">
                <a:hlinkClick r:id="rId2"/>
              </a:rPr>
              <a:t>Part 1. Installation | Dash for Python Documentation | Plotly</a:t>
            </a:r>
            <a:endParaRPr lang="en-US" dirty="0"/>
          </a:p>
          <a:p>
            <a:r>
              <a:rPr lang="en-US" dirty="0" err="1">
                <a:hlinkClick r:id="rId3"/>
              </a:rPr>
              <a:t>TigerGraph's</a:t>
            </a:r>
            <a:r>
              <a:rPr lang="en-US" dirty="0">
                <a:hlinkClick r:id="rId3"/>
              </a:rPr>
              <a:t> Dash Class — One-Stop-Shop for Creating Dashboards (tigergraph-devlabs.github.io)</a:t>
            </a:r>
            <a:endParaRPr lang="en-US" dirty="0"/>
          </a:p>
          <a:p>
            <a:r>
              <a:rPr lang="en-US" dirty="0">
                <a:hlinkClick r:id="rId4"/>
              </a:rPr>
              <a:t>Develop Data Visualization Interfaces in Python With Dash – Real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3913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185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ShapesVTI</vt:lpstr>
      <vt:lpstr>Intro to Dash: Converting your plotly graphs into web dashboards</vt:lpstr>
      <vt:lpstr>About Me</vt:lpstr>
      <vt:lpstr>Why Dash?</vt:lpstr>
      <vt:lpstr>Demo</vt:lpstr>
      <vt:lpstr>Questions?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Dash: Converting your plotly graphs into web dashboards</dc:title>
  <dc:creator>Jose Ramirez</dc:creator>
  <cp:lastModifiedBy>Jose Ramirez</cp:lastModifiedBy>
  <cp:revision>3</cp:revision>
  <dcterms:created xsi:type="dcterms:W3CDTF">2022-03-02T01:43:05Z</dcterms:created>
  <dcterms:modified xsi:type="dcterms:W3CDTF">2022-03-09T03:24:54Z</dcterms:modified>
</cp:coreProperties>
</file>