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5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3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67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0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60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8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1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lowing dandylions">
            <a:extLst>
              <a:ext uri="{FF2B5EF4-FFF2-40B4-BE49-F238E27FC236}">
                <a16:creationId xmlns:a16="http://schemas.microsoft.com/office/drawing/2014/main" id="{973D2451-BD89-4725-87E6-FF6AAD8D7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0" name="Oval 8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62270-4160-418A-9006-E288FB92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4200"/>
              <a:t>Intro to Dash: Converting your plotly graphs into web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F9DD-D484-4193-914C-BE969A6FE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By: Jose Ramirez</a:t>
            </a:r>
          </a:p>
        </p:txBody>
      </p:sp>
      <p:sp>
        <p:nvSpPr>
          <p:cNvPr id="91" name="Arc 8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8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7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F6E-3582-48FE-83AA-80672F8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DC4C-9882-4095-92BE-533453B7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Graduate of Northeastern University</a:t>
            </a:r>
          </a:p>
          <a:p>
            <a:r>
              <a:rPr lang="en-US" dirty="0"/>
              <a:t>Senior Software Engineer @ Motorola Solutions</a:t>
            </a:r>
          </a:p>
          <a:p>
            <a:pPr lvl="1"/>
            <a:r>
              <a:rPr lang="en-US" dirty="0"/>
              <a:t>Previously Avigilon</a:t>
            </a:r>
          </a:p>
          <a:p>
            <a:pPr lvl="1"/>
            <a:r>
              <a:rPr lang="en-US" dirty="0"/>
              <a:t>Background in Test Automation for Analytics on cameras</a:t>
            </a:r>
          </a:p>
          <a:p>
            <a:pPr lvl="2"/>
            <a:r>
              <a:rPr lang="en-US" dirty="0"/>
              <a:t>Building CI/CD pipelines with Jenkins, Docker and Python</a:t>
            </a:r>
          </a:p>
          <a:p>
            <a:pPr lvl="2"/>
            <a:r>
              <a:rPr lang="en-US" dirty="0"/>
              <a:t>Testing devices with test scripts and building test framework with </a:t>
            </a:r>
            <a:r>
              <a:rPr lang="en-US" dirty="0" err="1"/>
              <a:t>pytest</a:t>
            </a:r>
            <a:endParaRPr lang="en-US" dirty="0"/>
          </a:p>
          <a:p>
            <a:pPr lvl="2"/>
            <a:r>
              <a:rPr lang="en-US" dirty="0"/>
              <a:t>Creating reporting solutions for statistical test results</a:t>
            </a:r>
          </a:p>
          <a:p>
            <a:r>
              <a:rPr lang="en-US" dirty="0"/>
              <a:t>Hobbies: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Roller blading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Hobby work with raspberry pi’s</a:t>
            </a:r>
          </a:p>
          <a:p>
            <a:pPr lvl="1"/>
            <a:r>
              <a:rPr lang="en-US" dirty="0"/>
              <a:t>Data Science!</a:t>
            </a:r>
          </a:p>
          <a:p>
            <a:pPr marL="0" indent="0">
              <a:buNone/>
            </a:pPr>
            <a:r>
              <a:rPr lang="en-US" dirty="0"/>
              <a:t>https://github.com/jramirez857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6742-411B-4C28-8833-9F505280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BBE2-B96C-4A1A-B51A-0C93B28C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web framework on top of plotly for creating interactive dashboards</a:t>
            </a:r>
          </a:p>
          <a:p>
            <a:r>
              <a:rPr lang="en-US" dirty="0"/>
              <a:t>Has library support for creating html elements as well as bootstrap components.</a:t>
            </a:r>
          </a:p>
          <a:p>
            <a:r>
              <a:rPr lang="en-US" dirty="0"/>
              <a:t>Pure python, no </a:t>
            </a:r>
            <a:r>
              <a:rPr lang="en-US" dirty="0" err="1"/>
              <a:t>javascript</a:t>
            </a:r>
            <a:r>
              <a:rPr lang="en-US" dirty="0"/>
              <a:t> required!</a:t>
            </a:r>
          </a:p>
          <a:p>
            <a:r>
              <a:rPr lang="en-US" dirty="0"/>
              <a:t>If you are using plotly already, dash does not change your plotting code.</a:t>
            </a:r>
          </a:p>
        </p:txBody>
      </p:sp>
    </p:spTree>
    <p:extLst>
      <p:ext uri="{BB962C8B-B14F-4D97-AF65-F5344CB8AC3E}">
        <p14:creationId xmlns:p14="http://schemas.microsoft.com/office/powerpoint/2010/main" val="38775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E00A9-ECF4-4E04-8537-832DA1C6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4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A59794-25F8-4891-B78A-8D30FD30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0733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140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Intro to Dash: Converting your plotly graphs into web dashboards</vt:lpstr>
      <vt:lpstr>About Me</vt:lpstr>
      <vt:lpstr>Why Dash?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Dash: Converting your plotly graphs into web dashboards</dc:title>
  <dc:creator>Jose Ramirez</dc:creator>
  <cp:lastModifiedBy>Jose Ramirez</cp:lastModifiedBy>
  <cp:revision>2</cp:revision>
  <dcterms:created xsi:type="dcterms:W3CDTF">2022-03-02T01:43:05Z</dcterms:created>
  <dcterms:modified xsi:type="dcterms:W3CDTF">2022-03-04T03:12:52Z</dcterms:modified>
</cp:coreProperties>
</file>