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346d4781e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346d4781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346d4781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346d478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346d4781e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346d4781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346d4781e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346d478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343bfc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343bfc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346d4781e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346d4781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346d4781e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346d478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71152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Estudio experimental </a:t>
            </a:r>
            <a:r>
              <a:rPr lang="es"/>
              <a:t>acerca</a:t>
            </a:r>
            <a:r>
              <a:rPr lang="es"/>
              <a:t> de </a:t>
            </a:r>
            <a:r>
              <a:rPr lang="es"/>
              <a:t>remoción</a:t>
            </a:r>
            <a:r>
              <a:rPr lang="es"/>
              <a:t> de manchas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5198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Nashly Gabriela Chibuque Sicachá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Ángel </a:t>
            </a:r>
            <a:r>
              <a:rPr lang="es"/>
              <a:t>Martín</a:t>
            </a:r>
            <a:r>
              <a:rPr lang="es"/>
              <a:t> </a:t>
            </a:r>
            <a:r>
              <a:rPr lang="es"/>
              <a:t>Vásquez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Jhon Alejandro Ramirez Daza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268925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Verificación de supuestos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75"/>
            <a:ext cx="7207849" cy="35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811050" y="207450"/>
            <a:ext cx="67557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1014250" y="1463550"/>
            <a:ext cx="7200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:= 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=0 Vs. 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:= Algún  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es diferente de 0</a:t>
            </a:r>
            <a:endParaRPr sz="2200" u="sng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88" y="2474450"/>
            <a:ext cx="8319424" cy="235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875225" y="0"/>
            <a:ext cx="67557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971850" y="838375"/>
            <a:ext cx="7221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</a:t>
            </a:r>
            <a:r>
              <a:rPr baseline="30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:= 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=0 Vs. H</a:t>
            </a:r>
            <a:r>
              <a:rPr baseline="30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:= Algún 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es diferente de 0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</a:t>
            </a:r>
            <a:r>
              <a:rPr baseline="30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:= 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=0 Vs. H</a:t>
            </a:r>
            <a:r>
              <a:rPr baseline="30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:= Algún 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es diferente de 0</a:t>
            </a:r>
            <a:endParaRPr baseline="-25000"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</a:t>
            </a:r>
            <a:r>
              <a:rPr baseline="30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:= 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=0 Vs. H</a:t>
            </a:r>
            <a:r>
              <a:rPr baseline="30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:= Algún 𝜏</a:t>
            </a:r>
            <a:r>
              <a:rPr baseline="-25000"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r>
              <a:rPr lang="es"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es diferente de 0</a:t>
            </a:r>
            <a:endParaRPr baseline="-25000"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875225" y="0"/>
            <a:ext cx="6755700" cy="12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ANOVA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225" y="1118800"/>
            <a:ext cx="5949274" cy="36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Tablas de comparaciones </a:t>
            </a:r>
            <a:r>
              <a:rPr lang="es"/>
              <a:t>múltiples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850" y="1103700"/>
            <a:ext cx="6537325" cy="30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</a:t>
            </a:r>
            <a:r>
              <a:rPr lang="es"/>
              <a:t>l quitamanchas 2 (</a:t>
            </a:r>
            <a:r>
              <a:rPr lang="es"/>
              <a:t>clorox)</a:t>
            </a:r>
            <a:r>
              <a:rPr lang="es"/>
              <a:t> </a:t>
            </a:r>
            <a:r>
              <a:rPr lang="es"/>
              <a:t>resultó</a:t>
            </a:r>
            <a:r>
              <a:rPr lang="es"/>
              <a:t> significativo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Por otro </a:t>
            </a:r>
            <a:r>
              <a:rPr lang="es"/>
              <a:t>parte</a:t>
            </a:r>
            <a:r>
              <a:rPr lang="es"/>
              <a:t>, no resultaron significativos los tratamientos 0 y 1 el agua y el vanish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</a:t>
            </a:r>
            <a:r>
              <a:rPr lang="es"/>
              <a:t>l tipo de tela es verdaderamente importante en términos de la eficacia al quitar manchas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Como recomendación para futuros estudios resultaría enriquecedor el tener en cuenta el efecto que podría tener el refregar, sacudir, etc.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r>
              <a:rPr lang="es"/>
              <a:t> 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Melo Martínez, O. O., López Pérez, L. A., y Melo Martínez, S. E. (2020). Diseño de experimentos: métodos y aplicaciones. Universidad Nacional de Colombia Facultad de Ciencias.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Montgomery, D. C. (2013). Design and analysis of experiments (8th ed.). Wiley.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60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tipo de quitamanchas de ropa es más eficiente?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Experimento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Materiales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3 Tipos de tela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3 Quita manchas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3 Manchas (Usales)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739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Procedimiento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945300"/>
            <a:ext cx="3999900" cy="3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Ensuciar cada tipo de tela con los respectivos </a:t>
            </a:r>
            <a:r>
              <a:rPr b="1" lang="es" sz="1600"/>
              <a:t>tipos de manchas </a:t>
            </a:r>
            <a:r>
              <a:rPr lang="es" sz="1600"/>
              <a:t>(Tierra, Salsa de Tomate, Maquillaje)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Aplicar los tipos de manchas a los diferentes </a:t>
            </a:r>
            <a:r>
              <a:rPr b="1" lang="es" sz="1600"/>
              <a:t>tipos de tela </a:t>
            </a:r>
            <a:r>
              <a:rPr lang="es" sz="1600"/>
              <a:t>(Dacrón, Seda poliéster y Oxford)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Aplicar los distintos quitamanchas (</a:t>
            </a:r>
            <a:r>
              <a:rPr b="1" lang="es" sz="1600"/>
              <a:t>Agua, Cloro, Vanish</a:t>
            </a:r>
            <a:r>
              <a:rPr lang="es" sz="1600"/>
              <a:t>)y dejarlo reposar en </a:t>
            </a:r>
            <a:r>
              <a:rPr b="1" lang="es" sz="1600"/>
              <a:t>tres tiempos </a:t>
            </a:r>
            <a:r>
              <a:rPr lang="es" sz="1600"/>
              <a:t>(15, 30 y 45 minutos)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s" sz="1600"/>
              <a:t>Observar si la mancha </a:t>
            </a:r>
            <a:r>
              <a:rPr lang="es" sz="1600"/>
              <a:t>disminuyó</a:t>
            </a:r>
            <a:r>
              <a:rPr lang="es" sz="1600"/>
              <a:t> con el quitamanchas</a:t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425" y="199075"/>
            <a:ext cx="1902451" cy="25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887" y="666250"/>
            <a:ext cx="2781635" cy="208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375" y="2752475"/>
            <a:ext cx="3061627" cy="22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Toma de los datos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350" y="1264100"/>
            <a:ext cx="2698348" cy="202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0700" y="1264100"/>
            <a:ext cx="2698348" cy="202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268038"/>
            <a:ext cx="2687852" cy="2015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512700" y="1828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065900" y="2870075"/>
            <a:ext cx="45018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</a:t>
            </a:r>
            <a:r>
              <a:rPr baseline="-25000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ijkl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~N(0,𝛔</a:t>
            </a:r>
            <a:r>
              <a:rPr baseline="-25000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</a:t>
            </a:r>
            <a:r>
              <a:rPr baseline="30000"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COV(·,·)=0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s.a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226350" y="1757975"/>
            <a:ext cx="48654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</a:t>
            </a:r>
            <a:r>
              <a:rPr baseline="-25000"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ijkl</a:t>
            </a:r>
            <a:r>
              <a:rPr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=𝜇+𝜏</a:t>
            </a:r>
            <a:r>
              <a:rPr baseline="-25000"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+T</a:t>
            </a:r>
            <a:r>
              <a:rPr baseline="-25000"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</a:t>
            </a:r>
            <a:r>
              <a:rPr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+M</a:t>
            </a:r>
            <a:r>
              <a:rPr baseline="-25000"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</a:t>
            </a:r>
            <a:r>
              <a:rPr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+t</a:t>
            </a:r>
            <a:r>
              <a:rPr baseline="-25000"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</a:t>
            </a:r>
            <a:r>
              <a:rPr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</a:t>
            </a:r>
            <a:r>
              <a:rPr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</a:t>
            </a:r>
            <a:r>
              <a:rPr baseline="-25000"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ijkl</a:t>
            </a:r>
            <a:endParaRPr baseline="-25000"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2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 i,j,k,l=1,2,3</a:t>
            </a:r>
            <a:endParaRPr baseline="-250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100" y="4034600"/>
            <a:ext cx="2209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268925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Verificación</a:t>
            </a:r>
            <a:r>
              <a:rPr lang="es"/>
              <a:t> de supuestos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171675"/>
            <a:ext cx="6958281" cy="33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268925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Verificación de supuestos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71675"/>
            <a:ext cx="7175776" cy="35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