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8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D0941-5952-4B3A-A5C4-64C1A6448F0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F30E1-9567-4875-A7F5-7DFA23498D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CD82F1-56EE-CE46-572E-C6704612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8963" y="450418"/>
            <a:ext cx="4056436" cy="6414363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C9CCA43-41D5-271E-B907-9CD9093F81B6}"/>
              </a:ext>
            </a:extLst>
          </p:cNvPr>
          <p:cNvGrpSpPr/>
          <p:nvPr/>
        </p:nvGrpSpPr>
        <p:grpSpPr>
          <a:xfrm>
            <a:off x="1" y="1104900"/>
            <a:ext cx="6414362" cy="524479"/>
            <a:chOff x="1" y="1104900"/>
            <a:chExt cx="6414362" cy="52447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AD2818-D8B2-1AEA-4704-36BD76C39E64}"/>
                </a:ext>
              </a:extLst>
            </p:cNvPr>
            <p:cNvSpPr/>
            <p:nvPr/>
          </p:nvSpPr>
          <p:spPr>
            <a:xfrm>
              <a:off x="2110990" y="1104900"/>
              <a:ext cx="2149813" cy="52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4:02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ED16898-7442-F340-6EDA-FCAE81E458AE}"/>
                </a:ext>
              </a:extLst>
            </p:cNvPr>
            <p:cNvSpPr/>
            <p:nvPr/>
          </p:nvSpPr>
          <p:spPr>
            <a:xfrm>
              <a:off x="2947530" y="1423984"/>
              <a:ext cx="109537" cy="109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4651DB6-C36B-AAAC-4F8B-796ADAB944C8}"/>
                </a:ext>
              </a:extLst>
            </p:cNvPr>
            <p:cNvSpPr/>
            <p:nvPr/>
          </p:nvSpPr>
          <p:spPr>
            <a:xfrm>
              <a:off x="3145633" y="1423985"/>
              <a:ext cx="109537" cy="109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15C7E4F-71DA-D7FE-FDBC-B8CB25BEC155}"/>
                </a:ext>
              </a:extLst>
            </p:cNvPr>
            <p:cNvSpPr/>
            <p:nvPr/>
          </p:nvSpPr>
          <p:spPr>
            <a:xfrm>
              <a:off x="3343444" y="1423984"/>
              <a:ext cx="109537" cy="109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ECDC653-040D-B5BE-1D81-71B0AF98764D}"/>
                </a:ext>
              </a:extLst>
            </p:cNvPr>
            <p:cNvSpPr/>
            <p:nvPr/>
          </p:nvSpPr>
          <p:spPr>
            <a:xfrm>
              <a:off x="2750017" y="1423984"/>
              <a:ext cx="109537" cy="1095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7F4121-1939-19DF-1AE1-EF99E10BF0C0}"/>
                </a:ext>
              </a:extLst>
            </p:cNvPr>
            <p:cNvSpPr/>
            <p:nvPr/>
          </p:nvSpPr>
          <p:spPr>
            <a:xfrm>
              <a:off x="3537602" y="1423984"/>
              <a:ext cx="109537" cy="1095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D4B0B75-2109-7CB5-3937-E470391F480D}"/>
                </a:ext>
              </a:extLst>
            </p:cNvPr>
            <p:cNvSpPr/>
            <p:nvPr/>
          </p:nvSpPr>
          <p:spPr>
            <a:xfrm>
              <a:off x="4246299" y="1104900"/>
              <a:ext cx="2168064" cy="52447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b="1" dirty="0"/>
                <a:t>EQUIPO B</a:t>
              </a:r>
              <a:endParaRPr lang="en-US" b="1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7C4062E-A33D-5FF4-760C-5A41C7B55E92}"/>
                </a:ext>
              </a:extLst>
            </p:cNvPr>
            <p:cNvSpPr/>
            <p:nvPr/>
          </p:nvSpPr>
          <p:spPr>
            <a:xfrm>
              <a:off x="1" y="1104900"/>
              <a:ext cx="2110989" cy="524479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b="1" dirty="0"/>
                <a:t>EQUIPO A</a:t>
              </a:r>
              <a:endParaRPr lang="en-US" b="1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13B2013-4827-B7F0-F822-CE66249F307E}"/>
                </a:ext>
              </a:extLst>
            </p:cNvPr>
            <p:cNvSpPr/>
            <p:nvPr/>
          </p:nvSpPr>
          <p:spPr>
            <a:xfrm>
              <a:off x="1606537" y="1159195"/>
              <a:ext cx="415887" cy="415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3ACC30A-175A-1464-C704-DBF96C196B38}"/>
                </a:ext>
              </a:extLst>
            </p:cNvPr>
            <p:cNvSpPr/>
            <p:nvPr/>
          </p:nvSpPr>
          <p:spPr>
            <a:xfrm>
              <a:off x="4345126" y="1159195"/>
              <a:ext cx="415887" cy="415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29EADA-0AD6-EB7D-E81D-6730CAD03285}"/>
              </a:ext>
            </a:extLst>
          </p:cNvPr>
          <p:cNvSpPr/>
          <p:nvPr/>
        </p:nvSpPr>
        <p:spPr>
          <a:xfrm>
            <a:off x="1" y="5685821"/>
            <a:ext cx="2110989" cy="524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ptos ExtraBold" panose="020F0502020204030204" pitchFamily="34" charset="0"/>
              </a:rPr>
              <a:t>INICIAR JUEGO</a:t>
            </a:r>
            <a:endParaRPr lang="en-US" sz="1600" b="1" dirty="0">
              <a:solidFill>
                <a:schemeClr val="bg1"/>
              </a:solidFill>
              <a:latin typeface="Aptos ExtraBold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3731A2-A7F5-1809-DAAA-C778F39A2786}"/>
              </a:ext>
            </a:extLst>
          </p:cNvPr>
          <p:cNvSpPr/>
          <p:nvPr/>
        </p:nvSpPr>
        <p:spPr>
          <a:xfrm>
            <a:off x="2110990" y="5685821"/>
            <a:ext cx="2172869" cy="52447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PAUSA</a:t>
            </a:r>
            <a:endParaRPr lang="en-US" sz="16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5730921-C28A-C9C2-B280-315807B8913C}"/>
              </a:ext>
            </a:extLst>
          </p:cNvPr>
          <p:cNvSpPr/>
          <p:nvPr/>
        </p:nvSpPr>
        <p:spPr>
          <a:xfrm>
            <a:off x="4283859" y="5685821"/>
            <a:ext cx="2130504" cy="5244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REINICIAR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2640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11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ExtraBold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Jovani Gallegos Álvarez</dc:creator>
  <cp:lastModifiedBy>Jovani Gallegos Álvarez</cp:lastModifiedBy>
  <cp:revision>1</cp:revision>
  <dcterms:created xsi:type="dcterms:W3CDTF">2024-11-27T01:31:42Z</dcterms:created>
  <dcterms:modified xsi:type="dcterms:W3CDTF">2024-11-27T02:29:23Z</dcterms:modified>
</cp:coreProperties>
</file>