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6" r:id="rId10"/>
    <p:sldId id="267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ABC2-5F98-4F70-AEC7-00F03C4FA36D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3A26-615E-4615-BD02-B5FF4000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3A26-615E-4615-BD02-B5FF4000E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868-0C26-404D-8707-3CD21EBB19E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9A0E-2C1F-4AFB-A70C-CE456CE694A9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5954-8EDC-47ED-9E90-2904E8061A2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2F38-C38C-42A8-B007-C3FF86114C4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716-E41A-435D-91AC-DF4DCAC3319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49-F202-4544-9F05-3A3CF6BAE9B6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304-20C4-4E59-AC5E-8D54DC6CAE6E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36B4-3996-425C-875C-58CC56922B3A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C76-DB65-4855-B3A1-0B6F4AE09274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DBD8B-4FB8-46F1-96F7-FD34B2070C79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5C88-3AC8-48B6-9022-F3D88055379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F79F6E-2400-4948-9DDF-FB4CC4CAA7E5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Joshua Rand</a:t>
            </a:r>
          </a:p>
          <a:p>
            <a:r>
              <a:rPr lang="en-US" dirty="0"/>
              <a:t>Michael Santo Jr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Kelley Stoll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97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Communication is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Easier to complete work when evenly distributed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Holding people accountable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Time </a:t>
            </a:r>
            <a:r>
              <a:rPr lang="en-US" dirty="0" smtClean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Learned how to use </a:t>
            </a: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Outline/Schedule Tasks and using deadlines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Communicating with members is essential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Lot of resources online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05" y="2066541"/>
            <a:ext cx="2825750" cy="37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Minesweeper?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Logic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Number on a space represents the number of mines next to it (1 –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 of the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Click all spaces that do not have mines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Score is based on completion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you click on a space with a mine, the game is over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918774"/>
            <a:ext cx="5719070" cy="40586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426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Draw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98"/>
            <a:ext cx="5348996" cy="3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Have a high score window after completing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Keep track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Aesthetically pleasing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Sound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38" y="1845734"/>
            <a:ext cx="2909266" cy="3740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7" y="4599322"/>
            <a:ext cx="209520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4189"/>
            <a:ext cx="4669366" cy="41767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 </a:t>
            </a: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Simple and colorful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Reset Button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13" y="1803208"/>
            <a:ext cx="4101894" cy="41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PowerPoint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Visual Studio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http://www.youtube-mp3.org/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45" y="1845734"/>
            <a:ext cx="2007525" cy="2007525"/>
          </a:xfrm>
          <a:prstGeom prst="rect">
            <a:avLst/>
          </a:prstGeom>
        </p:spPr>
      </p:pic>
      <p:pic>
        <p:nvPicPr>
          <p:cNvPr id="1026" name="Picture 2" descr="http://img2.wikia.nocookie.net/__cb20140217105242/b__/bloons/images/b/bf/Paint_Windows_7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35" y="17373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0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Programming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Josh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Graphic specialist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Kelley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Michael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collaborative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0060"/>
            <a:ext cx="4071620" cy="405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Week 1 – October 31</a:t>
            </a:r>
          </a:p>
          <a:p>
            <a:pPr marL="201168" lvl="1" indent="0">
              <a:buNone/>
            </a:pPr>
            <a:r>
              <a:rPr lang="en-US" sz="2000" dirty="0" smtClean="0"/>
              <a:t>Presentation</a:t>
            </a:r>
          </a:p>
          <a:p>
            <a:pPr marL="0" indent="0">
              <a:buNone/>
            </a:pPr>
            <a:r>
              <a:rPr lang="en-US" dirty="0" smtClean="0"/>
              <a:t>Week 2 – November 7</a:t>
            </a:r>
          </a:p>
          <a:p>
            <a:pPr marL="201168" lvl="1" indent="0">
              <a:buNone/>
            </a:pPr>
            <a:r>
              <a:rPr lang="en-US" sz="2000" dirty="0" err="1" smtClean="0"/>
              <a:t>Pseudocode</a:t>
            </a:r>
            <a:r>
              <a:rPr lang="en-US" sz="2000" dirty="0" smtClean="0"/>
              <a:t>, create classes, interface</a:t>
            </a:r>
          </a:p>
          <a:p>
            <a:pPr marL="0" indent="0">
              <a:buNone/>
            </a:pPr>
            <a:r>
              <a:rPr lang="en-US" dirty="0" smtClean="0"/>
              <a:t>Week 3 – November 14</a:t>
            </a:r>
          </a:p>
          <a:p>
            <a:pPr marL="201168" lvl="1" indent="0">
              <a:buNone/>
            </a:pPr>
            <a:r>
              <a:rPr lang="en-US" sz="2000" dirty="0" smtClean="0"/>
              <a:t>Graphics, previous week</a:t>
            </a:r>
          </a:p>
          <a:p>
            <a:pPr marL="0" indent="0">
              <a:buNone/>
            </a:pPr>
            <a:r>
              <a:rPr lang="en-US" dirty="0" smtClean="0"/>
              <a:t>Week 4 – November 21</a:t>
            </a:r>
          </a:p>
          <a:p>
            <a:pPr marL="201168" lvl="1" indent="0">
              <a:buNone/>
            </a:pPr>
            <a:r>
              <a:rPr lang="en-US" sz="2000" dirty="0" smtClean="0"/>
              <a:t>Generate random mine field, numbers correspond with number of adjacent bombs, check for surrounding mines and prevent tiles from being surrounded by mines (if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0" y="1737360"/>
            <a:ext cx="420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5 – November 25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Same as Week 4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6 – December 5 (Thanksgiving Break)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Win/Lose conditions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7 – December 12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debugging/testing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Fixed problem with end of array – was clickable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Github</a:t>
            </a:r>
            <a:r>
              <a:rPr lang="en-US" dirty="0" smtClean="0"/>
              <a:t> is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Added 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Learned how to implement graphics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368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Minesweeper</vt:lpstr>
      <vt:lpstr>What is Minesweeper?</vt:lpstr>
      <vt:lpstr>Primary Goals</vt:lpstr>
      <vt:lpstr>Secondary Goals</vt:lpstr>
      <vt:lpstr>What We Got Done</vt:lpstr>
      <vt:lpstr>Tools</vt:lpstr>
      <vt:lpstr>Team Roles</vt:lpstr>
      <vt:lpstr>Schedule/Goals</vt:lpstr>
      <vt:lpstr>Technical Details</vt:lpstr>
      <vt:lpstr>Working in a Group</vt:lpstr>
      <vt:lpstr>Summary - What We Learned</vt:lpstr>
      <vt:lpstr>Questions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Joshua Rand</dc:creator>
  <cp:lastModifiedBy>Kelley Stoll</cp:lastModifiedBy>
  <cp:revision>32</cp:revision>
  <dcterms:created xsi:type="dcterms:W3CDTF">2014-10-27T17:40:28Z</dcterms:created>
  <dcterms:modified xsi:type="dcterms:W3CDTF">2014-12-16T15:52:35Z</dcterms:modified>
</cp:coreProperties>
</file>