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B5C-CE7F-4950-AA0C-34BF3742B9C4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9E45-AB7E-47AF-AE0A-BB5FADB6BB11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5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4A20-F0E3-44F2-B777-FF911F8E30C2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668E-92B6-419A-8F83-B00B20DA4564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4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9FC-B3EE-46EE-B89B-C6DFE3A03082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BD8B-4FB8-46F1-96F7-FD34B2070C79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9F6E-2400-4948-9DDF-FB4CC4CAA7E5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 smtClean="0"/>
              <a:t>Kelley Stoll</a:t>
            </a:r>
          </a:p>
          <a:p>
            <a:r>
              <a:rPr lang="en-US" dirty="0" smtClean="0"/>
              <a:t>Michael Santo Jr.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Logic Game</a:t>
            </a:r>
          </a:p>
          <a:p>
            <a:pPr lvl="1"/>
            <a:r>
              <a:rPr lang="en-US" dirty="0" smtClean="0"/>
              <a:t>Number on a space represents the number of mines next to it (1 – 8)</a:t>
            </a:r>
          </a:p>
          <a:p>
            <a:r>
              <a:rPr lang="en-US" dirty="0" smtClean="0"/>
              <a:t>Object of the game</a:t>
            </a:r>
          </a:p>
          <a:p>
            <a:pPr lvl="1"/>
            <a:r>
              <a:rPr lang="en-US" dirty="0" smtClean="0"/>
              <a:t>Click all spaces that do not have mines</a:t>
            </a:r>
          </a:p>
          <a:p>
            <a:pPr lvl="1"/>
            <a:r>
              <a:rPr lang="en-US" dirty="0" smtClean="0"/>
              <a:t>Score is based on completion time</a:t>
            </a:r>
          </a:p>
          <a:p>
            <a:pPr lvl="1"/>
            <a:r>
              <a:rPr lang="en-US" dirty="0" smtClean="0"/>
              <a:t>If you click on a space with a mine, the game is over</a:t>
            </a:r>
          </a:p>
          <a:p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31" y="1270000"/>
            <a:ext cx="6401165" cy="45427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/>
          <a:lstStyle/>
          <a:p>
            <a:r>
              <a:rPr lang="en-US" dirty="0" smtClean="0"/>
              <a:t>Construct an algorithm for setting number of bombs around each space</a:t>
            </a:r>
          </a:p>
          <a:p>
            <a:r>
              <a:rPr lang="en-US" dirty="0" smtClean="0"/>
              <a:t>Mine field is generated after the first click</a:t>
            </a:r>
          </a:p>
          <a:p>
            <a:r>
              <a:rPr lang="en-US" dirty="0" smtClean="0"/>
              <a:t>Map randomly generated</a:t>
            </a:r>
          </a:p>
          <a:p>
            <a:r>
              <a:rPr lang="en-US" dirty="0" smtClean="0"/>
              <a:t>First space clicked is never a bomb space</a:t>
            </a:r>
          </a:p>
          <a:p>
            <a:r>
              <a:rPr lang="en-US" dirty="0" smtClean="0"/>
              <a:t>Message box for winning and losing</a:t>
            </a:r>
          </a:p>
          <a:p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8" y="731176"/>
            <a:ext cx="5674116" cy="41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high score window after completing the game</a:t>
            </a:r>
          </a:p>
          <a:p>
            <a:r>
              <a:rPr lang="en-US" dirty="0" smtClean="0"/>
              <a:t>Keep track of time</a:t>
            </a:r>
          </a:p>
          <a:p>
            <a:r>
              <a:rPr lang="en-US" dirty="0" smtClean="0"/>
              <a:t>Aesthetically pleasing</a:t>
            </a:r>
          </a:p>
          <a:p>
            <a:r>
              <a:rPr lang="en-US" dirty="0" smtClean="0"/>
              <a:t>Multiple levels</a:t>
            </a:r>
          </a:p>
          <a:p>
            <a:r>
              <a:rPr lang="en-US" dirty="0" smtClean="0"/>
              <a:t>Music</a:t>
            </a:r>
          </a:p>
          <a:p>
            <a:r>
              <a:rPr lang="en-US" smtClean="0"/>
              <a:t>Sound effects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1270000"/>
            <a:ext cx="3368692" cy="433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37" y="4470400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PowerPoint</a:t>
            </a:r>
          </a:p>
          <a:p>
            <a:r>
              <a:rPr lang="en-US" dirty="0" smtClean="0"/>
              <a:t>Microsoft Visual Studio 2013</a:t>
            </a:r>
          </a:p>
          <a:p>
            <a:r>
              <a:rPr lang="en-US" dirty="0" smtClean="0"/>
              <a:t>Adobe Photoshop CS6</a:t>
            </a:r>
          </a:p>
          <a:p>
            <a:r>
              <a:rPr lang="en-US" dirty="0" smtClean="0"/>
              <a:t>Microsoft Paint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96283"/>
            <a:ext cx="2007525" cy="200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803648"/>
            <a:ext cx="2007525" cy="20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manager</a:t>
            </a:r>
          </a:p>
          <a:p>
            <a:pPr lvl="1"/>
            <a:r>
              <a:rPr lang="en-US" dirty="0" smtClean="0"/>
              <a:t>Josh</a:t>
            </a:r>
          </a:p>
          <a:p>
            <a:r>
              <a:rPr lang="en-US" dirty="0" smtClean="0"/>
              <a:t>Graphic specialist</a:t>
            </a:r>
          </a:p>
          <a:p>
            <a:pPr lvl="1"/>
            <a:r>
              <a:rPr lang="en-US" dirty="0" smtClean="0"/>
              <a:t>Kelley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Michael</a:t>
            </a:r>
          </a:p>
          <a:p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50983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Week 1 – October 31</a:t>
            </a:r>
          </a:p>
          <a:p>
            <a:pPr lvl="1"/>
            <a:r>
              <a:rPr lang="en-US" dirty="0" smtClean="0"/>
              <a:t>Presentation</a:t>
            </a:r>
          </a:p>
          <a:p>
            <a:r>
              <a:rPr lang="en-US" dirty="0" smtClean="0"/>
              <a:t>Week 2 – November 7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, create classes, interface</a:t>
            </a:r>
          </a:p>
          <a:p>
            <a:r>
              <a:rPr lang="en-US" dirty="0" smtClean="0"/>
              <a:t>Week 3 – November 14</a:t>
            </a:r>
          </a:p>
          <a:p>
            <a:pPr lvl="1"/>
            <a:r>
              <a:rPr lang="en-US" dirty="0" smtClean="0"/>
              <a:t>Graphics, previous week</a:t>
            </a:r>
          </a:p>
          <a:p>
            <a:r>
              <a:rPr lang="en-US" dirty="0" smtClean="0"/>
              <a:t>Week 4 – November 21</a:t>
            </a:r>
          </a:p>
          <a:p>
            <a:pPr lvl="1"/>
            <a:r>
              <a:rPr lang="en-US" dirty="0" smtClean="0"/>
              <a:t>Generate random mine field, numbers correspond with number of adjacent </a:t>
            </a:r>
            <a:r>
              <a:rPr lang="en-US" dirty="0" smtClean="0"/>
              <a:t>bombs, check for surrounding mines and prevent tiles from being surrounded by mines (if possible)</a:t>
            </a:r>
            <a:endParaRPr lang="en-US" dirty="0" smtClean="0"/>
          </a:p>
          <a:p>
            <a:r>
              <a:rPr lang="en-US" dirty="0" smtClean="0"/>
              <a:t>Week 5 – November 25</a:t>
            </a:r>
          </a:p>
          <a:p>
            <a:pPr lvl="1"/>
            <a:r>
              <a:rPr lang="en-US" dirty="0"/>
              <a:t>Generate random mine field, numbers correspond with number of adjacent </a:t>
            </a:r>
            <a:r>
              <a:rPr lang="en-US" dirty="0" smtClean="0"/>
              <a:t>bombs, check for </a:t>
            </a:r>
            <a:r>
              <a:rPr lang="en-US"/>
              <a:t>surrounding mines and prevent tiles from being surrounded by mines (if </a:t>
            </a:r>
            <a:r>
              <a:rPr lang="en-US"/>
              <a:t>possible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Week 6 – December 5 (Thanksgiving Break)</a:t>
            </a:r>
          </a:p>
          <a:p>
            <a:pPr lvl="1"/>
            <a:r>
              <a:rPr lang="en-US" dirty="0" smtClean="0"/>
              <a:t>Win/Lose conditions</a:t>
            </a:r>
          </a:p>
          <a:p>
            <a:r>
              <a:rPr lang="en-US" dirty="0" smtClean="0"/>
              <a:t>Week 7 – December 12</a:t>
            </a:r>
          </a:p>
          <a:p>
            <a:pPr lvl="1"/>
            <a:r>
              <a:rPr lang="en-US" dirty="0" smtClean="0"/>
              <a:t>Final debugging/testing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5712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275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Minesweeper</vt:lpstr>
      <vt:lpstr>What is Minesweeper?</vt:lpstr>
      <vt:lpstr>Primary Goals</vt:lpstr>
      <vt:lpstr>Secondary Goals</vt:lpstr>
      <vt:lpstr>Tools</vt:lpstr>
      <vt:lpstr>Team Roles</vt:lpstr>
      <vt:lpstr>Schedule/Goals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Joshua Rand</cp:lastModifiedBy>
  <cp:revision>20</cp:revision>
  <dcterms:created xsi:type="dcterms:W3CDTF">2014-10-27T17:40:28Z</dcterms:created>
  <dcterms:modified xsi:type="dcterms:W3CDTF">2014-11-20T20:52:14Z</dcterms:modified>
</cp:coreProperties>
</file>