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ABC2-5F98-4F70-AEC7-00F03C4FA36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3A26-615E-4615-BD02-B5FF4000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3A26-615E-4615-BD02-B5FF4000E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9868-0C26-404D-8707-3CD21EBB19E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B5C-CE7F-4950-AA0C-34BF3742B9C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9E45-AB7E-47AF-AE0A-BB5FADB6BB11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5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4A20-F0E3-44F2-B777-FF911F8E30C2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668E-92B6-419A-8F83-B00B20DA456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4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9FC-B3EE-46EE-B89B-C6DFE3A03082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9A0E-2C1F-4AFB-A70C-CE456CE694A9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5954-8EDC-47ED-9E90-2904E8061A23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2F38-C38C-42A8-B007-C3FF86114C48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716-E41A-435D-91AC-DF4DCAC3319E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249-F202-4544-9F05-3A3CF6BAE9B6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304-20C4-4E59-AC5E-8D54DC6CAE6E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36B4-3996-425C-875C-58CC56922B3A}" type="datetime1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C76-DB65-4855-B3A1-0B6F4AE09274}" type="datetime1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BD8B-4FB8-46F1-96F7-FD34B2070C79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5C88-3AC8-48B6-9022-F3D88055379E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9F6E-2400-4948-9DDF-FB4CC4CAA7E5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Rand</a:t>
            </a:r>
          </a:p>
          <a:p>
            <a:r>
              <a:rPr lang="en-US" dirty="0" smtClean="0"/>
              <a:t>Kelley Stoll</a:t>
            </a:r>
          </a:p>
          <a:p>
            <a:r>
              <a:rPr lang="en-US" dirty="0" smtClean="0"/>
              <a:t>Michael Santo Jr.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97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Minesweeper?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Logic Game</a:t>
            </a:r>
          </a:p>
          <a:p>
            <a:pPr lvl="1"/>
            <a:r>
              <a:rPr lang="en-US" dirty="0" smtClean="0"/>
              <a:t>Number on a space represents the number of mines next to it (1 – 8)</a:t>
            </a:r>
          </a:p>
          <a:p>
            <a:r>
              <a:rPr lang="en-US" dirty="0" smtClean="0"/>
              <a:t>Object of the game</a:t>
            </a:r>
          </a:p>
          <a:p>
            <a:pPr lvl="1"/>
            <a:r>
              <a:rPr lang="en-US" dirty="0" smtClean="0"/>
              <a:t>Click all spaces that do not have mines</a:t>
            </a:r>
          </a:p>
          <a:p>
            <a:pPr lvl="1"/>
            <a:r>
              <a:rPr lang="en-US" dirty="0" smtClean="0"/>
              <a:t>Score is based on completion time</a:t>
            </a:r>
          </a:p>
          <a:p>
            <a:pPr lvl="1"/>
            <a:r>
              <a:rPr lang="en-US" dirty="0" smtClean="0"/>
              <a:t>If you click on a space with a mine, the game is over</a:t>
            </a:r>
          </a:p>
          <a:p>
            <a:endParaRPr lang="en-US" dirty="0" smtClean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31" y="1270000"/>
            <a:ext cx="6401165" cy="45427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74266" cy="3880773"/>
          </a:xfrm>
        </p:spPr>
        <p:txBody>
          <a:bodyPr/>
          <a:lstStyle/>
          <a:p>
            <a:r>
              <a:rPr lang="en-US" dirty="0" smtClean="0"/>
              <a:t>Construct an algorithm for setting number of bombs around each space</a:t>
            </a:r>
          </a:p>
          <a:p>
            <a:r>
              <a:rPr lang="en-US" dirty="0" smtClean="0"/>
              <a:t>Mine field is generated after the first click</a:t>
            </a:r>
          </a:p>
          <a:p>
            <a:r>
              <a:rPr lang="en-US" dirty="0" smtClean="0"/>
              <a:t>Map randomly generated</a:t>
            </a:r>
          </a:p>
          <a:p>
            <a:r>
              <a:rPr lang="en-US" dirty="0" smtClean="0"/>
              <a:t>First space clicked is never a bomb space</a:t>
            </a:r>
          </a:p>
          <a:p>
            <a:r>
              <a:rPr lang="en-US" dirty="0" smtClean="0"/>
              <a:t>Message box for winning and losing</a:t>
            </a:r>
          </a:p>
          <a:p>
            <a:r>
              <a:rPr lang="en-US" dirty="0" smtClean="0"/>
              <a:t>Draw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8" y="731176"/>
            <a:ext cx="5674116" cy="41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high score window after completing the game</a:t>
            </a:r>
          </a:p>
          <a:p>
            <a:r>
              <a:rPr lang="en-US" dirty="0" smtClean="0"/>
              <a:t>Keep track of time</a:t>
            </a:r>
          </a:p>
          <a:p>
            <a:r>
              <a:rPr lang="en-US" dirty="0" smtClean="0"/>
              <a:t>Aesthetically pleasing</a:t>
            </a:r>
          </a:p>
          <a:p>
            <a:r>
              <a:rPr lang="en-US" dirty="0" smtClean="0"/>
              <a:t>Multiple levels</a:t>
            </a:r>
          </a:p>
          <a:p>
            <a:r>
              <a:rPr lang="en-US" dirty="0" smtClean="0"/>
              <a:t>Music</a:t>
            </a:r>
          </a:p>
          <a:p>
            <a:r>
              <a:rPr lang="en-US" smtClean="0"/>
              <a:t>Sound effects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1270000"/>
            <a:ext cx="3368692" cy="433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37" y="4470400"/>
            <a:ext cx="2095202" cy="1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4189"/>
            <a:ext cx="4669366" cy="4176711"/>
          </a:xfrm>
        </p:spPr>
        <p:txBody>
          <a:bodyPr>
            <a:normAutofit/>
          </a:bodyPr>
          <a:lstStyle/>
          <a:p>
            <a:r>
              <a:rPr lang="en-US" dirty="0"/>
              <a:t>Construct an algorithm for setting number of bombs around each space</a:t>
            </a:r>
          </a:p>
          <a:p>
            <a:r>
              <a:rPr lang="en-US" dirty="0"/>
              <a:t>Mine field is generated after the first click</a:t>
            </a:r>
          </a:p>
          <a:p>
            <a:r>
              <a:rPr lang="en-US" dirty="0"/>
              <a:t>Map randomly generated</a:t>
            </a:r>
          </a:p>
          <a:p>
            <a:r>
              <a:rPr lang="en-US" dirty="0"/>
              <a:t>First space clicked is never a bomb space</a:t>
            </a:r>
          </a:p>
          <a:p>
            <a:r>
              <a:rPr lang="en-US" dirty="0"/>
              <a:t>Message box for winning and losing</a:t>
            </a:r>
          </a:p>
          <a:p>
            <a:r>
              <a:rPr lang="en-US" dirty="0"/>
              <a:t>Draw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Reset Button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379985"/>
            <a:ext cx="4302245" cy="43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PowerPoint</a:t>
            </a:r>
          </a:p>
          <a:p>
            <a:r>
              <a:rPr lang="en-US" dirty="0" smtClean="0"/>
              <a:t>Microsoft Visual Studio 2013</a:t>
            </a:r>
          </a:p>
          <a:p>
            <a:r>
              <a:rPr lang="en-US" dirty="0" smtClean="0"/>
              <a:t>Microsoft Paint</a:t>
            </a:r>
          </a:p>
          <a:p>
            <a:r>
              <a:rPr lang="en-US" dirty="0"/>
              <a:t>http://www.youtube-mp3.org/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0" y="396283"/>
            <a:ext cx="2007525" cy="200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0" y="3803648"/>
            <a:ext cx="2007525" cy="20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manager</a:t>
            </a:r>
          </a:p>
          <a:p>
            <a:pPr lvl="1"/>
            <a:r>
              <a:rPr lang="en-US" dirty="0" smtClean="0"/>
              <a:t>Josh</a:t>
            </a:r>
          </a:p>
          <a:p>
            <a:r>
              <a:rPr lang="en-US" dirty="0" smtClean="0"/>
              <a:t>Graphic specialist</a:t>
            </a:r>
          </a:p>
          <a:p>
            <a:pPr lvl="1"/>
            <a:r>
              <a:rPr lang="en-US" dirty="0" smtClean="0"/>
              <a:t>Kelley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Michael</a:t>
            </a:r>
          </a:p>
          <a:p>
            <a:r>
              <a:rPr lang="en-US" dirty="0" smtClean="0"/>
              <a:t>All collaborative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509838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Week 1 – October 31</a:t>
            </a:r>
          </a:p>
          <a:p>
            <a:pPr lvl="1"/>
            <a:r>
              <a:rPr lang="en-US" dirty="0" smtClean="0"/>
              <a:t>Presentation</a:t>
            </a:r>
          </a:p>
          <a:p>
            <a:r>
              <a:rPr lang="en-US" dirty="0" smtClean="0"/>
              <a:t>Week 2 – November 7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, create classes, interface</a:t>
            </a:r>
          </a:p>
          <a:p>
            <a:r>
              <a:rPr lang="en-US" dirty="0" smtClean="0"/>
              <a:t>Week 3 – November 14</a:t>
            </a:r>
          </a:p>
          <a:p>
            <a:pPr lvl="1"/>
            <a:r>
              <a:rPr lang="en-US" dirty="0" smtClean="0"/>
              <a:t>Graphics, previous week</a:t>
            </a:r>
          </a:p>
          <a:p>
            <a:r>
              <a:rPr lang="en-US" dirty="0" smtClean="0"/>
              <a:t>Week 4 – November 21</a:t>
            </a:r>
          </a:p>
          <a:p>
            <a:pPr lvl="1"/>
            <a:r>
              <a:rPr lang="en-US" dirty="0" smtClean="0"/>
              <a:t>Generate random mine field, numbers correspond with number of adjacent bombs, check for surrounding mines and prevent tiles from being surrounded by mines (if possible)</a:t>
            </a:r>
          </a:p>
          <a:p>
            <a:r>
              <a:rPr lang="en-US" dirty="0" smtClean="0"/>
              <a:t>Week 5 – November 25</a:t>
            </a:r>
          </a:p>
          <a:p>
            <a:pPr lvl="1"/>
            <a:r>
              <a:rPr lang="en-US" dirty="0"/>
              <a:t>Generate random mine field, numbers correspond with number of adjacent </a:t>
            </a:r>
            <a:r>
              <a:rPr lang="en-US" dirty="0" smtClean="0"/>
              <a:t>bombs, check for </a:t>
            </a:r>
            <a:r>
              <a:rPr lang="en-US"/>
              <a:t>surrounding mines and prevent tiles from being surrounded by mines (if possible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Week 6 – December 5 (Thanksgiving Break)</a:t>
            </a:r>
          </a:p>
          <a:p>
            <a:pPr lvl="1"/>
            <a:r>
              <a:rPr lang="en-US" dirty="0" smtClean="0"/>
              <a:t>Win/Lose conditions</a:t>
            </a:r>
          </a:p>
          <a:p>
            <a:r>
              <a:rPr lang="en-US" dirty="0" smtClean="0"/>
              <a:t>Week 7 – December 12</a:t>
            </a:r>
          </a:p>
          <a:p>
            <a:pPr lvl="1"/>
            <a:r>
              <a:rPr lang="en-US" dirty="0" smtClean="0"/>
              <a:t>Final debugging/testing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9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571241"/>
            <a:ext cx="2825750" cy="37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4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322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Minesweeper</vt:lpstr>
      <vt:lpstr>What is Minesweeper?</vt:lpstr>
      <vt:lpstr>Primary Goals</vt:lpstr>
      <vt:lpstr>Secondary Goals</vt:lpstr>
      <vt:lpstr>What We Got Done</vt:lpstr>
      <vt:lpstr>Tools</vt:lpstr>
      <vt:lpstr>Team Roles</vt:lpstr>
      <vt:lpstr>Schedule/Goals</vt:lpstr>
      <vt:lpstr>Questions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Joshua Rand</dc:creator>
  <cp:lastModifiedBy>Kelley Stoll</cp:lastModifiedBy>
  <cp:revision>21</cp:revision>
  <dcterms:created xsi:type="dcterms:W3CDTF">2014-10-27T17:40:28Z</dcterms:created>
  <dcterms:modified xsi:type="dcterms:W3CDTF">2014-12-10T18:17:29Z</dcterms:modified>
</cp:coreProperties>
</file>