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9"/>
  </p:notesMasterIdLst>
  <p:sldIdLst>
    <p:sldId id="256" r:id="rId2"/>
    <p:sldId id="263" r:id="rId3"/>
    <p:sldId id="258" r:id="rId4"/>
    <p:sldId id="262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65019-B3AB-4EF2-82BB-FC0562AFB3B8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0FCF9-64CF-46BB-9E3B-F3C081B40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1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0FCF9-64CF-46BB-9E3B-F3C081B403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1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38E9DF2F-042F-4D18-820A-DFCEECAEF2A2}" type="datetime1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353790B-1363-4A4D-B6F8-3B7081A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5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818A-5416-47C1-97E7-E98E333FB203}" type="datetime1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0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29B7-F65D-4077-A57E-D948AB167083}" type="datetime1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75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CEFF-1CAF-44B1-AB9E-D6FD1D87697A}" type="datetime1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F7D0-202B-4EA7-BC85-093B745A852C}" type="datetime1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4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8442-FC23-4167-B50F-B8440B70E4A5}" type="datetime1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39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C68D-2B4C-4504-BE20-6C2087E161AD}" type="datetime1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2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63-2C2B-489F-BDEB-4FE32586CC29}" type="datetime1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1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91C5-6A20-4B1D-BC47-0ABD011B03DF}" type="datetime1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6F7E-0FDD-4DCE-99A9-B50D950E6B0C}" type="datetime1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EFD7-80D9-4982-A2B4-FFCC4B692A4F}" type="datetime1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2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670B-4D58-49CF-AFA2-87DD966C77CE}" type="datetime1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5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5FDC-4841-4B57-A3A9-4835CD109FEC}" type="datetime1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048E-0F32-4347-893C-4955A287D5F7}" type="datetime1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4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E040-5AC0-4B4E-82AB-CED7DE5AA698}" type="datetime1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3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F2-C247-405A-935E-BF8D6F6E4249}" type="datetime1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083D-0D93-43EF-AD44-0F17E7B0E4CF}" type="datetime1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2814E3-DEFA-4D92-A057-75D69B6311BC}" type="datetime1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53790B-1363-4A4D-B6F8-3B7081A5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1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Minesweeper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Josh Rand</a:t>
            </a:r>
          </a:p>
          <a:p>
            <a:r>
              <a:rPr lang="en-US" sz="2000" b="1" dirty="0" smtClean="0"/>
              <a:t>Mike Santo Jr.</a:t>
            </a:r>
          </a:p>
          <a:p>
            <a:r>
              <a:rPr lang="en-US" sz="2000" b="1" dirty="0" smtClean="0"/>
              <a:t>Kelley Stoll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03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Random bomb generator – 120 bombs</a:t>
            </a:r>
          </a:p>
          <a:p>
            <a:r>
              <a:rPr lang="en-US" sz="2500" dirty="0" smtClean="0"/>
              <a:t>Adjacent bombs algorithm</a:t>
            </a:r>
          </a:p>
          <a:p>
            <a:r>
              <a:rPr lang="en-US" sz="2500" dirty="0" smtClean="0"/>
              <a:t>Clickable</a:t>
            </a:r>
          </a:p>
          <a:p>
            <a:r>
              <a:rPr lang="en-US" sz="2500" dirty="0" smtClean="0"/>
              <a:t>Graphics work</a:t>
            </a:r>
          </a:p>
          <a:p>
            <a:r>
              <a:rPr lang="en-US" sz="2500" dirty="0" smtClean="0"/>
              <a:t>Fixed major flickering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9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300085"/>
            <a:ext cx="9720072" cy="1499616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370585"/>
            <a:ext cx="4329303" cy="4329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562" y="2370585"/>
            <a:ext cx="4302245" cy="432930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Win/Lose conditions</a:t>
            </a:r>
          </a:p>
          <a:p>
            <a:r>
              <a:rPr lang="en-US" sz="2500" dirty="0" smtClean="0"/>
              <a:t>First click conditions</a:t>
            </a:r>
          </a:p>
          <a:p>
            <a:r>
              <a:rPr lang="en-US" sz="2500" dirty="0" smtClean="0"/>
              <a:t>Flags work</a:t>
            </a:r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Time tracker</a:t>
            </a:r>
          </a:p>
          <a:p>
            <a:r>
              <a:rPr lang="en-US" sz="2500" dirty="0" smtClean="0"/>
              <a:t>Aesthetically pleasing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8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Week of 12/1</a:t>
            </a:r>
          </a:p>
          <a:p>
            <a:pPr lvl="1"/>
            <a:r>
              <a:rPr lang="en-US" sz="2500" dirty="0" smtClean="0"/>
              <a:t>Win/Lose conditions</a:t>
            </a:r>
          </a:p>
          <a:p>
            <a:pPr lvl="1"/>
            <a:r>
              <a:rPr lang="en-US" sz="2500" dirty="0" smtClean="0"/>
              <a:t>First click conditions</a:t>
            </a:r>
          </a:p>
          <a:p>
            <a:r>
              <a:rPr lang="en-US" sz="2500" dirty="0" smtClean="0"/>
              <a:t>Week of 12/8</a:t>
            </a:r>
          </a:p>
          <a:p>
            <a:pPr lvl="1"/>
            <a:r>
              <a:rPr lang="en-US" sz="2500" dirty="0" smtClean="0"/>
              <a:t>Testing</a:t>
            </a:r>
            <a:endParaRPr lang="en-US" sz="2500" dirty="0"/>
          </a:p>
          <a:p>
            <a:pPr lvl="1"/>
            <a:endParaRPr lang="en-US" sz="2500" dirty="0" smtClean="0"/>
          </a:p>
          <a:p>
            <a:pPr lvl="1"/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063" y="2603500"/>
            <a:ext cx="2598186" cy="34163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790B-1363-4A4D-B6F8-3B7081A57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3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67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Minesweeper</vt:lpstr>
      <vt:lpstr>Where are we now?</vt:lpstr>
      <vt:lpstr>Example</vt:lpstr>
      <vt:lpstr>Primary goals</vt:lpstr>
      <vt:lpstr>Secondary goals</vt:lpstr>
      <vt:lpstr>Schedule</vt:lpstr>
      <vt:lpstr>Questions?</vt:lpstr>
    </vt:vector>
  </TitlesOfParts>
  <Company>Daniel Webster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dc:creator>Michael Santo</dc:creator>
  <cp:lastModifiedBy>Michael Santo</cp:lastModifiedBy>
  <cp:revision>7</cp:revision>
  <dcterms:created xsi:type="dcterms:W3CDTF">2014-11-24T18:31:30Z</dcterms:created>
  <dcterms:modified xsi:type="dcterms:W3CDTF">2014-11-24T18:53:38Z</dcterms:modified>
</cp:coreProperties>
</file>