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ABC2-5F98-4F70-AEC7-00F03C4FA36D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3A26-615E-4615-BD02-B5FF4000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C3A26-615E-4615-BD02-B5FF4000E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9868-0C26-404D-8707-3CD21EBB19E4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9A0E-2C1F-4AFB-A70C-CE456CE694A9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5954-8EDC-47ED-9E90-2904E8061A23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2F38-C38C-42A8-B007-C3FF86114C48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716-E41A-435D-91AC-DF4DCAC3319E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4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49-F202-4544-9F05-3A3CF6BAE9B6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7304-20C4-4E59-AC5E-8D54DC6CAE6E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36B4-3996-425C-875C-58CC56922B3A}" type="datetime1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BC76-DB65-4855-B3A1-0B6F4AE09274}" type="datetime1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DBD8B-4FB8-46F1-96F7-FD34B2070C79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5C88-3AC8-48B6-9022-F3D88055379E}" type="datetime1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F79F6E-2400-4948-9DDF-FB4CC4CAA7E5}" type="datetime1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CCC65-C2A4-4966-8592-A835F56C99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Joshua </a:t>
            </a:r>
            <a:r>
              <a:rPr lang="en-US" dirty="0" smtClean="0"/>
              <a:t>Rand</a:t>
            </a:r>
          </a:p>
          <a:p>
            <a:r>
              <a:rPr lang="en-US" dirty="0"/>
              <a:t>Michael Santo Jr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Kelley </a:t>
            </a:r>
            <a:r>
              <a:rPr lang="en-US" dirty="0" smtClean="0"/>
              <a:t>Stoll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97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Minesweeper?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Logic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Number on a space represents the number of mines next to it (1 – 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Object of the game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Click all spaces that do not have mines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 is based on completion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you click on a space with a mine, the game is over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9" y="1918774"/>
            <a:ext cx="5719070" cy="40586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7426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 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98"/>
            <a:ext cx="5348996" cy="3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Have a high score window after completing the 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 track of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Aesthetically pleasing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38" y="1845734"/>
            <a:ext cx="2909266" cy="3740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7" y="4599322"/>
            <a:ext cx="2095202" cy="1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4189"/>
            <a:ext cx="4669366" cy="41767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 an algorithm for setting number of bombs around each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Mine field is generated after the first click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Map randomly generated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space clicked is never a bomb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Message box for winning and losing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Draw </a:t>
            </a: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Simple and colorful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Reset Button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13" y="1803208"/>
            <a:ext cx="4101894" cy="41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PowerPoint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Visual Studio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Microsoft Paint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http://www.youtube-mp3.org/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96283"/>
            <a:ext cx="2007525" cy="2007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40" y="3803648"/>
            <a:ext cx="2007525" cy="20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Programming manager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Josh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 specialist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Kelley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Michael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collaborative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060"/>
            <a:ext cx="4071620" cy="4056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Week 1 – October 31</a:t>
            </a:r>
          </a:p>
          <a:p>
            <a:pPr marL="201168" lvl="1" indent="0">
              <a:buNone/>
            </a:pPr>
            <a:r>
              <a:rPr lang="en-US" sz="2000" dirty="0" smtClean="0"/>
              <a:t>Presentation</a:t>
            </a:r>
          </a:p>
          <a:p>
            <a:pPr marL="0" indent="0">
              <a:buNone/>
            </a:pPr>
            <a:r>
              <a:rPr lang="en-US" dirty="0" smtClean="0"/>
              <a:t>Week 2 – November 7</a:t>
            </a:r>
          </a:p>
          <a:p>
            <a:pPr marL="201168" lvl="1" indent="0">
              <a:buNone/>
            </a:pPr>
            <a:r>
              <a:rPr lang="en-US" sz="2000" dirty="0" err="1" smtClean="0"/>
              <a:t>Pseudocode</a:t>
            </a:r>
            <a:r>
              <a:rPr lang="en-US" sz="2000" dirty="0" smtClean="0"/>
              <a:t>, create classes, interface</a:t>
            </a:r>
          </a:p>
          <a:p>
            <a:pPr marL="0" indent="0">
              <a:buNone/>
            </a:pPr>
            <a:r>
              <a:rPr lang="en-US" dirty="0" smtClean="0"/>
              <a:t>Week 3 – November 14</a:t>
            </a:r>
          </a:p>
          <a:p>
            <a:pPr marL="201168" lvl="1" indent="0">
              <a:buNone/>
            </a:pPr>
            <a:r>
              <a:rPr lang="en-US" sz="2000" dirty="0" smtClean="0"/>
              <a:t>Graphics, previous week</a:t>
            </a:r>
          </a:p>
          <a:p>
            <a:pPr marL="0" indent="0">
              <a:buNone/>
            </a:pPr>
            <a:r>
              <a:rPr lang="en-US" dirty="0" smtClean="0"/>
              <a:t>Week 4 – November 21</a:t>
            </a:r>
          </a:p>
          <a:p>
            <a:pPr marL="201168" lvl="1" indent="0">
              <a:buNone/>
            </a:pPr>
            <a:r>
              <a:rPr lang="en-US" sz="2000" dirty="0" smtClean="0"/>
              <a:t>Generate random mine field, numbers correspond with number of adjacent bombs, check for surrounding mines and prevent tiles from being surrounded by mines (if possible)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80" y="1737360"/>
            <a:ext cx="420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5 – November 25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Same as Week 4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6 – December 5 (Thanksgiving Break)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Win/Lose conditions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Week 7 – December 12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debugging/testing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0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C65-C2A4-4966-8592-A835F56C992F}" type="slidenum">
              <a:rPr lang="en-US" sz="2000" smtClean="0"/>
              <a:t>9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05" y="2066541"/>
            <a:ext cx="2825750" cy="37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4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300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Minesweeper</vt:lpstr>
      <vt:lpstr>What is Minesweeper?</vt:lpstr>
      <vt:lpstr>Primary Goals</vt:lpstr>
      <vt:lpstr>Secondary Goals</vt:lpstr>
      <vt:lpstr>What We Got Done</vt:lpstr>
      <vt:lpstr>Tools</vt:lpstr>
      <vt:lpstr>Team Roles</vt:lpstr>
      <vt:lpstr>Schedule/Goals</vt:lpstr>
      <vt:lpstr>Questions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Joshua Rand</dc:creator>
  <cp:lastModifiedBy>Kelley Stoll</cp:lastModifiedBy>
  <cp:revision>26</cp:revision>
  <dcterms:created xsi:type="dcterms:W3CDTF">2014-10-27T17:40:28Z</dcterms:created>
  <dcterms:modified xsi:type="dcterms:W3CDTF">2014-12-10T18:26:33Z</dcterms:modified>
</cp:coreProperties>
</file>