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  <p:sldId id="266" r:id="rId10"/>
    <p:sldId id="267" r:id="rId11"/>
    <p:sldId id="265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2ABC2-5F98-4F70-AEC7-00F03C4FA36D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C3A26-615E-4615-BD02-B5FF4000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7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C3A26-615E-4615-BD02-B5FF4000E2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42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9868-0C26-404D-8707-3CD21EBB19E4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64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9A0E-2C1F-4AFB-A70C-CE456CE694A9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2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5954-8EDC-47ED-9E90-2904E8061A23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2F38-C38C-42A8-B007-C3FF86114C48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3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2716-E41A-435D-91AC-DF4DCAC3319E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34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9249-F202-4544-9F05-3A3CF6BAE9B6}" type="datetime1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7304-20C4-4E59-AC5E-8D54DC6CAE6E}" type="datetime1">
              <a:rPr lang="en-US" smtClean="0"/>
              <a:t>12/16/2014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0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36B4-3996-425C-875C-58CC56922B3A}" type="datetime1">
              <a:rPr lang="en-US" smtClean="0"/>
              <a:t>12/16/2014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3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BC76-DB65-4855-B3A1-0B6F4AE09274}" type="datetime1">
              <a:rPr lang="en-US" smtClean="0"/>
              <a:t>12/16/2014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4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FDBD8B-4FB8-46F1-96F7-FD34B2070C79}" type="datetime1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4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5C88-3AC8-48B6-9022-F3D88055379E}" type="datetime1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56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F79F6E-2400-4948-9DDF-FB4CC4CAA7E5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95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youtube-mp3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Minesweeper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Joshua Rand</a:t>
            </a:r>
          </a:p>
          <a:p>
            <a:r>
              <a:rPr lang="en-US" dirty="0"/>
              <a:t>Michael Santo Jr</a:t>
            </a:r>
            <a:r>
              <a:rPr lang="en-US" dirty="0" smtClean="0"/>
              <a:t>.</a:t>
            </a:r>
          </a:p>
          <a:p>
            <a:r>
              <a:rPr lang="en-US" dirty="0" smtClean="0"/>
              <a:t>Kelley Stoll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9974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in a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Communication is key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Easier to complete work when evenly distributed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Holding people accountable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Participation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10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- What We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Time management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Learned how to use </a:t>
            </a:r>
            <a:r>
              <a:rPr lang="en-US" dirty="0" err="1" smtClean="0"/>
              <a:t>Github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Outline/Schedule Tasks and using deadlines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Communicating with members is essential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Lot of resources online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46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12</a:t>
            </a:fld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605" y="2066541"/>
            <a:ext cx="2825750" cy="371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0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Minesweeper?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Logic Game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Number on a space represents the number of mines next to it (1 – 8)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Object of the game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Click all spaces that do not have mines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Score is based on completion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If you click on a space with a mine, the game is over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39" y="1918774"/>
            <a:ext cx="5719070" cy="405869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521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774266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Construct an algorithm for setting number of bombs around each space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Mine field is generated after the first click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Map randomly generated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First space clicked is never a bomb space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Message box for winning and losing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Draw graphics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3</a:t>
            </a:fld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00" y="1885998"/>
            <a:ext cx="5348996" cy="390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8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Have a high score window after completing the game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Keep track of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Aesthetically pleasing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Multiple levels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Music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Sound effects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4</a:t>
            </a:fld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938" y="1845734"/>
            <a:ext cx="2909266" cy="37404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537" y="4599322"/>
            <a:ext cx="2095202" cy="126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1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Got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4189"/>
            <a:ext cx="4669366" cy="417671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Construct an algorithm for setting number of bombs around each space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Mine field is generated after the first click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Map randomly generated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First space clicked is never a bomb space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Message box for winning and losing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Draw </a:t>
            </a:r>
            <a:r>
              <a:rPr lang="en-US" dirty="0" smtClean="0"/>
              <a:t>graphics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Simple and colorful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Music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Reset Button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713" y="1803208"/>
            <a:ext cx="4101894" cy="412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0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Microsoft PowerPoint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Microsoft Visual Studio 2013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Microsoft Paint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http://www.youtube-mp3.org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http://www.icoconverter.com/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6</a:t>
            </a:fld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945" y="1845734"/>
            <a:ext cx="2007525" cy="2007525"/>
          </a:xfrm>
          <a:prstGeom prst="rect">
            <a:avLst/>
          </a:prstGeom>
        </p:spPr>
      </p:pic>
      <p:pic>
        <p:nvPicPr>
          <p:cNvPr id="1026" name="Picture 2" descr="http://img2.wikia.nocookie.net/__cb20140217105242/b__/bloons/images/b/bf/Paint_Windows_7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335" y="173736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10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Programming manager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Josh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Graphic specialist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Kelley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User Interface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Michael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All collaborative programmers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199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Schedule/Goals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50060"/>
            <a:ext cx="4071620" cy="40569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Week 1 – October 31</a:t>
            </a:r>
          </a:p>
          <a:p>
            <a:pPr marL="201168" lvl="1" indent="0">
              <a:buNone/>
            </a:pPr>
            <a:r>
              <a:rPr lang="en-US" sz="2000" dirty="0" smtClean="0"/>
              <a:t>Presentation</a:t>
            </a:r>
          </a:p>
          <a:p>
            <a:pPr marL="0" indent="0">
              <a:buNone/>
            </a:pPr>
            <a:r>
              <a:rPr lang="en-US" dirty="0" smtClean="0"/>
              <a:t>Week 2 – November 7</a:t>
            </a:r>
          </a:p>
          <a:p>
            <a:pPr marL="201168" lvl="1" indent="0">
              <a:buNone/>
            </a:pPr>
            <a:r>
              <a:rPr lang="en-US" sz="2000" dirty="0" err="1" smtClean="0"/>
              <a:t>Pseudocode</a:t>
            </a:r>
            <a:r>
              <a:rPr lang="en-US" sz="2000" dirty="0" smtClean="0"/>
              <a:t>, create classes, interface</a:t>
            </a:r>
          </a:p>
          <a:p>
            <a:pPr marL="0" indent="0">
              <a:buNone/>
            </a:pPr>
            <a:r>
              <a:rPr lang="en-US" dirty="0" smtClean="0"/>
              <a:t>Week 3 – November 14</a:t>
            </a:r>
          </a:p>
          <a:p>
            <a:pPr marL="201168" lvl="1" indent="0">
              <a:buNone/>
            </a:pPr>
            <a:r>
              <a:rPr lang="en-US" sz="2000" dirty="0" smtClean="0"/>
              <a:t>Graphics, previous week</a:t>
            </a:r>
          </a:p>
          <a:p>
            <a:pPr marL="0" indent="0">
              <a:buNone/>
            </a:pPr>
            <a:r>
              <a:rPr lang="en-US" dirty="0" smtClean="0"/>
              <a:t>Week 4 – November 21</a:t>
            </a:r>
          </a:p>
          <a:p>
            <a:pPr marL="201168" lvl="1" indent="0">
              <a:buNone/>
            </a:pPr>
            <a:r>
              <a:rPr lang="en-US" sz="2000" dirty="0" smtClean="0"/>
              <a:t>Generate random mine field, numbers correspond with number of adjacent bombs, check for surrounding mines and prevent tiles from being surrounded by mines (if possible)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8</a:t>
            </a:fld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126480" y="1737360"/>
            <a:ext cx="42037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Week 5 – November 25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Same as Week 4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Week 6 – December 5 (Thanksgiving Break)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Win/Lose conditions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Week 7 – December 12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Final debugging/testing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908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Fixed problem with end of array – was clickable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Github</a:t>
            </a:r>
            <a:r>
              <a:rPr lang="en-US" dirty="0" smtClean="0"/>
              <a:t> is useful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Added music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Learned how to implement graphics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88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280</TotalTime>
  <Words>372</Words>
  <Application>Microsoft Office PowerPoint</Application>
  <PresentationFormat>Widescreen</PresentationFormat>
  <Paragraphs>95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Retrospect</vt:lpstr>
      <vt:lpstr>Minesweeper</vt:lpstr>
      <vt:lpstr>What is Minesweeper?</vt:lpstr>
      <vt:lpstr>Primary Goals</vt:lpstr>
      <vt:lpstr>Secondary Goals</vt:lpstr>
      <vt:lpstr>What We Got Done</vt:lpstr>
      <vt:lpstr>Tools</vt:lpstr>
      <vt:lpstr>Team Roles</vt:lpstr>
      <vt:lpstr>Schedule/Goals</vt:lpstr>
      <vt:lpstr>Technical Details</vt:lpstr>
      <vt:lpstr>Working in a Group</vt:lpstr>
      <vt:lpstr>Summary - What We Learned</vt:lpstr>
      <vt:lpstr>Questions</vt:lpstr>
    </vt:vector>
  </TitlesOfParts>
  <Company>Daniel Webster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Minesweeper</dc:title>
  <dc:creator>Joshua Rand</dc:creator>
  <cp:lastModifiedBy>Kelley Stoll</cp:lastModifiedBy>
  <cp:revision>33</cp:revision>
  <dcterms:created xsi:type="dcterms:W3CDTF">2014-10-27T17:40:28Z</dcterms:created>
  <dcterms:modified xsi:type="dcterms:W3CDTF">2014-12-16T15:59:19Z</dcterms:modified>
</cp:coreProperties>
</file>