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Randolph" initials="JR" lastIdx="1" clrIdx="0">
    <p:extLst>
      <p:ext uri="{19B8F6BF-5375-455C-9EA6-DF929625EA0E}">
        <p15:presenceInfo xmlns:p15="http://schemas.microsoft.com/office/powerpoint/2012/main" userId="136a5e7228dfed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566B26-F32B-4C97-9632-8F1AC09868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D742CB3-082C-489B-8060-1848629FC9F0}">
      <dgm:prSet/>
      <dgm:spPr/>
      <dgm:t>
        <a:bodyPr/>
        <a:lstStyle/>
        <a:p>
          <a:r>
            <a:rPr lang="en-US" dirty="0"/>
            <a:t>In 2019 Newark Airport recorded 272,205 flights</a:t>
          </a:r>
        </a:p>
      </dgm:t>
    </dgm:pt>
    <dgm:pt modelId="{13DDF964-3FBE-4471-83FB-A0003763650E}" type="parTrans" cxnId="{150DE0A3-DDC8-44D5-8370-CB0CA5CC6DC8}">
      <dgm:prSet/>
      <dgm:spPr/>
      <dgm:t>
        <a:bodyPr/>
        <a:lstStyle/>
        <a:p>
          <a:endParaRPr lang="en-US"/>
        </a:p>
      </dgm:t>
    </dgm:pt>
    <dgm:pt modelId="{3D7D091C-1776-4E08-B220-16E4050055C3}" type="sibTrans" cxnId="{150DE0A3-DDC8-44D5-8370-CB0CA5CC6DC8}">
      <dgm:prSet/>
      <dgm:spPr/>
      <dgm:t>
        <a:bodyPr/>
        <a:lstStyle/>
        <a:p>
          <a:endParaRPr lang="en-US"/>
        </a:p>
      </dgm:t>
    </dgm:pt>
    <dgm:pt modelId="{2E699AAF-6DFA-4361-9A7D-C094E8C82DB2}">
      <dgm:prSet/>
      <dgm:spPr/>
      <dgm:t>
        <a:bodyPr/>
        <a:lstStyle/>
        <a:p>
          <a:r>
            <a:rPr lang="en-US" dirty="0"/>
            <a:t>Newark Liberty is the second largest airport in the NYC area</a:t>
          </a:r>
        </a:p>
      </dgm:t>
    </dgm:pt>
    <dgm:pt modelId="{A060BC16-4337-4422-9BB2-C3BD571BE415}" type="parTrans" cxnId="{CAF9129C-2345-4CD5-B9C0-776C3D727D07}">
      <dgm:prSet/>
      <dgm:spPr/>
      <dgm:t>
        <a:bodyPr/>
        <a:lstStyle/>
        <a:p>
          <a:endParaRPr lang="en-US"/>
        </a:p>
      </dgm:t>
    </dgm:pt>
    <dgm:pt modelId="{8E500942-F308-4BA6-B9E0-EF4FC37BF6B7}" type="sibTrans" cxnId="{CAF9129C-2345-4CD5-B9C0-776C3D727D07}">
      <dgm:prSet/>
      <dgm:spPr/>
      <dgm:t>
        <a:bodyPr/>
        <a:lstStyle/>
        <a:p>
          <a:endParaRPr lang="en-US"/>
        </a:p>
      </dgm:t>
    </dgm:pt>
    <dgm:pt modelId="{96855905-A003-4997-9E07-54DBEA9889CE}">
      <dgm:prSet/>
      <dgm:spPr/>
      <dgm:t>
        <a:bodyPr/>
        <a:lstStyle/>
        <a:p>
          <a:r>
            <a:rPr lang="en-US" dirty="0"/>
            <a:t>11</a:t>
          </a:r>
          <a:r>
            <a:rPr lang="en-US" baseline="30000" dirty="0"/>
            <a:t>th</a:t>
          </a:r>
          <a:r>
            <a:rPr lang="en-US" dirty="0"/>
            <a:t> largest airport in the US in 2018</a:t>
          </a:r>
        </a:p>
      </dgm:t>
    </dgm:pt>
    <dgm:pt modelId="{B4AB231B-4FED-499E-B6D6-5091136E1992}" type="parTrans" cxnId="{DF5045D0-6EEA-4D92-BB1C-A7A630330641}">
      <dgm:prSet/>
      <dgm:spPr/>
      <dgm:t>
        <a:bodyPr/>
        <a:lstStyle/>
        <a:p>
          <a:endParaRPr lang="en-US"/>
        </a:p>
      </dgm:t>
    </dgm:pt>
    <dgm:pt modelId="{8DC9460E-F20A-40C1-897B-347902644576}" type="sibTrans" cxnId="{DF5045D0-6EEA-4D92-BB1C-A7A630330641}">
      <dgm:prSet/>
      <dgm:spPr/>
      <dgm:t>
        <a:bodyPr/>
        <a:lstStyle/>
        <a:p>
          <a:endParaRPr lang="en-US"/>
        </a:p>
      </dgm:t>
    </dgm:pt>
    <dgm:pt modelId="{7B3F25F0-67D3-48CC-BFFB-6D3CF91990BF}">
      <dgm:prSet/>
      <dgm:spPr/>
      <dgm:t>
        <a:bodyPr/>
        <a:lstStyle/>
        <a:p>
          <a:r>
            <a:rPr lang="en-US" dirty="0"/>
            <a:t>In 2019 only 68.94% were on time</a:t>
          </a:r>
        </a:p>
      </dgm:t>
    </dgm:pt>
    <dgm:pt modelId="{97F77079-94DC-4699-A04C-054A6BC724B4}" type="parTrans" cxnId="{C1971285-16CD-41B7-A262-DBBD1BEA9EFE}">
      <dgm:prSet/>
      <dgm:spPr/>
      <dgm:t>
        <a:bodyPr/>
        <a:lstStyle/>
        <a:p>
          <a:endParaRPr lang="en-US"/>
        </a:p>
      </dgm:t>
    </dgm:pt>
    <dgm:pt modelId="{ED390F57-55E3-4D84-A869-0FA9171C014C}" type="sibTrans" cxnId="{C1971285-16CD-41B7-A262-DBBD1BEA9EFE}">
      <dgm:prSet/>
      <dgm:spPr/>
      <dgm:t>
        <a:bodyPr/>
        <a:lstStyle/>
        <a:p>
          <a:endParaRPr lang="en-US"/>
        </a:p>
      </dgm:t>
    </dgm:pt>
    <dgm:pt modelId="{577103F0-7B44-47A2-978B-AAF790D38AE1}" type="pres">
      <dgm:prSet presAssocID="{AA566B26-F32B-4C97-9632-8F1AC098688B}" presName="root" presStyleCnt="0">
        <dgm:presLayoutVars>
          <dgm:dir/>
          <dgm:resizeHandles val="exact"/>
        </dgm:presLayoutVars>
      </dgm:prSet>
      <dgm:spPr/>
    </dgm:pt>
    <dgm:pt modelId="{DB7168EB-C67A-429A-B2AF-B225B3826DDA}" type="pres">
      <dgm:prSet presAssocID="{BD742CB3-082C-489B-8060-1848629FC9F0}" presName="compNode" presStyleCnt="0"/>
      <dgm:spPr/>
    </dgm:pt>
    <dgm:pt modelId="{54203CB2-3A30-41A8-ADD2-DF103738D4B3}" type="pres">
      <dgm:prSet presAssocID="{BD742CB3-082C-489B-8060-1848629FC9F0}" presName="bgRect" presStyleLbl="bgShp" presStyleIdx="0" presStyleCnt="4"/>
      <dgm:spPr/>
    </dgm:pt>
    <dgm:pt modelId="{A19AFE78-7BE6-4D74-A7D5-B52C8E683C4E}" type="pres">
      <dgm:prSet presAssocID="{BD742CB3-082C-489B-8060-1848629FC9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89295776-1876-4CFA-B7D0-060C9F505001}" type="pres">
      <dgm:prSet presAssocID="{BD742CB3-082C-489B-8060-1848629FC9F0}" presName="spaceRect" presStyleCnt="0"/>
      <dgm:spPr/>
    </dgm:pt>
    <dgm:pt modelId="{2BC59596-584D-4562-8EBF-040CCBE085AE}" type="pres">
      <dgm:prSet presAssocID="{BD742CB3-082C-489B-8060-1848629FC9F0}" presName="parTx" presStyleLbl="revTx" presStyleIdx="0" presStyleCnt="4">
        <dgm:presLayoutVars>
          <dgm:chMax val="0"/>
          <dgm:chPref val="0"/>
        </dgm:presLayoutVars>
      </dgm:prSet>
      <dgm:spPr/>
    </dgm:pt>
    <dgm:pt modelId="{2A5AE798-5F65-4705-9A24-CED7F25EB090}" type="pres">
      <dgm:prSet presAssocID="{3D7D091C-1776-4E08-B220-16E4050055C3}" presName="sibTrans" presStyleCnt="0"/>
      <dgm:spPr/>
    </dgm:pt>
    <dgm:pt modelId="{6AA174D2-1B9A-417A-B7B9-3442BE8CA181}" type="pres">
      <dgm:prSet presAssocID="{2E699AAF-6DFA-4361-9A7D-C094E8C82DB2}" presName="compNode" presStyleCnt="0"/>
      <dgm:spPr/>
    </dgm:pt>
    <dgm:pt modelId="{49185E34-59B1-4185-BA21-F8B24B91152F}" type="pres">
      <dgm:prSet presAssocID="{2E699AAF-6DFA-4361-9A7D-C094E8C82DB2}" presName="bgRect" presStyleLbl="bgShp" presStyleIdx="1" presStyleCnt="4"/>
      <dgm:spPr/>
    </dgm:pt>
    <dgm:pt modelId="{86B83581-3B2F-4687-8B5F-83B53DDF9E48}" type="pres">
      <dgm:prSet presAssocID="{2E699AAF-6DFA-4361-9A7D-C094E8C82D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DC705DB-B923-4043-A54D-C20B2F7BA21A}" type="pres">
      <dgm:prSet presAssocID="{2E699AAF-6DFA-4361-9A7D-C094E8C82DB2}" presName="spaceRect" presStyleCnt="0"/>
      <dgm:spPr/>
    </dgm:pt>
    <dgm:pt modelId="{C8DD9B77-3EF7-41E7-98EC-DF7F9B2BEE29}" type="pres">
      <dgm:prSet presAssocID="{2E699AAF-6DFA-4361-9A7D-C094E8C82DB2}" presName="parTx" presStyleLbl="revTx" presStyleIdx="1" presStyleCnt="4">
        <dgm:presLayoutVars>
          <dgm:chMax val="0"/>
          <dgm:chPref val="0"/>
        </dgm:presLayoutVars>
      </dgm:prSet>
      <dgm:spPr/>
    </dgm:pt>
    <dgm:pt modelId="{7F0B5878-0DC0-4C08-A1AA-731AA400AE7A}" type="pres">
      <dgm:prSet presAssocID="{8E500942-F308-4BA6-B9E0-EF4FC37BF6B7}" presName="sibTrans" presStyleCnt="0"/>
      <dgm:spPr/>
    </dgm:pt>
    <dgm:pt modelId="{EDFFE3F8-5DD3-4B75-AC69-669EB126786C}" type="pres">
      <dgm:prSet presAssocID="{96855905-A003-4997-9E07-54DBEA9889CE}" presName="compNode" presStyleCnt="0"/>
      <dgm:spPr/>
    </dgm:pt>
    <dgm:pt modelId="{6E71171C-365F-439D-8759-6B42A4CFC33C}" type="pres">
      <dgm:prSet presAssocID="{96855905-A003-4997-9E07-54DBEA9889CE}" presName="bgRect" presStyleLbl="bgShp" presStyleIdx="2" presStyleCnt="4"/>
      <dgm:spPr/>
    </dgm:pt>
    <dgm:pt modelId="{A86A996A-BE8D-48D1-BADA-DB111814B24C}" type="pres">
      <dgm:prSet presAssocID="{96855905-A003-4997-9E07-54DBEA9889C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39B4A9C-916C-45C7-BEF1-2C7E6A9A7B64}" type="pres">
      <dgm:prSet presAssocID="{96855905-A003-4997-9E07-54DBEA9889CE}" presName="spaceRect" presStyleCnt="0"/>
      <dgm:spPr/>
    </dgm:pt>
    <dgm:pt modelId="{FC212025-C165-4145-8398-9418A5ED5B93}" type="pres">
      <dgm:prSet presAssocID="{96855905-A003-4997-9E07-54DBEA9889CE}" presName="parTx" presStyleLbl="revTx" presStyleIdx="2" presStyleCnt="4">
        <dgm:presLayoutVars>
          <dgm:chMax val="0"/>
          <dgm:chPref val="0"/>
        </dgm:presLayoutVars>
      </dgm:prSet>
      <dgm:spPr/>
    </dgm:pt>
    <dgm:pt modelId="{F6BFC27E-4BDE-4E48-9ADE-4C20B5D56466}" type="pres">
      <dgm:prSet presAssocID="{8DC9460E-F20A-40C1-897B-347902644576}" presName="sibTrans" presStyleCnt="0"/>
      <dgm:spPr/>
    </dgm:pt>
    <dgm:pt modelId="{89D053B9-C116-4820-9D81-F2AC34FF3D28}" type="pres">
      <dgm:prSet presAssocID="{7B3F25F0-67D3-48CC-BFFB-6D3CF91990BF}" presName="compNode" presStyleCnt="0"/>
      <dgm:spPr/>
    </dgm:pt>
    <dgm:pt modelId="{2E7336AD-4876-47EF-8ADF-C9BD2EDA0134}" type="pres">
      <dgm:prSet presAssocID="{7B3F25F0-67D3-48CC-BFFB-6D3CF91990BF}" presName="bgRect" presStyleLbl="bgShp" presStyleIdx="3" presStyleCnt="4"/>
      <dgm:spPr/>
    </dgm:pt>
    <dgm:pt modelId="{1A6E346B-FA33-47A8-9A5C-76E2FCC69D55}" type="pres">
      <dgm:prSet presAssocID="{7B3F25F0-67D3-48CC-BFFB-6D3CF91990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C7E7A46A-4B28-4D52-8BE3-838989DDCCFA}" type="pres">
      <dgm:prSet presAssocID="{7B3F25F0-67D3-48CC-BFFB-6D3CF91990BF}" presName="spaceRect" presStyleCnt="0"/>
      <dgm:spPr/>
    </dgm:pt>
    <dgm:pt modelId="{9F499F66-776A-4353-BBCE-16AEBD696E81}" type="pres">
      <dgm:prSet presAssocID="{7B3F25F0-67D3-48CC-BFFB-6D3CF91990B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C3FEB09-319E-4C17-B4D1-091C10BAD220}" type="presOf" srcId="{2E699AAF-6DFA-4361-9A7D-C094E8C82DB2}" destId="{C8DD9B77-3EF7-41E7-98EC-DF7F9B2BEE29}" srcOrd="0" destOrd="0" presId="urn:microsoft.com/office/officeart/2018/2/layout/IconVerticalSolidList"/>
    <dgm:cxn modelId="{801D0285-598F-43B1-9AB1-CE76F7D47D4F}" type="presOf" srcId="{96855905-A003-4997-9E07-54DBEA9889CE}" destId="{FC212025-C165-4145-8398-9418A5ED5B93}" srcOrd="0" destOrd="0" presId="urn:microsoft.com/office/officeart/2018/2/layout/IconVerticalSolidList"/>
    <dgm:cxn modelId="{C1971285-16CD-41B7-A262-DBBD1BEA9EFE}" srcId="{AA566B26-F32B-4C97-9632-8F1AC098688B}" destId="{7B3F25F0-67D3-48CC-BFFB-6D3CF91990BF}" srcOrd="3" destOrd="0" parTransId="{97F77079-94DC-4699-A04C-054A6BC724B4}" sibTransId="{ED390F57-55E3-4D84-A869-0FA9171C014C}"/>
    <dgm:cxn modelId="{1AA56E92-636D-4A85-BA79-583D70153898}" type="presOf" srcId="{7B3F25F0-67D3-48CC-BFFB-6D3CF91990BF}" destId="{9F499F66-776A-4353-BBCE-16AEBD696E81}" srcOrd="0" destOrd="0" presId="urn:microsoft.com/office/officeart/2018/2/layout/IconVerticalSolidList"/>
    <dgm:cxn modelId="{CAF9129C-2345-4CD5-B9C0-776C3D727D07}" srcId="{AA566B26-F32B-4C97-9632-8F1AC098688B}" destId="{2E699AAF-6DFA-4361-9A7D-C094E8C82DB2}" srcOrd="1" destOrd="0" parTransId="{A060BC16-4337-4422-9BB2-C3BD571BE415}" sibTransId="{8E500942-F308-4BA6-B9E0-EF4FC37BF6B7}"/>
    <dgm:cxn modelId="{150DE0A3-DDC8-44D5-8370-CB0CA5CC6DC8}" srcId="{AA566B26-F32B-4C97-9632-8F1AC098688B}" destId="{BD742CB3-082C-489B-8060-1848629FC9F0}" srcOrd="0" destOrd="0" parTransId="{13DDF964-3FBE-4471-83FB-A0003763650E}" sibTransId="{3D7D091C-1776-4E08-B220-16E4050055C3}"/>
    <dgm:cxn modelId="{DF5045D0-6EEA-4D92-BB1C-A7A630330641}" srcId="{AA566B26-F32B-4C97-9632-8F1AC098688B}" destId="{96855905-A003-4997-9E07-54DBEA9889CE}" srcOrd="2" destOrd="0" parTransId="{B4AB231B-4FED-499E-B6D6-5091136E1992}" sibTransId="{8DC9460E-F20A-40C1-897B-347902644576}"/>
    <dgm:cxn modelId="{0B66C7D0-A4CC-4F53-9282-2DAC47445287}" type="presOf" srcId="{BD742CB3-082C-489B-8060-1848629FC9F0}" destId="{2BC59596-584D-4562-8EBF-040CCBE085AE}" srcOrd="0" destOrd="0" presId="urn:microsoft.com/office/officeart/2018/2/layout/IconVerticalSolidList"/>
    <dgm:cxn modelId="{AF97CFE2-C147-438B-8695-F11BCF9E8A6A}" type="presOf" srcId="{AA566B26-F32B-4C97-9632-8F1AC098688B}" destId="{577103F0-7B44-47A2-978B-AAF790D38AE1}" srcOrd="0" destOrd="0" presId="urn:microsoft.com/office/officeart/2018/2/layout/IconVerticalSolidList"/>
    <dgm:cxn modelId="{8B047E21-5181-4142-9FA5-110E0849934A}" type="presParOf" srcId="{577103F0-7B44-47A2-978B-AAF790D38AE1}" destId="{DB7168EB-C67A-429A-B2AF-B225B3826DDA}" srcOrd="0" destOrd="0" presId="urn:microsoft.com/office/officeart/2018/2/layout/IconVerticalSolidList"/>
    <dgm:cxn modelId="{606AB9F5-762A-450D-B787-F5AFCBD86382}" type="presParOf" srcId="{DB7168EB-C67A-429A-B2AF-B225B3826DDA}" destId="{54203CB2-3A30-41A8-ADD2-DF103738D4B3}" srcOrd="0" destOrd="0" presId="urn:microsoft.com/office/officeart/2018/2/layout/IconVerticalSolidList"/>
    <dgm:cxn modelId="{47819177-E0B8-4368-BFBF-DBE6298A512F}" type="presParOf" srcId="{DB7168EB-C67A-429A-B2AF-B225B3826DDA}" destId="{A19AFE78-7BE6-4D74-A7D5-B52C8E683C4E}" srcOrd="1" destOrd="0" presId="urn:microsoft.com/office/officeart/2018/2/layout/IconVerticalSolidList"/>
    <dgm:cxn modelId="{604892F7-5B5C-4803-83FF-C2840D3193B6}" type="presParOf" srcId="{DB7168EB-C67A-429A-B2AF-B225B3826DDA}" destId="{89295776-1876-4CFA-B7D0-060C9F505001}" srcOrd="2" destOrd="0" presId="urn:microsoft.com/office/officeart/2018/2/layout/IconVerticalSolidList"/>
    <dgm:cxn modelId="{688A97CA-CA5B-459B-ABDD-DF8F8BACB918}" type="presParOf" srcId="{DB7168EB-C67A-429A-B2AF-B225B3826DDA}" destId="{2BC59596-584D-4562-8EBF-040CCBE085AE}" srcOrd="3" destOrd="0" presId="urn:microsoft.com/office/officeart/2018/2/layout/IconVerticalSolidList"/>
    <dgm:cxn modelId="{7964D691-A362-41E5-AA67-8665AE68A818}" type="presParOf" srcId="{577103F0-7B44-47A2-978B-AAF790D38AE1}" destId="{2A5AE798-5F65-4705-9A24-CED7F25EB090}" srcOrd="1" destOrd="0" presId="urn:microsoft.com/office/officeart/2018/2/layout/IconVerticalSolidList"/>
    <dgm:cxn modelId="{3A55FE4F-A4B9-4188-B4FF-96AF91B1E0CA}" type="presParOf" srcId="{577103F0-7B44-47A2-978B-AAF790D38AE1}" destId="{6AA174D2-1B9A-417A-B7B9-3442BE8CA181}" srcOrd="2" destOrd="0" presId="urn:microsoft.com/office/officeart/2018/2/layout/IconVerticalSolidList"/>
    <dgm:cxn modelId="{C36F983E-36F9-406A-92AE-E0B743397CE4}" type="presParOf" srcId="{6AA174D2-1B9A-417A-B7B9-3442BE8CA181}" destId="{49185E34-59B1-4185-BA21-F8B24B91152F}" srcOrd="0" destOrd="0" presId="urn:microsoft.com/office/officeart/2018/2/layout/IconVerticalSolidList"/>
    <dgm:cxn modelId="{C914B5CD-5414-4E6A-85A3-875461D0BE6C}" type="presParOf" srcId="{6AA174D2-1B9A-417A-B7B9-3442BE8CA181}" destId="{86B83581-3B2F-4687-8B5F-83B53DDF9E48}" srcOrd="1" destOrd="0" presId="urn:microsoft.com/office/officeart/2018/2/layout/IconVerticalSolidList"/>
    <dgm:cxn modelId="{32DB127B-47B2-4C6E-92CA-342D4F834C0A}" type="presParOf" srcId="{6AA174D2-1B9A-417A-B7B9-3442BE8CA181}" destId="{EDC705DB-B923-4043-A54D-C20B2F7BA21A}" srcOrd="2" destOrd="0" presId="urn:microsoft.com/office/officeart/2018/2/layout/IconVerticalSolidList"/>
    <dgm:cxn modelId="{79121ECF-E48D-449F-B792-BA237435BA5D}" type="presParOf" srcId="{6AA174D2-1B9A-417A-B7B9-3442BE8CA181}" destId="{C8DD9B77-3EF7-41E7-98EC-DF7F9B2BEE29}" srcOrd="3" destOrd="0" presId="urn:microsoft.com/office/officeart/2018/2/layout/IconVerticalSolidList"/>
    <dgm:cxn modelId="{40E60402-56F7-49B2-9E4D-FC3ADB6D2EF3}" type="presParOf" srcId="{577103F0-7B44-47A2-978B-AAF790D38AE1}" destId="{7F0B5878-0DC0-4C08-A1AA-731AA400AE7A}" srcOrd="3" destOrd="0" presId="urn:microsoft.com/office/officeart/2018/2/layout/IconVerticalSolidList"/>
    <dgm:cxn modelId="{E19C0F35-66B2-4CED-AB75-C873EDB6BA02}" type="presParOf" srcId="{577103F0-7B44-47A2-978B-AAF790D38AE1}" destId="{EDFFE3F8-5DD3-4B75-AC69-669EB126786C}" srcOrd="4" destOrd="0" presId="urn:microsoft.com/office/officeart/2018/2/layout/IconVerticalSolidList"/>
    <dgm:cxn modelId="{53BE52F4-BA68-4D22-94DD-393DB426E754}" type="presParOf" srcId="{EDFFE3F8-5DD3-4B75-AC69-669EB126786C}" destId="{6E71171C-365F-439D-8759-6B42A4CFC33C}" srcOrd="0" destOrd="0" presId="urn:microsoft.com/office/officeart/2018/2/layout/IconVerticalSolidList"/>
    <dgm:cxn modelId="{EFCA7EF4-FEA2-4B32-BB07-C5D0FE484C90}" type="presParOf" srcId="{EDFFE3F8-5DD3-4B75-AC69-669EB126786C}" destId="{A86A996A-BE8D-48D1-BADA-DB111814B24C}" srcOrd="1" destOrd="0" presId="urn:microsoft.com/office/officeart/2018/2/layout/IconVerticalSolidList"/>
    <dgm:cxn modelId="{CE9968EA-0270-4EE4-AAF7-6D648E116843}" type="presParOf" srcId="{EDFFE3F8-5DD3-4B75-AC69-669EB126786C}" destId="{E39B4A9C-916C-45C7-BEF1-2C7E6A9A7B64}" srcOrd="2" destOrd="0" presId="urn:microsoft.com/office/officeart/2018/2/layout/IconVerticalSolidList"/>
    <dgm:cxn modelId="{00A35DDA-C0D4-4859-BF65-1C3F56FB70CD}" type="presParOf" srcId="{EDFFE3F8-5DD3-4B75-AC69-669EB126786C}" destId="{FC212025-C165-4145-8398-9418A5ED5B93}" srcOrd="3" destOrd="0" presId="urn:microsoft.com/office/officeart/2018/2/layout/IconVerticalSolidList"/>
    <dgm:cxn modelId="{F0EABB2F-3E1F-45B2-A735-42A3A3962F5F}" type="presParOf" srcId="{577103F0-7B44-47A2-978B-AAF790D38AE1}" destId="{F6BFC27E-4BDE-4E48-9ADE-4C20B5D56466}" srcOrd="5" destOrd="0" presId="urn:microsoft.com/office/officeart/2018/2/layout/IconVerticalSolidList"/>
    <dgm:cxn modelId="{9D42DF8C-1E70-4155-AC2F-D386FDD61EFA}" type="presParOf" srcId="{577103F0-7B44-47A2-978B-AAF790D38AE1}" destId="{89D053B9-C116-4820-9D81-F2AC34FF3D28}" srcOrd="6" destOrd="0" presId="urn:microsoft.com/office/officeart/2018/2/layout/IconVerticalSolidList"/>
    <dgm:cxn modelId="{13376400-6246-4D3D-B760-F6537F1AC41C}" type="presParOf" srcId="{89D053B9-C116-4820-9D81-F2AC34FF3D28}" destId="{2E7336AD-4876-47EF-8ADF-C9BD2EDA0134}" srcOrd="0" destOrd="0" presId="urn:microsoft.com/office/officeart/2018/2/layout/IconVerticalSolidList"/>
    <dgm:cxn modelId="{7FC025BD-7DF7-4A6A-B7A2-F3928DF04EDD}" type="presParOf" srcId="{89D053B9-C116-4820-9D81-F2AC34FF3D28}" destId="{1A6E346B-FA33-47A8-9A5C-76E2FCC69D55}" srcOrd="1" destOrd="0" presId="urn:microsoft.com/office/officeart/2018/2/layout/IconVerticalSolidList"/>
    <dgm:cxn modelId="{A92FFA28-50F5-42DA-8094-DC86ECC7F099}" type="presParOf" srcId="{89D053B9-C116-4820-9D81-F2AC34FF3D28}" destId="{C7E7A46A-4B28-4D52-8BE3-838989DDCCFA}" srcOrd="2" destOrd="0" presId="urn:microsoft.com/office/officeart/2018/2/layout/IconVerticalSolidList"/>
    <dgm:cxn modelId="{4E7953AA-CB80-41A3-A805-F65B4BC12C8E}" type="presParOf" srcId="{89D053B9-C116-4820-9D81-F2AC34FF3D28}" destId="{9F499F66-776A-4353-BBCE-16AEBD696E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BFB03F-2EC3-49CD-8290-DF417B65BF5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A51270-C0D1-44ED-A73D-683C195E49DB}">
      <dgm:prSet/>
      <dgm:spPr/>
      <dgm:t>
        <a:bodyPr/>
        <a:lstStyle/>
        <a:p>
          <a:r>
            <a:rPr lang="en-US" dirty="0"/>
            <a:t>What airline has the most and or worst delays?</a:t>
          </a:r>
        </a:p>
      </dgm:t>
    </dgm:pt>
    <dgm:pt modelId="{A91E4FA8-C091-4480-BCFD-EC5E0EDD337E}" type="parTrans" cxnId="{12D8D794-7859-4B0C-9997-E1D97B033541}">
      <dgm:prSet/>
      <dgm:spPr/>
      <dgm:t>
        <a:bodyPr/>
        <a:lstStyle/>
        <a:p>
          <a:endParaRPr lang="en-US"/>
        </a:p>
      </dgm:t>
    </dgm:pt>
    <dgm:pt modelId="{7487589A-849B-4FD8-9AAE-6AAA1A4B06B8}" type="sibTrans" cxnId="{12D8D794-7859-4B0C-9997-E1D97B033541}">
      <dgm:prSet/>
      <dgm:spPr/>
      <dgm:t>
        <a:bodyPr/>
        <a:lstStyle/>
        <a:p>
          <a:endParaRPr lang="en-US"/>
        </a:p>
      </dgm:t>
    </dgm:pt>
    <dgm:pt modelId="{52843005-68C4-46A9-90DD-A82803E732CB}">
      <dgm:prSet/>
      <dgm:spPr/>
      <dgm:t>
        <a:bodyPr/>
        <a:lstStyle/>
        <a:p>
          <a:r>
            <a:rPr lang="en-US" dirty="0"/>
            <a:t>What is the biggest reason for delay?</a:t>
          </a:r>
        </a:p>
      </dgm:t>
    </dgm:pt>
    <dgm:pt modelId="{08310313-9020-4BFF-83E5-9760BC14E792}" type="parTrans" cxnId="{C2A4D5B8-05E1-47E8-B928-EFDC247742D0}">
      <dgm:prSet/>
      <dgm:spPr/>
      <dgm:t>
        <a:bodyPr/>
        <a:lstStyle/>
        <a:p>
          <a:endParaRPr lang="en-US"/>
        </a:p>
      </dgm:t>
    </dgm:pt>
    <dgm:pt modelId="{9FF5125F-0EEA-40CD-A490-806D63020701}" type="sibTrans" cxnId="{C2A4D5B8-05E1-47E8-B928-EFDC247742D0}">
      <dgm:prSet/>
      <dgm:spPr/>
      <dgm:t>
        <a:bodyPr/>
        <a:lstStyle/>
        <a:p>
          <a:endParaRPr lang="en-US"/>
        </a:p>
      </dgm:t>
    </dgm:pt>
    <dgm:pt modelId="{5220C445-78B4-475A-8466-15E9BA8D2E40}">
      <dgm:prSet/>
      <dgm:spPr/>
      <dgm:t>
        <a:bodyPr/>
        <a:lstStyle/>
        <a:p>
          <a:r>
            <a:rPr lang="en-US" dirty="0"/>
            <a:t>What destination airport sees the largest delays?</a:t>
          </a:r>
        </a:p>
      </dgm:t>
    </dgm:pt>
    <dgm:pt modelId="{4B0ED5AF-E3CE-4AF3-9F41-EED8C6858FDB}" type="parTrans" cxnId="{F4785BF4-A602-4328-AB5A-0FC57B6FAF66}">
      <dgm:prSet/>
      <dgm:spPr/>
      <dgm:t>
        <a:bodyPr/>
        <a:lstStyle/>
        <a:p>
          <a:endParaRPr lang="en-US"/>
        </a:p>
      </dgm:t>
    </dgm:pt>
    <dgm:pt modelId="{0AD37199-58FE-4D27-BCD9-BC11D9CA853F}" type="sibTrans" cxnId="{F4785BF4-A602-4328-AB5A-0FC57B6FAF66}">
      <dgm:prSet/>
      <dgm:spPr/>
      <dgm:t>
        <a:bodyPr/>
        <a:lstStyle/>
        <a:p>
          <a:endParaRPr lang="en-US"/>
        </a:p>
      </dgm:t>
    </dgm:pt>
    <dgm:pt modelId="{A84DF9EC-54BC-4360-A70F-FE57699CE859}">
      <dgm:prSet/>
      <dgm:spPr/>
      <dgm:t>
        <a:bodyPr/>
        <a:lstStyle/>
        <a:p>
          <a:r>
            <a:rPr lang="en-US" dirty="0"/>
            <a:t>What were the top 10 worst flights in 2019?</a:t>
          </a:r>
        </a:p>
      </dgm:t>
    </dgm:pt>
    <dgm:pt modelId="{CE3F8142-B769-4FD2-98F2-59D5D9B875C8}" type="parTrans" cxnId="{6D4381FE-3E42-454F-A1A4-3DE3FD07AB24}">
      <dgm:prSet/>
      <dgm:spPr/>
      <dgm:t>
        <a:bodyPr/>
        <a:lstStyle/>
        <a:p>
          <a:endParaRPr lang="en-US"/>
        </a:p>
      </dgm:t>
    </dgm:pt>
    <dgm:pt modelId="{64B26F4A-48EA-47B5-AB6D-46912A1D33E9}" type="sibTrans" cxnId="{6D4381FE-3E42-454F-A1A4-3DE3FD07AB24}">
      <dgm:prSet/>
      <dgm:spPr/>
      <dgm:t>
        <a:bodyPr/>
        <a:lstStyle/>
        <a:p>
          <a:endParaRPr lang="en-US"/>
        </a:p>
      </dgm:t>
    </dgm:pt>
    <dgm:pt modelId="{866EEBD6-BF51-4841-BBA1-97DB56917A55}">
      <dgm:prSet/>
      <dgm:spPr/>
      <dgm:t>
        <a:bodyPr/>
        <a:lstStyle/>
        <a:p>
          <a:r>
            <a:rPr lang="en-US" dirty="0"/>
            <a:t>What time of year sees the worst delays?</a:t>
          </a:r>
        </a:p>
      </dgm:t>
    </dgm:pt>
    <dgm:pt modelId="{041240C0-2D6B-459E-9FDF-8B2E995015C9}" type="parTrans" cxnId="{982AF32F-E5FD-4C7B-B2EF-FDFEBC91DB2E}">
      <dgm:prSet/>
      <dgm:spPr/>
      <dgm:t>
        <a:bodyPr/>
        <a:lstStyle/>
        <a:p>
          <a:endParaRPr lang="en-US"/>
        </a:p>
      </dgm:t>
    </dgm:pt>
    <dgm:pt modelId="{35D825AB-BF07-4644-9EA3-E06F698A3C3B}" type="sibTrans" cxnId="{982AF32F-E5FD-4C7B-B2EF-FDFEBC91DB2E}">
      <dgm:prSet/>
      <dgm:spPr/>
      <dgm:t>
        <a:bodyPr/>
        <a:lstStyle/>
        <a:p>
          <a:endParaRPr lang="en-US"/>
        </a:p>
      </dgm:t>
    </dgm:pt>
    <dgm:pt modelId="{D92DBF80-8402-4FC9-9BF9-B79454179277}" type="pres">
      <dgm:prSet presAssocID="{4EBFB03F-2EC3-49CD-8290-DF417B65BF5B}" presName="linear" presStyleCnt="0">
        <dgm:presLayoutVars>
          <dgm:animLvl val="lvl"/>
          <dgm:resizeHandles val="exact"/>
        </dgm:presLayoutVars>
      </dgm:prSet>
      <dgm:spPr/>
    </dgm:pt>
    <dgm:pt modelId="{65539FB3-ECD0-4BD2-94CB-65AC16E63D61}" type="pres">
      <dgm:prSet presAssocID="{AEA51270-C0D1-44ED-A73D-683C195E49D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36393AD-9D88-4D1C-891D-2BCF594092D7}" type="pres">
      <dgm:prSet presAssocID="{7487589A-849B-4FD8-9AAE-6AAA1A4B06B8}" presName="spacer" presStyleCnt="0"/>
      <dgm:spPr/>
    </dgm:pt>
    <dgm:pt modelId="{E8004324-7E6E-4D2A-A355-4D2682DFD74E}" type="pres">
      <dgm:prSet presAssocID="{52843005-68C4-46A9-90DD-A82803E732C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62647AD-8950-4B6D-8E5F-6C5D85FEF0C9}" type="pres">
      <dgm:prSet presAssocID="{9FF5125F-0EEA-40CD-A490-806D63020701}" presName="spacer" presStyleCnt="0"/>
      <dgm:spPr/>
    </dgm:pt>
    <dgm:pt modelId="{DE162734-A575-430F-9BAB-25E6CEF082FC}" type="pres">
      <dgm:prSet presAssocID="{5220C445-78B4-475A-8466-15E9BA8D2E4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F3FB417-E9BE-405E-8AF3-01340298CB19}" type="pres">
      <dgm:prSet presAssocID="{0AD37199-58FE-4D27-BCD9-BC11D9CA853F}" presName="spacer" presStyleCnt="0"/>
      <dgm:spPr/>
    </dgm:pt>
    <dgm:pt modelId="{6CC57666-A49F-4BB8-933C-E18C06B501EA}" type="pres">
      <dgm:prSet presAssocID="{A84DF9EC-54BC-4360-A70F-FE57699CE85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E88A936-49EF-4B17-A763-8AC912386832}" type="pres">
      <dgm:prSet presAssocID="{64B26F4A-48EA-47B5-AB6D-46912A1D33E9}" presName="spacer" presStyleCnt="0"/>
      <dgm:spPr/>
    </dgm:pt>
    <dgm:pt modelId="{334B24B5-732F-4C04-8FF9-1E2AB64253C3}" type="pres">
      <dgm:prSet presAssocID="{866EEBD6-BF51-4841-BBA1-97DB56917A5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82AF32F-E5FD-4C7B-B2EF-FDFEBC91DB2E}" srcId="{4EBFB03F-2EC3-49CD-8290-DF417B65BF5B}" destId="{866EEBD6-BF51-4841-BBA1-97DB56917A55}" srcOrd="4" destOrd="0" parTransId="{041240C0-2D6B-459E-9FDF-8B2E995015C9}" sibTransId="{35D825AB-BF07-4644-9EA3-E06F698A3C3B}"/>
    <dgm:cxn modelId="{F6893642-14E4-4DD3-8DB0-E419E0E64B47}" type="presOf" srcId="{5220C445-78B4-475A-8466-15E9BA8D2E40}" destId="{DE162734-A575-430F-9BAB-25E6CEF082FC}" srcOrd="0" destOrd="0" presId="urn:microsoft.com/office/officeart/2005/8/layout/vList2"/>
    <dgm:cxn modelId="{A80ED38A-F108-4C6E-AEB0-B9B47E14FE2A}" type="presOf" srcId="{AEA51270-C0D1-44ED-A73D-683C195E49DB}" destId="{65539FB3-ECD0-4BD2-94CB-65AC16E63D61}" srcOrd="0" destOrd="0" presId="urn:microsoft.com/office/officeart/2005/8/layout/vList2"/>
    <dgm:cxn modelId="{12D8D794-7859-4B0C-9997-E1D97B033541}" srcId="{4EBFB03F-2EC3-49CD-8290-DF417B65BF5B}" destId="{AEA51270-C0D1-44ED-A73D-683C195E49DB}" srcOrd="0" destOrd="0" parTransId="{A91E4FA8-C091-4480-BCFD-EC5E0EDD337E}" sibTransId="{7487589A-849B-4FD8-9AAE-6AAA1A4B06B8}"/>
    <dgm:cxn modelId="{6349D69B-2E3C-41D6-A316-D7E13B0A1042}" type="presOf" srcId="{866EEBD6-BF51-4841-BBA1-97DB56917A55}" destId="{334B24B5-732F-4C04-8FF9-1E2AB64253C3}" srcOrd="0" destOrd="0" presId="urn:microsoft.com/office/officeart/2005/8/layout/vList2"/>
    <dgm:cxn modelId="{348EC5AB-D108-4A10-9F53-3B37DDE42FE0}" type="presOf" srcId="{A84DF9EC-54BC-4360-A70F-FE57699CE859}" destId="{6CC57666-A49F-4BB8-933C-E18C06B501EA}" srcOrd="0" destOrd="0" presId="urn:microsoft.com/office/officeart/2005/8/layout/vList2"/>
    <dgm:cxn modelId="{C2A4D5B8-05E1-47E8-B928-EFDC247742D0}" srcId="{4EBFB03F-2EC3-49CD-8290-DF417B65BF5B}" destId="{52843005-68C4-46A9-90DD-A82803E732CB}" srcOrd="1" destOrd="0" parTransId="{08310313-9020-4BFF-83E5-9760BC14E792}" sibTransId="{9FF5125F-0EEA-40CD-A490-806D63020701}"/>
    <dgm:cxn modelId="{CAEDC1BE-D11D-46C7-8BE5-4B691F071D0D}" type="presOf" srcId="{4EBFB03F-2EC3-49CD-8290-DF417B65BF5B}" destId="{D92DBF80-8402-4FC9-9BF9-B79454179277}" srcOrd="0" destOrd="0" presId="urn:microsoft.com/office/officeart/2005/8/layout/vList2"/>
    <dgm:cxn modelId="{59EBD6CB-F8E4-4E80-8597-87ACFF7BF403}" type="presOf" srcId="{52843005-68C4-46A9-90DD-A82803E732CB}" destId="{E8004324-7E6E-4D2A-A355-4D2682DFD74E}" srcOrd="0" destOrd="0" presId="urn:microsoft.com/office/officeart/2005/8/layout/vList2"/>
    <dgm:cxn modelId="{F4785BF4-A602-4328-AB5A-0FC57B6FAF66}" srcId="{4EBFB03F-2EC3-49CD-8290-DF417B65BF5B}" destId="{5220C445-78B4-475A-8466-15E9BA8D2E40}" srcOrd="2" destOrd="0" parTransId="{4B0ED5AF-E3CE-4AF3-9F41-EED8C6858FDB}" sibTransId="{0AD37199-58FE-4D27-BCD9-BC11D9CA853F}"/>
    <dgm:cxn modelId="{6D4381FE-3E42-454F-A1A4-3DE3FD07AB24}" srcId="{4EBFB03F-2EC3-49CD-8290-DF417B65BF5B}" destId="{A84DF9EC-54BC-4360-A70F-FE57699CE859}" srcOrd="3" destOrd="0" parTransId="{CE3F8142-B769-4FD2-98F2-59D5D9B875C8}" sibTransId="{64B26F4A-48EA-47B5-AB6D-46912A1D33E9}"/>
    <dgm:cxn modelId="{7E262606-5A96-4E39-A1F1-1CDEC07BD670}" type="presParOf" srcId="{D92DBF80-8402-4FC9-9BF9-B79454179277}" destId="{65539FB3-ECD0-4BD2-94CB-65AC16E63D61}" srcOrd="0" destOrd="0" presId="urn:microsoft.com/office/officeart/2005/8/layout/vList2"/>
    <dgm:cxn modelId="{45369A78-D872-4699-8EDC-C8FE33E455D6}" type="presParOf" srcId="{D92DBF80-8402-4FC9-9BF9-B79454179277}" destId="{C36393AD-9D88-4D1C-891D-2BCF594092D7}" srcOrd="1" destOrd="0" presId="urn:microsoft.com/office/officeart/2005/8/layout/vList2"/>
    <dgm:cxn modelId="{48C8FED0-7AC1-4682-A3B9-FA227F52B3FD}" type="presParOf" srcId="{D92DBF80-8402-4FC9-9BF9-B79454179277}" destId="{E8004324-7E6E-4D2A-A355-4D2682DFD74E}" srcOrd="2" destOrd="0" presId="urn:microsoft.com/office/officeart/2005/8/layout/vList2"/>
    <dgm:cxn modelId="{6BE18811-9957-4110-8A7B-C3D07DC05DFF}" type="presParOf" srcId="{D92DBF80-8402-4FC9-9BF9-B79454179277}" destId="{A62647AD-8950-4B6D-8E5F-6C5D85FEF0C9}" srcOrd="3" destOrd="0" presId="urn:microsoft.com/office/officeart/2005/8/layout/vList2"/>
    <dgm:cxn modelId="{9CE65388-0D99-4D85-8D73-A2E685774C92}" type="presParOf" srcId="{D92DBF80-8402-4FC9-9BF9-B79454179277}" destId="{DE162734-A575-430F-9BAB-25E6CEF082FC}" srcOrd="4" destOrd="0" presId="urn:microsoft.com/office/officeart/2005/8/layout/vList2"/>
    <dgm:cxn modelId="{3412177C-0036-4E78-99F3-9D51F34508D8}" type="presParOf" srcId="{D92DBF80-8402-4FC9-9BF9-B79454179277}" destId="{8F3FB417-E9BE-405E-8AF3-01340298CB19}" srcOrd="5" destOrd="0" presId="urn:microsoft.com/office/officeart/2005/8/layout/vList2"/>
    <dgm:cxn modelId="{DBB626BE-5E2F-48AA-90E4-E157FB9FBBB0}" type="presParOf" srcId="{D92DBF80-8402-4FC9-9BF9-B79454179277}" destId="{6CC57666-A49F-4BB8-933C-E18C06B501EA}" srcOrd="6" destOrd="0" presId="urn:microsoft.com/office/officeart/2005/8/layout/vList2"/>
    <dgm:cxn modelId="{828FCB3A-2CB7-4D88-938B-62BC430BD3B4}" type="presParOf" srcId="{D92DBF80-8402-4FC9-9BF9-B79454179277}" destId="{3E88A936-49EF-4B17-A763-8AC912386832}" srcOrd="7" destOrd="0" presId="urn:microsoft.com/office/officeart/2005/8/layout/vList2"/>
    <dgm:cxn modelId="{9FA9BE69-E00F-4044-91BD-89130FFD699C}" type="presParOf" srcId="{D92DBF80-8402-4FC9-9BF9-B79454179277}" destId="{334B24B5-732F-4C04-8FF9-1E2AB64253C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03CB2-3A30-41A8-ADD2-DF103738D4B3}">
      <dsp:nvSpPr>
        <dsp:cNvPr id="0" name=""/>
        <dsp:cNvSpPr/>
      </dsp:nvSpPr>
      <dsp:spPr>
        <a:xfrm>
          <a:off x="0" y="2347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AFE78-7BE6-4D74-A7D5-B52C8E683C4E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59596-584D-4562-8EBF-040CCBE085AE}">
      <dsp:nvSpPr>
        <dsp:cNvPr id="0" name=""/>
        <dsp:cNvSpPr/>
      </dsp:nvSpPr>
      <dsp:spPr>
        <a:xfrm>
          <a:off x="1374223" y="2347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2019 Newark Airport recorded 272,205 flights</a:t>
          </a:r>
        </a:p>
      </dsp:txBody>
      <dsp:txXfrm>
        <a:off x="1374223" y="2347"/>
        <a:ext cx="4874176" cy="1189803"/>
      </dsp:txXfrm>
    </dsp:sp>
    <dsp:sp modelId="{49185E34-59B1-4185-BA21-F8B24B91152F}">
      <dsp:nvSpPr>
        <dsp:cNvPr id="0" name=""/>
        <dsp:cNvSpPr/>
      </dsp:nvSpPr>
      <dsp:spPr>
        <a:xfrm>
          <a:off x="0" y="1489602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83581-3B2F-4687-8B5F-83B53DDF9E48}">
      <dsp:nvSpPr>
        <dsp:cNvPr id="0" name=""/>
        <dsp:cNvSpPr/>
      </dsp:nvSpPr>
      <dsp:spPr>
        <a:xfrm>
          <a:off x="359915" y="1757308"/>
          <a:ext cx="654392" cy="65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D9B77-3EF7-41E7-98EC-DF7F9B2BEE29}">
      <dsp:nvSpPr>
        <dsp:cNvPr id="0" name=""/>
        <dsp:cNvSpPr/>
      </dsp:nvSpPr>
      <dsp:spPr>
        <a:xfrm>
          <a:off x="1374223" y="1489602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Newark Liberty is the second largest airport in the NYC area</a:t>
          </a:r>
        </a:p>
      </dsp:txBody>
      <dsp:txXfrm>
        <a:off x="1374223" y="1489602"/>
        <a:ext cx="4874176" cy="1189803"/>
      </dsp:txXfrm>
    </dsp:sp>
    <dsp:sp modelId="{6E71171C-365F-439D-8759-6B42A4CFC33C}">
      <dsp:nvSpPr>
        <dsp:cNvPr id="0" name=""/>
        <dsp:cNvSpPr/>
      </dsp:nvSpPr>
      <dsp:spPr>
        <a:xfrm>
          <a:off x="0" y="2976856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A996A-BE8D-48D1-BADA-DB111814B24C}">
      <dsp:nvSpPr>
        <dsp:cNvPr id="0" name=""/>
        <dsp:cNvSpPr/>
      </dsp:nvSpPr>
      <dsp:spPr>
        <a:xfrm>
          <a:off x="359915" y="3244562"/>
          <a:ext cx="654392" cy="65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12025-C165-4145-8398-9418A5ED5B93}">
      <dsp:nvSpPr>
        <dsp:cNvPr id="0" name=""/>
        <dsp:cNvSpPr/>
      </dsp:nvSpPr>
      <dsp:spPr>
        <a:xfrm>
          <a:off x="1374223" y="2976856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11</a:t>
          </a:r>
          <a:r>
            <a:rPr lang="en-US" sz="2200" kern="1200" baseline="30000" dirty="0"/>
            <a:t>th</a:t>
          </a:r>
          <a:r>
            <a:rPr lang="en-US" sz="2200" kern="1200" dirty="0"/>
            <a:t> largest airport in the US in 2018</a:t>
          </a:r>
        </a:p>
      </dsp:txBody>
      <dsp:txXfrm>
        <a:off x="1374223" y="2976856"/>
        <a:ext cx="4874176" cy="1189803"/>
      </dsp:txXfrm>
    </dsp:sp>
    <dsp:sp modelId="{2E7336AD-4876-47EF-8ADF-C9BD2EDA0134}">
      <dsp:nvSpPr>
        <dsp:cNvPr id="0" name=""/>
        <dsp:cNvSpPr/>
      </dsp:nvSpPr>
      <dsp:spPr>
        <a:xfrm>
          <a:off x="0" y="4464111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E346B-FA33-47A8-9A5C-76E2FCC69D55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99F66-776A-4353-BBCE-16AEBD696E81}">
      <dsp:nvSpPr>
        <dsp:cNvPr id="0" name=""/>
        <dsp:cNvSpPr/>
      </dsp:nvSpPr>
      <dsp:spPr>
        <a:xfrm>
          <a:off x="1374223" y="4464111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2019 only 68.94% were on time</a:t>
          </a:r>
        </a:p>
      </dsp:txBody>
      <dsp:txXfrm>
        <a:off x="1374223" y="4464111"/>
        <a:ext cx="4874176" cy="1189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39FB3-ECD0-4BD2-94CB-65AC16E63D61}">
      <dsp:nvSpPr>
        <dsp:cNvPr id="0" name=""/>
        <dsp:cNvSpPr/>
      </dsp:nvSpPr>
      <dsp:spPr>
        <a:xfrm>
          <a:off x="0" y="92671"/>
          <a:ext cx="6248400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airline has the most and or worst delays?</a:t>
          </a:r>
        </a:p>
      </dsp:txBody>
      <dsp:txXfrm>
        <a:off x="50489" y="143160"/>
        <a:ext cx="6147422" cy="933302"/>
      </dsp:txXfrm>
    </dsp:sp>
    <dsp:sp modelId="{E8004324-7E6E-4D2A-A355-4D2682DFD74E}">
      <dsp:nvSpPr>
        <dsp:cNvPr id="0" name=""/>
        <dsp:cNvSpPr/>
      </dsp:nvSpPr>
      <dsp:spPr>
        <a:xfrm>
          <a:off x="0" y="1201831"/>
          <a:ext cx="6248400" cy="103428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biggest reason for delay?</a:t>
          </a:r>
        </a:p>
      </dsp:txBody>
      <dsp:txXfrm>
        <a:off x="50489" y="1252320"/>
        <a:ext cx="6147422" cy="933302"/>
      </dsp:txXfrm>
    </dsp:sp>
    <dsp:sp modelId="{DE162734-A575-430F-9BAB-25E6CEF082FC}">
      <dsp:nvSpPr>
        <dsp:cNvPr id="0" name=""/>
        <dsp:cNvSpPr/>
      </dsp:nvSpPr>
      <dsp:spPr>
        <a:xfrm>
          <a:off x="0" y="2310991"/>
          <a:ext cx="6248400" cy="10342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destination airport sees the largest delays?</a:t>
          </a:r>
        </a:p>
      </dsp:txBody>
      <dsp:txXfrm>
        <a:off x="50489" y="2361480"/>
        <a:ext cx="6147422" cy="933302"/>
      </dsp:txXfrm>
    </dsp:sp>
    <dsp:sp modelId="{6CC57666-A49F-4BB8-933C-E18C06B501EA}">
      <dsp:nvSpPr>
        <dsp:cNvPr id="0" name=""/>
        <dsp:cNvSpPr/>
      </dsp:nvSpPr>
      <dsp:spPr>
        <a:xfrm>
          <a:off x="0" y="3420151"/>
          <a:ext cx="6248400" cy="103428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were the top 10 worst flights in 2019?</a:t>
          </a:r>
        </a:p>
      </dsp:txBody>
      <dsp:txXfrm>
        <a:off x="50489" y="3470640"/>
        <a:ext cx="6147422" cy="933302"/>
      </dsp:txXfrm>
    </dsp:sp>
    <dsp:sp modelId="{334B24B5-732F-4C04-8FF9-1E2AB64253C3}">
      <dsp:nvSpPr>
        <dsp:cNvPr id="0" name=""/>
        <dsp:cNvSpPr/>
      </dsp:nvSpPr>
      <dsp:spPr>
        <a:xfrm>
          <a:off x="0" y="4529311"/>
          <a:ext cx="6248400" cy="1034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time of year sees the worst delays?</a:t>
          </a:r>
        </a:p>
      </dsp:txBody>
      <dsp:txXfrm>
        <a:off x="50489" y="4579800"/>
        <a:ext cx="6147422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18FF-6793-4255-B8EE-E4B713BBF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52FB9-08FD-4B85-94A2-19E5FAA5F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F7047-E339-41D8-8F6C-71C04EB7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027-F4FF-49DA-8C29-38F85A1CA277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23B6D-8C0B-4287-8D3C-3942CB06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84995-58DD-42ED-9BD8-AB78D8AB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429A-5E72-449E-9704-4622F83B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9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23ED-02B7-4BBF-8865-EA31F63D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8D36D-AE0E-48CE-9C1B-513B5A303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8154-D968-4055-8917-3D03AB72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027-F4FF-49DA-8C29-38F85A1CA277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B4E8B-9723-4312-BB2E-16AE2A0C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87416-240C-44AF-8C3A-11DE6D08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429A-5E72-449E-9704-4622F83B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2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F4FCE-90DD-4F55-B1EC-7538BFA9A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69BC5-1C42-45D0-B39F-B30CCC282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0D7EE-BF2A-4E2D-B08A-911FBAF8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027-F4FF-49DA-8C29-38F85A1CA277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F3E83-BFC0-4A3C-9A7C-23543C98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498D5-F7F1-4296-80A9-12A3ECFC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429A-5E72-449E-9704-4622F83B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3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C0FF-C5B4-4DB0-9229-CD5339F1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8B76-BE2E-4C92-AE2E-7D1F4B6D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AA910-BABB-4547-BF12-97054F52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027-F4FF-49DA-8C29-38F85A1CA277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A0578-DE63-43FA-94D3-9405A586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3410D-C643-4BC1-9A87-24483924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429A-5E72-449E-9704-4622F83B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BEA6-AB13-4CB8-81F6-A8B3C3F6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DF269-1D7E-4FA0-A79F-46E07EB5F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0A108-A5DC-41E2-88E2-2ADEC074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027-F4FF-49DA-8C29-38F85A1CA277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47651-DF9F-4945-BAEB-AD298FD5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61C73-16CF-4081-BC0E-F432AAD2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429A-5E72-449E-9704-4622F83B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394C-9F11-4F93-B38E-567D71C7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8D1D-02D6-4582-8900-DB12EFB47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C1722-C1C8-44AA-A3CA-4D5347E8B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75F6F-A4A1-4A4D-8F68-B16BEB34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027-F4FF-49DA-8C29-38F85A1CA277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62DD2-7DB6-4A58-97D8-FBBA2ABB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F78D1-F475-4BF2-A03E-49812A93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429A-5E72-449E-9704-4622F83B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8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FF1F-0B92-40CE-ACBE-285FAEFD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E6BF6-870B-4D32-A973-3A1654F13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E80EB-F191-465E-9F36-395C586B9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8EF0C-6130-4817-8CF8-D3639F4F8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2A398-8654-4534-AA25-0BE8800D6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762DF-F50A-4A36-80E5-D628690E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027-F4FF-49DA-8C29-38F85A1CA277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13D53-2A35-4F84-8BF6-5C596D37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7FBF7-F635-44CC-A971-AAA04AD1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429A-5E72-449E-9704-4622F83B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A7C3-289F-4C7F-8B4B-D0317501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59805-D3B0-4175-8FDB-E7A5E4EC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027-F4FF-49DA-8C29-38F85A1CA277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AF474-917A-4975-8D08-0AF2ADDB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FAC98-81D6-4086-A801-56040979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429A-5E72-449E-9704-4622F83B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4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A3F33-8A22-41D6-B1FE-8C01FD81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027-F4FF-49DA-8C29-38F85A1CA277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5B0DE-D42F-40FF-98D5-7872D73E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00160-3351-4AA6-AB35-83BE35F0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429A-5E72-449E-9704-4622F83B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9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3926-7DF9-4EF4-AA6D-AD02097B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7AFB1-AA90-454E-A0F4-ED08F624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495DC-F59B-4CD8-B7B6-648130FB6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8AA24-CCB8-40B5-BB0D-076EA255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027-F4FF-49DA-8C29-38F85A1CA277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0B6A0-35FB-4E39-8EA2-2CFFCDC6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79981-922E-49E5-889F-7424B203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429A-5E72-449E-9704-4622F83B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DBF7-89A8-4EBC-AE42-F316661F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2FB2B-05F4-436F-A349-9DDA9036F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F8834-A336-4F0D-835F-8B95BD96D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77D7A-92DA-45FE-89AA-A1F32C8F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027-F4FF-49DA-8C29-38F85A1CA277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66434-FC27-40E4-B7B4-590D6206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BE9FE-DDEF-4081-93AE-3E8E65C1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429A-5E72-449E-9704-4622F83B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2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625C5-D37D-4993-A579-3CCD4F1F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21364-5CC1-491E-9AF3-E05D07BCF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20A68-0D6A-48CC-915B-C542C36C4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CC027-F4FF-49DA-8C29-38F85A1CA277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9492-EA43-4C8F-AD68-0DE25C065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9FF65-CF3F-4CC4-8A74-A02E7D4C1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429A-5E72-449E-9704-4622F83B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bts.go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19A6-378E-4687-8E00-FAA92A6C6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Analysis of Newark Airport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CC6F3-D50F-4311-81E8-73BA72418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By Jeremy Randolph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Newark Liberty airport ranked worst in country (again) in latest ...">
            <a:extLst>
              <a:ext uri="{FF2B5EF4-FFF2-40B4-BE49-F238E27FC236}">
                <a16:creationId xmlns:a16="http://schemas.microsoft.com/office/drawing/2014/main" id="{E5167694-BC14-4B37-8F36-6D231C174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4" r="1501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261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B419A-7CA4-4C97-878E-5CC216E4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you!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Data Source: </a:t>
            </a:r>
            <a:r>
              <a:rPr lang="en-US" sz="2400" dirty="0">
                <a:hlinkClick r:id="rId2"/>
              </a:rPr>
              <a:t>https://www.bts.gov/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074" name="Picture 2" descr="Aerial of Newark Liberty International Airport">
            <a:extLst>
              <a:ext uri="{FF2B5EF4-FFF2-40B4-BE49-F238E27FC236}">
                <a16:creationId xmlns:a16="http://schemas.microsoft.com/office/drawing/2014/main" id="{A9697E0D-150E-4590-97B5-793ADBA81C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3" r="15653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26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A4A8E-9842-438D-AA99-115E069C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Why Newark Airport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C5510D9-7DB2-4522-8DCB-0E2EC2A9C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802161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720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F9C23-C30B-49EE-9645-6BD0A0CF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Things to Look at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24F81A-45B1-4EE7-9949-70B4053C4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992082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48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CD63-189C-420F-9057-218C2CF2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Data Set and ETL Prep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88FCB-F747-410F-94D7-EF131D988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Data collected from Bureau of Transportation Statistics.</a:t>
            </a:r>
          </a:p>
          <a:p>
            <a:r>
              <a:rPr lang="en-US" sz="1800" dirty="0"/>
              <a:t>Provided data on all flight records in each region over a certain month. </a:t>
            </a:r>
          </a:p>
          <a:p>
            <a:r>
              <a:rPr lang="en-US" sz="1800" dirty="0"/>
              <a:t>Python was used to clean the data and aggregate the 12 files into one. </a:t>
            </a:r>
          </a:p>
          <a:p>
            <a:endParaRPr lang="en-US" sz="1800" dirty="0"/>
          </a:p>
          <a:p>
            <a:pPr marL="0"/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C6FFF8-0156-4D1D-B85C-0B447F8D41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799" r="2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01117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992C84-EB9F-4F4C-A2AB-61072FF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/>
              <a:t>What airline has the most and or worst delays?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61767-70AE-44FE-93E0-AFEBCD77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46320"/>
            <a:ext cx="10914060" cy="2810370"/>
          </a:xfrm>
          <a:prstGeom prst="rect">
            <a:avLst/>
          </a:prstGeom>
        </p:spPr>
      </p:pic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D7E2314B-0406-4058-A54A-30346130E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United Air Lines makes up the bulk of the delay time at Newark.</a:t>
            </a:r>
          </a:p>
          <a:p>
            <a:r>
              <a:rPr lang="en-US" sz="1800" dirty="0"/>
              <a:t>However ExpressJet has the worst average delay.</a:t>
            </a:r>
          </a:p>
        </p:txBody>
      </p:sp>
    </p:spTree>
    <p:extLst>
      <p:ext uri="{BB962C8B-B14F-4D97-AF65-F5344CB8AC3E}">
        <p14:creationId xmlns:p14="http://schemas.microsoft.com/office/powerpoint/2010/main" val="525829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62E7-BE08-4ABE-A2BF-0432064D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biggest reason for delay?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197715-9D08-4D8F-BFE6-97779CA41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195" y="1108181"/>
            <a:ext cx="9781609" cy="53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8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1043-A30E-438B-B64A-F473D907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destination airport sees the largest delays?</a:t>
            </a:r>
            <a:br>
              <a:rPr lang="en-US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C97FD2-5F98-4261-A0AA-FC597F5D9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4673"/>
            <a:ext cx="10778412" cy="55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4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68567-28D2-4E23-951A-B65B345EB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96" y="703957"/>
            <a:ext cx="10765410" cy="1207269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What were the top 10 worst flights by delay in 2019?</a:t>
            </a:r>
            <a:br>
              <a:rPr lang="en-US" sz="3800" dirty="0">
                <a:solidFill>
                  <a:srgbClr val="FFFFFF"/>
                </a:solidFill>
              </a:rPr>
            </a:br>
            <a:endParaRPr lang="en-US" sz="3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1D822-CE88-44ED-AD78-6A93B2FD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1" y="3553948"/>
            <a:ext cx="10901471" cy="231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7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1C43E-4CD7-4726-A2E7-17EBA765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What time of year sees the worst delays?</a:t>
            </a:r>
            <a:br>
              <a:rPr lang="en-US" sz="4400">
                <a:solidFill>
                  <a:schemeClr val="bg1"/>
                </a:solidFill>
              </a:rPr>
            </a:b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E9803-79BE-4CD3-A2B7-850BE0E1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6530" y="2276856"/>
            <a:ext cx="4485132" cy="33030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The summer months of June, July and August as well as the holiday month of December sees the greatest delays.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901B75EE-8AF5-472E-B0E7-44F25A1B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8216" y="1960304"/>
            <a:ext cx="6609695" cy="489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8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246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Analysis of Newark Airport</vt:lpstr>
      <vt:lpstr>Why Newark Airport</vt:lpstr>
      <vt:lpstr>Things to Look at</vt:lpstr>
      <vt:lpstr>Data Set and ETL Prep</vt:lpstr>
      <vt:lpstr>What airline has the most and or worst delays?</vt:lpstr>
      <vt:lpstr>What Is the biggest reason for delay? </vt:lpstr>
      <vt:lpstr>What destination airport sees the largest delays? </vt:lpstr>
      <vt:lpstr>What were the top 10 worst flights by delay in 2019? </vt:lpstr>
      <vt:lpstr>What time of year sees the worst delays? </vt:lpstr>
      <vt:lpstr>Thank you!   Data Source: https://www.bts.gov/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Newark Airport</dc:title>
  <dc:creator>Jeremy Randolph</dc:creator>
  <cp:lastModifiedBy>Jeremy Randolph</cp:lastModifiedBy>
  <cp:revision>3</cp:revision>
  <dcterms:created xsi:type="dcterms:W3CDTF">2020-08-09T23:44:14Z</dcterms:created>
  <dcterms:modified xsi:type="dcterms:W3CDTF">2020-08-10T00:01:44Z</dcterms:modified>
</cp:coreProperties>
</file>