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99bf1a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99bf1a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displayed throughout all our visualizations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99bf1a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99bf1a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 - housing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NYC Data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Data.world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 database - all the zipcodes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House vlus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7e603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7e603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--”An overview of how everything connects”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--“Two-way exchange” between index.html &amp; flask server (app.py)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7e6037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7e6037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Shishir/Jeremy - Once ETL is complete everything obviously is smoother -  but the ETL took us about 2 full classes to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99bf1a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99bf1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 - Mention AOS + user interactivity (dropdowns) during demo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Randolph, Rohit Rao, Shishir Tewari, Harita Vellalath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32550" y="413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74625" y="155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Guiding Question: What are some of the factors that affect real estate prices in New York?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this topic because  New York is one of the most stable and valuable markets for real estate, given the large amount of foreign investments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Factors we chose to look at: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</a:t>
            </a:r>
            <a:r>
              <a:rPr lang="en" sz="1400"/>
              <a:t>ncome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 Ranking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624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Zillow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New York City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Data.world/IRS Website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United States Zipcodes.org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349299" y="1715613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Data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389424" y="2964225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Data 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389424" y="4212813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389424" y="467025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004799" y="1893638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706849" y="1893650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Server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08899" y="1893638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08899" y="3657638"/>
            <a:ext cx="1223700" cy="7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(Plotly, D3, Leaflet) 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315526" y="1972325"/>
            <a:ext cx="8910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-2314300">
            <a:off x="6198752" y="1248917"/>
            <a:ext cx="1218297" cy="297371"/>
          </a:xfrm>
          <a:prstGeom prst="leftArrow">
            <a:avLst>
              <a:gd fmla="val 5893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2075638">
            <a:off x="6227719" y="2953171"/>
            <a:ext cx="1160355" cy="29766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2870610">
            <a:off x="5604032" y="3576789"/>
            <a:ext cx="1894338" cy="29755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022176" y="2123300"/>
            <a:ext cx="8910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10800000">
            <a:off x="1724226" y="2269925"/>
            <a:ext cx="8910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25900" y="2754800"/>
            <a:ext cx="342300" cy="79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Diagram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24226" y="1945275"/>
            <a:ext cx="891000" cy="29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813750" y="383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813750" y="1549275"/>
            <a:ext cx="72405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Whole ETL was time consuming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Extracting </a:t>
            </a:r>
            <a:r>
              <a:rPr lang="en" sz="1500"/>
              <a:t>data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give more than 20 calls per day and every call must be within a minute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Converting</a:t>
            </a:r>
            <a:r>
              <a:rPr lang="en" sz="1500"/>
              <a:t> latitude and longitude to Zip Code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found an Google Sheet with  an add on called “Geocode” which had the function of converting the latitude and longitude to an full address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allowed us to run 1000 rows per gmail account (our dataset had over 200,000 rows of data)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 the JS library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one to suit to project topic and then implementing it 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789800" y="2114700"/>
            <a:ext cx="743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