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Berlin Sans FB" panose="020E0602020502020306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8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2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6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1B8B-E39A-4FC0-943B-E5CF64FC286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E3D1-A79A-42E3-AC47-5F4496B6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kaggle.com/c/leaf-classification/submis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4452063" y="3303391"/>
            <a:ext cx="3584354" cy="3554609"/>
          </a:xfrm>
          <a:prstGeom prst="irregularSeal1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2122"/>
            <a:ext cx="9144000" cy="1773928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Leaf Classifier Showdown!!!</a:t>
            </a:r>
            <a:endParaRPr lang="en-US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089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John </a:t>
            </a:r>
            <a:r>
              <a:rPr lang="en-US" sz="4400" b="1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Randis</a:t>
            </a:r>
            <a:endParaRPr lang="en-US" sz="4400" b="1" dirty="0">
              <a:ln w="22225">
                <a:solidFill>
                  <a:srgbClr val="C0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026" name="Picture 2" descr="http://www.clipartkid.com/images/748/boxing-glove-clip-art-at-clker-com-vector-clip-art-online-royalty-n6HPwm-clip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024" y="4356652"/>
            <a:ext cx="3347976" cy="22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lipartkid.com/images/748/boxing-glove-clip-art-at-clker-com-vector-clip-art-online-royalty-n6HPwm-clip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4240" y="4359207"/>
            <a:ext cx="3347976" cy="22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oxing Bell Start Round-SoundBible.com-169161558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41399" y="37470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570472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The Problem:</a:t>
            </a:r>
            <a:endParaRPr lang="en-US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3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Scan a random forest and identify the individual leaf species</a:t>
            </a:r>
          </a:p>
        </p:txBody>
      </p:sp>
      <p:pic>
        <p:nvPicPr>
          <p:cNvPr id="2056" name="Picture 8" descr="Leaf Class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29" y="3003177"/>
            <a:ext cx="4954342" cy="33079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281809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The Data:</a:t>
            </a:r>
          </a:p>
          <a:p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1584 leaf </a:t>
            </a:r>
            <a:r>
              <a:rPr lang="en-US" sz="4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i</a:t>
            </a:r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mages</a:t>
            </a:r>
          </a:p>
          <a:p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990 for training</a:t>
            </a:r>
          </a:p>
          <a:p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594 for testing</a:t>
            </a:r>
            <a:endParaRPr lang="en-US" sz="4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1742"/>
            <a:ext cx="2261793" cy="2008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14" y="3548204"/>
            <a:ext cx="2639098" cy="21551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9995" y="5629836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Acer </a:t>
            </a:r>
            <a:r>
              <a:rPr lang="en-US" sz="24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Opalis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838836" y="5629836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Quercus</a:t>
            </a:r>
            <a:r>
              <a:rPr lang="en-US" sz="24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 </a:t>
            </a:r>
            <a:r>
              <a:rPr lang="en-US" sz="24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Ruba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41" y="3566630"/>
            <a:ext cx="2214079" cy="21367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32719" y="5629836"/>
            <a:ext cx="3631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Liriodendron </a:t>
            </a:r>
            <a:r>
              <a:rPr lang="en-US" sz="24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Tulipifera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93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425"/>
            <a:ext cx="5144589" cy="5597151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In The Red Corner:</a:t>
            </a:r>
          </a:p>
          <a:p>
            <a:r>
              <a:rPr lang="en-US" sz="40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KNeighbors</a:t>
            </a:r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 Classifier</a:t>
            </a:r>
          </a:p>
          <a:p>
            <a:pPr marL="0" indent="0">
              <a:buNone/>
            </a:pPr>
            <a:endParaRPr lang="en-US" sz="4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70617" y="606424"/>
            <a:ext cx="4885509" cy="5597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In The Blue Corner:</a:t>
            </a:r>
          </a:p>
          <a:p>
            <a:r>
              <a:rPr lang="en-US" sz="40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Logistic Regression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b="1" dirty="0" smtClean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011" t="55624" r="38425" b="34292"/>
          <a:stretch/>
        </p:blipFill>
        <p:spPr>
          <a:xfrm>
            <a:off x="3618466" y="3801037"/>
            <a:ext cx="4559587" cy="10399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101789" y="5420469"/>
            <a:ext cx="5988423" cy="783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The logarithm of the likelihood function for a Bernoulli random distribution.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629" y="1915273"/>
            <a:ext cx="4002742" cy="190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err="1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KNeighbors</a:t>
            </a:r>
            <a:endParaRPr lang="en-US" sz="54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Let’s look at the code!</a:t>
            </a:r>
            <a:endParaRPr lang="en-US" sz="2400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endParaRPr lang="en-US" sz="4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4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6024" y="5307106"/>
            <a:ext cx="365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Logarithmic Loss: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484660" y="5307106"/>
            <a:ext cx="895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??</a:t>
            </a:r>
            <a:r>
              <a:rPr lang="en-US" sz="3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731773" y="5307106"/>
            <a:ext cx="1505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4343"/>
                </a:solidFill>
                <a:latin typeface="Berlin Sans FB" panose="020E0602020502020306" pitchFamily="34" charset="0"/>
              </a:rPr>
              <a:t>.10093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1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1" y="1915273"/>
            <a:ext cx="6857999" cy="190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Logistic Regression</a:t>
            </a:r>
          </a:p>
          <a:p>
            <a:pPr marL="0" indent="0" algn="ctr">
              <a:buNone/>
            </a:pPr>
            <a:r>
              <a:rPr lang="en-US" sz="24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Let’s look at the code!</a:t>
            </a:r>
            <a:endParaRPr lang="en-US" sz="24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4000" b="1" dirty="0" smtClean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4000" b="1" dirty="0" smtClean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b="1" dirty="0" smtClean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6024" y="5307106"/>
            <a:ext cx="365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Logarithmic Loss:</a:t>
            </a:r>
            <a:endParaRPr lang="en-US" sz="3200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25000" y="5307106"/>
            <a:ext cx="895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??</a:t>
            </a:r>
            <a:r>
              <a:rPr lang="en-US" sz="32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?</a:t>
            </a:r>
            <a:endParaRPr lang="en-US" sz="3200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60674" y="5307106"/>
            <a:ext cx="1576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.03806</a:t>
            </a:r>
            <a:endParaRPr lang="en-US" sz="3200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023" y="852571"/>
            <a:ext cx="8031479" cy="19036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Winner: </a:t>
            </a:r>
          </a:p>
          <a:p>
            <a:pPr marL="0" indent="0" algn="ctr">
              <a:buNone/>
            </a:pPr>
            <a:r>
              <a:rPr lang="en-US" sz="54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Logistic Regression</a:t>
            </a:r>
            <a:endParaRPr lang="en-US" sz="4000" b="1" dirty="0" smtClean="0">
              <a:ln w="22225">
                <a:solidFill>
                  <a:srgbClr val="0070C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endParaRPr lang="en-US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6449" y="5386644"/>
            <a:ext cx="72106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  <a:hlinkClick r:id="rId2"/>
              </a:rPr>
              <a:t>https://www.kaggle.com/c/leaf-classification/submissions</a:t>
            </a:r>
            <a:endParaRPr lang="en-US" sz="2000" b="1" dirty="0" smtClean="0">
              <a:ln w="222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2400" b="1" dirty="0">
              <a:ln w="22225">
                <a:solidFill>
                  <a:srgbClr val="C00000"/>
                </a:solidFill>
                <a:prstDash val="solid"/>
              </a:ln>
              <a:solidFill>
                <a:srgbClr val="FF4343"/>
              </a:solidFill>
              <a:latin typeface="Berlin Sans FB" panose="020E0602020502020306" pitchFamily="34" charset="0"/>
            </a:endParaRPr>
          </a:p>
        </p:txBody>
      </p:sp>
      <p:pic>
        <p:nvPicPr>
          <p:cNvPr id="6146" name="Picture 2" descr="Image result for boxing refe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2756263"/>
            <a:ext cx="4968421" cy="24236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97</Words>
  <Application>Microsoft Office PowerPoint</Application>
  <PresentationFormat>Widescreen</PresentationFormat>
  <Paragraphs>31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Arial</vt:lpstr>
      <vt:lpstr>Berlin Sans FB</vt:lpstr>
      <vt:lpstr>Calibri</vt:lpstr>
      <vt:lpstr>Office Theme</vt:lpstr>
      <vt:lpstr>Leaf Classifier Showdown!!!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Classifier Showdown!!!</dc:title>
  <dc:creator>John R</dc:creator>
  <cp:lastModifiedBy>John R</cp:lastModifiedBy>
  <cp:revision>21</cp:revision>
  <dcterms:created xsi:type="dcterms:W3CDTF">2016-12-07T17:12:28Z</dcterms:created>
  <dcterms:modified xsi:type="dcterms:W3CDTF">2016-12-08T16:19:14Z</dcterms:modified>
</cp:coreProperties>
</file>