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60" r:id="rId9"/>
    <p:sldId id="268" r:id="rId10"/>
    <p:sldId id="261" r:id="rId11"/>
    <p:sldId id="262" r:id="rId12"/>
    <p:sldId id="263" r:id="rId13"/>
    <p:sldId id="264" r:id="rId14"/>
    <p:sldId id="271" r:id="rId15"/>
    <p:sldId id="265" r:id="rId16"/>
    <p:sldId id="266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7D9B-D405-764E-B1BF-DA8239726E8E}" type="datetimeFigureOut">
              <a:rPr lang="en-US" smtClean="0"/>
              <a:t>13/11/16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Rélativité</a:t>
            </a:r>
            <a:r>
              <a:rPr lang="en-US" dirty="0" smtClean="0"/>
              <a:t> </a:t>
            </a:r>
            <a:r>
              <a:rPr lang="en-US" dirty="0" err="1" smtClean="0"/>
              <a:t>Restreinte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Précession</a:t>
            </a:r>
            <a:r>
              <a:rPr lang="en-US" dirty="0" smtClean="0"/>
              <a:t> du </a:t>
            </a:r>
            <a:r>
              <a:rPr lang="en-US" dirty="0" err="1" smtClean="0"/>
              <a:t>perihelie</a:t>
            </a:r>
            <a:r>
              <a:rPr lang="en-US" dirty="0" smtClean="0"/>
              <a:t> de </a:t>
            </a:r>
            <a:r>
              <a:rPr lang="en-US" dirty="0" err="1" smtClean="0"/>
              <a:t>Mercure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 explicable par la </a:t>
            </a:r>
            <a:r>
              <a:rPr lang="en-US" dirty="0" err="1" smtClean="0"/>
              <a:t>theorie</a:t>
            </a:r>
            <a:r>
              <a:rPr lang="en-US" dirty="0" smtClean="0"/>
              <a:t> de Newton</a:t>
            </a:r>
          </a:p>
          <a:p>
            <a:endParaRPr lang="en-US" dirty="0"/>
          </a:p>
          <a:p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planète</a:t>
            </a:r>
            <a:r>
              <a:rPr lang="en-US" dirty="0" smtClean="0"/>
              <a:t>, Vulcan, qui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expliquer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phénomene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0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L’atome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D’après</a:t>
            </a:r>
            <a:r>
              <a:rPr lang="en-US" dirty="0" smtClean="0"/>
              <a:t> les equations de Maxwell, les electrons </a:t>
            </a:r>
            <a:r>
              <a:rPr lang="en-US" dirty="0" err="1" smtClean="0"/>
              <a:t>devraient</a:t>
            </a:r>
            <a:r>
              <a:rPr lang="en-US" dirty="0" smtClean="0"/>
              <a:t> </a:t>
            </a:r>
            <a:r>
              <a:rPr lang="en-US" dirty="0" err="1" smtClean="0"/>
              <a:t>s’ecraser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l’atome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Hors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le </a:t>
            </a:r>
            <a:r>
              <a:rPr lang="en-US" dirty="0" err="1" smtClean="0"/>
              <a:t>cas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de la lumière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ondulatoire</a:t>
            </a:r>
            <a:r>
              <a:rPr lang="en-US" dirty="0" smtClean="0"/>
              <a:t> et </a:t>
            </a:r>
            <a:r>
              <a:rPr lang="en-US" dirty="0" err="1" smtClean="0"/>
              <a:t>corpusculaire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Aberration de </a:t>
            </a:r>
            <a:r>
              <a:rPr lang="en-US" smtClean="0"/>
              <a:t>la lumière</a:t>
            </a:r>
          </a:p>
          <a:p>
            <a:endParaRPr lang="en-US" dirty="0"/>
          </a:p>
          <a:p>
            <a:r>
              <a:rPr lang="en-US" dirty="0" err="1" smtClean="0"/>
              <a:t>Recherche</a:t>
            </a:r>
            <a:r>
              <a:rPr lang="en-US" dirty="0" smtClean="0"/>
              <a:t> de </a:t>
            </a:r>
            <a:r>
              <a:rPr lang="en-US" dirty="0" err="1" smtClean="0"/>
              <a:t>l’ether</a:t>
            </a:r>
            <a:r>
              <a:rPr lang="en-US" dirty="0" smtClean="0"/>
              <a:t> </a:t>
            </a:r>
            <a:r>
              <a:rPr lang="en-US" dirty="0" err="1" smtClean="0"/>
              <a:t>luminifère</a:t>
            </a:r>
            <a:r>
              <a:rPr lang="en-US" dirty="0" smtClean="0"/>
              <a:t>, milieu qui </a:t>
            </a:r>
            <a:r>
              <a:rPr lang="en-US" dirty="0" err="1" smtClean="0"/>
              <a:t>permetrait</a:t>
            </a:r>
            <a:r>
              <a:rPr lang="en-US" dirty="0" smtClean="0"/>
              <a:t> la propagation de la lumière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qu’onde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5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Experiènce</a:t>
            </a:r>
            <a:r>
              <a:rPr lang="en-US" dirty="0" smtClean="0"/>
              <a:t> de Michelson-Morley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Mesure</a:t>
            </a:r>
            <a:r>
              <a:rPr lang="en-US" dirty="0" smtClean="0"/>
              <a:t> de la </a:t>
            </a:r>
            <a:r>
              <a:rPr lang="en-US" dirty="0" err="1" smtClean="0"/>
              <a:t>diffèrence</a:t>
            </a:r>
            <a:r>
              <a:rPr lang="en-US" dirty="0" smtClean="0"/>
              <a:t> de </a:t>
            </a:r>
            <a:r>
              <a:rPr lang="en-US" dirty="0" err="1" smtClean="0"/>
              <a:t>vitesse</a:t>
            </a:r>
            <a:r>
              <a:rPr lang="en-US" dirty="0" smtClean="0"/>
              <a:t> de la lumière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directions </a:t>
            </a:r>
            <a:r>
              <a:rPr lang="en-US" dirty="0" err="1" smtClean="0"/>
              <a:t>perpendiculaires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six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d’intervale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de Michelson-Morley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71" b="5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160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L’experience</a:t>
            </a:r>
            <a:r>
              <a:rPr lang="en-US" dirty="0" smtClean="0"/>
              <a:t> de Michelson-Morley ne </a:t>
            </a:r>
            <a:r>
              <a:rPr lang="en-US" dirty="0" err="1" smtClean="0"/>
              <a:t>detecte</a:t>
            </a:r>
            <a:r>
              <a:rPr lang="en-US" dirty="0" smtClean="0"/>
              <a:t> pas de difference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vitesse</a:t>
            </a:r>
            <a:r>
              <a:rPr lang="en-US" dirty="0" smtClean="0"/>
              <a:t> de la lumière</a:t>
            </a:r>
          </a:p>
          <a:p>
            <a:endParaRPr lang="en-US" dirty="0"/>
          </a:p>
          <a:p>
            <a:r>
              <a:rPr lang="en-US" dirty="0" smtClean="0"/>
              <a:t>Pas de trace de la </a:t>
            </a:r>
            <a:r>
              <a:rPr lang="en-US" dirty="0" err="1" smtClean="0"/>
              <a:t>planète</a:t>
            </a:r>
            <a:r>
              <a:rPr lang="en-US" dirty="0" smtClean="0"/>
              <a:t> Vulcan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Tatonments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Hendrik</a:t>
            </a:r>
            <a:r>
              <a:rPr lang="en-US" dirty="0" smtClean="0"/>
              <a:t> Lorentz</a:t>
            </a:r>
          </a:p>
          <a:p>
            <a:pPr lvl="1"/>
            <a:r>
              <a:rPr lang="en-US" dirty="0" smtClean="0"/>
              <a:t>Contraction </a:t>
            </a:r>
            <a:r>
              <a:rPr lang="en-US" dirty="0" err="1" smtClean="0"/>
              <a:t>réelle</a:t>
            </a:r>
            <a:r>
              <a:rPr lang="en-US" dirty="0" smtClean="0"/>
              <a:t> des </a:t>
            </a:r>
            <a:r>
              <a:rPr lang="en-US" dirty="0" err="1" smtClean="0"/>
              <a:t>longueurs</a:t>
            </a:r>
            <a:r>
              <a:rPr lang="en-US" dirty="0" smtClean="0"/>
              <a:t> pour </a:t>
            </a:r>
            <a:r>
              <a:rPr lang="en-US" dirty="0" err="1" smtClean="0"/>
              <a:t>expliquer</a:t>
            </a: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null de </a:t>
            </a:r>
            <a:r>
              <a:rPr lang="en-US" dirty="0" err="1" smtClean="0"/>
              <a:t>l’expérience</a:t>
            </a:r>
            <a:r>
              <a:rPr lang="en-US" dirty="0" smtClean="0"/>
              <a:t> de Michelson et Morley</a:t>
            </a:r>
          </a:p>
          <a:p>
            <a:endParaRPr lang="en-US" dirty="0"/>
          </a:p>
          <a:p>
            <a:r>
              <a:rPr lang="en-US" dirty="0" smtClean="0"/>
              <a:t>Henri </a:t>
            </a:r>
            <a:r>
              <a:rPr lang="en-US" dirty="0" err="1" smtClean="0"/>
              <a:t>Poincaré</a:t>
            </a:r>
            <a:endParaRPr lang="en-US" dirty="0" smtClean="0"/>
          </a:p>
          <a:p>
            <a:pPr lvl="1"/>
            <a:r>
              <a:rPr lang="en-US" dirty="0" smtClean="0"/>
              <a:t>Invariance des equations de Maxwell par transformation de Lorentz</a:t>
            </a:r>
          </a:p>
          <a:p>
            <a:pPr lvl="1"/>
            <a:r>
              <a:rPr lang="en-US" dirty="0" smtClean="0"/>
              <a:t>Pas de temps et </a:t>
            </a:r>
            <a:r>
              <a:rPr lang="en-US" dirty="0" err="1" smtClean="0"/>
              <a:t>espace</a:t>
            </a:r>
            <a:r>
              <a:rPr lang="en-US" dirty="0" smtClean="0"/>
              <a:t> </a:t>
            </a:r>
            <a:r>
              <a:rPr lang="en-US" dirty="0" err="1" smtClean="0"/>
              <a:t>absolu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2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1905 “</a:t>
            </a:r>
            <a:r>
              <a:rPr lang="en-US" i="1" dirty="0" smtClean="0"/>
              <a:t>De </a:t>
            </a:r>
            <a:r>
              <a:rPr lang="en-US" i="1" dirty="0" err="1" smtClean="0"/>
              <a:t>l’electrodynamique</a:t>
            </a:r>
            <a:r>
              <a:rPr lang="en-US" i="1" dirty="0" smtClean="0"/>
              <a:t> des corps en </a:t>
            </a:r>
            <a:r>
              <a:rPr lang="en-US" i="1" dirty="0" err="1" smtClean="0"/>
              <a:t>mouvement</a:t>
            </a:r>
            <a:r>
              <a:rPr lang="en-US" dirty="0" smtClean="0"/>
              <a:t>” Albert Einstein</a:t>
            </a:r>
          </a:p>
          <a:p>
            <a:endParaRPr lang="en-US" dirty="0"/>
          </a:p>
          <a:p>
            <a:r>
              <a:rPr lang="en-US" dirty="0" smtClean="0"/>
              <a:t>2 </a:t>
            </a:r>
            <a:r>
              <a:rPr lang="en-US" dirty="0" err="1" smtClean="0"/>
              <a:t>postulats</a:t>
            </a:r>
            <a:endParaRPr lang="en-US" dirty="0" smtClean="0"/>
          </a:p>
          <a:p>
            <a:pPr lvl="1"/>
            <a:r>
              <a:rPr lang="en-US" dirty="0" smtClean="0"/>
              <a:t>Invariance des </a:t>
            </a:r>
            <a:r>
              <a:rPr lang="en-US" dirty="0" err="1" smtClean="0"/>
              <a:t>lois</a:t>
            </a:r>
            <a:r>
              <a:rPr lang="en-US" dirty="0" smtClean="0"/>
              <a:t> de la physique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referntiels</a:t>
            </a:r>
            <a:r>
              <a:rPr lang="en-US" dirty="0" smtClean="0"/>
              <a:t> </a:t>
            </a:r>
            <a:r>
              <a:rPr lang="en-US" dirty="0" err="1" smtClean="0"/>
              <a:t>intértiels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vitesse</a:t>
            </a:r>
            <a:r>
              <a:rPr lang="en-US" dirty="0" smtClean="0"/>
              <a:t> de la lumière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m</a:t>
            </a:r>
            <a:r>
              <a:rPr lang="en-US" dirty="0" err="1" smtClean="0"/>
              <a:t>ême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réferentiels</a:t>
            </a:r>
            <a:r>
              <a:rPr lang="en-US" dirty="0" smtClean="0"/>
              <a:t> </a:t>
            </a:r>
            <a:r>
              <a:rPr lang="en-US" dirty="0" err="1" smtClean="0"/>
              <a:t>intertiels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0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</a:t>
            </a:r>
            <a:r>
              <a:rPr lang="en-US" dirty="0" err="1" smtClean="0"/>
              <a:t>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lois</a:t>
            </a:r>
            <a:r>
              <a:rPr lang="en-US" dirty="0" smtClean="0"/>
              <a:t> de la </a:t>
            </a:r>
            <a:r>
              <a:rPr lang="en-US" dirty="0" err="1" smtClean="0"/>
              <a:t>méchanique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indentiques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referentiels</a:t>
            </a:r>
            <a:r>
              <a:rPr lang="en-US" dirty="0" smtClean="0"/>
              <a:t> </a:t>
            </a:r>
            <a:r>
              <a:rPr lang="en-US" dirty="0" err="1" smtClean="0"/>
              <a:t>inértiels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Les </a:t>
            </a:r>
            <a:r>
              <a:rPr lang="en-US" dirty="0" err="1" smtClean="0"/>
              <a:t>referentiels</a:t>
            </a:r>
            <a:r>
              <a:rPr lang="en-US" dirty="0" smtClean="0"/>
              <a:t> </a:t>
            </a:r>
            <a:r>
              <a:rPr lang="en-US" dirty="0" err="1" smtClean="0"/>
              <a:t>inértiels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en </a:t>
            </a:r>
            <a:r>
              <a:rPr lang="en-US" dirty="0" err="1" smtClean="0"/>
              <a:t>mouvement</a:t>
            </a:r>
            <a:r>
              <a:rPr lang="en-US" dirty="0" smtClean="0"/>
              <a:t> </a:t>
            </a:r>
            <a:r>
              <a:rPr lang="en-US" dirty="0" err="1" smtClean="0"/>
              <a:t>rectiligne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r>
              <a:rPr lang="en-US" dirty="0" smtClean="0"/>
              <a:t> les </a:t>
            </a:r>
            <a:r>
              <a:rPr lang="en-US" dirty="0" err="1" smtClean="0"/>
              <a:t>uns</a:t>
            </a:r>
            <a:r>
              <a:rPr lang="en-US" dirty="0" smtClean="0"/>
              <a:t> par rapport aux </a:t>
            </a:r>
            <a:r>
              <a:rPr lang="en-US" dirty="0" err="1" smtClean="0"/>
              <a:t>autres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</a:t>
            </a:r>
            <a:r>
              <a:rPr lang="en-US" dirty="0" err="1" smtClean="0"/>
              <a:t>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des </a:t>
            </a:r>
            <a:r>
              <a:rPr lang="en-US" dirty="0" err="1" smtClean="0"/>
              <a:t>vitesses</a:t>
            </a:r>
            <a:r>
              <a:rPr lang="en-US" dirty="0" smtClean="0"/>
              <a:t>: Point de </a:t>
            </a:r>
            <a:r>
              <a:rPr lang="en-US" dirty="0" err="1" smtClean="0"/>
              <a:t>vue</a:t>
            </a:r>
            <a:r>
              <a:rPr lang="en-US" dirty="0" smtClean="0"/>
              <a:t> 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694488" y="2850750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/>
          <p:cNvSpPr/>
          <p:nvPr/>
        </p:nvSpPr>
        <p:spPr>
          <a:xfrm>
            <a:off x="2073396" y="3705976"/>
            <a:ext cx="777524" cy="4535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42074" y="2850750"/>
            <a:ext cx="2112272" cy="2151021"/>
            <a:chOff x="1373625" y="2850751"/>
            <a:chExt cx="2112272" cy="2151021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Arrow 16"/>
          <p:cNvSpPr/>
          <p:nvPr/>
        </p:nvSpPr>
        <p:spPr>
          <a:xfrm>
            <a:off x="4451592" y="3699496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48247" y="5001771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61" y="491797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Invariance </a:t>
            </a:r>
            <a:r>
              <a:rPr lang="en-US" dirty="0" err="1" smtClean="0"/>
              <a:t>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des </a:t>
            </a:r>
            <a:r>
              <a:rPr lang="en-US" dirty="0" err="1" smtClean="0"/>
              <a:t>vitesses</a:t>
            </a:r>
            <a:r>
              <a:rPr lang="en-US" dirty="0" smtClean="0"/>
              <a:t>: point de </a:t>
            </a:r>
            <a:r>
              <a:rPr lang="en-US" dirty="0" err="1" smtClean="0"/>
              <a:t>vue</a:t>
            </a:r>
            <a:r>
              <a:rPr lang="en-US" dirty="0" smtClean="0"/>
              <a:t> O’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694488" y="2850750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42074" y="2850750"/>
            <a:ext cx="2112272" cy="2151021"/>
            <a:chOff x="1373625" y="2850751"/>
            <a:chExt cx="2112272" cy="2151021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Arrow 16"/>
          <p:cNvSpPr/>
          <p:nvPr/>
        </p:nvSpPr>
        <p:spPr>
          <a:xfrm>
            <a:off x="4451592" y="3699496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W+V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48247" y="5001771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61" y="491797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O’’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168464" y="5060543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651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Physique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l’aube</a:t>
            </a:r>
            <a:r>
              <a:rPr lang="en-US" dirty="0" smtClean="0"/>
              <a:t> du xx siècle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avancées</a:t>
            </a:r>
            <a:r>
              <a:rPr lang="en-US" dirty="0" smtClean="0"/>
              <a:t> </a:t>
            </a:r>
            <a:r>
              <a:rPr lang="en-US" dirty="0" err="1" smtClean="0"/>
              <a:t>theoriques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héorie</a:t>
            </a:r>
            <a:r>
              <a:rPr lang="en-US" dirty="0" smtClean="0"/>
              <a:t> de la </a:t>
            </a:r>
            <a:r>
              <a:rPr lang="en-US" dirty="0" err="1" smtClean="0"/>
              <a:t>méchanique</a:t>
            </a:r>
            <a:r>
              <a:rPr lang="en-US" dirty="0" smtClean="0"/>
              <a:t> et gravitation </a:t>
            </a:r>
            <a:r>
              <a:rPr lang="en-US" dirty="0" err="1" smtClean="0"/>
              <a:t>universelle</a:t>
            </a:r>
            <a:r>
              <a:rPr lang="en-US" dirty="0" smtClean="0"/>
              <a:t> de </a:t>
            </a:r>
            <a:r>
              <a:rPr lang="en-US" dirty="0" err="1" smtClean="0"/>
              <a:t>Netwon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Equations de Maxwell pour </a:t>
            </a:r>
            <a:r>
              <a:rPr lang="en-US" dirty="0" err="1" smtClean="0"/>
              <a:t>l’electromagnetisme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mais ça n’explique pas tout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Précession</a:t>
            </a:r>
            <a:r>
              <a:rPr lang="en-US" dirty="0" smtClean="0"/>
              <a:t> du </a:t>
            </a:r>
            <a:r>
              <a:rPr lang="en-US" dirty="0" err="1" smtClean="0"/>
              <a:t>périhélie</a:t>
            </a:r>
            <a:r>
              <a:rPr lang="en-US" dirty="0" smtClean="0"/>
              <a:t> de </a:t>
            </a:r>
            <a:r>
              <a:rPr lang="en-US" dirty="0" err="1" smtClean="0"/>
              <a:t>Mercure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Problème</a:t>
            </a:r>
            <a:r>
              <a:rPr lang="en-US" dirty="0" smtClean="0"/>
              <a:t> de </a:t>
            </a:r>
            <a:r>
              <a:rPr lang="en-US" dirty="0" err="1" smtClean="0"/>
              <a:t>l’atome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Nature de la lumière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invariance galiléenne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Respectée</a:t>
            </a:r>
            <a:r>
              <a:rPr lang="en-US" dirty="0" smtClean="0"/>
              <a:t> par les </a:t>
            </a:r>
            <a:r>
              <a:rPr lang="en-US" dirty="0" err="1" smtClean="0"/>
              <a:t>lois</a:t>
            </a:r>
            <a:r>
              <a:rPr lang="en-US" dirty="0" smtClean="0"/>
              <a:t> de Newton</a:t>
            </a:r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pas par les </a:t>
            </a:r>
            <a:r>
              <a:rPr lang="en-US" dirty="0" err="1" smtClean="0"/>
              <a:t>équations</a:t>
            </a:r>
            <a:r>
              <a:rPr lang="en-US" dirty="0" smtClean="0"/>
              <a:t> de Maxwell, qui </a:t>
            </a:r>
            <a:r>
              <a:rPr lang="en-US" dirty="0" err="1" smtClean="0"/>
              <a:t>supposent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vitesse</a:t>
            </a:r>
            <a:r>
              <a:rPr lang="en-US" dirty="0" smtClean="0"/>
              <a:t> de la lumière </a:t>
            </a:r>
            <a:r>
              <a:rPr lang="en-US" dirty="0" err="1" smtClean="0"/>
              <a:t>constante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328</Words>
  <Application>Microsoft Macintosh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Rélativité Restreinte</vt:lpstr>
      <vt:lpstr>introduction</vt:lpstr>
      <vt:lpstr>Invariance Galiléenne</vt:lpstr>
      <vt:lpstr>Invariance galiléenne</vt:lpstr>
      <vt:lpstr>Invariance galiléenne</vt:lpstr>
      <vt:lpstr>Physique à l’aube du xx siècle</vt:lpstr>
      <vt:lpstr>Grandes avancées theoriques</vt:lpstr>
      <vt:lpstr>… mais ça n’explique pas tout</vt:lpstr>
      <vt:lpstr>… invariance galiléenne</vt:lpstr>
      <vt:lpstr>Précession du perihelie de Mercure</vt:lpstr>
      <vt:lpstr>L’atome</vt:lpstr>
      <vt:lpstr>Nature de la lumière</vt:lpstr>
      <vt:lpstr>Experiènce de Michelson-Morley</vt:lpstr>
      <vt:lpstr>Experience de Michelson-Morley</vt:lpstr>
      <vt:lpstr>PowerPoint Presentation</vt:lpstr>
      <vt:lpstr>Resultat</vt:lpstr>
      <vt:lpstr>Tatonments</vt:lpstr>
      <vt:lpstr>Consolidation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Rélativité Restreinte</dc:title>
  <dc:creator>Elia</dc:creator>
  <cp:lastModifiedBy>Elia</cp:lastModifiedBy>
  <cp:revision>8</cp:revision>
  <dcterms:created xsi:type="dcterms:W3CDTF">2016-11-13T12:59:46Z</dcterms:created>
  <dcterms:modified xsi:type="dcterms:W3CDTF">2016-11-13T14:01:52Z</dcterms:modified>
</cp:coreProperties>
</file>