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46"/>
    <a:srgbClr val="0075B0"/>
    <a:srgbClr val="6D6E71"/>
    <a:srgbClr val="BCBEC0"/>
    <a:srgbClr val="009FDA"/>
    <a:srgbClr val="DBE8F3"/>
    <a:srgbClr val="A1C5E0"/>
    <a:srgbClr val="6BA8D0"/>
    <a:srgbClr val="6BA8CA"/>
    <a:srgbClr val="3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28" autoAdjust="0"/>
  </p:normalViewPr>
  <p:slideViewPr>
    <p:cSldViewPr snapToGrid="0">
      <p:cViewPr>
        <p:scale>
          <a:sx n="99" d="100"/>
          <a:sy n="99" d="100"/>
        </p:scale>
        <p:origin x="-135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0FF4-D742-4F13-A1CC-5A5A4C46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BBE9-B8AF-45E0-9E53-1438BEDA1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D293-C280-40C0-B57A-948840F0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CE19-57CE-433B-909E-10446CA6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4771-0CF8-4844-A9FD-3A8A4A3B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8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834-6C98-408C-9377-3FA1C485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8617-70FD-4541-89FB-9E39C917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E4EF-7EBD-4A44-944B-52E3DE0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5AA6-7BDE-445F-BC95-9CF050D1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A9B-941E-4E09-80A2-0A2F579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5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6085F-0594-484D-A92B-A416FC3D8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CF6AA-39C7-41B0-BE21-7105857F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EC7F-17DB-4D2B-AB86-EFF0F7A2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BF51-0CB6-4958-837F-74E879E2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5CCF-FF0E-442E-ABD2-CAB11109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44EA-BCAD-40FC-A6B0-0379D71F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0636-C36A-4C31-AAA0-8DC79965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6753-095D-4004-A609-0BC4EA86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DA8B-1753-4C14-BBFA-6D6D87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C60B-EC67-4217-9F2B-B7CC8510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3743-9D26-4D40-8B1A-155E3D76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2776-0C3F-4CF7-953E-85E27EF6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22BB-C1AC-4643-875A-9A464B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1589-F170-4D58-9CCE-CC4462D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CF01-2182-4177-9E32-392970DB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7E46-E959-4F02-A5BB-E43B58C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A408-49DB-41FA-BF7E-93B387A1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EFCF0-B6F8-4488-BD82-C05617C2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B5FC6-AB87-415E-80C2-44CAA7F9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3B4C-A3DD-4205-A8C8-A25F4D75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6BC2F-DBF8-4C43-BBBF-10EF04A5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6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7674-FE4A-4218-BB2D-06549E5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8B3F-B138-4AB2-9F11-22B32952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65688-BC08-4D74-AB2F-E18F69D1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2DD1E-AB61-4EE3-AF05-A73A7BE5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EFCD8-F92E-41CF-83BD-ED8018DDA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EAF6-66ED-486E-AEF6-258CAB6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C5C8F-3750-4BB1-AB25-91A8FFBA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4EE1E-7B65-4293-B55D-3805DAD3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FAB2-DF80-4213-8886-8842E732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392ED-CCC4-413F-B78A-C757B573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5BFD2-3A2C-48BA-A446-44D9EB78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D032-268B-47C0-BEA2-A1F704B2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6BECC-893D-437E-9DED-91855643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07CF-6A77-4953-AFEC-FECA20E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A7AE3-16B5-40DC-A33F-162BFAC8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A411-DD0C-44A9-AF4E-64DA07C3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7648-F756-4B9D-9396-7BE9A14D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5AD58-7979-4A49-A824-71FBC246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7AC83-4E0F-47C5-8CCE-837B8429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2DF8C-C656-4A41-83D3-1BE855B1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405B-6D9F-4C4F-BBFF-0B6DE38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2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32B1-4BCA-49DD-A683-7BAD963C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3FBD1-8E9D-43F4-A59D-2037CE768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36C25-24F4-4483-BC27-E293DE48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2231-1017-48C7-889E-1FA3C4BB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7022-EFDB-4012-BC83-A6C80121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2E92-3993-4981-9563-1BC96C00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4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944FF-B936-4176-B250-0EE19C1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11DF-0DA0-4119-9D9A-818187631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1B7D-1523-4ADD-A560-7B4CF3CD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D24C-468C-439B-A1BC-C69CBF6724A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5993-DF50-4B28-8963-66B61953F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BE2A-B52F-4937-BC37-6DA1CDBE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B3CC-55B1-4A52-B872-5E9D13BF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6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7">
            <a:extLst>
              <a:ext uri="{FF2B5EF4-FFF2-40B4-BE49-F238E27FC236}">
                <a16:creationId xmlns:a16="http://schemas.microsoft.com/office/drawing/2014/main" id="{DA372864-28BA-423D-85DA-F2E955D31682}"/>
              </a:ext>
            </a:extLst>
          </p:cNvPr>
          <p:cNvSpPr/>
          <p:nvPr/>
        </p:nvSpPr>
        <p:spPr>
          <a:xfrm rot="6324753" flipH="1">
            <a:off x="3944635" y="2222030"/>
            <a:ext cx="984599" cy="453037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017" h="377195">
                <a:moveTo>
                  <a:pt x="789" y="7490"/>
                </a:moveTo>
                <a:cubicBezTo>
                  <a:pt x="24375" y="-30610"/>
                  <a:pt x="630346" y="87319"/>
                  <a:pt x="817217" y="121790"/>
                </a:cubicBezTo>
                <a:cubicBezTo>
                  <a:pt x="1004088" y="156262"/>
                  <a:pt x="1122017" y="6905"/>
                  <a:pt x="1122017" y="214319"/>
                </a:cubicBezTo>
                <a:cubicBezTo>
                  <a:pt x="1122017" y="421733"/>
                  <a:pt x="862574" y="384862"/>
                  <a:pt x="675703" y="350390"/>
                </a:cubicBezTo>
                <a:cubicBezTo>
                  <a:pt x="488832" y="315919"/>
                  <a:pt x="-22797" y="45590"/>
                  <a:pt x="789" y="7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E7B72B-EF05-4BED-8657-D9EFB4D6E3CF}"/>
              </a:ext>
            </a:extLst>
          </p:cNvPr>
          <p:cNvSpPr/>
          <p:nvPr/>
        </p:nvSpPr>
        <p:spPr>
          <a:xfrm rot="15275247">
            <a:off x="5388165" y="2184653"/>
            <a:ext cx="957772" cy="460433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017" h="377195">
                <a:moveTo>
                  <a:pt x="789" y="7490"/>
                </a:moveTo>
                <a:cubicBezTo>
                  <a:pt x="24375" y="-30610"/>
                  <a:pt x="630346" y="87319"/>
                  <a:pt x="817217" y="121790"/>
                </a:cubicBezTo>
                <a:cubicBezTo>
                  <a:pt x="1004088" y="156262"/>
                  <a:pt x="1122017" y="6905"/>
                  <a:pt x="1122017" y="214319"/>
                </a:cubicBezTo>
                <a:cubicBezTo>
                  <a:pt x="1122017" y="421733"/>
                  <a:pt x="862574" y="384862"/>
                  <a:pt x="675703" y="350390"/>
                </a:cubicBezTo>
                <a:cubicBezTo>
                  <a:pt x="488832" y="315919"/>
                  <a:pt x="-22797" y="45590"/>
                  <a:pt x="789" y="7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B1B00-7010-4A76-B283-0028F5AD8D2F}"/>
              </a:ext>
            </a:extLst>
          </p:cNvPr>
          <p:cNvSpPr/>
          <p:nvPr/>
        </p:nvSpPr>
        <p:spPr>
          <a:xfrm>
            <a:off x="4483958" y="838202"/>
            <a:ext cx="1327619" cy="3113314"/>
          </a:xfrm>
          <a:custGeom>
            <a:avLst/>
            <a:gdLst>
              <a:gd name="connsiteX0" fmla="*/ 0 w 1502228"/>
              <a:gd name="connsiteY0" fmla="*/ 1556657 h 3113314"/>
              <a:gd name="connsiteX1" fmla="*/ 751114 w 1502228"/>
              <a:gd name="connsiteY1" fmla="*/ 0 h 3113314"/>
              <a:gd name="connsiteX2" fmla="*/ 1502228 w 1502228"/>
              <a:gd name="connsiteY2" fmla="*/ 1556657 h 3113314"/>
              <a:gd name="connsiteX3" fmla="*/ 751114 w 1502228"/>
              <a:gd name="connsiteY3" fmla="*/ 3113314 h 3113314"/>
              <a:gd name="connsiteX4" fmla="*/ 0 w 1502228"/>
              <a:gd name="connsiteY4" fmla="*/ 1556657 h 3113314"/>
              <a:gd name="connsiteX0" fmla="*/ 0 w 1404257"/>
              <a:gd name="connsiteY0" fmla="*/ 1556657 h 3113314"/>
              <a:gd name="connsiteX1" fmla="*/ 653143 w 1404257"/>
              <a:gd name="connsiteY1" fmla="*/ 0 h 3113314"/>
              <a:gd name="connsiteX2" fmla="*/ 1404257 w 1404257"/>
              <a:gd name="connsiteY2" fmla="*/ 1556657 h 3113314"/>
              <a:gd name="connsiteX3" fmla="*/ 653143 w 1404257"/>
              <a:gd name="connsiteY3" fmla="*/ 3113314 h 3113314"/>
              <a:gd name="connsiteX4" fmla="*/ 0 w 1404257"/>
              <a:gd name="connsiteY4" fmla="*/ 1556657 h 3113314"/>
              <a:gd name="connsiteX0" fmla="*/ 22581 w 1426838"/>
              <a:gd name="connsiteY0" fmla="*/ 1556657 h 3113314"/>
              <a:gd name="connsiteX1" fmla="*/ 675724 w 1426838"/>
              <a:gd name="connsiteY1" fmla="*/ 0 h 3113314"/>
              <a:gd name="connsiteX2" fmla="*/ 1426838 w 1426838"/>
              <a:gd name="connsiteY2" fmla="*/ 1556657 h 3113314"/>
              <a:gd name="connsiteX3" fmla="*/ 675724 w 1426838"/>
              <a:gd name="connsiteY3" fmla="*/ 3113314 h 3113314"/>
              <a:gd name="connsiteX4" fmla="*/ 22581 w 1426838"/>
              <a:gd name="connsiteY4" fmla="*/ 1556657 h 3113314"/>
              <a:gd name="connsiteX0" fmla="*/ 23210 w 1405695"/>
              <a:gd name="connsiteY0" fmla="*/ 1224232 h 3121307"/>
              <a:gd name="connsiteX1" fmla="*/ 654581 w 1405695"/>
              <a:gd name="connsiteY1" fmla="*/ 5032 h 3121307"/>
              <a:gd name="connsiteX2" fmla="*/ 1405695 w 1405695"/>
              <a:gd name="connsiteY2" fmla="*/ 1561689 h 3121307"/>
              <a:gd name="connsiteX3" fmla="*/ 654581 w 1405695"/>
              <a:gd name="connsiteY3" fmla="*/ 3118346 h 3121307"/>
              <a:gd name="connsiteX4" fmla="*/ 23210 w 1405695"/>
              <a:gd name="connsiteY4" fmla="*/ 1224232 h 3121307"/>
              <a:gd name="connsiteX0" fmla="*/ 22729 w 1318128"/>
              <a:gd name="connsiteY0" fmla="*/ 1220255 h 3114648"/>
              <a:gd name="connsiteX1" fmla="*/ 654100 w 1318128"/>
              <a:gd name="connsiteY1" fmla="*/ 1055 h 3114648"/>
              <a:gd name="connsiteX2" fmla="*/ 1318128 w 1318128"/>
              <a:gd name="connsiteY2" fmla="*/ 1100512 h 3114648"/>
              <a:gd name="connsiteX3" fmla="*/ 654100 w 1318128"/>
              <a:gd name="connsiteY3" fmla="*/ 3114369 h 3114648"/>
              <a:gd name="connsiteX4" fmla="*/ 22729 w 1318128"/>
              <a:gd name="connsiteY4" fmla="*/ 1220255 h 3114648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09 h 3113460"/>
              <a:gd name="connsiteX1" fmla="*/ 654100 w 1318128"/>
              <a:gd name="connsiteY1" fmla="*/ 109 h 3113460"/>
              <a:gd name="connsiteX2" fmla="*/ 1318128 w 1318128"/>
              <a:gd name="connsiteY2" fmla="*/ 1175766 h 3113460"/>
              <a:gd name="connsiteX3" fmla="*/ 654100 w 1318128"/>
              <a:gd name="connsiteY3" fmla="*/ 3113423 h 3113460"/>
              <a:gd name="connsiteX4" fmla="*/ 22729 w 1318128"/>
              <a:gd name="connsiteY4" fmla="*/ 1219309 h 3113460"/>
              <a:gd name="connsiteX0" fmla="*/ 22729 w 1318128"/>
              <a:gd name="connsiteY0" fmla="*/ 1219200 h 3113314"/>
              <a:gd name="connsiteX1" fmla="*/ 654100 w 1318128"/>
              <a:gd name="connsiteY1" fmla="*/ 0 h 3113314"/>
              <a:gd name="connsiteX2" fmla="*/ 1318128 w 1318128"/>
              <a:gd name="connsiteY2" fmla="*/ 1219200 h 3113314"/>
              <a:gd name="connsiteX3" fmla="*/ 654100 w 1318128"/>
              <a:gd name="connsiteY3" fmla="*/ 3113314 h 3113314"/>
              <a:gd name="connsiteX4" fmla="*/ 22729 w 1318128"/>
              <a:gd name="connsiteY4" fmla="*/ 1219200 h 3113314"/>
              <a:gd name="connsiteX0" fmla="*/ 22729 w 1327619"/>
              <a:gd name="connsiteY0" fmla="*/ 1219200 h 3113314"/>
              <a:gd name="connsiteX1" fmla="*/ 654100 w 1327619"/>
              <a:gd name="connsiteY1" fmla="*/ 0 h 3113314"/>
              <a:gd name="connsiteX2" fmla="*/ 1318128 w 1327619"/>
              <a:gd name="connsiteY2" fmla="*/ 1219200 h 3113314"/>
              <a:gd name="connsiteX3" fmla="*/ 654100 w 1327619"/>
              <a:gd name="connsiteY3" fmla="*/ 3113314 h 3113314"/>
              <a:gd name="connsiteX4" fmla="*/ 22729 w 1327619"/>
              <a:gd name="connsiteY4" fmla="*/ 1219200 h 31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619" h="3113314">
                <a:moveTo>
                  <a:pt x="22729" y="1219200"/>
                </a:moveTo>
                <a:cubicBezTo>
                  <a:pt x="-118785" y="359482"/>
                  <a:pt x="438200" y="0"/>
                  <a:pt x="654100" y="0"/>
                </a:cubicBezTo>
                <a:cubicBezTo>
                  <a:pt x="870000" y="0"/>
                  <a:pt x="1405213" y="370367"/>
                  <a:pt x="1318128" y="1219200"/>
                </a:cubicBezTo>
                <a:cubicBezTo>
                  <a:pt x="1209271" y="2078918"/>
                  <a:pt x="870000" y="3113314"/>
                  <a:pt x="654100" y="3113314"/>
                </a:cubicBezTo>
                <a:cubicBezTo>
                  <a:pt x="438200" y="3113314"/>
                  <a:pt x="164243" y="2078918"/>
                  <a:pt x="22729" y="12192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glow rad="228600">
              <a:schemeClr val="bg2">
                <a:alpha val="40000"/>
              </a:schemeClr>
            </a:glow>
            <a:softEdge rad="1651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9BE2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C24F81-7E0F-45BC-B55F-A6664A58DF15}"/>
              </a:ext>
            </a:extLst>
          </p:cNvPr>
          <p:cNvSpPr/>
          <p:nvPr/>
        </p:nvSpPr>
        <p:spPr>
          <a:xfrm rot="21317400" flipH="1">
            <a:off x="4669724" y="1077477"/>
            <a:ext cx="947346" cy="632751"/>
          </a:xfrm>
          <a:custGeom>
            <a:avLst/>
            <a:gdLst>
              <a:gd name="connsiteX0" fmla="*/ 0 w 1001485"/>
              <a:gd name="connsiteY0" fmla="*/ 419100 h 838200"/>
              <a:gd name="connsiteX1" fmla="*/ 500743 w 1001485"/>
              <a:gd name="connsiteY1" fmla="*/ 0 h 838200"/>
              <a:gd name="connsiteX2" fmla="*/ 1001486 w 1001485"/>
              <a:gd name="connsiteY2" fmla="*/ 419100 h 838200"/>
              <a:gd name="connsiteX3" fmla="*/ 500743 w 1001485"/>
              <a:gd name="connsiteY3" fmla="*/ 838200 h 838200"/>
              <a:gd name="connsiteX4" fmla="*/ 0 w 1001485"/>
              <a:gd name="connsiteY4" fmla="*/ 419100 h 838200"/>
              <a:gd name="connsiteX0" fmla="*/ 494 w 1001980"/>
              <a:gd name="connsiteY0" fmla="*/ 419100 h 631760"/>
              <a:gd name="connsiteX1" fmla="*/ 501237 w 1001980"/>
              <a:gd name="connsiteY1" fmla="*/ 0 h 631760"/>
              <a:gd name="connsiteX2" fmla="*/ 1001980 w 1001980"/>
              <a:gd name="connsiteY2" fmla="*/ 419100 h 631760"/>
              <a:gd name="connsiteX3" fmla="*/ 435923 w 1001980"/>
              <a:gd name="connsiteY3" fmla="*/ 631372 h 631760"/>
              <a:gd name="connsiteX4" fmla="*/ 494 w 1001980"/>
              <a:gd name="connsiteY4" fmla="*/ 419100 h 631760"/>
              <a:gd name="connsiteX0" fmla="*/ 309 w 1001795"/>
              <a:gd name="connsiteY0" fmla="*/ 419100 h 631760"/>
              <a:gd name="connsiteX1" fmla="*/ 501052 w 1001795"/>
              <a:gd name="connsiteY1" fmla="*/ 0 h 631760"/>
              <a:gd name="connsiteX2" fmla="*/ 1001795 w 1001795"/>
              <a:gd name="connsiteY2" fmla="*/ 419100 h 631760"/>
              <a:gd name="connsiteX3" fmla="*/ 435738 w 1001795"/>
              <a:gd name="connsiteY3" fmla="*/ 631372 h 631760"/>
              <a:gd name="connsiteX4" fmla="*/ 309 w 1001795"/>
              <a:gd name="connsiteY4" fmla="*/ 419100 h 631760"/>
              <a:gd name="connsiteX0" fmla="*/ 367 w 947424"/>
              <a:gd name="connsiteY0" fmla="*/ 429997 h 631408"/>
              <a:gd name="connsiteX1" fmla="*/ 446681 w 947424"/>
              <a:gd name="connsiteY1" fmla="*/ 12 h 631408"/>
              <a:gd name="connsiteX2" fmla="*/ 947424 w 947424"/>
              <a:gd name="connsiteY2" fmla="*/ 419112 h 631408"/>
              <a:gd name="connsiteX3" fmla="*/ 381367 w 947424"/>
              <a:gd name="connsiteY3" fmla="*/ 631384 h 631408"/>
              <a:gd name="connsiteX4" fmla="*/ 367 w 947424"/>
              <a:gd name="connsiteY4" fmla="*/ 429997 h 631408"/>
              <a:gd name="connsiteX0" fmla="*/ 289 w 947346"/>
              <a:gd name="connsiteY0" fmla="*/ 429997 h 637380"/>
              <a:gd name="connsiteX1" fmla="*/ 446603 w 947346"/>
              <a:gd name="connsiteY1" fmla="*/ 12 h 637380"/>
              <a:gd name="connsiteX2" fmla="*/ 947346 w 947346"/>
              <a:gd name="connsiteY2" fmla="*/ 419112 h 637380"/>
              <a:gd name="connsiteX3" fmla="*/ 381289 w 947346"/>
              <a:gd name="connsiteY3" fmla="*/ 631384 h 637380"/>
              <a:gd name="connsiteX4" fmla="*/ 289 w 947346"/>
              <a:gd name="connsiteY4" fmla="*/ 429997 h 637380"/>
              <a:gd name="connsiteX0" fmla="*/ 289 w 947346"/>
              <a:gd name="connsiteY0" fmla="*/ 429997 h 632751"/>
              <a:gd name="connsiteX1" fmla="*/ 446603 w 947346"/>
              <a:gd name="connsiteY1" fmla="*/ 12 h 632751"/>
              <a:gd name="connsiteX2" fmla="*/ 947346 w 947346"/>
              <a:gd name="connsiteY2" fmla="*/ 419112 h 632751"/>
              <a:gd name="connsiteX3" fmla="*/ 381289 w 947346"/>
              <a:gd name="connsiteY3" fmla="*/ 631384 h 632751"/>
              <a:gd name="connsiteX4" fmla="*/ 289 w 947346"/>
              <a:gd name="connsiteY4" fmla="*/ 429997 h 6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346" h="632751">
                <a:moveTo>
                  <a:pt x="289" y="429997"/>
                </a:moveTo>
                <a:cubicBezTo>
                  <a:pt x="-10596" y="205025"/>
                  <a:pt x="288760" y="1826"/>
                  <a:pt x="446603" y="12"/>
                </a:cubicBezTo>
                <a:cubicBezTo>
                  <a:pt x="604446" y="-1802"/>
                  <a:pt x="947346" y="187649"/>
                  <a:pt x="947346" y="419112"/>
                </a:cubicBezTo>
                <a:cubicBezTo>
                  <a:pt x="947346" y="650575"/>
                  <a:pt x="539132" y="629570"/>
                  <a:pt x="381289" y="631384"/>
                </a:cubicBezTo>
                <a:cubicBezTo>
                  <a:pt x="223446" y="633198"/>
                  <a:pt x="11174" y="654969"/>
                  <a:pt x="289" y="4299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A5ECA6-37E5-4F99-83DD-39A955FCEFF7}"/>
              </a:ext>
            </a:extLst>
          </p:cNvPr>
          <p:cNvSpPr/>
          <p:nvPr/>
        </p:nvSpPr>
        <p:spPr>
          <a:xfrm rot="159978">
            <a:off x="4679784" y="1815317"/>
            <a:ext cx="892866" cy="1811343"/>
          </a:xfrm>
          <a:custGeom>
            <a:avLst/>
            <a:gdLst>
              <a:gd name="connsiteX0" fmla="*/ 0 w 783772"/>
              <a:gd name="connsiteY0" fmla="*/ 1153983 h 2307966"/>
              <a:gd name="connsiteX1" fmla="*/ 391886 w 783772"/>
              <a:gd name="connsiteY1" fmla="*/ 0 h 2307966"/>
              <a:gd name="connsiteX2" fmla="*/ 783772 w 783772"/>
              <a:gd name="connsiteY2" fmla="*/ 1153983 h 2307966"/>
              <a:gd name="connsiteX3" fmla="*/ 391886 w 783772"/>
              <a:gd name="connsiteY3" fmla="*/ 2307966 h 2307966"/>
              <a:gd name="connsiteX4" fmla="*/ 0 w 783772"/>
              <a:gd name="connsiteY4" fmla="*/ 1153983 h 2307966"/>
              <a:gd name="connsiteX0" fmla="*/ 0 w 881743"/>
              <a:gd name="connsiteY0" fmla="*/ 886438 h 2315132"/>
              <a:gd name="connsiteX1" fmla="*/ 489857 w 881743"/>
              <a:gd name="connsiteY1" fmla="*/ 4598 h 2315132"/>
              <a:gd name="connsiteX2" fmla="*/ 881743 w 881743"/>
              <a:gd name="connsiteY2" fmla="*/ 1158581 h 2315132"/>
              <a:gd name="connsiteX3" fmla="*/ 489857 w 881743"/>
              <a:gd name="connsiteY3" fmla="*/ 2312564 h 2315132"/>
              <a:gd name="connsiteX4" fmla="*/ 0 w 881743"/>
              <a:gd name="connsiteY4" fmla="*/ 886438 h 2315132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71 w 903586"/>
              <a:gd name="connsiteY0" fmla="*/ 399064 h 1825437"/>
              <a:gd name="connsiteX1" fmla="*/ 457271 w 903586"/>
              <a:gd name="connsiteY1" fmla="*/ 311881 h 1825437"/>
              <a:gd name="connsiteX2" fmla="*/ 903586 w 903586"/>
              <a:gd name="connsiteY2" fmla="*/ 279321 h 1825437"/>
              <a:gd name="connsiteX3" fmla="*/ 489928 w 903586"/>
              <a:gd name="connsiteY3" fmla="*/ 1825190 h 1825437"/>
              <a:gd name="connsiteX4" fmla="*/ 71 w 903586"/>
              <a:gd name="connsiteY4" fmla="*/ 399064 h 1825437"/>
              <a:gd name="connsiteX0" fmla="*/ 112 w 903627"/>
              <a:gd name="connsiteY0" fmla="*/ 387662 h 1814035"/>
              <a:gd name="connsiteX1" fmla="*/ 457312 w 903627"/>
              <a:gd name="connsiteY1" fmla="*/ 300479 h 1814035"/>
              <a:gd name="connsiteX2" fmla="*/ 903627 w 903627"/>
              <a:gd name="connsiteY2" fmla="*/ 267919 h 1814035"/>
              <a:gd name="connsiteX3" fmla="*/ 489969 w 903627"/>
              <a:gd name="connsiteY3" fmla="*/ 1813788 h 1814035"/>
              <a:gd name="connsiteX4" fmla="*/ 112 w 903627"/>
              <a:gd name="connsiteY4" fmla="*/ 387662 h 1814035"/>
              <a:gd name="connsiteX0" fmla="*/ 1681 w 905196"/>
              <a:gd name="connsiteY0" fmla="*/ 644824 h 2071217"/>
              <a:gd name="connsiteX1" fmla="*/ 382681 w 905196"/>
              <a:gd name="connsiteY1" fmla="*/ 2469 h 2071217"/>
              <a:gd name="connsiteX2" fmla="*/ 905196 w 905196"/>
              <a:gd name="connsiteY2" fmla="*/ 525081 h 2071217"/>
              <a:gd name="connsiteX3" fmla="*/ 491538 w 905196"/>
              <a:gd name="connsiteY3" fmla="*/ 2070950 h 2071217"/>
              <a:gd name="connsiteX4" fmla="*/ 1681 w 905196"/>
              <a:gd name="connsiteY4" fmla="*/ 644824 h 2071217"/>
              <a:gd name="connsiteX0" fmla="*/ 9216 w 912731"/>
              <a:gd name="connsiteY0" fmla="*/ 683887 h 2110280"/>
              <a:gd name="connsiteX1" fmla="*/ 390216 w 912731"/>
              <a:gd name="connsiteY1" fmla="*/ 41532 h 2110280"/>
              <a:gd name="connsiteX2" fmla="*/ 912731 w 912731"/>
              <a:gd name="connsiteY2" fmla="*/ 564144 h 2110280"/>
              <a:gd name="connsiteX3" fmla="*/ 499073 w 912731"/>
              <a:gd name="connsiteY3" fmla="*/ 2110013 h 2110280"/>
              <a:gd name="connsiteX4" fmla="*/ 9216 w 912731"/>
              <a:gd name="connsiteY4" fmla="*/ 683887 h 2110280"/>
              <a:gd name="connsiteX0" fmla="*/ 9216 w 912731"/>
              <a:gd name="connsiteY0" fmla="*/ 730764 h 2157157"/>
              <a:gd name="connsiteX1" fmla="*/ 390216 w 912731"/>
              <a:gd name="connsiteY1" fmla="*/ 88409 h 2157157"/>
              <a:gd name="connsiteX2" fmla="*/ 912731 w 912731"/>
              <a:gd name="connsiteY2" fmla="*/ 611021 h 2157157"/>
              <a:gd name="connsiteX3" fmla="*/ 499073 w 912731"/>
              <a:gd name="connsiteY3" fmla="*/ 2156890 h 2157157"/>
              <a:gd name="connsiteX4" fmla="*/ 9216 w 912731"/>
              <a:gd name="connsiteY4" fmla="*/ 730764 h 2157157"/>
              <a:gd name="connsiteX0" fmla="*/ 33337 w 937162"/>
              <a:gd name="connsiteY0" fmla="*/ 644825 h 2071218"/>
              <a:gd name="connsiteX1" fmla="*/ 414337 w 937162"/>
              <a:gd name="connsiteY1" fmla="*/ 2470 h 2071218"/>
              <a:gd name="connsiteX2" fmla="*/ 936852 w 937162"/>
              <a:gd name="connsiteY2" fmla="*/ 525082 h 2071218"/>
              <a:gd name="connsiteX3" fmla="*/ 523194 w 937162"/>
              <a:gd name="connsiteY3" fmla="*/ 2070951 h 2071218"/>
              <a:gd name="connsiteX4" fmla="*/ 33337 w 937162"/>
              <a:gd name="connsiteY4" fmla="*/ 644825 h 2071218"/>
              <a:gd name="connsiteX0" fmla="*/ 17831 w 924685"/>
              <a:gd name="connsiteY0" fmla="*/ 520134 h 1946520"/>
              <a:gd name="connsiteX1" fmla="*/ 442374 w 924685"/>
              <a:gd name="connsiteY1" fmla="*/ 51950 h 1946520"/>
              <a:gd name="connsiteX2" fmla="*/ 921346 w 924685"/>
              <a:gd name="connsiteY2" fmla="*/ 400391 h 1946520"/>
              <a:gd name="connsiteX3" fmla="*/ 507688 w 924685"/>
              <a:gd name="connsiteY3" fmla="*/ 1946260 h 1946520"/>
              <a:gd name="connsiteX4" fmla="*/ 17831 w 924685"/>
              <a:gd name="connsiteY4" fmla="*/ 520134 h 1946520"/>
              <a:gd name="connsiteX0" fmla="*/ 17831 w 924685"/>
              <a:gd name="connsiteY0" fmla="*/ 499768 h 1926154"/>
              <a:gd name="connsiteX1" fmla="*/ 442374 w 924685"/>
              <a:gd name="connsiteY1" fmla="*/ 31584 h 1926154"/>
              <a:gd name="connsiteX2" fmla="*/ 921346 w 924685"/>
              <a:gd name="connsiteY2" fmla="*/ 380025 h 1926154"/>
              <a:gd name="connsiteX3" fmla="*/ 507688 w 924685"/>
              <a:gd name="connsiteY3" fmla="*/ 1925894 h 1926154"/>
              <a:gd name="connsiteX4" fmla="*/ 17831 w 924685"/>
              <a:gd name="connsiteY4" fmla="*/ 499768 h 1926154"/>
              <a:gd name="connsiteX0" fmla="*/ 13597 w 918548"/>
              <a:gd name="connsiteY0" fmla="*/ 505346 h 1931732"/>
              <a:gd name="connsiteX1" fmla="*/ 438140 w 918548"/>
              <a:gd name="connsiteY1" fmla="*/ 37162 h 1931732"/>
              <a:gd name="connsiteX2" fmla="*/ 917112 w 918548"/>
              <a:gd name="connsiteY2" fmla="*/ 385603 h 1931732"/>
              <a:gd name="connsiteX3" fmla="*/ 503454 w 918548"/>
              <a:gd name="connsiteY3" fmla="*/ 1931472 h 1931732"/>
              <a:gd name="connsiteX4" fmla="*/ 13597 w 918548"/>
              <a:gd name="connsiteY4" fmla="*/ 505346 h 1931732"/>
              <a:gd name="connsiteX0" fmla="*/ 13597 w 918548"/>
              <a:gd name="connsiteY0" fmla="*/ 520133 h 1946519"/>
              <a:gd name="connsiteX1" fmla="*/ 438140 w 918548"/>
              <a:gd name="connsiteY1" fmla="*/ 51949 h 1946519"/>
              <a:gd name="connsiteX2" fmla="*/ 917112 w 918548"/>
              <a:gd name="connsiteY2" fmla="*/ 400390 h 1946519"/>
              <a:gd name="connsiteX3" fmla="*/ 503454 w 918548"/>
              <a:gd name="connsiteY3" fmla="*/ 1946259 h 1946519"/>
              <a:gd name="connsiteX4" fmla="*/ 13597 w 918548"/>
              <a:gd name="connsiteY4" fmla="*/ 520133 h 1946519"/>
              <a:gd name="connsiteX0" fmla="*/ 20175 w 924023"/>
              <a:gd name="connsiteY0" fmla="*/ 498839 h 1925224"/>
              <a:gd name="connsiteX1" fmla="*/ 422946 w 924023"/>
              <a:gd name="connsiteY1" fmla="*/ 74198 h 1925224"/>
              <a:gd name="connsiteX2" fmla="*/ 923690 w 924023"/>
              <a:gd name="connsiteY2" fmla="*/ 379096 h 1925224"/>
              <a:gd name="connsiteX3" fmla="*/ 510032 w 924023"/>
              <a:gd name="connsiteY3" fmla="*/ 1924965 h 1925224"/>
              <a:gd name="connsiteX4" fmla="*/ 20175 w 924023"/>
              <a:gd name="connsiteY4" fmla="*/ 498839 h 1925224"/>
              <a:gd name="connsiteX0" fmla="*/ 569 w 904084"/>
              <a:gd name="connsiteY0" fmla="*/ 518681 h 1945066"/>
              <a:gd name="connsiteX1" fmla="*/ 403340 w 904084"/>
              <a:gd name="connsiteY1" fmla="*/ 94040 h 1945066"/>
              <a:gd name="connsiteX2" fmla="*/ 904084 w 904084"/>
              <a:gd name="connsiteY2" fmla="*/ 398938 h 1945066"/>
              <a:gd name="connsiteX3" fmla="*/ 490426 w 904084"/>
              <a:gd name="connsiteY3" fmla="*/ 1944807 h 1945066"/>
              <a:gd name="connsiteX4" fmla="*/ 569 w 904084"/>
              <a:gd name="connsiteY4" fmla="*/ 518681 h 1945066"/>
              <a:gd name="connsiteX0" fmla="*/ 566 w 893195"/>
              <a:gd name="connsiteY0" fmla="*/ 468300 h 1894434"/>
              <a:gd name="connsiteX1" fmla="*/ 403337 w 893195"/>
              <a:gd name="connsiteY1" fmla="*/ 43659 h 1894434"/>
              <a:gd name="connsiteX2" fmla="*/ 893195 w 893195"/>
              <a:gd name="connsiteY2" fmla="*/ 446529 h 1894434"/>
              <a:gd name="connsiteX3" fmla="*/ 490423 w 893195"/>
              <a:gd name="connsiteY3" fmla="*/ 1894426 h 1894434"/>
              <a:gd name="connsiteX4" fmla="*/ 566 w 893195"/>
              <a:gd name="connsiteY4" fmla="*/ 468300 h 1894434"/>
              <a:gd name="connsiteX0" fmla="*/ 13458 w 906092"/>
              <a:gd name="connsiteY0" fmla="*/ 444354 h 1870488"/>
              <a:gd name="connsiteX1" fmla="*/ 416229 w 906092"/>
              <a:gd name="connsiteY1" fmla="*/ 19713 h 1870488"/>
              <a:gd name="connsiteX2" fmla="*/ 906087 w 906092"/>
              <a:gd name="connsiteY2" fmla="*/ 422583 h 1870488"/>
              <a:gd name="connsiteX3" fmla="*/ 503315 w 906092"/>
              <a:gd name="connsiteY3" fmla="*/ 1870480 h 1870488"/>
              <a:gd name="connsiteX4" fmla="*/ 13458 w 906092"/>
              <a:gd name="connsiteY4" fmla="*/ 444354 h 1870488"/>
              <a:gd name="connsiteX0" fmla="*/ 13458 w 906092"/>
              <a:gd name="connsiteY0" fmla="*/ 449647 h 1875781"/>
              <a:gd name="connsiteX1" fmla="*/ 416229 w 906092"/>
              <a:gd name="connsiteY1" fmla="*/ 25006 h 1875781"/>
              <a:gd name="connsiteX2" fmla="*/ 906087 w 906092"/>
              <a:gd name="connsiteY2" fmla="*/ 427876 h 1875781"/>
              <a:gd name="connsiteX3" fmla="*/ 503315 w 906092"/>
              <a:gd name="connsiteY3" fmla="*/ 1875773 h 1875781"/>
              <a:gd name="connsiteX4" fmla="*/ 13458 w 906092"/>
              <a:gd name="connsiteY4" fmla="*/ 449647 h 1875781"/>
              <a:gd name="connsiteX0" fmla="*/ 2548 w 897615"/>
              <a:gd name="connsiteY0" fmla="*/ 449647 h 1875781"/>
              <a:gd name="connsiteX1" fmla="*/ 459748 w 897615"/>
              <a:gd name="connsiteY1" fmla="*/ 25006 h 1875781"/>
              <a:gd name="connsiteX2" fmla="*/ 895177 w 897615"/>
              <a:gd name="connsiteY2" fmla="*/ 427876 h 1875781"/>
              <a:gd name="connsiteX3" fmla="*/ 492405 w 897615"/>
              <a:gd name="connsiteY3" fmla="*/ 1875773 h 1875781"/>
              <a:gd name="connsiteX4" fmla="*/ 2548 w 897615"/>
              <a:gd name="connsiteY4" fmla="*/ 449647 h 1875781"/>
              <a:gd name="connsiteX0" fmla="*/ 308 w 892937"/>
              <a:gd name="connsiteY0" fmla="*/ 449647 h 1875781"/>
              <a:gd name="connsiteX1" fmla="*/ 457508 w 892937"/>
              <a:gd name="connsiteY1" fmla="*/ 25006 h 1875781"/>
              <a:gd name="connsiteX2" fmla="*/ 892937 w 892937"/>
              <a:gd name="connsiteY2" fmla="*/ 427876 h 1875781"/>
              <a:gd name="connsiteX3" fmla="*/ 490165 w 892937"/>
              <a:gd name="connsiteY3" fmla="*/ 1875773 h 1875781"/>
              <a:gd name="connsiteX4" fmla="*/ 308 w 892937"/>
              <a:gd name="connsiteY4" fmla="*/ 449647 h 1875781"/>
              <a:gd name="connsiteX0" fmla="*/ 23551 w 943939"/>
              <a:gd name="connsiteY0" fmla="*/ 458928 h 1885062"/>
              <a:gd name="connsiteX1" fmla="*/ 480751 w 943939"/>
              <a:gd name="connsiteY1" fmla="*/ 34287 h 1885062"/>
              <a:gd name="connsiteX2" fmla="*/ 916180 w 943939"/>
              <a:gd name="connsiteY2" fmla="*/ 437157 h 1885062"/>
              <a:gd name="connsiteX3" fmla="*/ 513408 w 943939"/>
              <a:gd name="connsiteY3" fmla="*/ 1885054 h 1885062"/>
              <a:gd name="connsiteX4" fmla="*/ 23551 w 943939"/>
              <a:gd name="connsiteY4" fmla="*/ 458928 h 1885062"/>
              <a:gd name="connsiteX0" fmla="*/ 31737 w 945504"/>
              <a:gd name="connsiteY0" fmla="*/ 458928 h 1885062"/>
              <a:gd name="connsiteX1" fmla="*/ 467166 w 945504"/>
              <a:gd name="connsiteY1" fmla="*/ 34287 h 1885062"/>
              <a:gd name="connsiteX2" fmla="*/ 924366 w 945504"/>
              <a:gd name="connsiteY2" fmla="*/ 437157 h 1885062"/>
              <a:gd name="connsiteX3" fmla="*/ 521594 w 945504"/>
              <a:gd name="connsiteY3" fmla="*/ 1885054 h 1885062"/>
              <a:gd name="connsiteX4" fmla="*/ 31737 w 945504"/>
              <a:gd name="connsiteY4" fmla="*/ 458928 h 1885062"/>
              <a:gd name="connsiteX0" fmla="*/ 204 w 892833"/>
              <a:gd name="connsiteY0" fmla="*/ 468299 h 1894433"/>
              <a:gd name="connsiteX1" fmla="*/ 435633 w 892833"/>
              <a:gd name="connsiteY1" fmla="*/ 43658 h 1894433"/>
              <a:gd name="connsiteX2" fmla="*/ 892833 w 892833"/>
              <a:gd name="connsiteY2" fmla="*/ 446528 h 1894433"/>
              <a:gd name="connsiteX3" fmla="*/ 490061 w 892833"/>
              <a:gd name="connsiteY3" fmla="*/ 1894425 h 1894433"/>
              <a:gd name="connsiteX4" fmla="*/ 204 w 892833"/>
              <a:gd name="connsiteY4" fmla="*/ 468299 h 1894433"/>
              <a:gd name="connsiteX0" fmla="*/ 204 w 892833"/>
              <a:gd name="connsiteY0" fmla="*/ 464894 h 1891028"/>
              <a:gd name="connsiteX1" fmla="*/ 435633 w 892833"/>
              <a:gd name="connsiteY1" fmla="*/ 40253 h 1891028"/>
              <a:gd name="connsiteX2" fmla="*/ 892833 w 892833"/>
              <a:gd name="connsiteY2" fmla="*/ 443123 h 1891028"/>
              <a:gd name="connsiteX3" fmla="*/ 490061 w 892833"/>
              <a:gd name="connsiteY3" fmla="*/ 1891020 h 1891028"/>
              <a:gd name="connsiteX4" fmla="*/ 204 w 892833"/>
              <a:gd name="connsiteY4" fmla="*/ 464894 h 1891028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37 w 892866"/>
              <a:gd name="connsiteY0" fmla="*/ 426420 h 1852554"/>
              <a:gd name="connsiteX1" fmla="*/ 435666 w 892866"/>
              <a:gd name="connsiteY1" fmla="*/ 1779 h 1852554"/>
              <a:gd name="connsiteX2" fmla="*/ 892866 w 892866"/>
              <a:gd name="connsiteY2" fmla="*/ 404649 h 1852554"/>
              <a:gd name="connsiteX3" fmla="*/ 490094 w 892866"/>
              <a:gd name="connsiteY3" fmla="*/ 1852546 h 1852554"/>
              <a:gd name="connsiteX4" fmla="*/ 237 w 892866"/>
              <a:gd name="connsiteY4" fmla="*/ 426420 h 185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66" h="1852554">
                <a:moveTo>
                  <a:pt x="237" y="426420"/>
                </a:moveTo>
                <a:cubicBezTo>
                  <a:pt x="-8834" y="117959"/>
                  <a:pt x="243353" y="5407"/>
                  <a:pt x="435666" y="1779"/>
                </a:cubicBezTo>
                <a:cubicBezTo>
                  <a:pt x="627979" y="-1849"/>
                  <a:pt x="881980" y="-32277"/>
                  <a:pt x="892866" y="404649"/>
                </a:cubicBezTo>
                <a:cubicBezTo>
                  <a:pt x="816666" y="1031090"/>
                  <a:pt x="638865" y="1848918"/>
                  <a:pt x="490094" y="1852546"/>
                </a:cubicBezTo>
                <a:cubicBezTo>
                  <a:pt x="341323" y="1856174"/>
                  <a:pt x="9308" y="734881"/>
                  <a:pt x="237" y="4264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E019D-B4F0-49F8-BAB3-CD8087D63CEA}"/>
              </a:ext>
            </a:extLst>
          </p:cNvPr>
          <p:cNvSpPr/>
          <p:nvPr/>
        </p:nvSpPr>
        <p:spPr>
          <a:xfrm>
            <a:off x="4841309" y="2394859"/>
            <a:ext cx="6335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554C19-0218-45EC-B253-7AB8254CE167}"/>
              </a:ext>
            </a:extLst>
          </p:cNvPr>
          <p:cNvSpPr/>
          <p:nvPr/>
        </p:nvSpPr>
        <p:spPr>
          <a:xfrm>
            <a:off x="5158062" y="2177143"/>
            <a:ext cx="359779" cy="13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2EACC-8FD1-4B3E-81A9-4B2160C73C52}"/>
              </a:ext>
            </a:extLst>
          </p:cNvPr>
          <p:cNvSpPr/>
          <p:nvPr/>
        </p:nvSpPr>
        <p:spPr>
          <a:xfrm>
            <a:off x="5175153" y="2177143"/>
            <a:ext cx="45719" cy="1324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7AF4B4-2194-49BD-9767-D578AEC29C29}"/>
              </a:ext>
            </a:extLst>
          </p:cNvPr>
          <p:cNvSpPr/>
          <p:nvPr/>
        </p:nvSpPr>
        <p:spPr>
          <a:xfrm>
            <a:off x="5232336" y="2177143"/>
            <a:ext cx="45719" cy="1324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9A257A-A7EC-47B3-85D0-0EDB6DCBE526}"/>
              </a:ext>
            </a:extLst>
          </p:cNvPr>
          <p:cNvSpPr/>
          <p:nvPr/>
        </p:nvSpPr>
        <p:spPr>
          <a:xfrm>
            <a:off x="5291922" y="2178285"/>
            <a:ext cx="45719" cy="1324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CD6536-C7E4-4F07-AFA8-37E354CD84DC}"/>
              </a:ext>
            </a:extLst>
          </p:cNvPr>
          <p:cNvSpPr/>
          <p:nvPr/>
        </p:nvSpPr>
        <p:spPr>
          <a:xfrm>
            <a:off x="5441864" y="2194469"/>
            <a:ext cx="45719" cy="1046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CE7F15-1B9A-4925-AE71-9BD5D75D3279}"/>
              </a:ext>
            </a:extLst>
          </p:cNvPr>
          <p:cNvSpPr/>
          <p:nvPr/>
        </p:nvSpPr>
        <p:spPr>
          <a:xfrm>
            <a:off x="5370813" y="2192181"/>
            <a:ext cx="45719" cy="10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51E872-A8C9-42C5-AF03-A21EDAA9F678}"/>
              </a:ext>
            </a:extLst>
          </p:cNvPr>
          <p:cNvSpPr/>
          <p:nvPr/>
        </p:nvSpPr>
        <p:spPr>
          <a:xfrm>
            <a:off x="4579690" y="4101050"/>
            <a:ext cx="1130147" cy="144728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53F10420-FF3D-4708-838E-A7AB21015F95}"/>
              </a:ext>
            </a:extLst>
          </p:cNvPr>
          <p:cNvSpPr/>
          <p:nvPr/>
        </p:nvSpPr>
        <p:spPr>
          <a:xfrm rot="5400000">
            <a:off x="5256584" y="1299913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2D50861B-D526-445D-A01D-772C6D4D232D}"/>
              </a:ext>
            </a:extLst>
          </p:cNvPr>
          <p:cNvSpPr/>
          <p:nvPr/>
        </p:nvSpPr>
        <p:spPr>
          <a:xfrm rot="5400000">
            <a:off x="4971181" y="1299913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0579D-0280-4A7B-8889-7F5058CF2FF6}"/>
              </a:ext>
            </a:extLst>
          </p:cNvPr>
          <p:cNvSpPr/>
          <p:nvPr/>
        </p:nvSpPr>
        <p:spPr>
          <a:xfrm>
            <a:off x="4899148" y="1302848"/>
            <a:ext cx="212553" cy="223701"/>
          </a:xfrm>
          <a:custGeom>
            <a:avLst/>
            <a:gdLst>
              <a:gd name="connsiteX0" fmla="*/ 0 w 212290"/>
              <a:gd name="connsiteY0" fmla="*/ 177159 h 354317"/>
              <a:gd name="connsiteX1" fmla="*/ 106145 w 212290"/>
              <a:gd name="connsiteY1" fmla="*/ 0 h 354317"/>
              <a:gd name="connsiteX2" fmla="*/ 212290 w 212290"/>
              <a:gd name="connsiteY2" fmla="*/ 177159 h 354317"/>
              <a:gd name="connsiteX3" fmla="*/ 106145 w 212290"/>
              <a:gd name="connsiteY3" fmla="*/ 354318 h 354317"/>
              <a:gd name="connsiteX4" fmla="*/ 0 w 212290"/>
              <a:gd name="connsiteY4" fmla="*/ 177159 h 354317"/>
              <a:gd name="connsiteX0" fmla="*/ 263 w 212553"/>
              <a:gd name="connsiteY0" fmla="*/ 177159 h 271827"/>
              <a:gd name="connsiteX1" fmla="*/ 106408 w 212553"/>
              <a:gd name="connsiteY1" fmla="*/ 0 h 271827"/>
              <a:gd name="connsiteX2" fmla="*/ 212553 w 212553"/>
              <a:gd name="connsiteY2" fmla="*/ 177159 h 271827"/>
              <a:gd name="connsiteX3" fmla="*/ 85782 w 212553"/>
              <a:gd name="connsiteY3" fmla="*/ 271816 h 271827"/>
              <a:gd name="connsiteX4" fmla="*/ 263 w 212553"/>
              <a:gd name="connsiteY4" fmla="*/ 177159 h 271827"/>
              <a:gd name="connsiteX0" fmla="*/ 263 w 212553"/>
              <a:gd name="connsiteY0" fmla="*/ 129033 h 223701"/>
              <a:gd name="connsiteX1" fmla="*/ 106408 w 212553"/>
              <a:gd name="connsiteY1" fmla="*/ 0 h 223701"/>
              <a:gd name="connsiteX2" fmla="*/ 212553 w 212553"/>
              <a:gd name="connsiteY2" fmla="*/ 129033 h 223701"/>
              <a:gd name="connsiteX3" fmla="*/ 85782 w 212553"/>
              <a:gd name="connsiteY3" fmla="*/ 223690 h 223701"/>
              <a:gd name="connsiteX4" fmla="*/ 263 w 212553"/>
              <a:gd name="connsiteY4" fmla="*/ 129033 h 2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553" h="223701">
                <a:moveTo>
                  <a:pt x="263" y="129033"/>
                </a:moveTo>
                <a:cubicBezTo>
                  <a:pt x="3701" y="91751"/>
                  <a:pt x="47786" y="0"/>
                  <a:pt x="106408" y="0"/>
                </a:cubicBezTo>
                <a:cubicBezTo>
                  <a:pt x="165030" y="0"/>
                  <a:pt x="212553" y="31191"/>
                  <a:pt x="212553" y="129033"/>
                </a:cubicBezTo>
                <a:cubicBezTo>
                  <a:pt x="212553" y="226875"/>
                  <a:pt x="144404" y="223690"/>
                  <a:pt x="85782" y="223690"/>
                </a:cubicBezTo>
                <a:cubicBezTo>
                  <a:pt x="27160" y="223690"/>
                  <a:pt x="-3175" y="166315"/>
                  <a:pt x="263" y="1290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74F1CA-C6BB-446D-8379-85F2085AFD69}"/>
              </a:ext>
            </a:extLst>
          </p:cNvPr>
          <p:cNvSpPr/>
          <p:nvPr/>
        </p:nvSpPr>
        <p:spPr>
          <a:xfrm>
            <a:off x="5188398" y="1295973"/>
            <a:ext cx="212321" cy="221041"/>
          </a:xfrm>
          <a:custGeom>
            <a:avLst/>
            <a:gdLst>
              <a:gd name="connsiteX0" fmla="*/ 0 w 212290"/>
              <a:gd name="connsiteY0" fmla="*/ 170675 h 341349"/>
              <a:gd name="connsiteX1" fmla="*/ 106145 w 212290"/>
              <a:gd name="connsiteY1" fmla="*/ 0 h 341349"/>
              <a:gd name="connsiteX2" fmla="*/ 212290 w 212290"/>
              <a:gd name="connsiteY2" fmla="*/ 170675 h 341349"/>
              <a:gd name="connsiteX3" fmla="*/ 106145 w 212290"/>
              <a:gd name="connsiteY3" fmla="*/ 341350 h 341349"/>
              <a:gd name="connsiteX4" fmla="*/ 0 w 212290"/>
              <a:gd name="connsiteY4" fmla="*/ 170675 h 341349"/>
              <a:gd name="connsiteX0" fmla="*/ 54 w 212344"/>
              <a:gd name="connsiteY0" fmla="*/ 170675 h 262292"/>
              <a:gd name="connsiteX1" fmla="*/ 106199 w 212344"/>
              <a:gd name="connsiteY1" fmla="*/ 0 h 262292"/>
              <a:gd name="connsiteX2" fmla="*/ 212344 w 212344"/>
              <a:gd name="connsiteY2" fmla="*/ 170675 h 262292"/>
              <a:gd name="connsiteX3" fmla="*/ 95886 w 212344"/>
              <a:gd name="connsiteY3" fmla="*/ 262285 h 262292"/>
              <a:gd name="connsiteX4" fmla="*/ 54 w 212344"/>
              <a:gd name="connsiteY4" fmla="*/ 170675 h 262292"/>
              <a:gd name="connsiteX0" fmla="*/ 31 w 212321"/>
              <a:gd name="connsiteY0" fmla="*/ 129424 h 221041"/>
              <a:gd name="connsiteX1" fmla="*/ 88988 w 212321"/>
              <a:gd name="connsiteY1" fmla="*/ 0 h 221041"/>
              <a:gd name="connsiteX2" fmla="*/ 212321 w 212321"/>
              <a:gd name="connsiteY2" fmla="*/ 129424 h 221041"/>
              <a:gd name="connsiteX3" fmla="*/ 95863 w 212321"/>
              <a:gd name="connsiteY3" fmla="*/ 221034 h 221041"/>
              <a:gd name="connsiteX4" fmla="*/ 31 w 212321"/>
              <a:gd name="connsiteY4" fmla="*/ 129424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21" h="221041">
                <a:moveTo>
                  <a:pt x="31" y="129424"/>
                </a:moveTo>
                <a:cubicBezTo>
                  <a:pt x="-1115" y="92585"/>
                  <a:pt x="30366" y="0"/>
                  <a:pt x="88988" y="0"/>
                </a:cubicBezTo>
                <a:cubicBezTo>
                  <a:pt x="147610" y="0"/>
                  <a:pt x="212321" y="35163"/>
                  <a:pt x="212321" y="129424"/>
                </a:cubicBezTo>
                <a:cubicBezTo>
                  <a:pt x="212321" y="223685"/>
                  <a:pt x="154485" y="221034"/>
                  <a:pt x="95863" y="221034"/>
                </a:cubicBezTo>
                <a:cubicBezTo>
                  <a:pt x="37241" y="221034"/>
                  <a:pt x="1177" y="166263"/>
                  <a:pt x="31" y="1294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5" presetClass="emp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35" presetClass="emph" presetSubtype="0" repeatCount="indefinite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repeatCount="indefinite" fill="hold" grpId="0" nodeType="click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6" grpId="1" animBg="1"/>
      <p:bldP spid="18" grpId="0" animBg="1"/>
      <p:bldP spid="19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">
            <a:extLst>
              <a:ext uri="{FF2B5EF4-FFF2-40B4-BE49-F238E27FC236}">
                <a16:creationId xmlns:a16="http://schemas.microsoft.com/office/drawing/2014/main" id="{7EE6277E-054E-4E9C-AB4C-9F16EE97F0DC}"/>
              </a:ext>
            </a:extLst>
          </p:cNvPr>
          <p:cNvSpPr/>
          <p:nvPr/>
        </p:nvSpPr>
        <p:spPr>
          <a:xfrm>
            <a:off x="4494649" y="838201"/>
            <a:ext cx="1351176" cy="2551993"/>
          </a:xfrm>
          <a:custGeom>
            <a:avLst/>
            <a:gdLst>
              <a:gd name="connsiteX0" fmla="*/ 0 w 1502228"/>
              <a:gd name="connsiteY0" fmla="*/ 1556657 h 3113314"/>
              <a:gd name="connsiteX1" fmla="*/ 751114 w 1502228"/>
              <a:gd name="connsiteY1" fmla="*/ 0 h 3113314"/>
              <a:gd name="connsiteX2" fmla="*/ 1502228 w 1502228"/>
              <a:gd name="connsiteY2" fmla="*/ 1556657 h 3113314"/>
              <a:gd name="connsiteX3" fmla="*/ 751114 w 1502228"/>
              <a:gd name="connsiteY3" fmla="*/ 3113314 h 3113314"/>
              <a:gd name="connsiteX4" fmla="*/ 0 w 1502228"/>
              <a:gd name="connsiteY4" fmla="*/ 1556657 h 3113314"/>
              <a:gd name="connsiteX0" fmla="*/ 0 w 1404257"/>
              <a:gd name="connsiteY0" fmla="*/ 1556657 h 3113314"/>
              <a:gd name="connsiteX1" fmla="*/ 653143 w 1404257"/>
              <a:gd name="connsiteY1" fmla="*/ 0 h 3113314"/>
              <a:gd name="connsiteX2" fmla="*/ 1404257 w 1404257"/>
              <a:gd name="connsiteY2" fmla="*/ 1556657 h 3113314"/>
              <a:gd name="connsiteX3" fmla="*/ 653143 w 1404257"/>
              <a:gd name="connsiteY3" fmla="*/ 3113314 h 3113314"/>
              <a:gd name="connsiteX4" fmla="*/ 0 w 1404257"/>
              <a:gd name="connsiteY4" fmla="*/ 1556657 h 3113314"/>
              <a:gd name="connsiteX0" fmla="*/ 22581 w 1426838"/>
              <a:gd name="connsiteY0" fmla="*/ 1556657 h 3113314"/>
              <a:gd name="connsiteX1" fmla="*/ 675724 w 1426838"/>
              <a:gd name="connsiteY1" fmla="*/ 0 h 3113314"/>
              <a:gd name="connsiteX2" fmla="*/ 1426838 w 1426838"/>
              <a:gd name="connsiteY2" fmla="*/ 1556657 h 3113314"/>
              <a:gd name="connsiteX3" fmla="*/ 675724 w 1426838"/>
              <a:gd name="connsiteY3" fmla="*/ 3113314 h 3113314"/>
              <a:gd name="connsiteX4" fmla="*/ 22581 w 1426838"/>
              <a:gd name="connsiteY4" fmla="*/ 1556657 h 3113314"/>
              <a:gd name="connsiteX0" fmla="*/ 23210 w 1405695"/>
              <a:gd name="connsiteY0" fmla="*/ 1224232 h 3121307"/>
              <a:gd name="connsiteX1" fmla="*/ 654581 w 1405695"/>
              <a:gd name="connsiteY1" fmla="*/ 5032 h 3121307"/>
              <a:gd name="connsiteX2" fmla="*/ 1405695 w 1405695"/>
              <a:gd name="connsiteY2" fmla="*/ 1561689 h 3121307"/>
              <a:gd name="connsiteX3" fmla="*/ 654581 w 1405695"/>
              <a:gd name="connsiteY3" fmla="*/ 3118346 h 3121307"/>
              <a:gd name="connsiteX4" fmla="*/ 23210 w 1405695"/>
              <a:gd name="connsiteY4" fmla="*/ 1224232 h 3121307"/>
              <a:gd name="connsiteX0" fmla="*/ 22729 w 1318128"/>
              <a:gd name="connsiteY0" fmla="*/ 1220255 h 3114648"/>
              <a:gd name="connsiteX1" fmla="*/ 654100 w 1318128"/>
              <a:gd name="connsiteY1" fmla="*/ 1055 h 3114648"/>
              <a:gd name="connsiteX2" fmla="*/ 1318128 w 1318128"/>
              <a:gd name="connsiteY2" fmla="*/ 1100512 h 3114648"/>
              <a:gd name="connsiteX3" fmla="*/ 654100 w 1318128"/>
              <a:gd name="connsiteY3" fmla="*/ 3114369 h 3114648"/>
              <a:gd name="connsiteX4" fmla="*/ 22729 w 1318128"/>
              <a:gd name="connsiteY4" fmla="*/ 1220255 h 3114648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09 h 3113460"/>
              <a:gd name="connsiteX1" fmla="*/ 654100 w 1318128"/>
              <a:gd name="connsiteY1" fmla="*/ 109 h 3113460"/>
              <a:gd name="connsiteX2" fmla="*/ 1318128 w 1318128"/>
              <a:gd name="connsiteY2" fmla="*/ 1175766 h 3113460"/>
              <a:gd name="connsiteX3" fmla="*/ 654100 w 1318128"/>
              <a:gd name="connsiteY3" fmla="*/ 3113423 h 3113460"/>
              <a:gd name="connsiteX4" fmla="*/ 22729 w 1318128"/>
              <a:gd name="connsiteY4" fmla="*/ 1219309 h 3113460"/>
              <a:gd name="connsiteX0" fmla="*/ 22729 w 1318128"/>
              <a:gd name="connsiteY0" fmla="*/ 1219200 h 3113314"/>
              <a:gd name="connsiteX1" fmla="*/ 654100 w 1318128"/>
              <a:gd name="connsiteY1" fmla="*/ 0 h 3113314"/>
              <a:gd name="connsiteX2" fmla="*/ 1318128 w 1318128"/>
              <a:gd name="connsiteY2" fmla="*/ 1219200 h 3113314"/>
              <a:gd name="connsiteX3" fmla="*/ 654100 w 1318128"/>
              <a:gd name="connsiteY3" fmla="*/ 3113314 h 3113314"/>
              <a:gd name="connsiteX4" fmla="*/ 22729 w 1318128"/>
              <a:gd name="connsiteY4" fmla="*/ 1219200 h 3113314"/>
              <a:gd name="connsiteX0" fmla="*/ 22729 w 1327619"/>
              <a:gd name="connsiteY0" fmla="*/ 1219200 h 3113314"/>
              <a:gd name="connsiteX1" fmla="*/ 654100 w 1327619"/>
              <a:gd name="connsiteY1" fmla="*/ 0 h 3113314"/>
              <a:gd name="connsiteX2" fmla="*/ 1318128 w 1327619"/>
              <a:gd name="connsiteY2" fmla="*/ 1219200 h 3113314"/>
              <a:gd name="connsiteX3" fmla="*/ 654100 w 1327619"/>
              <a:gd name="connsiteY3" fmla="*/ 3113314 h 3113314"/>
              <a:gd name="connsiteX4" fmla="*/ 22729 w 1327619"/>
              <a:gd name="connsiteY4" fmla="*/ 1219200 h 3113314"/>
              <a:gd name="connsiteX0" fmla="*/ 22729 w 1327619"/>
              <a:gd name="connsiteY0" fmla="*/ 1219200 h 3113338"/>
              <a:gd name="connsiteX1" fmla="*/ 654100 w 1327619"/>
              <a:gd name="connsiteY1" fmla="*/ 0 h 3113338"/>
              <a:gd name="connsiteX2" fmla="*/ 1318128 w 1327619"/>
              <a:gd name="connsiteY2" fmla="*/ 1219200 h 3113338"/>
              <a:gd name="connsiteX3" fmla="*/ 654100 w 1327619"/>
              <a:gd name="connsiteY3" fmla="*/ 3113314 h 3113338"/>
              <a:gd name="connsiteX4" fmla="*/ 22729 w 1327619"/>
              <a:gd name="connsiteY4" fmla="*/ 1219200 h 3113338"/>
              <a:gd name="connsiteX0" fmla="*/ 0 w 1304890"/>
              <a:gd name="connsiteY0" fmla="*/ 1219200 h 2551993"/>
              <a:gd name="connsiteX1" fmla="*/ 631371 w 1304890"/>
              <a:gd name="connsiteY1" fmla="*/ 0 h 2551993"/>
              <a:gd name="connsiteX2" fmla="*/ 1295399 w 1304890"/>
              <a:gd name="connsiteY2" fmla="*/ 1219200 h 2551993"/>
              <a:gd name="connsiteX3" fmla="*/ 631371 w 1304890"/>
              <a:gd name="connsiteY3" fmla="*/ 2551942 h 2551993"/>
              <a:gd name="connsiteX4" fmla="*/ 0 w 1304890"/>
              <a:gd name="connsiteY4" fmla="*/ 1219200 h 2551993"/>
              <a:gd name="connsiteX0" fmla="*/ 2531 w 1307421"/>
              <a:gd name="connsiteY0" fmla="*/ 1219200 h 2551993"/>
              <a:gd name="connsiteX1" fmla="*/ 633902 w 1307421"/>
              <a:gd name="connsiteY1" fmla="*/ 0 h 2551993"/>
              <a:gd name="connsiteX2" fmla="*/ 1297930 w 1307421"/>
              <a:gd name="connsiteY2" fmla="*/ 1219200 h 2551993"/>
              <a:gd name="connsiteX3" fmla="*/ 633902 w 1307421"/>
              <a:gd name="connsiteY3" fmla="*/ 2551942 h 2551993"/>
              <a:gd name="connsiteX4" fmla="*/ 2531 w 1307421"/>
              <a:gd name="connsiteY4" fmla="*/ 1219200 h 2551993"/>
              <a:gd name="connsiteX0" fmla="*/ 0 w 1304890"/>
              <a:gd name="connsiteY0" fmla="*/ 1219200 h 2551993"/>
              <a:gd name="connsiteX1" fmla="*/ 631371 w 1304890"/>
              <a:gd name="connsiteY1" fmla="*/ 0 h 2551993"/>
              <a:gd name="connsiteX2" fmla="*/ 1295399 w 1304890"/>
              <a:gd name="connsiteY2" fmla="*/ 1219200 h 2551993"/>
              <a:gd name="connsiteX3" fmla="*/ 631371 w 1304890"/>
              <a:gd name="connsiteY3" fmla="*/ 2551942 h 2551993"/>
              <a:gd name="connsiteX4" fmla="*/ 0 w 1304890"/>
              <a:gd name="connsiteY4" fmla="*/ 1219200 h 2551993"/>
              <a:gd name="connsiteX0" fmla="*/ 12039 w 1351176"/>
              <a:gd name="connsiteY0" fmla="*/ 1219200 h 2551993"/>
              <a:gd name="connsiteX1" fmla="*/ 643410 w 1351176"/>
              <a:gd name="connsiteY1" fmla="*/ 0 h 2551993"/>
              <a:gd name="connsiteX2" fmla="*/ 1307438 w 1351176"/>
              <a:gd name="connsiteY2" fmla="*/ 1219200 h 2551993"/>
              <a:gd name="connsiteX3" fmla="*/ 643410 w 1351176"/>
              <a:gd name="connsiteY3" fmla="*/ 2551942 h 2551993"/>
              <a:gd name="connsiteX4" fmla="*/ 12039 w 1351176"/>
              <a:gd name="connsiteY4" fmla="*/ 1219200 h 255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76" h="2551993">
                <a:moveTo>
                  <a:pt x="12039" y="1219200"/>
                </a:moveTo>
                <a:cubicBezTo>
                  <a:pt x="12039" y="793876"/>
                  <a:pt x="-140901" y="0"/>
                  <a:pt x="643410" y="0"/>
                </a:cubicBezTo>
                <a:cubicBezTo>
                  <a:pt x="1427721" y="0"/>
                  <a:pt x="1394523" y="370367"/>
                  <a:pt x="1307438" y="1219200"/>
                </a:cubicBezTo>
                <a:cubicBezTo>
                  <a:pt x="1198581" y="2078918"/>
                  <a:pt x="1113954" y="2557729"/>
                  <a:pt x="643410" y="2551942"/>
                </a:cubicBezTo>
                <a:cubicBezTo>
                  <a:pt x="172866" y="2546155"/>
                  <a:pt x="12039" y="1644524"/>
                  <a:pt x="12039" y="1219200"/>
                </a:cubicBezTo>
                <a:close/>
              </a:path>
            </a:pathLst>
          </a:custGeom>
          <a:gradFill flip="none" rotWithShape="1">
            <a:gsLst>
              <a:gs pos="23496">
                <a:srgbClr val="6BA8CA"/>
              </a:gs>
              <a:gs pos="98567">
                <a:srgbClr val="0075B0"/>
              </a:gs>
              <a:gs pos="56000">
                <a:srgbClr val="009FDA"/>
              </a:gs>
            </a:gsLst>
            <a:lin ang="0" scaled="1"/>
            <a:tileRect/>
          </a:gradFill>
          <a:ln>
            <a:noFill/>
          </a:ln>
          <a:effectLst>
            <a:glow rad="228600">
              <a:schemeClr val="bg2">
                <a:alpha val="40000"/>
              </a:schemeClr>
            </a:glow>
            <a:softEdge rad="1651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9BE28"/>
              </a:solidFill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54E320C-40CE-4724-8FAF-2C03481B4663}"/>
              </a:ext>
            </a:extLst>
          </p:cNvPr>
          <p:cNvSpPr/>
          <p:nvPr/>
        </p:nvSpPr>
        <p:spPr>
          <a:xfrm flipH="1">
            <a:off x="4669725" y="1077477"/>
            <a:ext cx="947608" cy="621232"/>
          </a:xfrm>
          <a:custGeom>
            <a:avLst/>
            <a:gdLst>
              <a:gd name="connsiteX0" fmla="*/ 0 w 1001485"/>
              <a:gd name="connsiteY0" fmla="*/ 419100 h 838200"/>
              <a:gd name="connsiteX1" fmla="*/ 500743 w 1001485"/>
              <a:gd name="connsiteY1" fmla="*/ 0 h 838200"/>
              <a:gd name="connsiteX2" fmla="*/ 1001486 w 1001485"/>
              <a:gd name="connsiteY2" fmla="*/ 419100 h 838200"/>
              <a:gd name="connsiteX3" fmla="*/ 500743 w 1001485"/>
              <a:gd name="connsiteY3" fmla="*/ 838200 h 838200"/>
              <a:gd name="connsiteX4" fmla="*/ 0 w 1001485"/>
              <a:gd name="connsiteY4" fmla="*/ 419100 h 838200"/>
              <a:gd name="connsiteX0" fmla="*/ 494 w 1001980"/>
              <a:gd name="connsiteY0" fmla="*/ 419100 h 631760"/>
              <a:gd name="connsiteX1" fmla="*/ 501237 w 1001980"/>
              <a:gd name="connsiteY1" fmla="*/ 0 h 631760"/>
              <a:gd name="connsiteX2" fmla="*/ 1001980 w 1001980"/>
              <a:gd name="connsiteY2" fmla="*/ 419100 h 631760"/>
              <a:gd name="connsiteX3" fmla="*/ 435923 w 1001980"/>
              <a:gd name="connsiteY3" fmla="*/ 631372 h 631760"/>
              <a:gd name="connsiteX4" fmla="*/ 494 w 1001980"/>
              <a:gd name="connsiteY4" fmla="*/ 419100 h 631760"/>
              <a:gd name="connsiteX0" fmla="*/ 309 w 1001795"/>
              <a:gd name="connsiteY0" fmla="*/ 419100 h 631760"/>
              <a:gd name="connsiteX1" fmla="*/ 501052 w 1001795"/>
              <a:gd name="connsiteY1" fmla="*/ 0 h 631760"/>
              <a:gd name="connsiteX2" fmla="*/ 1001795 w 1001795"/>
              <a:gd name="connsiteY2" fmla="*/ 419100 h 631760"/>
              <a:gd name="connsiteX3" fmla="*/ 435738 w 1001795"/>
              <a:gd name="connsiteY3" fmla="*/ 631372 h 631760"/>
              <a:gd name="connsiteX4" fmla="*/ 309 w 1001795"/>
              <a:gd name="connsiteY4" fmla="*/ 419100 h 631760"/>
              <a:gd name="connsiteX0" fmla="*/ 367 w 947424"/>
              <a:gd name="connsiteY0" fmla="*/ 429997 h 631408"/>
              <a:gd name="connsiteX1" fmla="*/ 446681 w 947424"/>
              <a:gd name="connsiteY1" fmla="*/ 12 h 631408"/>
              <a:gd name="connsiteX2" fmla="*/ 947424 w 947424"/>
              <a:gd name="connsiteY2" fmla="*/ 419112 h 631408"/>
              <a:gd name="connsiteX3" fmla="*/ 381367 w 947424"/>
              <a:gd name="connsiteY3" fmla="*/ 631384 h 631408"/>
              <a:gd name="connsiteX4" fmla="*/ 367 w 947424"/>
              <a:gd name="connsiteY4" fmla="*/ 429997 h 631408"/>
              <a:gd name="connsiteX0" fmla="*/ 289 w 947346"/>
              <a:gd name="connsiteY0" fmla="*/ 429997 h 637380"/>
              <a:gd name="connsiteX1" fmla="*/ 446603 w 947346"/>
              <a:gd name="connsiteY1" fmla="*/ 12 h 637380"/>
              <a:gd name="connsiteX2" fmla="*/ 947346 w 947346"/>
              <a:gd name="connsiteY2" fmla="*/ 419112 h 637380"/>
              <a:gd name="connsiteX3" fmla="*/ 381289 w 947346"/>
              <a:gd name="connsiteY3" fmla="*/ 631384 h 637380"/>
              <a:gd name="connsiteX4" fmla="*/ 289 w 947346"/>
              <a:gd name="connsiteY4" fmla="*/ 429997 h 637380"/>
              <a:gd name="connsiteX0" fmla="*/ 289 w 947346"/>
              <a:gd name="connsiteY0" fmla="*/ 429997 h 632751"/>
              <a:gd name="connsiteX1" fmla="*/ 446603 w 947346"/>
              <a:gd name="connsiteY1" fmla="*/ 12 h 632751"/>
              <a:gd name="connsiteX2" fmla="*/ 947346 w 947346"/>
              <a:gd name="connsiteY2" fmla="*/ 419112 h 632751"/>
              <a:gd name="connsiteX3" fmla="*/ 381289 w 947346"/>
              <a:gd name="connsiteY3" fmla="*/ 631384 h 632751"/>
              <a:gd name="connsiteX4" fmla="*/ 289 w 947346"/>
              <a:gd name="connsiteY4" fmla="*/ 429997 h 632751"/>
              <a:gd name="connsiteX0" fmla="*/ 366 w 947423"/>
              <a:gd name="connsiteY0" fmla="*/ 429997 h 631408"/>
              <a:gd name="connsiteX1" fmla="*/ 446680 w 947423"/>
              <a:gd name="connsiteY1" fmla="*/ 12 h 631408"/>
              <a:gd name="connsiteX2" fmla="*/ 947423 w 947423"/>
              <a:gd name="connsiteY2" fmla="*/ 419112 h 631408"/>
              <a:gd name="connsiteX3" fmla="*/ 381366 w 947423"/>
              <a:gd name="connsiteY3" fmla="*/ 631384 h 631408"/>
              <a:gd name="connsiteX4" fmla="*/ 366 w 947423"/>
              <a:gd name="connsiteY4" fmla="*/ 429997 h 631408"/>
              <a:gd name="connsiteX0" fmla="*/ 366 w 947423"/>
              <a:gd name="connsiteY0" fmla="*/ 429997 h 631408"/>
              <a:gd name="connsiteX1" fmla="*/ 446680 w 947423"/>
              <a:gd name="connsiteY1" fmla="*/ 12 h 631408"/>
              <a:gd name="connsiteX2" fmla="*/ 947423 w 947423"/>
              <a:gd name="connsiteY2" fmla="*/ 419112 h 631408"/>
              <a:gd name="connsiteX3" fmla="*/ 381366 w 947423"/>
              <a:gd name="connsiteY3" fmla="*/ 631384 h 631408"/>
              <a:gd name="connsiteX4" fmla="*/ 366 w 947423"/>
              <a:gd name="connsiteY4" fmla="*/ 429997 h 631408"/>
              <a:gd name="connsiteX0" fmla="*/ 3332 w 950389"/>
              <a:gd name="connsiteY0" fmla="*/ 429997 h 631428"/>
              <a:gd name="connsiteX1" fmla="*/ 449646 w 950389"/>
              <a:gd name="connsiteY1" fmla="*/ 12 h 631428"/>
              <a:gd name="connsiteX2" fmla="*/ 950389 w 950389"/>
              <a:gd name="connsiteY2" fmla="*/ 419112 h 631428"/>
              <a:gd name="connsiteX3" fmla="*/ 384332 w 950389"/>
              <a:gd name="connsiteY3" fmla="*/ 631384 h 631428"/>
              <a:gd name="connsiteX4" fmla="*/ 3332 w 950389"/>
              <a:gd name="connsiteY4" fmla="*/ 429997 h 6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89" h="631428">
                <a:moveTo>
                  <a:pt x="3332" y="429997"/>
                </a:moveTo>
                <a:cubicBezTo>
                  <a:pt x="-19054" y="280511"/>
                  <a:pt x="64998" y="1826"/>
                  <a:pt x="449646" y="12"/>
                </a:cubicBezTo>
                <a:cubicBezTo>
                  <a:pt x="834294" y="-1802"/>
                  <a:pt x="950389" y="187649"/>
                  <a:pt x="950389" y="419112"/>
                </a:cubicBezTo>
                <a:cubicBezTo>
                  <a:pt x="950389" y="650575"/>
                  <a:pt x="542175" y="629570"/>
                  <a:pt x="384332" y="631384"/>
                </a:cubicBezTo>
                <a:cubicBezTo>
                  <a:pt x="226489" y="633198"/>
                  <a:pt x="25718" y="579483"/>
                  <a:pt x="3332" y="429997"/>
                </a:cubicBezTo>
                <a:close/>
              </a:path>
            </a:pathLst>
          </a:custGeom>
          <a:gradFill>
            <a:gsLst>
              <a:gs pos="31000">
                <a:srgbClr val="6D6E71"/>
              </a:gs>
              <a:gs pos="60000">
                <a:srgbClr val="BCBEC0"/>
              </a:gs>
            </a:gsLst>
            <a:lin ang="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2D4D016-9BC2-41B8-84A6-DCA566848907}"/>
              </a:ext>
            </a:extLst>
          </p:cNvPr>
          <p:cNvSpPr/>
          <p:nvPr/>
        </p:nvSpPr>
        <p:spPr>
          <a:xfrm rot="159978">
            <a:off x="4689630" y="1815546"/>
            <a:ext cx="893084" cy="1378655"/>
          </a:xfrm>
          <a:custGeom>
            <a:avLst/>
            <a:gdLst>
              <a:gd name="connsiteX0" fmla="*/ 0 w 783772"/>
              <a:gd name="connsiteY0" fmla="*/ 1153983 h 2307966"/>
              <a:gd name="connsiteX1" fmla="*/ 391886 w 783772"/>
              <a:gd name="connsiteY1" fmla="*/ 0 h 2307966"/>
              <a:gd name="connsiteX2" fmla="*/ 783772 w 783772"/>
              <a:gd name="connsiteY2" fmla="*/ 1153983 h 2307966"/>
              <a:gd name="connsiteX3" fmla="*/ 391886 w 783772"/>
              <a:gd name="connsiteY3" fmla="*/ 2307966 h 2307966"/>
              <a:gd name="connsiteX4" fmla="*/ 0 w 783772"/>
              <a:gd name="connsiteY4" fmla="*/ 1153983 h 2307966"/>
              <a:gd name="connsiteX0" fmla="*/ 0 w 881743"/>
              <a:gd name="connsiteY0" fmla="*/ 886438 h 2315132"/>
              <a:gd name="connsiteX1" fmla="*/ 489857 w 881743"/>
              <a:gd name="connsiteY1" fmla="*/ 4598 h 2315132"/>
              <a:gd name="connsiteX2" fmla="*/ 881743 w 881743"/>
              <a:gd name="connsiteY2" fmla="*/ 1158581 h 2315132"/>
              <a:gd name="connsiteX3" fmla="*/ 489857 w 881743"/>
              <a:gd name="connsiteY3" fmla="*/ 2312564 h 2315132"/>
              <a:gd name="connsiteX4" fmla="*/ 0 w 881743"/>
              <a:gd name="connsiteY4" fmla="*/ 886438 h 2315132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71 w 903586"/>
              <a:gd name="connsiteY0" fmla="*/ 399064 h 1825437"/>
              <a:gd name="connsiteX1" fmla="*/ 457271 w 903586"/>
              <a:gd name="connsiteY1" fmla="*/ 311881 h 1825437"/>
              <a:gd name="connsiteX2" fmla="*/ 903586 w 903586"/>
              <a:gd name="connsiteY2" fmla="*/ 279321 h 1825437"/>
              <a:gd name="connsiteX3" fmla="*/ 489928 w 903586"/>
              <a:gd name="connsiteY3" fmla="*/ 1825190 h 1825437"/>
              <a:gd name="connsiteX4" fmla="*/ 71 w 903586"/>
              <a:gd name="connsiteY4" fmla="*/ 399064 h 1825437"/>
              <a:gd name="connsiteX0" fmla="*/ 112 w 903627"/>
              <a:gd name="connsiteY0" fmla="*/ 387662 h 1814035"/>
              <a:gd name="connsiteX1" fmla="*/ 457312 w 903627"/>
              <a:gd name="connsiteY1" fmla="*/ 300479 h 1814035"/>
              <a:gd name="connsiteX2" fmla="*/ 903627 w 903627"/>
              <a:gd name="connsiteY2" fmla="*/ 267919 h 1814035"/>
              <a:gd name="connsiteX3" fmla="*/ 489969 w 903627"/>
              <a:gd name="connsiteY3" fmla="*/ 1813788 h 1814035"/>
              <a:gd name="connsiteX4" fmla="*/ 112 w 903627"/>
              <a:gd name="connsiteY4" fmla="*/ 387662 h 1814035"/>
              <a:gd name="connsiteX0" fmla="*/ 1681 w 905196"/>
              <a:gd name="connsiteY0" fmla="*/ 644824 h 2071217"/>
              <a:gd name="connsiteX1" fmla="*/ 382681 w 905196"/>
              <a:gd name="connsiteY1" fmla="*/ 2469 h 2071217"/>
              <a:gd name="connsiteX2" fmla="*/ 905196 w 905196"/>
              <a:gd name="connsiteY2" fmla="*/ 525081 h 2071217"/>
              <a:gd name="connsiteX3" fmla="*/ 491538 w 905196"/>
              <a:gd name="connsiteY3" fmla="*/ 2070950 h 2071217"/>
              <a:gd name="connsiteX4" fmla="*/ 1681 w 905196"/>
              <a:gd name="connsiteY4" fmla="*/ 644824 h 2071217"/>
              <a:gd name="connsiteX0" fmla="*/ 9216 w 912731"/>
              <a:gd name="connsiteY0" fmla="*/ 683887 h 2110280"/>
              <a:gd name="connsiteX1" fmla="*/ 390216 w 912731"/>
              <a:gd name="connsiteY1" fmla="*/ 41532 h 2110280"/>
              <a:gd name="connsiteX2" fmla="*/ 912731 w 912731"/>
              <a:gd name="connsiteY2" fmla="*/ 564144 h 2110280"/>
              <a:gd name="connsiteX3" fmla="*/ 499073 w 912731"/>
              <a:gd name="connsiteY3" fmla="*/ 2110013 h 2110280"/>
              <a:gd name="connsiteX4" fmla="*/ 9216 w 912731"/>
              <a:gd name="connsiteY4" fmla="*/ 683887 h 2110280"/>
              <a:gd name="connsiteX0" fmla="*/ 9216 w 912731"/>
              <a:gd name="connsiteY0" fmla="*/ 730764 h 2157157"/>
              <a:gd name="connsiteX1" fmla="*/ 390216 w 912731"/>
              <a:gd name="connsiteY1" fmla="*/ 88409 h 2157157"/>
              <a:gd name="connsiteX2" fmla="*/ 912731 w 912731"/>
              <a:gd name="connsiteY2" fmla="*/ 611021 h 2157157"/>
              <a:gd name="connsiteX3" fmla="*/ 499073 w 912731"/>
              <a:gd name="connsiteY3" fmla="*/ 2156890 h 2157157"/>
              <a:gd name="connsiteX4" fmla="*/ 9216 w 912731"/>
              <a:gd name="connsiteY4" fmla="*/ 730764 h 2157157"/>
              <a:gd name="connsiteX0" fmla="*/ 33337 w 937162"/>
              <a:gd name="connsiteY0" fmla="*/ 644825 h 2071218"/>
              <a:gd name="connsiteX1" fmla="*/ 414337 w 937162"/>
              <a:gd name="connsiteY1" fmla="*/ 2470 h 2071218"/>
              <a:gd name="connsiteX2" fmla="*/ 936852 w 937162"/>
              <a:gd name="connsiteY2" fmla="*/ 525082 h 2071218"/>
              <a:gd name="connsiteX3" fmla="*/ 523194 w 937162"/>
              <a:gd name="connsiteY3" fmla="*/ 2070951 h 2071218"/>
              <a:gd name="connsiteX4" fmla="*/ 33337 w 937162"/>
              <a:gd name="connsiteY4" fmla="*/ 644825 h 2071218"/>
              <a:gd name="connsiteX0" fmla="*/ 17831 w 924685"/>
              <a:gd name="connsiteY0" fmla="*/ 520134 h 1946520"/>
              <a:gd name="connsiteX1" fmla="*/ 442374 w 924685"/>
              <a:gd name="connsiteY1" fmla="*/ 51950 h 1946520"/>
              <a:gd name="connsiteX2" fmla="*/ 921346 w 924685"/>
              <a:gd name="connsiteY2" fmla="*/ 400391 h 1946520"/>
              <a:gd name="connsiteX3" fmla="*/ 507688 w 924685"/>
              <a:gd name="connsiteY3" fmla="*/ 1946260 h 1946520"/>
              <a:gd name="connsiteX4" fmla="*/ 17831 w 924685"/>
              <a:gd name="connsiteY4" fmla="*/ 520134 h 1946520"/>
              <a:gd name="connsiteX0" fmla="*/ 17831 w 924685"/>
              <a:gd name="connsiteY0" fmla="*/ 499768 h 1926154"/>
              <a:gd name="connsiteX1" fmla="*/ 442374 w 924685"/>
              <a:gd name="connsiteY1" fmla="*/ 31584 h 1926154"/>
              <a:gd name="connsiteX2" fmla="*/ 921346 w 924685"/>
              <a:gd name="connsiteY2" fmla="*/ 380025 h 1926154"/>
              <a:gd name="connsiteX3" fmla="*/ 507688 w 924685"/>
              <a:gd name="connsiteY3" fmla="*/ 1925894 h 1926154"/>
              <a:gd name="connsiteX4" fmla="*/ 17831 w 924685"/>
              <a:gd name="connsiteY4" fmla="*/ 499768 h 1926154"/>
              <a:gd name="connsiteX0" fmla="*/ 13597 w 918548"/>
              <a:gd name="connsiteY0" fmla="*/ 505346 h 1931732"/>
              <a:gd name="connsiteX1" fmla="*/ 438140 w 918548"/>
              <a:gd name="connsiteY1" fmla="*/ 37162 h 1931732"/>
              <a:gd name="connsiteX2" fmla="*/ 917112 w 918548"/>
              <a:gd name="connsiteY2" fmla="*/ 385603 h 1931732"/>
              <a:gd name="connsiteX3" fmla="*/ 503454 w 918548"/>
              <a:gd name="connsiteY3" fmla="*/ 1931472 h 1931732"/>
              <a:gd name="connsiteX4" fmla="*/ 13597 w 918548"/>
              <a:gd name="connsiteY4" fmla="*/ 505346 h 1931732"/>
              <a:gd name="connsiteX0" fmla="*/ 13597 w 918548"/>
              <a:gd name="connsiteY0" fmla="*/ 520133 h 1946519"/>
              <a:gd name="connsiteX1" fmla="*/ 438140 w 918548"/>
              <a:gd name="connsiteY1" fmla="*/ 51949 h 1946519"/>
              <a:gd name="connsiteX2" fmla="*/ 917112 w 918548"/>
              <a:gd name="connsiteY2" fmla="*/ 400390 h 1946519"/>
              <a:gd name="connsiteX3" fmla="*/ 503454 w 918548"/>
              <a:gd name="connsiteY3" fmla="*/ 1946259 h 1946519"/>
              <a:gd name="connsiteX4" fmla="*/ 13597 w 918548"/>
              <a:gd name="connsiteY4" fmla="*/ 520133 h 1946519"/>
              <a:gd name="connsiteX0" fmla="*/ 20175 w 924023"/>
              <a:gd name="connsiteY0" fmla="*/ 498839 h 1925224"/>
              <a:gd name="connsiteX1" fmla="*/ 422946 w 924023"/>
              <a:gd name="connsiteY1" fmla="*/ 74198 h 1925224"/>
              <a:gd name="connsiteX2" fmla="*/ 923690 w 924023"/>
              <a:gd name="connsiteY2" fmla="*/ 379096 h 1925224"/>
              <a:gd name="connsiteX3" fmla="*/ 510032 w 924023"/>
              <a:gd name="connsiteY3" fmla="*/ 1924965 h 1925224"/>
              <a:gd name="connsiteX4" fmla="*/ 20175 w 924023"/>
              <a:gd name="connsiteY4" fmla="*/ 498839 h 1925224"/>
              <a:gd name="connsiteX0" fmla="*/ 569 w 904084"/>
              <a:gd name="connsiteY0" fmla="*/ 518681 h 1945066"/>
              <a:gd name="connsiteX1" fmla="*/ 403340 w 904084"/>
              <a:gd name="connsiteY1" fmla="*/ 94040 h 1945066"/>
              <a:gd name="connsiteX2" fmla="*/ 904084 w 904084"/>
              <a:gd name="connsiteY2" fmla="*/ 398938 h 1945066"/>
              <a:gd name="connsiteX3" fmla="*/ 490426 w 904084"/>
              <a:gd name="connsiteY3" fmla="*/ 1944807 h 1945066"/>
              <a:gd name="connsiteX4" fmla="*/ 569 w 904084"/>
              <a:gd name="connsiteY4" fmla="*/ 518681 h 1945066"/>
              <a:gd name="connsiteX0" fmla="*/ 566 w 893195"/>
              <a:gd name="connsiteY0" fmla="*/ 468300 h 1894434"/>
              <a:gd name="connsiteX1" fmla="*/ 403337 w 893195"/>
              <a:gd name="connsiteY1" fmla="*/ 43659 h 1894434"/>
              <a:gd name="connsiteX2" fmla="*/ 893195 w 893195"/>
              <a:gd name="connsiteY2" fmla="*/ 446529 h 1894434"/>
              <a:gd name="connsiteX3" fmla="*/ 490423 w 893195"/>
              <a:gd name="connsiteY3" fmla="*/ 1894426 h 1894434"/>
              <a:gd name="connsiteX4" fmla="*/ 566 w 893195"/>
              <a:gd name="connsiteY4" fmla="*/ 468300 h 1894434"/>
              <a:gd name="connsiteX0" fmla="*/ 13458 w 906092"/>
              <a:gd name="connsiteY0" fmla="*/ 444354 h 1870488"/>
              <a:gd name="connsiteX1" fmla="*/ 416229 w 906092"/>
              <a:gd name="connsiteY1" fmla="*/ 19713 h 1870488"/>
              <a:gd name="connsiteX2" fmla="*/ 906087 w 906092"/>
              <a:gd name="connsiteY2" fmla="*/ 422583 h 1870488"/>
              <a:gd name="connsiteX3" fmla="*/ 503315 w 906092"/>
              <a:gd name="connsiteY3" fmla="*/ 1870480 h 1870488"/>
              <a:gd name="connsiteX4" fmla="*/ 13458 w 906092"/>
              <a:gd name="connsiteY4" fmla="*/ 444354 h 1870488"/>
              <a:gd name="connsiteX0" fmla="*/ 13458 w 906092"/>
              <a:gd name="connsiteY0" fmla="*/ 449647 h 1875781"/>
              <a:gd name="connsiteX1" fmla="*/ 416229 w 906092"/>
              <a:gd name="connsiteY1" fmla="*/ 25006 h 1875781"/>
              <a:gd name="connsiteX2" fmla="*/ 906087 w 906092"/>
              <a:gd name="connsiteY2" fmla="*/ 427876 h 1875781"/>
              <a:gd name="connsiteX3" fmla="*/ 503315 w 906092"/>
              <a:gd name="connsiteY3" fmla="*/ 1875773 h 1875781"/>
              <a:gd name="connsiteX4" fmla="*/ 13458 w 906092"/>
              <a:gd name="connsiteY4" fmla="*/ 449647 h 1875781"/>
              <a:gd name="connsiteX0" fmla="*/ 2548 w 897615"/>
              <a:gd name="connsiteY0" fmla="*/ 449647 h 1875781"/>
              <a:gd name="connsiteX1" fmla="*/ 459748 w 897615"/>
              <a:gd name="connsiteY1" fmla="*/ 25006 h 1875781"/>
              <a:gd name="connsiteX2" fmla="*/ 895177 w 897615"/>
              <a:gd name="connsiteY2" fmla="*/ 427876 h 1875781"/>
              <a:gd name="connsiteX3" fmla="*/ 492405 w 897615"/>
              <a:gd name="connsiteY3" fmla="*/ 1875773 h 1875781"/>
              <a:gd name="connsiteX4" fmla="*/ 2548 w 897615"/>
              <a:gd name="connsiteY4" fmla="*/ 449647 h 1875781"/>
              <a:gd name="connsiteX0" fmla="*/ 308 w 892937"/>
              <a:gd name="connsiteY0" fmla="*/ 449647 h 1875781"/>
              <a:gd name="connsiteX1" fmla="*/ 457508 w 892937"/>
              <a:gd name="connsiteY1" fmla="*/ 25006 h 1875781"/>
              <a:gd name="connsiteX2" fmla="*/ 892937 w 892937"/>
              <a:gd name="connsiteY2" fmla="*/ 427876 h 1875781"/>
              <a:gd name="connsiteX3" fmla="*/ 490165 w 892937"/>
              <a:gd name="connsiteY3" fmla="*/ 1875773 h 1875781"/>
              <a:gd name="connsiteX4" fmla="*/ 308 w 892937"/>
              <a:gd name="connsiteY4" fmla="*/ 449647 h 1875781"/>
              <a:gd name="connsiteX0" fmla="*/ 23551 w 943939"/>
              <a:gd name="connsiteY0" fmla="*/ 458928 h 1885062"/>
              <a:gd name="connsiteX1" fmla="*/ 480751 w 943939"/>
              <a:gd name="connsiteY1" fmla="*/ 34287 h 1885062"/>
              <a:gd name="connsiteX2" fmla="*/ 916180 w 943939"/>
              <a:gd name="connsiteY2" fmla="*/ 437157 h 1885062"/>
              <a:gd name="connsiteX3" fmla="*/ 513408 w 943939"/>
              <a:gd name="connsiteY3" fmla="*/ 1885054 h 1885062"/>
              <a:gd name="connsiteX4" fmla="*/ 23551 w 943939"/>
              <a:gd name="connsiteY4" fmla="*/ 458928 h 1885062"/>
              <a:gd name="connsiteX0" fmla="*/ 31737 w 945504"/>
              <a:gd name="connsiteY0" fmla="*/ 458928 h 1885062"/>
              <a:gd name="connsiteX1" fmla="*/ 467166 w 945504"/>
              <a:gd name="connsiteY1" fmla="*/ 34287 h 1885062"/>
              <a:gd name="connsiteX2" fmla="*/ 924366 w 945504"/>
              <a:gd name="connsiteY2" fmla="*/ 437157 h 1885062"/>
              <a:gd name="connsiteX3" fmla="*/ 521594 w 945504"/>
              <a:gd name="connsiteY3" fmla="*/ 1885054 h 1885062"/>
              <a:gd name="connsiteX4" fmla="*/ 31737 w 945504"/>
              <a:gd name="connsiteY4" fmla="*/ 458928 h 1885062"/>
              <a:gd name="connsiteX0" fmla="*/ 204 w 892833"/>
              <a:gd name="connsiteY0" fmla="*/ 468299 h 1894433"/>
              <a:gd name="connsiteX1" fmla="*/ 435633 w 892833"/>
              <a:gd name="connsiteY1" fmla="*/ 43658 h 1894433"/>
              <a:gd name="connsiteX2" fmla="*/ 892833 w 892833"/>
              <a:gd name="connsiteY2" fmla="*/ 446528 h 1894433"/>
              <a:gd name="connsiteX3" fmla="*/ 490061 w 892833"/>
              <a:gd name="connsiteY3" fmla="*/ 1894425 h 1894433"/>
              <a:gd name="connsiteX4" fmla="*/ 204 w 892833"/>
              <a:gd name="connsiteY4" fmla="*/ 468299 h 1894433"/>
              <a:gd name="connsiteX0" fmla="*/ 204 w 892833"/>
              <a:gd name="connsiteY0" fmla="*/ 464894 h 1891028"/>
              <a:gd name="connsiteX1" fmla="*/ 435633 w 892833"/>
              <a:gd name="connsiteY1" fmla="*/ 40253 h 1891028"/>
              <a:gd name="connsiteX2" fmla="*/ 892833 w 892833"/>
              <a:gd name="connsiteY2" fmla="*/ 443123 h 1891028"/>
              <a:gd name="connsiteX3" fmla="*/ 490061 w 892833"/>
              <a:gd name="connsiteY3" fmla="*/ 1891020 h 1891028"/>
              <a:gd name="connsiteX4" fmla="*/ 204 w 892833"/>
              <a:gd name="connsiteY4" fmla="*/ 464894 h 1891028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37 w 892866"/>
              <a:gd name="connsiteY0" fmla="*/ 426420 h 1852554"/>
              <a:gd name="connsiteX1" fmla="*/ 435666 w 892866"/>
              <a:gd name="connsiteY1" fmla="*/ 1779 h 1852554"/>
              <a:gd name="connsiteX2" fmla="*/ 892866 w 892866"/>
              <a:gd name="connsiteY2" fmla="*/ 404649 h 1852554"/>
              <a:gd name="connsiteX3" fmla="*/ 490094 w 892866"/>
              <a:gd name="connsiteY3" fmla="*/ 1852546 h 1852554"/>
              <a:gd name="connsiteX4" fmla="*/ 237 w 892866"/>
              <a:gd name="connsiteY4" fmla="*/ 426420 h 1852554"/>
              <a:gd name="connsiteX0" fmla="*/ 97 w 892726"/>
              <a:gd name="connsiteY0" fmla="*/ 426420 h 1409114"/>
              <a:gd name="connsiteX1" fmla="*/ 435526 w 892726"/>
              <a:gd name="connsiteY1" fmla="*/ 1779 h 1409114"/>
              <a:gd name="connsiteX2" fmla="*/ 892726 w 892726"/>
              <a:gd name="connsiteY2" fmla="*/ 404649 h 1409114"/>
              <a:gd name="connsiteX3" fmla="*/ 469763 w 892726"/>
              <a:gd name="connsiteY3" fmla="*/ 1409101 h 1409114"/>
              <a:gd name="connsiteX4" fmla="*/ 97 w 892726"/>
              <a:gd name="connsiteY4" fmla="*/ 426420 h 1409114"/>
              <a:gd name="connsiteX0" fmla="*/ 455 w 893084"/>
              <a:gd name="connsiteY0" fmla="*/ 426420 h 1409117"/>
              <a:gd name="connsiteX1" fmla="*/ 435884 w 893084"/>
              <a:gd name="connsiteY1" fmla="*/ 1779 h 1409117"/>
              <a:gd name="connsiteX2" fmla="*/ 893084 w 893084"/>
              <a:gd name="connsiteY2" fmla="*/ 404649 h 1409117"/>
              <a:gd name="connsiteX3" fmla="*/ 470121 w 893084"/>
              <a:gd name="connsiteY3" fmla="*/ 1409101 h 1409117"/>
              <a:gd name="connsiteX4" fmla="*/ 455 w 893084"/>
              <a:gd name="connsiteY4" fmla="*/ 426420 h 1409117"/>
              <a:gd name="connsiteX0" fmla="*/ 455 w 893084"/>
              <a:gd name="connsiteY0" fmla="*/ 426420 h 1410021"/>
              <a:gd name="connsiteX1" fmla="*/ 435884 w 893084"/>
              <a:gd name="connsiteY1" fmla="*/ 1779 h 1410021"/>
              <a:gd name="connsiteX2" fmla="*/ 893084 w 893084"/>
              <a:gd name="connsiteY2" fmla="*/ 404649 h 1410021"/>
              <a:gd name="connsiteX3" fmla="*/ 470121 w 893084"/>
              <a:gd name="connsiteY3" fmla="*/ 1409101 h 1410021"/>
              <a:gd name="connsiteX4" fmla="*/ 455 w 893084"/>
              <a:gd name="connsiteY4" fmla="*/ 426420 h 14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084" h="1410021">
                <a:moveTo>
                  <a:pt x="455" y="426420"/>
                </a:moveTo>
                <a:cubicBezTo>
                  <a:pt x="-12251" y="38139"/>
                  <a:pt x="243571" y="5407"/>
                  <a:pt x="435884" y="1779"/>
                </a:cubicBezTo>
                <a:cubicBezTo>
                  <a:pt x="628197" y="-1849"/>
                  <a:pt x="882198" y="-32277"/>
                  <a:pt x="893084" y="404649"/>
                </a:cubicBezTo>
                <a:cubicBezTo>
                  <a:pt x="816884" y="1031090"/>
                  <a:pt x="884282" y="1380983"/>
                  <a:pt x="470121" y="1409101"/>
                </a:cubicBezTo>
                <a:cubicBezTo>
                  <a:pt x="55960" y="1437219"/>
                  <a:pt x="13161" y="814701"/>
                  <a:pt x="455" y="426420"/>
                </a:cubicBezTo>
                <a:close/>
              </a:path>
            </a:pathLst>
          </a:custGeom>
          <a:gradFill>
            <a:gsLst>
              <a:gs pos="52000">
                <a:srgbClr val="9FD18B"/>
              </a:gs>
              <a:gs pos="100000">
                <a:srgbClr val="3F9C35"/>
              </a:gs>
            </a:gsLst>
            <a:lin ang="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8FE5FB-B854-4345-81D6-2927511FAF4D}"/>
              </a:ext>
            </a:extLst>
          </p:cNvPr>
          <p:cNvSpPr/>
          <p:nvPr/>
        </p:nvSpPr>
        <p:spPr>
          <a:xfrm>
            <a:off x="5158062" y="2177143"/>
            <a:ext cx="359779" cy="13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E0372E-11E5-4201-9C9F-88549337F7DE}"/>
              </a:ext>
            </a:extLst>
          </p:cNvPr>
          <p:cNvSpPr/>
          <p:nvPr/>
        </p:nvSpPr>
        <p:spPr>
          <a:xfrm>
            <a:off x="5175153" y="2177143"/>
            <a:ext cx="45719" cy="1324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86F688-1BE4-4CF2-8F63-544A0727917B}"/>
              </a:ext>
            </a:extLst>
          </p:cNvPr>
          <p:cNvSpPr/>
          <p:nvPr/>
        </p:nvSpPr>
        <p:spPr>
          <a:xfrm>
            <a:off x="5232336" y="2177143"/>
            <a:ext cx="45719" cy="1324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E3396-4591-4CBC-A81F-35EB52A95FC9}"/>
              </a:ext>
            </a:extLst>
          </p:cNvPr>
          <p:cNvSpPr/>
          <p:nvPr/>
        </p:nvSpPr>
        <p:spPr>
          <a:xfrm>
            <a:off x="5291922" y="2178285"/>
            <a:ext cx="45719" cy="1324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6E4C7B-4FAF-4BBC-8578-B70916B13F19}"/>
              </a:ext>
            </a:extLst>
          </p:cNvPr>
          <p:cNvSpPr/>
          <p:nvPr/>
        </p:nvSpPr>
        <p:spPr>
          <a:xfrm>
            <a:off x="5441864" y="2194469"/>
            <a:ext cx="45719" cy="1046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F606D2-E679-4174-9F66-6C19D2BC7E31}"/>
              </a:ext>
            </a:extLst>
          </p:cNvPr>
          <p:cNvSpPr/>
          <p:nvPr/>
        </p:nvSpPr>
        <p:spPr>
          <a:xfrm>
            <a:off x="5370813" y="2192181"/>
            <a:ext cx="45719" cy="10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1DDB8-9B10-44DE-909F-7BCC009AD79C}"/>
              </a:ext>
            </a:extLst>
          </p:cNvPr>
          <p:cNvSpPr/>
          <p:nvPr/>
        </p:nvSpPr>
        <p:spPr>
          <a:xfrm>
            <a:off x="4389744" y="3504687"/>
            <a:ext cx="1597307" cy="337841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110BCBA6-7107-4213-8059-A34667CB9431}"/>
              </a:ext>
            </a:extLst>
          </p:cNvPr>
          <p:cNvSpPr/>
          <p:nvPr/>
        </p:nvSpPr>
        <p:spPr>
          <a:xfrm rot="7458344" flipH="1">
            <a:off x="3862455" y="1972462"/>
            <a:ext cx="1148565" cy="766177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5271 h 384976"/>
              <a:gd name="connsiteX1" fmla="*/ 736564 w 1121384"/>
              <a:gd name="connsiteY1" fmla="*/ 64964 h 384976"/>
              <a:gd name="connsiteX2" fmla="*/ 1121384 w 1121384"/>
              <a:gd name="connsiteY2" fmla="*/ 222100 h 384976"/>
              <a:gd name="connsiteX3" fmla="*/ 675070 w 1121384"/>
              <a:gd name="connsiteY3" fmla="*/ 358171 h 384976"/>
              <a:gd name="connsiteX4" fmla="*/ 156 w 1121384"/>
              <a:gd name="connsiteY4" fmla="*/ 15271 h 384976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20325 h 390030"/>
              <a:gd name="connsiteX1" fmla="*/ 736564 w 1121384"/>
              <a:gd name="connsiteY1" fmla="*/ 70018 h 390030"/>
              <a:gd name="connsiteX2" fmla="*/ 1121384 w 1121384"/>
              <a:gd name="connsiteY2" fmla="*/ 227154 h 390030"/>
              <a:gd name="connsiteX3" fmla="*/ 675070 w 1121384"/>
              <a:gd name="connsiteY3" fmla="*/ 363225 h 390030"/>
              <a:gd name="connsiteX4" fmla="*/ 156 w 1121384"/>
              <a:gd name="connsiteY4" fmla="*/ 20325 h 390030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2 w 1094786"/>
              <a:gd name="connsiteY0" fmla="*/ 14481 h 428116"/>
              <a:gd name="connsiteX1" fmla="*/ 669211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 w 1094786"/>
              <a:gd name="connsiteY0" fmla="*/ 14481 h 428116"/>
              <a:gd name="connsiteX1" fmla="*/ 669212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28 w 1095012"/>
              <a:gd name="connsiteY0" fmla="*/ 9076 h 422711"/>
              <a:gd name="connsiteX1" fmla="*/ 605326 w 1095012"/>
              <a:gd name="connsiteY1" fmla="*/ 116261 h 422711"/>
              <a:gd name="connsiteX2" fmla="*/ 1095012 w 1095012"/>
              <a:gd name="connsiteY2" fmla="*/ 299532 h 422711"/>
              <a:gd name="connsiteX3" fmla="*/ 675142 w 1095012"/>
              <a:gd name="connsiteY3" fmla="*/ 351976 h 422711"/>
              <a:gd name="connsiteX4" fmla="*/ 228 w 1095012"/>
              <a:gd name="connsiteY4" fmla="*/ 9076 h 422711"/>
              <a:gd name="connsiteX0" fmla="*/ 229 w 1095013"/>
              <a:gd name="connsiteY0" fmla="*/ 9076 h 382667"/>
              <a:gd name="connsiteX1" fmla="*/ 605327 w 1095013"/>
              <a:gd name="connsiteY1" fmla="*/ 116261 h 382667"/>
              <a:gd name="connsiteX2" fmla="*/ 1095013 w 1095013"/>
              <a:gd name="connsiteY2" fmla="*/ 299532 h 382667"/>
              <a:gd name="connsiteX3" fmla="*/ 675143 w 1095013"/>
              <a:gd name="connsiteY3" fmla="*/ 351976 h 382667"/>
              <a:gd name="connsiteX4" fmla="*/ 229 w 1095013"/>
              <a:gd name="connsiteY4" fmla="*/ 9076 h 3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013" h="382667">
                <a:moveTo>
                  <a:pt x="229" y="9076"/>
                </a:moveTo>
                <a:cubicBezTo>
                  <a:pt x="-11407" y="-30210"/>
                  <a:pt x="422863" y="67852"/>
                  <a:pt x="605327" y="116261"/>
                </a:cubicBezTo>
                <a:cubicBezTo>
                  <a:pt x="787791" y="164670"/>
                  <a:pt x="818260" y="233024"/>
                  <a:pt x="1095013" y="299532"/>
                </a:cubicBezTo>
                <a:cubicBezTo>
                  <a:pt x="939417" y="397578"/>
                  <a:pt x="857607" y="400385"/>
                  <a:pt x="675143" y="351976"/>
                </a:cubicBezTo>
                <a:cubicBezTo>
                  <a:pt x="492679" y="303567"/>
                  <a:pt x="11865" y="48362"/>
                  <a:pt x="229" y="9076"/>
                </a:cubicBezTo>
                <a:close/>
              </a:path>
            </a:pathLst>
          </a:custGeom>
          <a:gradFill flip="none" rotWithShape="1">
            <a:gsLst>
              <a:gs pos="26000">
                <a:srgbClr val="A1C5E0"/>
              </a:gs>
              <a:gs pos="80000">
                <a:srgbClr val="6BA8D0"/>
              </a:gs>
            </a:gsLst>
            <a:lin ang="189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BFA53010-7E7E-4530-97C9-F7874CA9A563}"/>
              </a:ext>
            </a:extLst>
          </p:cNvPr>
          <p:cNvSpPr/>
          <p:nvPr/>
        </p:nvSpPr>
        <p:spPr>
          <a:xfrm rot="5400000">
            <a:off x="4946305" y="1275029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oon 21">
            <a:extLst>
              <a:ext uri="{FF2B5EF4-FFF2-40B4-BE49-F238E27FC236}">
                <a16:creationId xmlns:a16="http://schemas.microsoft.com/office/drawing/2014/main" id="{9DACF529-72FE-4D3E-BAD7-D80E1E42A4E1}"/>
              </a:ext>
            </a:extLst>
          </p:cNvPr>
          <p:cNvSpPr/>
          <p:nvPr/>
        </p:nvSpPr>
        <p:spPr>
          <a:xfrm rot="5400000">
            <a:off x="5264876" y="1272964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6B1F01B1-738F-4993-9584-65E3921A5E41}"/>
              </a:ext>
            </a:extLst>
          </p:cNvPr>
          <p:cNvSpPr/>
          <p:nvPr/>
        </p:nvSpPr>
        <p:spPr>
          <a:xfrm>
            <a:off x="4873807" y="1260302"/>
            <a:ext cx="212553" cy="223701"/>
          </a:xfrm>
          <a:custGeom>
            <a:avLst/>
            <a:gdLst>
              <a:gd name="connsiteX0" fmla="*/ 0 w 212290"/>
              <a:gd name="connsiteY0" fmla="*/ 177159 h 354317"/>
              <a:gd name="connsiteX1" fmla="*/ 106145 w 212290"/>
              <a:gd name="connsiteY1" fmla="*/ 0 h 354317"/>
              <a:gd name="connsiteX2" fmla="*/ 212290 w 212290"/>
              <a:gd name="connsiteY2" fmla="*/ 177159 h 354317"/>
              <a:gd name="connsiteX3" fmla="*/ 106145 w 212290"/>
              <a:gd name="connsiteY3" fmla="*/ 354318 h 354317"/>
              <a:gd name="connsiteX4" fmla="*/ 0 w 212290"/>
              <a:gd name="connsiteY4" fmla="*/ 177159 h 354317"/>
              <a:gd name="connsiteX0" fmla="*/ 263 w 212553"/>
              <a:gd name="connsiteY0" fmla="*/ 177159 h 271827"/>
              <a:gd name="connsiteX1" fmla="*/ 106408 w 212553"/>
              <a:gd name="connsiteY1" fmla="*/ 0 h 271827"/>
              <a:gd name="connsiteX2" fmla="*/ 212553 w 212553"/>
              <a:gd name="connsiteY2" fmla="*/ 177159 h 271827"/>
              <a:gd name="connsiteX3" fmla="*/ 85782 w 212553"/>
              <a:gd name="connsiteY3" fmla="*/ 271816 h 271827"/>
              <a:gd name="connsiteX4" fmla="*/ 263 w 212553"/>
              <a:gd name="connsiteY4" fmla="*/ 177159 h 271827"/>
              <a:gd name="connsiteX0" fmla="*/ 263 w 212553"/>
              <a:gd name="connsiteY0" fmla="*/ 129033 h 223701"/>
              <a:gd name="connsiteX1" fmla="*/ 106408 w 212553"/>
              <a:gd name="connsiteY1" fmla="*/ 0 h 223701"/>
              <a:gd name="connsiteX2" fmla="*/ 212553 w 212553"/>
              <a:gd name="connsiteY2" fmla="*/ 129033 h 223701"/>
              <a:gd name="connsiteX3" fmla="*/ 85782 w 212553"/>
              <a:gd name="connsiteY3" fmla="*/ 223690 h 223701"/>
              <a:gd name="connsiteX4" fmla="*/ 263 w 212553"/>
              <a:gd name="connsiteY4" fmla="*/ 129033 h 2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553" h="223701">
                <a:moveTo>
                  <a:pt x="263" y="129033"/>
                </a:moveTo>
                <a:cubicBezTo>
                  <a:pt x="3701" y="91751"/>
                  <a:pt x="47786" y="0"/>
                  <a:pt x="106408" y="0"/>
                </a:cubicBezTo>
                <a:cubicBezTo>
                  <a:pt x="165030" y="0"/>
                  <a:pt x="212553" y="31191"/>
                  <a:pt x="212553" y="129033"/>
                </a:cubicBezTo>
                <a:cubicBezTo>
                  <a:pt x="212553" y="226875"/>
                  <a:pt x="144404" y="223690"/>
                  <a:pt x="85782" y="223690"/>
                </a:cubicBezTo>
                <a:cubicBezTo>
                  <a:pt x="27160" y="223690"/>
                  <a:pt x="-3175" y="166315"/>
                  <a:pt x="263" y="129033"/>
                </a:cubicBezTo>
                <a:close/>
              </a:path>
            </a:pathLst>
          </a:custGeom>
          <a:pattFill prst="narHorz">
            <a:fgClr>
              <a:schemeClr val="tx1"/>
            </a:fgClr>
            <a:bgClr>
              <a:srgbClr val="0070C0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95C1E12F-2B5C-4732-B80B-F2490304523C}"/>
              </a:ext>
            </a:extLst>
          </p:cNvPr>
          <p:cNvSpPr/>
          <p:nvPr/>
        </p:nvSpPr>
        <p:spPr>
          <a:xfrm>
            <a:off x="5189358" y="1273311"/>
            <a:ext cx="212321" cy="221041"/>
          </a:xfrm>
          <a:custGeom>
            <a:avLst/>
            <a:gdLst>
              <a:gd name="connsiteX0" fmla="*/ 0 w 212290"/>
              <a:gd name="connsiteY0" fmla="*/ 170675 h 341349"/>
              <a:gd name="connsiteX1" fmla="*/ 106145 w 212290"/>
              <a:gd name="connsiteY1" fmla="*/ 0 h 341349"/>
              <a:gd name="connsiteX2" fmla="*/ 212290 w 212290"/>
              <a:gd name="connsiteY2" fmla="*/ 170675 h 341349"/>
              <a:gd name="connsiteX3" fmla="*/ 106145 w 212290"/>
              <a:gd name="connsiteY3" fmla="*/ 341350 h 341349"/>
              <a:gd name="connsiteX4" fmla="*/ 0 w 212290"/>
              <a:gd name="connsiteY4" fmla="*/ 170675 h 341349"/>
              <a:gd name="connsiteX0" fmla="*/ 54 w 212344"/>
              <a:gd name="connsiteY0" fmla="*/ 170675 h 262292"/>
              <a:gd name="connsiteX1" fmla="*/ 106199 w 212344"/>
              <a:gd name="connsiteY1" fmla="*/ 0 h 262292"/>
              <a:gd name="connsiteX2" fmla="*/ 212344 w 212344"/>
              <a:gd name="connsiteY2" fmla="*/ 170675 h 262292"/>
              <a:gd name="connsiteX3" fmla="*/ 95886 w 212344"/>
              <a:gd name="connsiteY3" fmla="*/ 262285 h 262292"/>
              <a:gd name="connsiteX4" fmla="*/ 54 w 212344"/>
              <a:gd name="connsiteY4" fmla="*/ 170675 h 262292"/>
              <a:gd name="connsiteX0" fmla="*/ 31 w 212321"/>
              <a:gd name="connsiteY0" fmla="*/ 129424 h 221041"/>
              <a:gd name="connsiteX1" fmla="*/ 88988 w 212321"/>
              <a:gd name="connsiteY1" fmla="*/ 0 h 221041"/>
              <a:gd name="connsiteX2" fmla="*/ 212321 w 212321"/>
              <a:gd name="connsiteY2" fmla="*/ 129424 h 221041"/>
              <a:gd name="connsiteX3" fmla="*/ 95863 w 212321"/>
              <a:gd name="connsiteY3" fmla="*/ 221034 h 221041"/>
              <a:gd name="connsiteX4" fmla="*/ 31 w 212321"/>
              <a:gd name="connsiteY4" fmla="*/ 129424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21" h="221041">
                <a:moveTo>
                  <a:pt x="31" y="129424"/>
                </a:moveTo>
                <a:cubicBezTo>
                  <a:pt x="-1115" y="92585"/>
                  <a:pt x="30366" y="0"/>
                  <a:pt x="88988" y="0"/>
                </a:cubicBezTo>
                <a:cubicBezTo>
                  <a:pt x="147610" y="0"/>
                  <a:pt x="212321" y="35163"/>
                  <a:pt x="212321" y="129424"/>
                </a:cubicBezTo>
                <a:cubicBezTo>
                  <a:pt x="212321" y="223685"/>
                  <a:pt x="154485" y="221034"/>
                  <a:pt x="95863" y="221034"/>
                </a:cubicBezTo>
                <a:cubicBezTo>
                  <a:pt x="37241" y="221034"/>
                  <a:pt x="1177" y="166263"/>
                  <a:pt x="31" y="129424"/>
                </a:cubicBezTo>
                <a:close/>
              </a:path>
            </a:pathLst>
          </a:custGeom>
          <a:pattFill prst="narHorz">
            <a:fgClr>
              <a:schemeClr val="tx1"/>
            </a:fgClr>
            <a:bgClr>
              <a:schemeClr val="accent5">
                <a:lumMod val="75000"/>
              </a:schemeClr>
            </a:bgClr>
          </a:patt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Oval 7">
            <a:extLst>
              <a:ext uri="{FF2B5EF4-FFF2-40B4-BE49-F238E27FC236}">
                <a16:creationId xmlns:a16="http://schemas.microsoft.com/office/drawing/2014/main" id="{18E75ED4-CDB7-4C25-B99E-7A818B8281A5}"/>
              </a:ext>
            </a:extLst>
          </p:cNvPr>
          <p:cNvSpPr/>
          <p:nvPr/>
        </p:nvSpPr>
        <p:spPr>
          <a:xfrm rot="14141656">
            <a:off x="5254840" y="2018486"/>
            <a:ext cx="1148565" cy="766177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5271 h 384976"/>
              <a:gd name="connsiteX1" fmla="*/ 736564 w 1121384"/>
              <a:gd name="connsiteY1" fmla="*/ 64964 h 384976"/>
              <a:gd name="connsiteX2" fmla="*/ 1121384 w 1121384"/>
              <a:gd name="connsiteY2" fmla="*/ 222100 h 384976"/>
              <a:gd name="connsiteX3" fmla="*/ 675070 w 1121384"/>
              <a:gd name="connsiteY3" fmla="*/ 358171 h 384976"/>
              <a:gd name="connsiteX4" fmla="*/ 156 w 1121384"/>
              <a:gd name="connsiteY4" fmla="*/ 15271 h 384976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20325 h 390030"/>
              <a:gd name="connsiteX1" fmla="*/ 736564 w 1121384"/>
              <a:gd name="connsiteY1" fmla="*/ 70018 h 390030"/>
              <a:gd name="connsiteX2" fmla="*/ 1121384 w 1121384"/>
              <a:gd name="connsiteY2" fmla="*/ 227154 h 390030"/>
              <a:gd name="connsiteX3" fmla="*/ 675070 w 1121384"/>
              <a:gd name="connsiteY3" fmla="*/ 363225 h 390030"/>
              <a:gd name="connsiteX4" fmla="*/ 156 w 1121384"/>
              <a:gd name="connsiteY4" fmla="*/ 20325 h 390030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2 w 1094786"/>
              <a:gd name="connsiteY0" fmla="*/ 14481 h 428116"/>
              <a:gd name="connsiteX1" fmla="*/ 669211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 w 1094786"/>
              <a:gd name="connsiteY0" fmla="*/ 14481 h 428116"/>
              <a:gd name="connsiteX1" fmla="*/ 669212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28 w 1095012"/>
              <a:gd name="connsiteY0" fmla="*/ 9076 h 422711"/>
              <a:gd name="connsiteX1" fmla="*/ 605326 w 1095012"/>
              <a:gd name="connsiteY1" fmla="*/ 116261 h 422711"/>
              <a:gd name="connsiteX2" fmla="*/ 1095012 w 1095012"/>
              <a:gd name="connsiteY2" fmla="*/ 299532 h 422711"/>
              <a:gd name="connsiteX3" fmla="*/ 675142 w 1095012"/>
              <a:gd name="connsiteY3" fmla="*/ 351976 h 422711"/>
              <a:gd name="connsiteX4" fmla="*/ 228 w 1095012"/>
              <a:gd name="connsiteY4" fmla="*/ 9076 h 422711"/>
              <a:gd name="connsiteX0" fmla="*/ 229 w 1095013"/>
              <a:gd name="connsiteY0" fmla="*/ 9076 h 382667"/>
              <a:gd name="connsiteX1" fmla="*/ 605327 w 1095013"/>
              <a:gd name="connsiteY1" fmla="*/ 116261 h 382667"/>
              <a:gd name="connsiteX2" fmla="*/ 1095013 w 1095013"/>
              <a:gd name="connsiteY2" fmla="*/ 299532 h 382667"/>
              <a:gd name="connsiteX3" fmla="*/ 675143 w 1095013"/>
              <a:gd name="connsiteY3" fmla="*/ 351976 h 382667"/>
              <a:gd name="connsiteX4" fmla="*/ 229 w 1095013"/>
              <a:gd name="connsiteY4" fmla="*/ 9076 h 3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013" h="382667">
                <a:moveTo>
                  <a:pt x="229" y="9076"/>
                </a:moveTo>
                <a:cubicBezTo>
                  <a:pt x="-11407" y="-30210"/>
                  <a:pt x="422863" y="67852"/>
                  <a:pt x="605327" y="116261"/>
                </a:cubicBezTo>
                <a:cubicBezTo>
                  <a:pt x="787791" y="164670"/>
                  <a:pt x="818260" y="233024"/>
                  <a:pt x="1095013" y="299532"/>
                </a:cubicBezTo>
                <a:cubicBezTo>
                  <a:pt x="939417" y="397578"/>
                  <a:pt x="857607" y="400385"/>
                  <a:pt x="675143" y="351976"/>
                </a:cubicBezTo>
                <a:cubicBezTo>
                  <a:pt x="492679" y="303567"/>
                  <a:pt x="11865" y="48362"/>
                  <a:pt x="229" y="9076"/>
                </a:cubicBezTo>
                <a:close/>
              </a:path>
            </a:pathLst>
          </a:custGeom>
          <a:gradFill flip="none" rotWithShape="1">
            <a:gsLst>
              <a:gs pos="44000">
                <a:srgbClr val="0075B0"/>
              </a:gs>
              <a:gs pos="100000">
                <a:srgbClr val="000F46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8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5" presetClass="emph" presetSubtype="0" repeatCount="indefinite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35" presetClass="emph" presetSubtype="0" repeatCount="indefinite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35" presetClass="emph" presetSubtype="0" repeatCount="indefinite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35" presetClass="emph" presetSubtype="0" repeatCount="indefinite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8" grpId="0" animBg="1"/>
      <p:bldP spid="20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>
            <a:extLst>
              <a:ext uri="{FF2B5EF4-FFF2-40B4-BE49-F238E27FC236}">
                <a16:creationId xmlns:a16="http://schemas.microsoft.com/office/drawing/2014/main" id="{6C080D3B-AB43-45A2-9B3D-39D4AF867A4A}"/>
              </a:ext>
            </a:extLst>
          </p:cNvPr>
          <p:cNvSpPr/>
          <p:nvPr/>
        </p:nvSpPr>
        <p:spPr>
          <a:xfrm rot="6324753" flipH="1">
            <a:off x="3944635" y="2222030"/>
            <a:ext cx="984599" cy="453037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017" h="377195">
                <a:moveTo>
                  <a:pt x="789" y="7490"/>
                </a:moveTo>
                <a:cubicBezTo>
                  <a:pt x="24375" y="-30610"/>
                  <a:pt x="630346" y="87319"/>
                  <a:pt x="817217" y="121790"/>
                </a:cubicBezTo>
                <a:cubicBezTo>
                  <a:pt x="1004088" y="156262"/>
                  <a:pt x="1122017" y="6905"/>
                  <a:pt x="1122017" y="214319"/>
                </a:cubicBezTo>
                <a:cubicBezTo>
                  <a:pt x="1122017" y="421733"/>
                  <a:pt x="862574" y="384862"/>
                  <a:pt x="675703" y="350390"/>
                </a:cubicBezTo>
                <a:cubicBezTo>
                  <a:pt x="488832" y="315919"/>
                  <a:pt x="-22797" y="45590"/>
                  <a:pt x="789" y="7490"/>
                </a:cubicBezTo>
                <a:close/>
              </a:path>
            </a:pathLst>
          </a:custGeom>
          <a:solidFill>
            <a:srgbClr val="69BE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B0CFCF2-F405-4CBD-9C3C-45E89931D722}"/>
              </a:ext>
            </a:extLst>
          </p:cNvPr>
          <p:cNvSpPr/>
          <p:nvPr/>
        </p:nvSpPr>
        <p:spPr>
          <a:xfrm rot="15275247">
            <a:off x="5388165" y="2184653"/>
            <a:ext cx="957772" cy="460433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017" h="377195">
                <a:moveTo>
                  <a:pt x="789" y="7490"/>
                </a:moveTo>
                <a:cubicBezTo>
                  <a:pt x="24375" y="-30610"/>
                  <a:pt x="630346" y="87319"/>
                  <a:pt x="817217" y="121790"/>
                </a:cubicBezTo>
                <a:cubicBezTo>
                  <a:pt x="1004088" y="156262"/>
                  <a:pt x="1122017" y="6905"/>
                  <a:pt x="1122017" y="214319"/>
                </a:cubicBezTo>
                <a:cubicBezTo>
                  <a:pt x="1122017" y="421733"/>
                  <a:pt x="862574" y="384862"/>
                  <a:pt x="675703" y="350390"/>
                </a:cubicBezTo>
                <a:cubicBezTo>
                  <a:pt x="488832" y="315919"/>
                  <a:pt x="-22797" y="45590"/>
                  <a:pt x="789" y="7490"/>
                </a:cubicBezTo>
                <a:close/>
              </a:path>
            </a:pathLst>
          </a:custGeom>
          <a:solidFill>
            <a:srgbClr val="5D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FD6CB32-96DD-4070-8F18-CC72BA1DDA75}"/>
              </a:ext>
            </a:extLst>
          </p:cNvPr>
          <p:cNvSpPr/>
          <p:nvPr/>
        </p:nvSpPr>
        <p:spPr>
          <a:xfrm>
            <a:off x="4483958" y="838202"/>
            <a:ext cx="1327619" cy="3113314"/>
          </a:xfrm>
          <a:custGeom>
            <a:avLst/>
            <a:gdLst>
              <a:gd name="connsiteX0" fmla="*/ 0 w 1502228"/>
              <a:gd name="connsiteY0" fmla="*/ 1556657 h 3113314"/>
              <a:gd name="connsiteX1" fmla="*/ 751114 w 1502228"/>
              <a:gd name="connsiteY1" fmla="*/ 0 h 3113314"/>
              <a:gd name="connsiteX2" fmla="*/ 1502228 w 1502228"/>
              <a:gd name="connsiteY2" fmla="*/ 1556657 h 3113314"/>
              <a:gd name="connsiteX3" fmla="*/ 751114 w 1502228"/>
              <a:gd name="connsiteY3" fmla="*/ 3113314 h 3113314"/>
              <a:gd name="connsiteX4" fmla="*/ 0 w 1502228"/>
              <a:gd name="connsiteY4" fmla="*/ 1556657 h 3113314"/>
              <a:gd name="connsiteX0" fmla="*/ 0 w 1404257"/>
              <a:gd name="connsiteY0" fmla="*/ 1556657 h 3113314"/>
              <a:gd name="connsiteX1" fmla="*/ 653143 w 1404257"/>
              <a:gd name="connsiteY1" fmla="*/ 0 h 3113314"/>
              <a:gd name="connsiteX2" fmla="*/ 1404257 w 1404257"/>
              <a:gd name="connsiteY2" fmla="*/ 1556657 h 3113314"/>
              <a:gd name="connsiteX3" fmla="*/ 653143 w 1404257"/>
              <a:gd name="connsiteY3" fmla="*/ 3113314 h 3113314"/>
              <a:gd name="connsiteX4" fmla="*/ 0 w 1404257"/>
              <a:gd name="connsiteY4" fmla="*/ 1556657 h 3113314"/>
              <a:gd name="connsiteX0" fmla="*/ 22581 w 1426838"/>
              <a:gd name="connsiteY0" fmla="*/ 1556657 h 3113314"/>
              <a:gd name="connsiteX1" fmla="*/ 675724 w 1426838"/>
              <a:gd name="connsiteY1" fmla="*/ 0 h 3113314"/>
              <a:gd name="connsiteX2" fmla="*/ 1426838 w 1426838"/>
              <a:gd name="connsiteY2" fmla="*/ 1556657 h 3113314"/>
              <a:gd name="connsiteX3" fmla="*/ 675724 w 1426838"/>
              <a:gd name="connsiteY3" fmla="*/ 3113314 h 3113314"/>
              <a:gd name="connsiteX4" fmla="*/ 22581 w 1426838"/>
              <a:gd name="connsiteY4" fmla="*/ 1556657 h 3113314"/>
              <a:gd name="connsiteX0" fmla="*/ 23210 w 1405695"/>
              <a:gd name="connsiteY0" fmla="*/ 1224232 h 3121307"/>
              <a:gd name="connsiteX1" fmla="*/ 654581 w 1405695"/>
              <a:gd name="connsiteY1" fmla="*/ 5032 h 3121307"/>
              <a:gd name="connsiteX2" fmla="*/ 1405695 w 1405695"/>
              <a:gd name="connsiteY2" fmla="*/ 1561689 h 3121307"/>
              <a:gd name="connsiteX3" fmla="*/ 654581 w 1405695"/>
              <a:gd name="connsiteY3" fmla="*/ 3118346 h 3121307"/>
              <a:gd name="connsiteX4" fmla="*/ 23210 w 1405695"/>
              <a:gd name="connsiteY4" fmla="*/ 1224232 h 3121307"/>
              <a:gd name="connsiteX0" fmla="*/ 22729 w 1318128"/>
              <a:gd name="connsiteY0" fmla="*/ 1220255 h 3114648"/>
              <a:gd name="connsiteX1" fmla="*/ 654100 w 1318128"/>
              <a:gd name="connsiteY1" fmla="*/ 1055 h 3114648"/>
              <a:gd name="connsiteX2" fmla="*/ 1318128 w 1318128"/>
              <a:gd name="connsiteY2" fmla="*/ 1100512 h 3114648"/>
              <a:gd name="connsiteX3" fmla="*/ 654100 w 1318128"/>
              <a:gd name="connsiteY3" fmla="*/ 3114369 h 3114648"/>
              <a:gd name="connsiteX4" fmla="*/ 22729 w 1318128"/>
              <a:gd name="connsiteY4" fmla="*/ 1220255 h 3114648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09 h 3113460"/>
              <a:gd name="connsiteX1" fmla="*/ 654100 w 1318128"/>
              <a:gd name="connsiteY1" fmla="*/ 109 h 3113460"/>
              <a:gd name="connsiteX2" fmla="*/ 1318128 w 1318128"/>
              <a:gd name="connsiteY2" fmla="*/ 1175766 h 3113460"/>
              <a:gd name="connsiteX3" fmla="*/ 654100 w 1318128"/>
              <a:gd name="connsiteY3" fmla="*/ 3113423 h 3113460"/>
              <a:gd name="connsiteX4" fmla="*/ 22729 w 1318128"/>
              <a:gd name="connsiteY4" fmla="*/ 1219309 h 3113460"/>
              <a:gd name="connsiteX0" fmla="*/ 22729 w 1318128"/>
              <a:gd name="connsiteY0" fmla="*/ 1219200 h 3113314"/>
              <a:gd name="connsiteX1" fmla="*/ 654100 w 1318128"/>
              <a:gd name="connsiteY1" fmla="*/ 0 h 3113314"/>
              <a:gd name="connsiteX2" fmla="*/ 1318128 w 1318128"/>
              <a:gd name="connsiteY2" fmla="*/ 1219200 h 3113314"/>
              <a:gd name="connsiteX3" fmla="*/ 654100 w 1318128"/>
              <a:gd name="connsiteY3" fmla="*/ 3113314 h 3113314"/>
              <a:gd name="connsiteX4" fmla="*/ 22729 w 1318128"/>
              <a:gd name="connsiteY4" fmla="*/ 1219200 h 3113314"/>
              <a:gd name="connsiteX0" fmla="*/ 22729 w 1327619"/>
              <a:gd name="connsiteY0" fmla="*/ 1219200 h 3113314"/>
              <a:gd name="connsiteX1" fmla="*/ 654100 w 1327619"/>
              <a:gd name="connsiteY1" fmla="*/ 0 h 3113314"/>
              <a:gd name="connsiteX2" fmla="*/ 1318128 w 1327619"/>
              <a:gd name="connsiteY2" fmla="*/ 1219200 h 3113314"/>
              <a:gd name="connsiteX3" fmla="*/ 654100 w 1327619"/>
              <a:gd name="connsiteY3" fmla="*/ 3113314 h 3113314"/>
              <a:gd name="connsiteX4" fmla="*/ 22729 w 1327619"/>
              <a:gd name="connsiteY4" fmla="*/ 1219200 h 31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619" h="3113314">
                <a:moveTo>
                  <a:pt x="22729" y="1219200"/>
                </a:moveTo>
                <a:cubicBezTo>
                  <a:pt x="-118785" y="359482"/>
                  <a:pt x="438200" y="0"/>
                  <a:pt x="654100" y="0"/>
                </a:cubicBezTo>
                <a:cubicBezTo>
                  <a:pt x="870000" y="0"/>
                  <a:pt x="1405213" y="370367"/>
                  <a:pt x="1318128" y="1219200"/>
                </a:cubicBezTo>
                <a:cubicBezTo>
                  <a:pt x="1209271" y="2078918"/>
                  <a:pt x="870000" y="3113314"/>
                  <a:pt x="654100" y="3113314"/>
                </a:cubicBezTo>
                <a:cubicBezTo>
                  <a:pt x="438200" y="3113314"/>
                  <a:pt x="164243" y="2078918"/>
                  <a:pt x="22729" y="1219200"/>
                </a:cubicBezTo>
                <a:close/>
              </a:path>
            </a:pathLst>
          </a:custGeom>
          <a:solidFill>
            <a:srgbClr val="2890C0"/>
          </a:solidFill>
          <a:ln>
            <a:noFill/>
          </a:ln>
          <a:effectLst>
            <a:softEdge rad="1651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9BE28"/>
              </a:solidFill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02216C0-E8B5-43C5-AE92-E4ACFF046E36}"/>
              </a:ext>
            </a:extLst>
          </p:cNvPr>
          <p:cNvSpPr/>
          <p:nvPr/>
        </p:nvSpPr>
        <p:spPr>
          <a:xfrm rot="21317400" flipH="1">
            <a:off x="4669724" y="1077477"/>
            <a:ext cx="947346" cy="632751"/>
          </a:xfrm>
          <a:custGeom>
            <a:avLst/>
            <a:gdLst>
              <a:gd name="connsiteX0" fmla="*/ 0 w 1001485"/>
              <a:gd name="connsiteY0" fmla="*/ 419100 h 838200"/>
              <a:gd name="connsiteX1" fmla="*/ 500743 w 1001485"/>
              <a:gd name="connsiteY1" fmla="*/ 0 h 838200"/>
              <a:gd name="connsiteX2" fmla="*/ 1001486 w 1001485"/>
              <a:gd name="connsiteY2" fmla="*/ 419100 h 838200"/>
              <a:gd name="connsiteX3" fmla="*/ 500743 w 1001485"/>
              <a:gd name="connsiteY3" fmla="*/ 838200 h 838200"/>
              <a:gd name="connsiteX4" fmla="*/ 0 w 1001485"/>
              <a:gd name="connsiteY4" fmla="*/ 419100 h 838200"/>
              <a:gd name="connsiteX0" fmla="*/ 494 w 1001980"/>
              <a:gd name="connsiteY0" fmla="*/ 419100 h 631760"/>
              <a:gd name="connsiteX1" fmla="*/ 501237 w 1001980"/>
              <a:gd name="connsiteY1" fmla="*/ 0 h 631760"/>
              <a:gd name="connsiteX2" fmla="*/ 1001980 w 1001980"/>
              <a:gd name="connsiteY2" fmla="*/ 419100 h 631760"/>
              <a:gd name="connsiteX3" fmla="*/ 435923 w 1001980"/>
              <a:gd name="connsiteY3" fmla="*/ 631372 h 631760"/>
              <a:gd name="connsiteX4" fmla="*/ 494 w 1001980"/>
              <a:gd name="connsiteY4" fmla="*/ 419100 h 631760"/>
              <a:gd name="connsiteX0" fmla="*/ 309 w 1001795"/>
              <a:gd name="connsiteY0" fmla="*/ 419100 h 631760"/>
              <a:gd name="connsiteX1" fmla="*/ 501052 w 1001795"/>
              <a:gd name="connsiteY1" fmla="*/ 0 h 631760"/>
              <a:gd name="connsiteX2" fmla="*/ 1001795 w 1001795"/>
              <a:gd name="connsiteY2" fmla="*/ 419100 h 631760"/>
              <a:gd name="connsiteX3" fmla="*/ 435738 w 1001795"/>
              <a:gd name="connsiteY3" fmla="*/ 631372 h 631760"/>
              <a:gd name="connsiteX4" fmla="*/ 309 w 1001795"/>
              <a:gd name="connsiteY4" fmla="*/ 419100 h 631760"/>
              <a:gd name="connsiteX0" fmla="*/ 367 w 947424"/>
              <a:gd name="connsiteY0" fmla="*/ 429997 h 631408"/>
              <a:gd name="connsiteX1" fmla="*/ 446681 w 947424"/>
              <a:gd name="connsiteY1" fmla="*/ 12 h 631408"/>
              <a:gd name="connsiteX2" fmla="*/ 947424 w 947424"/>
              <a:gd name="connsiteY2" fmla="*/ 419112 h 631408"/>
              <a:gd name="connsiteX3" fmla="*/ 381367 w 947424"/>
              <a:gd name="connsiteY3" fmla="*/ 631384 h 631408"/>
              <a:gd name="connsiteX4" fmla="*/ 367 w 947424"/>
              <a:gd name="connsiteY4" fmla="*/ 429997 h 631408"/>
              <a:gd name="connsiteX0" fmla="*/ 289 w 947346"/>
              <a:gd name="connsiteY0" fmla="*/ 429997 h 637380"/>
              <a:gd name="connsiteX1" fmla="*/ 446603 w 947346"/>
              <a:gd name="connsiteY1" fmla="*/ 12 h 637380"/>
              <a:gd name="connsiteX2" fmla="*/ 947346 w 947346"/>
              <a:gd name="connsiteY2" fmla="*/ 419112 h 637380"/>
              <a:gd name="connsiteX3" fmla="*/ 381289 w 947346"/>
              <a:gd name="connsiteY3" fmla="*/ 631384 h 637380"/>
              <a:gd name="connsiteX4" fmla="*/ 289 w 947346"/>
              <a:gd name="connsiteY4" fmla="*/ 429997 h 637380"/>
              <a:gd name="connsiteX0" fmla="*/ 289 w 947346"/>
              <a:gd name="connsiteY0" fmla="*/ 429997 h 632751"/>
              <a:gd name="connsiteX1" fmla="*/ 446603 w 947346"/>
              <a:gd name="connsiteY1" fmla="*/ 12 h 632751"/>
              <a:gd name="connsiteX2" fmla="*/ 947346 w 947346"/>
              <a:gd name="connsiteY2" fmla="*/ 419112 h 632751"/>
              <a:gd name="connsiteX3" fmla="*/ 381289 w 947346"/>
              <a:gd name="connsiteY3" fmla="*/ 631384 h 632751"/>
              <a:gd name="connsiteX4" fmla="*/ 289 w 947346"/>
              <a:gd name="connsiteY4" fmla="*/ 429997 h 6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346" h="632751">
                <a:moveTo>
                  <a:pt x="289" y="429997"/>
                </a:moveTo>
                <a:cubicBezTo>
                  <a:pt x="-10596" y="205025"/>
                  <a:pt x="288760" y="1826"/>
                  <a:pt x="446603" y="12"/>
                </a:cubicBezTo>
                <a:cubicBezTo>
                  <a:pt x="604446" y="-1802"/>
                  <a:pt x="947346" y="187649"/>
                  <a:pt x="947346" y="419112"/>
                </a:cubicBezTo>
                <a:cubicBezTo>
                  <a:pt x="947346" y="650575"/>
                  <a:pt x="539132" y="629570"/>
                  <a:pt x="381289" y="631384"/>
                </a:cubicBezTo>
                <a:cubicBezTo>
                  <a:pt x="223446" y="633198"/>
                  <a:pt x="11174" y="654969"/>
                  <a:pt x="289" y="429997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FDC04199-CA0F-4168-9F69-1A5ADC405DD1}"/>
              </a:ext>
            </a:extLst>
          </p:cNvPr>
          <p:cNvSpPr/>
          <p:nvPr/>
        </p:nvSpPr>
        <p:spPr>
          <a:xfrm rot="159978">
            <a:off x="4679784" y="1815317"/>
            <a:ext cx="892866" cy="1811343"/>
          </a:xfrm>
          <a:custGeom>
            <a:avLst/>
            <a:gdLst>
              <a:gd name="connsiteX0" fmla="*/ 0 w 783772"/>
              <a:gd name="connsiteY0" fmla="*/ 1153983 h 2307966"/>
              <a:gd name="connsiteX1" fmla="*/ 391886 w 783772"/>
              <a:gd name="connsiteY1" fmla="*/ 0 h 2307966"/>
              <a:gd name="connsiteX2" fmla="*/ 783772 w 783772"/>
              <a:gd name="connsiteY2" fmla="*/ 1153983 h 2307966"/>
              <a:gd name="connsiteX3" fmla="*/ 391886 w 783772"/>
              <a:gd name="connsiteY3" fmla="*/ 2307966 h 2307966"/>
              <a:gd name="connsiteX4" fmla="*/ 0 w 783772"/>
              <a:gd name="connsiteY4" fmla="*/ 1153983 h 2307966"/>
              <a:gd name="connsiteX0" fmla="*/ 0 w 881743"/>
              <a:gd name="connsiteY0" fmla="*/ 886438 h 2315132"/>
              <a:gd name="connsiteX1" fmla="*/ 489857 w 881743"/>
              <a:gd name="connsiteY1" fmla="*/ 4598 h 2315132"/>
              <a:gd name="connsiteX2" fmla="*/ 881743 w 881743"/>
              <a:gd name="connsiteY2" fmla="*/ 1158581 h 2315132"/>
              <a:gd name="connsiteX3" fmla="*/ 489857 w 881743"/>
              <a:gd name="connsiteY3" fmla="*/ 2312564 h 2315132"/>
              <a:gd name="connsiteX4" fmla="*/ 0 w 881743"/>
              <a:gd name="connsiteY4" fmla="*/ 886438 h 2315132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71 w 903586"/>
              <a:gd name="connsiteY0" fmla="*/ 399064 h 1825437"/>
              <a:gd name="connsiteX1" fmla="*/ 457271 w 903586"/>
              <a:gd name="connsiteY1" fmla="*/ 311881 h 1825437"/>
              <a:gd name="connsiteX2" fmla="*/ 903586 w 903586"/>
              <a:gd name="connsiteY2" fmla="*/ 279321 h 1825437"/>
              <a:gd name="connsiteX3" fmla="*/ 489928 w 903586"/>
              <a:gd name="connsiteY3" fmla="*/ 1825190 h 1825437"/>
              <a:gd name="connsiteX4" fmla="*/ 71 w 903586"/>
              <a:gd name="connsiteY4" fmla="*/ 399064 h 1825437"/>
              <a:gd name="connsiteX0" fmla="*/ 112 w 903627"/>
              <a:gd name="connsiteY0" fmla="*/ 387662 h 1814035"/>
              <a:gd name="connsiteX1" fmla="*/ 457312 w 903627"/>
              <a:gd name="connsiteY1" fmla="*/ 300479 h 1814035"/>
              <a:gd name="connsiteX2" fmla="*/ 903627 w 903627"/>
              <a:gd name="connsiteY2" fmla="*/ 267919 h 1814035"/>
              <a:gd name="connsiteX3" fmla="*/ 489969 w 903627"/>
              <a:gd name="connsiteY3" fmla="*/ 1813788 h 1814035"/>
              <a:gd name="connsiteX4" fmla="*/ 112 w 903627"/>
              <a:gd name="connsiteY4" fmla="*/ 387662 h 1814035"/>
              <a:gd name="connsiteX0" fmla="*/ 1681 w 905196"/>
              <a:gd name="connsiteY0" fmla="*/ 644824 h 2071217"/>
              <a:gd name="connsiteX1" fmla="*/ 382681 w 905196"/>
              <a:gd name="connsiteY1" fmla="*/ 2469 h 2071217"/>
              <a:gd name="connsiteX2" fmla="*/ 905196 w 905196"/>
              <a:gd name="connsiteY2" fmla="*/ 525081 h 2071217"/>
              <a:gd name="connsiteX3" fmla="*/ 491538 w 905196"/>
              <a:gd name="connsiteY3" fmla="*/ 2070950 h 2071217"/>
              <a:gd name="connsiteX4" fmla="*/ 1681 w 905196"/>
              <a:gd name="connsiteY4" fmla="*/ 644824 h 2071217"/>
              <a:gd name="connsiteX0" fmla="*/ 9216 w 912731"/>
              <a:gd name="connsiteY0" fmla="*/ 683887 h 2110280"/>
              <a:gd name="connsiteX1" fmla="*/ 390216 w 912731"/>
              <a:gd name="connsiteY1" fmla="*/ 41532 h 2110280"/>
              <a:gd name="connsiteX2" fmla="*/ 912731 w 912731"/>
              <a:gd name="connsiteY2" fmla="*/ 564144 h 2110280"/>
              <a:gd name="connsiteX3" fmla="*/ 499073 w 912731"/>
              <a:gd name="connsiteY3" fmla="*/ 2110013 h 2110280"/>
              <a:gd name="connsiteX4" fmla="*/ 9216 w 912731"/>
              <a:gd name="connsiteY4" fmla="*/ 683887 h 2110280"/>
              <a:gd name="connsiteX0" fmla="*/ 9216 w 912731"/>
              <a:gd name="connsiteY0" fmla="*/ 730764 h 2157157"/>
              <a:gd name="connsiteX1" fmla="*/ 390216 w 912731"/>
              <a:gd name="connsiteY1" fmla="*/ 88409 h 2157157"/>
              <a:gd name="connsiteX2" fmla="*/ 912731 w 912731"/>
              <a:gd name="connsiteY2" fmla="*/ 611021 h 2157157"/>
              <a:gd name="connsiteX3" fmla="*/ 499073 w 912731"/>
              <a:gd name="connsiteY3" fmla="*/ 2156890 h 2157157"/>
              <a:gd name="connsiteX4" fmla="*/ 9216 w 912731"/>
              <a:gd name="connsiteY4" fmla="*/ 730764 h 2157157"/>
              <a:gd name="connsiteX0" fmla="*/ 33337 w 937162"/>
              <a:gd name="connsiteY0" fmla="*/ 644825 h 2071218"/>
              <a:gd name="connsiteX1" fmla="*/ 414337 w 937162"/>
              <a:gd name="connsiteY1" fmla="*/ 2470 h 2071218"/>
              <a:gd name="connsiteX2" fmla="*/ 936852 w 937162"/>
              <a:gd name="connsiteY2" fmla="*/ 525082 h 2071218"/>
              <a:gd name="connsiteX3" fmla="*/ 523194 w 937162"/>
              <a:gd name="connsiteY3" fmla="*/ 2070951 h 2071218"/>
              <a:gd name="connsiteX4" fmla="*/ 33337 w 937162"/>
              <a:gd name="connsiteY4" fmla="*/ 644825 h 2071218"/>
              <a:gd name="connsiteX0" fmla="*/ 17831 w 924685"/>
              <a:gd name="connsiteY0" fmla="*/ 520134 h 1946520"/>
              <a:gd name="connsiteX1" fmla="*/ 442374 w 924685"/>
              <a:gd name="connsiteY1" fmla="*/ 51950 h 1946520"/>
              <a:gd name="connsiteX2" fmla="*/ 921346 w 924685"/>
              <a:gd name="connsiteY2" fmla="*/ 400391 h 1946520"/>
              <a:gd name="connsiteX3" fmla="*/ 507688 w 924685"/>
              <a:gd name="connsiteY3" fmla="*/ 1946260 h 1946520"/>
              <a:gd name="connsiteX4" fmla="*/ 17831 w 924685"/>
              <a:gd name="connsiteY4" fmla="*/ 520134 h 1946520"/>
              <a:gd name="connsiteX0" fmla="*/ 17831 w 924685"/>
              <a:gd name="connsiteY0" fmla="*/ 499768 h 1926154"/>
              <a:gd name="connsiteX1" fmla="*/ 442374 w 924685"/>
              <a:gd name="connsiteY1" fmla="*/ 31584 h 1926154"/>
              <a:gd name="connsiteX2" fmla="*/ 921346 w 924685"/>
              <a:gd name="connsiteY2" fmla="*/ 380025 h 1926154"/>
              <a:gd name="connsiteX3" fmla="*/ 507688 w 924685"/>
              <a:gd name="connsiteY3" fmla="*/ 1925894 h 1926154"/>
              <a:gd name="connsiteX4" fmla="*/ 17831 w 924685"/>
              <a:gd name="connsiteY4" fmla="*/ 499768 h 1926154"/>
              <a:gd name="connsiteX0" fmla="*/ 13597 w 918548"/>
              <a:gd name="connsiteY0" fmla="*/ 505346 h 1931732"/>
              <a:gd name="connsiteX1" fmla="*/ 438140 w 918548"/>
              <a:gd name="connsiteY1" fmla="*/ 37162 h 1931732"/>
              <a:gd name="connsiteX2" fmla="*/ 917112 w 918548"/>
              <a:gd name="connsiteY2" fmla="*/ 385603 h 1931732"/>
              <a:gd name="connsiteX3" fmla="*/ 503454 w 918548"/>
              <a:gd name="connsiteY3" fmla="*/ 1931472 h 1931732"/>
              <a:gd name="connsiteX4" fmla="*/ 13597 w 918548"/>
              <a:gd name="connsiteY4" fmla="*/ 505346 h 1931732"/>
              <a:gd name="connsiteX0" fmla="*/ 13597 w 918548"/>
              <a:gd name="connsiteY0" fmla="*/ 520133 h 1946519"/>
              <a:gd name="connsiteX1" fmla="*/ 438140 w 918548"/>
              <a:gd name="connsiteY1" fmla="*/ 51949 h 1946519"/>
              <a:gd name="connsiteX2" fmla="*/ 917112 w 918548"/>
              <a:gd name="connsiteY2" fmla="*/ 400390 h 1946519"/>
              <a:gd name="connsiteX3" fmla="*/ 503454 w 918548"/>
              <a:gd name="connsiteY3" fmla="*/ 1946259 h 1946519"/>
              <a:gd name="connsiteX4" fmla="*/ 13597 w 918548"/>
              <a:gd name="connsiteY4" fmla="*/ 520133 h 1946519"/>
              <a:gd name="connsiteX0" fmla="*/ 20175 w 924023"/>
              <a:gd name="connsiteY0" fmla="*/ 498839 h 1925224"/>
              <a:gd name="connsiteX1" fmla="*/ 422946 w 924023"/>
              <a:gd name="connsiteY1" fmla="*/ 74198 h 1925224"/>
              <a:gd name="connsiteX2" fmla="*/ 923690 w 924023"/>
              <a:gd name="connsiteY2" fmla="*/ 379096 h 1925224"/>
              <a:gd name="connsiteX3" fmla="*/ 510032 w 924023"/>
              <a:gd name="connsiteY3" fmla="*/ 1924965 h 1925224"/>
              <a:gd name="connsiteX4" fmla="*/ 20175 w 924023"/>
              <a:gd name="connsiteY4" fmla="*/ 498839 h 1925224"/>
              <a:gd name="connsiteX0" fmla="*/ 569 w 904084"/>
              <a:gd name="connsiteY0" fmla="*/ 518681 h 1945066"/>
              <a:gd name="connsiteX1" fmla="*/ 403340 w 904084"/>
              <a:gd name="connsiteY1" fmla="*/ 94040 h 1945066"/>
              <a:gd name="connsiteX2" fmla="*/ 904084 w 904084"/>
              <a:gd name="connsiteY2" fmla="*/ 398938 h 1945066"/>
              <a:gd name="connsiteX3" fmla="*/ 490426 w 904084"/>
              <a:gd name="connsiteY3" fmla="*/ 1944807 h 1945066"/>
              <a:gd name="connsiteX4" fmla="*/ 569 w 904084"/>
              <a:gd name="connsiteY4" fmla="*/ 518681 h 1945066"/>
              <a:gd name="connsiteX0" fmla="*/ 566 w 893195"/>
              <a:gd name="connsiteY0" fmla="*/ 468300 h 1894434"/>
              <a:gd name="connsiteX1" fmla="*/ 403337 w 893195"/>
              <a:gd name="connsiteY1" fmla="*/ 43659 h 1894434"/>
              <a:gd name="connsiteX2" fmla="*/ 893195 w 893195"/>
              <a:gd name="connsiteY2" fmla="*/ 446529 h 1894434"/>
              <a:gd name="connsiteX3" fmla="*/ 490423 w 893195"/>
              <a:gd name="connsiteY3" fmla="*/ 1894426 h 1894434"/>
              <a:gd name="connsiteX4" fmla="*/ 566 w 893195"/>
              <a:gd name="connsiteY4" fmla="*/ 468300 h 1894434"/>
              <a:gd name="connsiteX0" fmla="*/ 13458 w 906092"/>
              <a:gd name="connsiteY0" fmla="*/ 444354 h 1870488"/>
              <a:gd name="connsiteX1" fmla="*/ 416229 w 906092"/>
              <a:gd name="connsiteY1" fmla="*/ 19713 h 1870488"/>
              <a:gd name="connsiteX2" fmla="*/ 906087 w 906092"/>
              <a:gd name="connsiteY2" fmla="*/ 422583 h 1870488"/>
              <a:gd name="connsiteX3" fmla="*/ 503315 w 906092"/>
              <a:gd name="connsiteY3" fmla="*/ 1870480 h 1870488"/>
              <a:gd name="connsiteX4" fmla="*/ 13458 w 906092"/>
              <a:gd name="connsiteY4" fmla="*/ 444354 h 1870488"/>
              <a:gd name="connsiteX0" fmla="*/ 13458 w 906092"/>
              <a:gd name="connsiteY0" fmla="*/ 449647 h 1875781"/>
              <a:gd name="connsiteX1" fmla="*/ 416229 w 906092"/>
              <a:gd name="connsiteY1" fmla="*/ 25006 h 1875781"/>
              <a:gd name="connsiteX2" fmla="*/ 906087 w 906092"/>
              <a:gd name="connsiteY2" fmla="*/ 427876 h 1875781"/>
              <a:gd name="connsiteX3" fmla="*/ 503315 w 906092"/>
              <a:gd name="connsiteY3" fmla="*/ 1875773 h 1875781"/>
              <a:gd name="connsiteX4" fmla="*/ 13458 w 906092"/>
              <a:gd name="connsiteY4" fmla="*/ 449647 h 1875781"/>
              <a:gd name="connsiteX0" fmla="*/ 2548 w 897615"/>
              <a:gd name="connsiteY0" fmla="*/ 449647 h 1875781"/>
              <a:gd name="connsiteX1" fmla="*/ 459748 w 897615"/>
              <a:gd name="connsiteY1" fmla="*/ 25006 h 1875781"/>
              <a:gd name="connsiteX2" fmla="*/ 895177 w 897615"/>
              <a:gd name="connsiteY2" fmla="*/ 427876 h 1875781"/>
              <a:gd name="connsiteX3" fmla="*/ 492405 w 897615"/>
              <a:gd name="connsiteY3" fmla="*/ 1875773 h 1875781"/>
              <a:gd name="connsiteX4" fmla="*/ 2548 w 897615"/>
              <a:gd name="connsiteY4" fmla="*/ 449647 h 1875781"/>
              <a:gd name="connsiteX0" fmla="*/ 308 w 892937"/>
              <a:gd name="connsiteY0" fmla="*/ 449647 h 1875781"/>
              <a:gd name="connsiteX1" fmla="*/ 457508 w 892937"/>
              <a:gd name="connsiteY1" fmla="*/ 25006 h 1875781"/>
              <a:gd name="connsiteX2" fmla="*/ 892937 w 892937"/>
              <a:gd name="connsiteY2" fmla="*/ 427876 h 1875781"/>
              <a:gd name="connsiteX3" fmla="*/ 490165 w 892937"/>
              <a:gd name="connsiteY3" fmla="*/ 1875773 h 1875781"/>
              <a:gd name="connsiteX4" fmla="*/ 308 w 892937"/>
              <a:gd name="connsiteY4" fmla="*/ 449647 h 1875781"/>
              <a:gd name="connsiteX0" fmla="*/ 23551 w 943939"/>
              <a:gd name="connsiteY0" fmla="*/ 458928 h 1885062"/>
              <a:gd name="connsiteX1" fmla="*/ 480751 w 943939"/>
              <a:gd name="connsiteY1" fmla="*/ 34287 h 1885062"/>
              <a:gd name="connsiteX2" fmla="*/ 916180 w 943939"/>
              <a:gd name="connsiteY2" fmla="*/ 437157 h 1885062"/>
              <a:gd name="connsiteX3" fmla="*/ 513408 w 943939"/>
              <a:gd name="connsiteY3" fmla="*/ 1885054 h 1885062"/>
              <a:gd name="connsiteX4" fmla="*/ 23551 w 943939"/>
              <a:gd name="connsiteY4" fmla="*/ 458928 h 1885062"/>
              <a:gd name="connsiteX0" fmla="*/ 31737 w 945504"/>
              <a:gd name="connsiteY0" fmla="*/ 458928 h 1885062"/>
              <a:gd name="connsiteX1" fmla="*/ 467166 w 945504"/>
              <a:gd name="connsiteY1" fmla="*/ 34287 h 1885062"/>
              <a:gd name="connsiteX2" fmla="*/ 924366 w 945504"/>
              <a:gd name="connsiteY2" fmla="*/ 437157 h 1885062"/>
              <a:gd name="connsiteX3" fmla="*/ 521594 w 945504"/>
              <a:gd name="connsiteY3" fmla="*/ 1885054 h 1885062"/>
              <a:gd name="connsiteX4" fmla="*/ 31737 w 945504"/>
              <a:gd name="connsiteY4" fmla="*/ 458928 h 1885062"/>
              <a:gd name="connsiteX0" fmla="*/ 204 w 892833"/>
              <a:gd name="connsiteY0" fmla="*/ 468299 h 1894433"/>
              <a:gd name="connsiteX1" fmla="*/ 435633 w 892833"/>
              <a:gd name="connsiteY1" fmla="*/ 43658 h 1894433"/>
              <a:gd name="connsiteX2" fmla="*/ 892833 w 892833"/>
              <a:gd name="connsiteY2" fmla="*/ 446528 h 1894433"/>
              <a:gd name="connsiteX3" fmla="*/ 490061 w 892833"/>
              <a:gd name="connsiteY3" fmla="*/ 1894425 h 1894433"/>
              <a:gd name="connsiteX4" fmla="*/ 204 w 892833"/>
              <a:gd name="connsiteY4" fmla="*/ 468299 h 1894433"/>
              <a:gd name="connsiteX0" fmla="*/ 204 w 892833"/>
              <a:gd name="connsiteY0" fmla="*/ 464894 h 1891028"/>
              <a:gd name="connsiteX1" fmla="*/ 435633 w 892833"/>
              <a:gd name="connsiteY1" fmla="*/ 40253 h 1891028"/>
              <a:gd name="connsiteX2" fmla="*/ 892833 w 892833"/>
              <a:gd name="connsiteY2" fmla="*/ 443123 h 1891028"/>
              <a:gd name="connsiteX3" fmla="*/ 490061 w 892833"/>
              <a:gd name="connsiteY3" fmla="*/ 1891020 h 1891028"/>
              <a:gd name="connsiteX4" fmla="*/ 204 w 892833"/>
              <a:gd name="connsiteY4" fmla="*/ 464894 h 1891028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37 w 892866"/>
              <a:gd name="connsiteY0" fmla="*/ 426420 h 1852554"/>
              <a:gd name="connsiteX1" fmla="*/ 435666 w 892866"/>
              <a:gd name="connsiteY1" fmla="*/ 1779 h 1852554"/>
              <a:gd name="connsiteX2" fmla="*/ 892866 w 892866"/>
              <a:gd name="connsiteY2" fmla="*/ 404649 h 1852554"/>
              <a:gd name="connsiteX3" fmla="*/ 490094 w 892866"/>
              <a:gd name="connsiteY3" fmla="*/ 1852546 h 1852554"/>
              <a:gd name="connsiteX4" fmla="*/ 237 w 892866"/>
              <a:gd name="connsiteY4" fmla="*/ 426420 h 185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66" h="1852554">
                <a:moveTo>
                  <a:pt x="237" y="426420"/>
                </a:moveTo>
                <a:cubicBezTo>
                  <a:pt x="-8834" y="117959"/>
                  <a:pt x="243353" y="5407"/>
                  <a:pt x="435666" y="1779"/>
                </a:cubicBezTo>
                <a:cubicBezTo>
                  <a:pt x="627979" y="-1849"/>
                  <a:pt x="881980" y="-32277"/>
                  <a:pt x="892866" y="404649"/>
                </a:cubicBezTo>
                <a:cubicBezTo>
                  <a:pt x="816666" y="1031090"/>
                  <a:pt x="638865" y="1848918"/>
                  <a:pt x="490094" y="1852546"/>
                </a:cubicBezTo>
                <a:cubicBezTo>
                  <a:pt x="341323" y="1856174"/>
                  <a:pt x="9308" y="734881"/>
                  <a:pt x="237" y="426420"/>
                </a:cubicBezTo>
                <a:close/>
              </a:path>
            </a:pathLst>
          </a:custGeom>
          <a:solidFill>
            <a:srgbClr val="C3E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77F4106-54AA-4422-BF15-44694A87E820}"/>
              </a:ext>
            </a:extLst>
          </p:cNvPr>
          <p:cNvSpPr/>
          <p:nvPr/>
        </p:nvSpPr>
        <p:spPr>
          <a:xfrm>
            <a:off x="4899148" y="1302848"/>
            <a:ext cx="212553" cy="223701"/>
          </a:xfrm>
          <a:custGeom>
            <a:avLst/>
            <a:gdLst>
              <a:gd name="connsiteX0" fmla="*/ 0 w 212290"/>
              <a:gd name="connsiteY0" fmla="*/ 177159 h 354317"/>
              <a:gd name="connsiteX1" fmla="*/ 106145 w 212290"/>
              <a:gd name="connsiteY1" fmla="*/ 0 h 354317"/>
              <a:gd name="connsiteX2" fmla="*/ 212290 w 212290"/>
              <a:gd name="connsiteY2" fmla="*/ 177159 h 354317"/>
              <a:gd name="connsiteX3" fmla="*/ 106145 w 212290"/>
              <a:gd name="connsiteY3" fmla="*/ 354318 h 354317"/>
              <a:gd name="connsiteX4" fmla="*/ 0 w 212290"/>
              <a:gd name="connsiteY4" fmla="*/ 177159 h 354317"/>
              <a:gd name="connsiteX0" fmla="*/ 263 w 212553"/>
              <a:gd name="connsiteY0" fmla="*/ 177159 h 271827"/>
              <a:gd name="connsiteX1" fmla="*/ 106408 w 212553"/>
              <a:gd name="connsiteY1" fmla="*/ 0 h 271827"/>
              <a:gd name="connsiteX2" fmla="*/ 212553 w 212553"/>
              <a:gd name="connsiteY2" fmla="*/ 177159 h 271827"/>
              <a:gd name="connsiteX3" fmla="*/ 85782 w 212553"/>
              <a:gd name="connsiteY3" fmla="*/ 271816 h 271827"/>
              <a:gd name="connsiteX4" fmla="*/ 263 w 212553"/>
              <a:gd name="connsiteY4" fmla="*/ 177159 h 271827"/>
              <a:gd name="connsiteX0" fmla="*/ 263 w 212553"/>
              <a:gd name="connsiteY0" fmla="*/ 129033 h 223701"/>
              <a:gd name="connsiteX1" fmla="*/ 106408 w 212553"/>
              <a:gd name="connsiteY1" fmla="*/ 0 h 223701"/>
              <a:gd name="connsiteX2" fmla="*/ 212553 w 212553"/>
              <a:gd name="connsiteY2" fmla="*/ 129033 h 223701"/>
              <a:gd name="connsiteX3" fmla="*/ 85782 w 212553"/>
              <a:gd name="connsiteY3" fmla="*/ 223690 h 223701"/>
              <a:gd name="connsiteX4" fmla="*/ 263 w 212553"/>
              <a:gd name="connsiteY4" fmla="*/ 129033 h 2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553" h="223701">
                <a:moveTo>
                  <a:pt x="263" y="129033"/>
                </a:moveTo>
                <a:cubicBezTo>
                  <a:pt x="3701" y="91751"/>
                  <a:pt x="47786" y="0"/>
                  <a:pt x="106408" y="0"/>
                </a:cubicBezTo>
                <a:cubicBezTo>
                  <a:pt x="165030" y="0"/>
                  <a:pt x="212553" y="31191"/>
                  <a:pt x="212553" y="129033"/>
                </a:cubicBezTo>
                <a:cubicBezTo>
                  <a:pt x="212553" y="226875"/>
                  <a:pt x="144404" y="223690"/>
                  <a:pt x="85782" y="223690"/>
                </a:cubicBezTo>
                <a:cubicBezTo>
                  <a:pt x="27160" y="223690"/>
                  <a:pt x="-3175" y="166315"/>
                  <a:pt x="263" y="1290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AFBB2FF8-A013-4022-8733-D5FBADC6E1AE}"/>
              </a:ext>
            </a:extLst>
          </p:cNvPr>
          <p:cNvSpPr/>
          <p:nvPr/>
        </p:nvSpPr>
        <p:spPr>
          <a:xfrm>
            <a:off x="5188398" y="1295973"/>
            <a:ext cx="212321" cy="221041"/>
          </a:xfrm>
          <a:custGeom>
            <a:avLst/>
            <a:gdLst>
              <a:gd name="connsiteX0" fmla="*/ 0 w 212290"/>
              <a:gd name="connsiteY0" fmla="*/ 170675 h 341349"/>
              <a:gd name="connsiteX1" fmla="*/ 106145 w 212290"/>
              <a:gd name="connsiteY1" fmla="*/ 0 h 341349"/>
              <a:gd name="connsiteX2" fmla="*/ 212290 w 212290"/>
              <a:gd name="connsiteY2" fmla="*/ 170675 h 341349"/>
              <a:gd name="connsiteX3" fmla="*/ 106145 w 212290"/>
              <a:gd name="connsiteY3" fmla="*/ 341350 h 341349"/>
              <a:gd name="connsiteX4" fmla="*/ 0 w 212290"/>
              <a:gd name="connsiteY4" fmla="*/ 170675 h 341349"/>
              <a:gd name="connsiteX0" fmla="*/ 54 w 212344"/>
              <a:gd name="connsiteY0" fmla="*/ 170675 h 262292"/>
              <a:gd name="connsiteX1" fmla="*/ 106199 w 212344"/>
              <a:gd name="connsiteY1" fmla="*/ 0 h 262292"/>
              <a:gd name="connsiteX2" fmla="*/ 212344 w 212344"/>
              <a:gd name="connsiteY2" fmla="*/ 170675 h 262292"/>
              <a:gd name="connsiteX3" fmla="*/ 95886 w 212344"/>
              <a:gd name="connsiteY3" fmla="*/ 262285 h 262292"/>
              <a:gd name="connsiteX4" fmla="*/ 54 w 212344"/>
              <a:gd name="connsiteY4" fmla="*/ 170675 h 262292"/>
              <a:gd name="connsiteX0" fmla="*/ 31 w 212321"/>
              <a:gd name="connsiteY0" fmla="*/ 129424 h 221041"/>
              <a:gd name="connsiteX1" fmla="*/ 88988 w 212321"/>
              <a:gd name="connsiteY1" fmla="*/ 0 h 221041"/>
              <a:gd name="connsiteX2" fmla="*/ 212321 w 212321"/>
              <a:gd name="connsiteY2" fmla="*/ 129424 h 221041"/>
              <a:gd name="connsiteX3" fmla="*/ 95863 w 212321"/>
              <a:gd name="connsiteY3" fmla="*/ 221034 h 221041"/>
              <a:gd name="connsiteX4" fmla="*/ 31 w 212321"/>
              <a:gd name="connsiteY4" fmla="*/ 129424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21" h="221041">
                <a:moveTo>
                  <a:pt x="31" y="129424"/>
                </a:moveTo>
                <a:cubicBezTo>
                  <a:pt x="-1115" y="92585"/>
                  <a:pt x="30366" y="0"/>
                  <a:pt x="88988" y="0"/>
                </a:cubicBezTo>
                <a:cubicBezTo>
                  <a:pt x="147610" y="0"/>
                  <a:pt x="212321" y="35163"/>
                  <a:pt x="212321" y="129424"/>
                </a:cubicBezTo>
                <a:cubicBezTo>
                  <a:pt x="212321" y="223685"/>
                  <a:pt x="154485" y="221034"/>
                  <a:pt x="95863" y="221034"/>
                </a:cubicBezTo>
                <a:cubicBezTo>
                  <a:pt x="37241" y="221034"/>
                  <a:pt x="1177" y="166263"/>
                  <a:pt x="31" y="129424"/>
                </a:cubicBezTo>
                <a:close/>
              </a:path>
            </a:pathLst>
          </a:custGeom>
          <a:solidFill>
            <a:srgbClr val="000F4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0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5" presetClass="emp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5" presetClass="emph" presetSubtype="0" repeatCount="indefinite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">
            <a:extLst>
              <a:ext uri="{FF2B5EF4-FFF2-40B4-BE49-F238E27FC236}">
                <a16:creationId xmlns:a16="http://schemas.microsoft.com/office/drawing/2014/main" id="{4373B0D3-E7F9-41BE-AD07-A3A51F6FB98D}"/>
              </a:ext>
            </a:extLst>
          </p:cNvPr>
          <p:cNvSpPr/>
          <p:nvPr/>
        </p:nvSpPr>
        <p:spPr>
          <a:xfrm>
            <a:off x="4494649" y="838201"/>
            <a:ext cx="1351176" cy="2551993"/>
          </a:xfrm>
          <a:custGeom>
            <a:avLst/>
            <a:gdLst>
              <a:gd name="connsiteX0" fmla="*/ 0 w 1502228"/>
              <a:gd name="connsiteY0" fmla="*/ 1556657 h 3113314"/>
              <a:gd name="connsiteX1" fmla="*/ 751114 w 1502228"/>
              <a:gd name="connsiteY1" fmla="*/ 0 h 3113314"/>
              <a:gd name="connsiteX2" fmla="*/ 1502228 w 1502228"/>
              <a:gd name="connsiteY2" fmla="*/ 1556657 h 3113314"/>
              <a:gd name="connsiteX3" fmla="*/ 751114 w 1502228"/>
              <a:gd name="connsiteY3" fmla="*/ 3113314 h 3113314"/>
              <a:gd name="connsiteX4" fmla="*/ 0 w 1502228"/>
              <a:gd name="connsiteY4" fmla="*/ 1556657 h 3113314"/>
              <a:gd name="connsiteX0" fmla="*/ 0 w 1404257"/>
              <a:gd name="connsiteY0" fmla="*/ 1556657 h 3113314"/>
              <a:gd name="connsiteX1" fmla="*/ 653143 w 1404257"/>
              <a:gd name="connsiteY1" fmla="*/ 0 h 3113314"/>
              <a:gd name="connsiteX2" fmla="*/ 1404257 w 1404257"/>
              <a:gd name="connsiteY2" fmla="*/ 1556657 h 3113314"/>
              <a:gd name="connsiteX3" fmla="*/ 653143 w 1404257"/>
              <a:gd name="connsiteY3" fmla="*/ 3113314 h 3113314"/>
              <a:gd name="connsiteX4" fmla="*/ 0 w 1404257"/>
              <a:gd name="connsiteY4" fmla="*/ 1556657 h 3113314"/>
              <a:gd name="connsiteX0" fmla="*/ 22581 w 1426838"/>
              <a:gd name="connsiteY0" fmla="*/ 1556657 h 3113314"/>
              <a:gd name="connsiteX1" fmla="*/ 675724 w 1426838"/>
              <a:gd name="connsiteY1" fmla="*/ 0 h 3113314"/>
              <a:gd name="connsiteX2" fmla="*/ 1426838 w 1426838"/>
              <a:gd name="connsiteY2" fmla="*/ 1556657 h 3113314"/>
              <a:gd name="connsiteX3" fmla="*/ 675724 w 1426838"/>
              <a:gd name="connsiteY3" fmla="*/ 3113314 h 3113314"/>
              <a:gd name="connsiteX4" fmla="*/ 22581 w 1426838"/>
              <a:gd name="connsiteY4" fmla="*/ 1556657 h 3113314"/>
              <a:gd name="connsiteX0" fmla="*/ 23210 w 1405695"/>
              <a:gd name="connsiteY0" fmla="*/ 1224232 h 3121307"/>
              <a:gd name="connsiteX1" fmla="*/ 654581 w 1405695"/>
              <a:gd name="connsiteY1" fmla="*/ 5032 h 3121307"/>
              <a:gd name="connsiteX2" fmla="*/ 1405695 w 1405695"/>
              <a:gd name="connsiteY2" fmla="*/ 1561689 h 3121307"/>
              <a:gd name="connsiteX3" fmla="*/ 654581 w 1405695"/>
              <a:gd name="connsiteY3" fmla="*/ 3118346 h 3121307"/>
              <a:gd name="connsiteX4" fmla="*/ 23210 w 1405695"/>
              <a:gd name="connsiteY4" fmla="*/ 1224232 h 3121307"/>
              <a:gd name="connsiteX0" fmla="*/ 22729 w 1318128"/>
              <a:gd name="connsiteY0" fmla="*/ 1220255 h 3114648"/>
              <a:gd name="connsiteX1" fmla="*/ 654100 w 1318128"/>
              <a:gd name="connsiteY1" fmla="*/ 1055 h 3114648"/>
              <a:gd name="connsiteX2" fmla="*/ 1318128 w 1318128"/>
              <a:gd name="connsiteY2" fmla="*/ 1100512 h 3114648"/>
              <a:gd name="connsiteX3" fmla="*/ 654100 w 1318128"/>
              <a:gd name="connsiteY3" fmla="*/ 3114369 h 3114648"/>
              <a:gd name="connsiteX4" fmla="*/ 22729 w 1318128"/>
              <a:gd name="connsiteY4" fmla="*/ 1220255 h 3114648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09 h 3113460"/>
              <a:gd name="connsiteX1" fmla="*/ 654100 w 1318128"/>
              <a:gd name="connsiteY1" fmla="*/ 109 h 3113460"/>
              <a:gd name="connsiteX2" fmla="*/ 1318128 w 1318128"/>
              <a:gd name="connsiteY2" fmla="*/ 1175766 h 3113460"/>
              <a:gd name="connsiteX3" fmla="*/ 654100 w 1318128"/>
              <a:gd name="connsiteY3" fmla="*/ 3113423 h 3113460"/>
              <a:gd name="connsiteX4" fmla="*/ 22729 w 1318128"/>
              <a:gd name="connsiteY4" fmla="*/ 1219309 h 3113460"/>
              <a:gd name="connsiteX0" fmla="*/ 22729 w 1318128"/>
              <a:gd name="connsiteY0" fmla="*/ 1219200 h 3113314"/>
              <a:gd name="connsiteX1" fmla="*/ 654100 w 1318128"/>
              <a:gd name="connsiteY1" fmla="*/ 0 h 3113314"/>
              <a:gd name="connsiteX2" fmla="*/ 1318128 w 1318128"/>
              <a:gd name="connsiteY2" fmla="*/ 1219200 h 3113314"/>
              <a:gd name="connsiteX3" fmla="*/ 654100 w 1318128"/>
              <a:gd name="connsiteY3" fmla="*/ 3113314 h 3113314"/>
              <a:gd name="connsiteX4" fmla="*/ 22729 w 1318128"/>
              <a:gd name="connsiteY4" fmla="*/ 1219200 h 3113314"/>
              <a:gd name="connsiteX0" fmla="*/ 22729 w 1327619"/>
              <a:gd name="connsiteY0" fmla="*/ 1219200 h 3113314"/>
              <a:gd name="connsiteX1" fmla="*/ 654100 w 1327619"/>
              <a:gd name="connsiteY1" fmla="*/ 0 h 3113314"/>
              <a:gd name="connsiteX2" fmla="*/ 1318128 w 1327619"/>
              <a:gd name="connsiteY2" fmla="*/ 1219200 h 3113314"/>
              <a:gd name="connsiteX3" fmla="*/ 654100 w 1327619"/>
              <a:gd name="connsiteY3" fmla="*/ 3113314 h 3113314"/>
              <a:gd name="connsiteX4" fmla="*/ 22729 w 1327619"/>
              <a:gd name="connsiteY4" fmla="*/ 1219200 h 3113314"/>
              <a:gd name="connsiteX0" fmla="*/ 22729 w 1327619"/>
              <a:gd name="connsiteY0" fmla="*/ 1219200 h 3113338"/>
              <a:gd name="connsiteX1" fmla="*/ 654100 w 1327619"/>
              <a:gd name="connsiteY1" fmla="*/ 0 h 3113338"/>
              <a:gd name="connsiteX2" fmla="*/ 1318128 w 1327619"/>
              <a:gd name="connsiteY2" fmla="*/ 1219200 h 3113338"/>
              <a:gd name="connsiteX3" fmla="*/ 654100 w 1327619"/>
              <a:gd name="connsiteY3" fmla="*/ 3113314 h 3113338"/>
              <a:gd name="connsiteX4" fmla="*/ 22729 w 1327619"/>
              <a:gd name="connsiteY4" fmla="*/ 1219200 h 3113338"/>
              <a:gd name="connsiteX0" fmla="*/ 0 w 1304890"/>
              <a:gd name="connsiteY0" fmla="*/ 1219200 h 2551993"/>
              <a:gd name="connsiteX1" fmla="*/ 631371 w 1304890"/>
              <a:gd name="connsiteY1" fmla="*/ 0 h 2551993"/>
              <a:gd name="connsiteX2" fmla="*/ 1295399 w 1304890"/>
              <a:gd name="connsiteY2" fmla="*/ 1219200 h 2551993"/>
              <a:gd name="connsiteX3" fmla="*/ 631371 w 1304890"/>
              <a:gd name="connsiteY3" fmla="*/ 2551942 h 2551993"/>
              <a:gd name="connsiteX4" fmla="*/ 0 w 1304890"/>
              <a:gd name="connsiteY4" fmla="*/ 1219200 h 2551993"/>
              <a:gd name="connsiteX0" fmla="*/ 2531 w 1307421"/>
              <a:gd name="connsiteY0" fmla="*/ 1219200 h 2551993"/>
              <a:gd name="connsiteX1" fmla="*/ 633902 w 1307421"/>
              <a:gd name="connsiteY1" fmla="*/ 0 h 2551993"/>
              <a:gd name="connsiteX2" fmla="*/ 1297930 w 1307421"/>
              <a:gd name="connsiteY2" fmla="*/ 1219200 h 2551993"/>
              <a:gd name="connsiteX3" fmla="*/ 633902 w 1307421"/>
              <a:gd name="connsiteY3" fmla="*/ 2551942 h 2551993"/>
              <a:gd name="connsiteX4" fmla="*/ 2531 w 1307421"/>
              <a:gd name="connsiteY4" fmla="*/ 1219200 h 2551993"/>
              <a:gd name="connsiteX0" fmla="*/ 0 w 1304890"/>
              <a:gd name="connsiteY0" fmla="*/ 1219200 h 2551993"/>
              <a:gd name="connsiteX1" fmla="*/ 631371 w 1304890"/>
              <a:gd name="connsiteY1" fmla="*/ 0 h 2551993"/>
              <a:gd name="connsiteX2" fmla="*/ 1295399 w 1304890"/>
              <a:gd name="connsiteY2" fmla="*/ 1219200 h 2551993"/>
              <a:gd name="connsiteX3" fmla="*/ 631371 w 1304890"/>
              <a:gd name="connsiteY3" fmla="*/ 2551942 h 2551993"/>
              <a:gd name="connsiteX4" fmla="*/ 0 w 1304890"/>
              <a:gd name="connsiteY4" fmla="*/ 1219200 h 2551993"/>
              <a:gd name="connsiteX0" fmla="*/ 12039 w 1351176"/>
              <a:gd name="connsiteY0" fmla="*/ 1219200 h 2551993"/>
              <a:gd name="connsiteX1" fmla="*/ 643410 w 1351176"/>
              <a:gd name="connsiteY1" fmla="*/ 0 h 2551993"/>
              <a:gd name="connsiteX2" fmla="*/ 1307438 w 1351176"/>
              <a:gd name="connsiteY2" fmla="*/ 1219200 h 2551993"/>
              <a:gd name="connsiteX3" fmla="*/ 643410 w 1351176"/>
              <a:gd name="connsiteY3" fmla="*/ 2551942 h 2551993"/>
              <a:gd name="connsiteX4" fmla="*/ 12039 w 1351176"/>
              <a:gd name="connsiteY4" fmla="*/ 1219200 h 255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76" h="2551993">
                <a:moveTo>
                  <a:pt x="12039" y="1219200"/>
                </a:moveTo>
                <a:cubicBezTo>
                  <a:pt x="12039" y="793876"/>
                  <a:pt x="-140901" y="0"/>
                  <a:pt x="643410" y="0"/>
                </a:cubicBezTo>
                <a:cubicBezTo>
                  <a:pt x="1427721" y="0"/>
                  <a:pt x="1394523" y="370367"/>
                  <a:pt x="1307438" y="1219200"/>
                </a:cubicBezTo>
                <a:cubicBezTo>
                  <a:pt x="1198581" y="2078918"/>
                  <a:pt x="1113954" y="2557729"/>
                  <a:pt x="643410" y="2551942"/>
                </a:cubicBezTo>
                <a:cubicBezTo>
                  <a:pt x="172866" y="2546155"/>
                  <a:pt x="12039" y="1644524"/>
                  <a:pt x="12039" y="1219200"/>
                </a:cubicBezTo>
                <a:close/>
              </a:path>
            </a:pathLst>
          </a:custGeom>
          <a:gradFill flip="none" rotWithShape="1">
            <a:gsLst>
              <a:gs pos="5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228600">
              <a:schemeClr val="bg2">
                <a:alpha val="40000"/>
              </a:schemeClr>
            </a:glow>
            <a:softEdge rad="1651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9BE28"/>
              </a:solidFill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34DFA36-E10A-4DA7-B393-DB1D04BCD1D4}"/>
              </a:ext>
            </a:extLst>
          </p:cNvPr>
          <p:cNvSpPr/>
          <p:nvPr/>
        </p:nvSpPr>
        <p:spPr>
          <a:xfrm flipH="1">
            <a:off x="4669725" y="1077477"/>
            <a:ext cx="947608" cy="621232"/>
          </a:xfrm>
          <a:custGeom>
            <a:avLst/>
            <a:gdLst>
              <a:gd name="connsiteX0" fmla="*/ 0 w 1001485"/>
              <a:gd name="connsiteY0" fmla="*/ 419100 h 838200"/>
              <a:gd name="connsiteX1" fmla="*/ 500743 w 1001485"/>
              <a:gd name="connsiteY1" fmla="*/ 0 h 838200"/>
              <a:gd name="connsiteX2" fmla="*/ 1001486 w 1001485"/>
              <a:gd name="connsiteY2" fmla="*/ 419100 h 838200"/>
              <a:gd name="connsiteX3" fmla="*/ 500743 w 1001485"/>
              <a:gd name="connsiteY3" fmla="*/ 838200 h 838200"/>
              <a:gd name="connsiteX4" fmla="*/ 0 w 1001485"/>
              <a:gd name="connsiteY4" fmla="*/ 419100 h 838200"/>
              <a:gd name="connsiteX0" fmla="*/ 494 w 1001980"/>
              <a:gd name="connsiteY0" fmla="*/ 419100 h 631760"/>
              <a:gd name="connsiteX1" fmla="*/ 501237 w 1001980"/>
              <a:gd name="connsiteY1" fmla="*/ 0 h 631760"/>
              <a:gd name="connsiteX2" fmla="*/ 1001980 w 1001980"/>
              <a:gd name="connsiteY2" fmla="*/ 419100 h 631760"/>
              <a:gd name="connsiteX3" fmla="*/ 435923 w 1001980"/>
              <a:gd name="connsiteY3" fmla="*/ 631372 h 631760"/>
              <a:gd name="connsiteX4" fmla="*/ 494 w 1001980"/>
              <a:gd name="connsiteY4" fmla="*/ 419100 h 631760"/>
              <a:gd name="connsiteX0" fmla="*/ 309 w 1001795"/>
              <a:gd name="connsiteY0" fmla="*/ 419100 h 631760"/>
              <a:gd name="connsiteX1" fmla="*/ 501052 w 1001795"/>
              <a:gd name="connsiteY1" fmla="*/ 0 h 631760"/>
              <a:gd name="connsiteX2" fmla="*/ 1001795 w 1001795"/>
              <a:gd name="connsiteY2" fmla="*/ 419100 h 631760"/>
              <a:gd name="connsiteX3" fmla="*/ 435738 w 1001795"/>
              <a:gd name="connsiteY3" fmla="*/ 631372 h 631760"/>
              <a:gd name="connsiteX4" fmla="*/ 309 w 1001795"/>
              <a:gd name="connsiteY4" fmla="*/ 419100 h 631760"/>
              <a:gd name="connsiteX0" fmla="*/ 367 w 947424"/>
              <a:gd name="connsiteY0" fmla="*/ 429997 h 631408"/>
              <a:gd name="connsiteX1" fmla="*/ 446681 w 947424"/>
              <a:gd name="connsiteY1" fmla="*/ 12 h 631408"/>
              <a:gd name="connsiteX2" fmla="*/ 947424 w 947424"/>
              <a:gd name="connsiteY2" fmla="*/ 419112 h 631408"/>
              <a:gd name="connsiteX3" fmla="*/ 381367 w 947424"/>
              <a:gd name="connsiteY3" fmla="*/ 631384 h 631408"/>
              <a:gd name="connsiteX4" fmla="*/ 367 w 947424"/>
              <a:gd name="connsiteY4" fmla="*/ 429997 h 631408"/>
              <a:gd name="connsiteX0" fmla="*/ 289 w 947346"/>
              <a:gd name="connsiteY0" fmla="*/ 429997 h 637380"/>
              <a:gd name="connsiteX1" fmla="*/ 446603 w 947346"/>
              <a:gd name="connsiteY1" fmla="*/ 12 h 637380"/>
              <a:gd name="connsiteX2" fmla="*/ 947346 w 947346"/>
              <a:gd name="connsiteY2" fmla="*/ 419112 h 637380"/>
              <a:gd name="connsiteX3" fmla="*/ 381289 w 947346"/>
              <a:gd name="connsiteY3" fmla="*/ 631384 h 637380"/>
              <a:gd name="connsiteX4" fmla="*/ 289 w 947346"/>
              <a:gd name="connsiteY4" fmla="*/ 429997 h 637380"/>
              <a:gd name="connsiteX0" fmla="*/ 289 w 947346"/>
              <a:gd name="connsiteY0" fmla="*/ 429997 h 632751"/>
              <a:gd name="connsiteX1" fmla="*/ 446603 w 947346"/>
              <a:gd name="connsiteY1" fmla="*/ 12 h 632751"/>
              <a:gd name="connsiteX2" fmla="*/ 947346 w 947346"/>
              <a:gd name="connsiteY2" fmla="*/ 419112 h 632751"/>
              <a:gd name="connsiteX3" fmla="*/ 381289 w 947346"/>
              <a:gd name="connsiteY3" fmla="*/ 631384 h 632751"/>
              <a:gd name="connsiteX4" fmla="*/ 289 w 947346"/>
              <a:gd name="connsiteY4" fmla="*/ 429997 h 632751"/>
              <a:gd name="connsiteX0" fmla="*/ 366 w 947423"/>
              <a:gd name="connsiteY0" fmla="*/ 429997 h 631408"/>
              <a:gd name="connsiteX1" fmla="*/ 446680 w 947423"/>
              <a:gd name="connsiteY1" fmla="*/ 12 h 631408"/>
              <a:gd name="connsiteX2" fmla="*/ 947423 w 947423"/>
              <a:gd name="connsiteY2" fmla="*/ 419112 h 631408"/>
              <a:gd name="connsiteX3" fmla="*/ 381366 w 947423"/>
              <a:gd name="connsiteY3" fmla="*/ 631384 h 631408"/>
              <a:gd name="connsiteX4" fmla="*/ 366 w 947423"/>
              <a:gd name="connsiteY4" fmla="*/ 429997 h 631408"/>
              <a:gd name="connsiteX0" fmla="*/ 366 w 947423"/>
              <a:gd name="connsiteY0" fmla="*/ 429997 h 631408"/>
              <a:gd name="connsiteX1" fmla="*/ 446680 w 947423"/>
              <a:gd name="connsiteY1" fmla="*/ 12 h 631408"/>
              <a:gd name="connsiteX2" fmla="*/ 947423 w 947423"/>
              <a:gd name="connsiteY2" fmla="*/ 419112 h 631408"/>
              <a:gd name="connsiteX3" fmla="*/ 381366 w 947423"/>
              <a:gd name="connsiteY3" fmla="*/ 631384 h 631408"/>
              <a:gd name="connsiteX4" fmla="*/ 366 w 947423"/>
              <a:gd name="connsiteY4" fmla="*/ 429997 h 631408"/>
              <a:gd name="connsiteX0" fmla="*/ 3332 w 950389"/>
              <a:gd name="connsiteY0" fmla="*/ 429997 h 631428"/>
              <a:gd name="connsiteX1" fmla="*/ 449646 w 950389"/>
              <a:gd name="connsiteY1" fmla="*/ 12 h 631428"/>
              <a:gd name="connsiteX2" fmla="*/ 950389 w 950389"/>
              <a:gd name="connsiteY2" fmla="*/ 419112 h 631428"/>
              <a:gd name="connsiteX3" fmla="*/ 384332 w 950389"/>
              <a:gd name="connsiteY3" fmla="*/ 631384 h 631428"/>
              <a:gd name="connsiteX4" fmla="*/ 3332 w 950389"/>
              <a:gd name="connsiteY4" fmla="*/ 429997 h 6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89" h="631428">
                <a:moveTo>
                  <a:pt x="3332" y="429997"/>
                </a:moveTo>
                <a:cubicBezTo>
                  <a:pt x="-19054" y="280511"/>
                  <a:pt x="64998" y="1826"/>
                  <a:pt x="449646" y="12"/>
                </a:cubicBezTo>
                <a:cubicBezTo>
                  <a:pt x="834294" y="-1802"/>
                  <a:pt x="950389" y="187649"/>
                  <a:pt x="950389" y="419112"/>
                </a:cubicBezTo>
                <a:cubicBezTo>
                  <a:pt x="950389" y="650575"/>
                  <a:pt x="542175" y="629570"/>
                  <a:pt x="384332" y="631384"/>
                </a:cubicBezTo>
                <a:cubicBezTo>
                  <a:pt x="226489" y="633198"/>
                  <a:pt x="25718" y="579483"/>
                  <a:pt x="3332" y="4299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E70D134-9C8B-4D8B-8A8B-2E9AF8F5D350}"/>
              </a:ext>
            </a:extLst>
          </p:cNvPr>
          <p:cNvSpPr/>
          <p:nvPr/>
        </p:nvSpPr>
        <p:spPr>
          <a:xfrm rot="159978">
            <a:off x="4689630" y="1815546"/>
            <a:ext cx="893084" cy="1378655"/>
          </a:xfrm>
          <a:custGeom>
            <a:avLst/>
            <a:gdLst>
              <a:gd name="connsiteX0" fmla="*/ 0 w 783772"/>
              <a:gd name="connsiteY0" fmla="*/ 1153983 h 2307966"/>
              <a:gd name="connsiteX1" fmla="*/ 391886 w 783772"/>
              <a:gd name="connsiteY1" fmla="*/ 0 h 2307966"/>
              <a:gd name="connsiteX2" fmla="*/ 783772 w 783772"/>
              <a:gd name="connsiteY2" fmla="*/ 1153983 h 2307966"/>
              <a:gd name="connsiteX3" fmla="*/ 391886 w 783772"/>
              <a:gd name="connsiteY3" fmla="*/ 2307966 h 2307966"/>
              <a:gd name="connsiteX4" fmla="*/ 0 w 783772"/>
              <a:gd name="connsiteY4" fmla="*/ 1153983 h 2307966"/>
              <a:gd name="connsiteX0" fmla="*/ 0 w 881743"/>
              <a:gd name="connsiteY0" fmla="*/ 886438 h 2315132"/>
              <a:gd name="connsiteX1" fmla="*/ 489857 w 881743"/>
              <a:gd name="connsiteY1" fmla="*/ 4598 h 2315132"/>
              <a:gd name="connsiteX2" fmla="*/ 881743 w 881743"/>
              <a:gd name="connsiteY2" fmla="*/ 1158581 h 2315132"/>
              <a:gd name="connsiteX3" fmla="*/ 489857 w 881743"/>
              <a:gd name="connsiteY3" fmla="*/ 2312564 h 2315132"/>
              <a:gd name="connsiteX4" fmla="*/ 0 w 881743"/>
              <a:gd name="connsiteY4" fmla="*/ 886438 h 2315132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71 w 903586"/>
              <a:gd name="connsiteY0" fmla="*/ 399064 h 1825437"/>
              <a:gd name="connsiteX1" fmla="*/ 457271 w 903586"/>
              <a:gd name="connsiteY1" fmla="*/ 311881 h 1825437"/>
              <a:gd name="connsiteX2" fmla="*/ 903586 w 903586"/>
              <a:gd name="connsiteY2" fmla="*/ 279321 h 1825437"/>
              <a:gd name="connsiteX3" fmla="*/ 489928 w 903586"/>
              <a:gd name="connsiteY3" fmla="*/ 1825190 h 1825437"/>
              <a:gd name="connsiteX4" fmla="*/ 71 w 903586"/>
              <a:gd name="connsiteY4" fmla="*/ 399064 h 1825437"/>
              <a:gd name="connsiteX0" fmla="*/ 112 w 903627"/>
              <a:gd name="connsiteY0" fmla="*/ 387662 h 1814035"/>
              <a:gd name="connsiteX1" fmla="*/ 457312 w 903627"/>
              <a:gd name="connsiteY1" fmla="*/ 300479 h 1814035"/>
              <a:gd name="connsiteX2" fmla="*/ 903627 w 903627"/>
              <a:gd name="connsiteY2" fmla="*/ 267919 h 1814035"/>
              <a:gd name="connsiteX3" fmla="*/ 489969 w 903627"/>
              <a:gd name="connsiteY3" fmla="*/ 1813788 h 1814035"/>
              <a:gd name="connsiteX4" fmla="*/ 112 w 903627"/>
              <a:gd name="connsiteY4" fmla="*/ 387662 h 1814035"/>
              <a:gd name="connsiteX0" fmla="*/ 1681 w 905196"/>
              <a:gd name="connsiteY0" fmla="*/ 644824 h 2071217"/>
              <a:gd name="connsiteX1" fmla="*/ 382681 w 905196"/>
              <a:gd name="connsiteY1" fmla="*/ 2469 h 2071217"/>
              <a:gd name="connsiteX2" fmla="*/ 905196 w 905196"/>
              <a:gd name="connsiteY2" fmla="*/ 525081 h 2071217"/>
              <a:gd name="connsiteX3" fmla="*/ 491538 w 905196"/>
              <a:gd name="connsiteY3" fmla="*/ 2070950 h 2071217"/>
              <a:gd name="connsiteX4" fmla="*/ 1681 w 905196"/>
              <a:gd name="connsiteY4" fmla="*/ 644824 h 2071217"/>
              <a:gd name="connsiteX0" fmla="*/ 9216 w 912731"/>
              <a:gd name="connsiteY0" fmla="*/ 683887 h 2110280"/>
              <a:gd name="connsiteX1" fmla="*/ 390216 w 912731"/>
              <a:gd name="connsiteY1" fmla="*/ 41532 h 2110280"/>
              <a:gd name="connsiteX2" fmla="*/ 912731 w 912731"/>
              <a:gd name="connsiteY2" fmla="*/ 564144 h 2110280"/>
              <a:gd name="connsiteX3" fmla="*/ 499073 w 912731"/>
              <a:gd name="connsiteY3" fmla="*/ 2110013 h 2110280"/>
              <a:gd name="connsiteX4" fmla="*/ 9216 w 912731"/>
              <a:gd name="connsiteY4" fmla="*/ 683887 h 2110280"/>
              <a:gd name="connsiteX0" fmla="*/ 9216 w 912731"/>
              <a:gd name="connsiteY0" fmla="*/ 730764 h 2157157"/>
              <a:gd name="connsiteX1" fmla="*/ 390216 w 912731"/>
              <a:gd name="connsiteY1" fmla="*/ 88409 h 2157157"/>
              <a:gd name="connsiteX2" fmla="*/ 912731 w 912731"/>
              <a:gd name="connsiteY2" fmla="*/ 611021 h 2157157"/>
              <a:gd name="connsiteX3" fmla="*/ 499073 w 912731"/>
              <a:gd name="connsiteY3" fmla="*/ 2156890 h 2157157"/>
              <a:gd name="connsiteX4" fmla="*/ 9216 w 912731"/>
              <a:gd name="connsiteY4" fmla="*/ 730764 h 2157157"/>
              <a:gd name="connsiteX0" fmla="*/ 33337 w 937162"/>
              <a:gd name="connsiteY0" fmla="*/ 644825 h 2071218"/>
              <a:gd name="connsiteX1" fmla="*/ 414337 w 937162"/>
              <a:gd name="connsiteY1" fmla="*/ 2470 h 2071218"/>
              <a:gd name="connsiteX2" fmla="*/ 936852 w 937162"/>
              <a:gd name="connsiteY2" fmla="*/ 525082 h 2071218"/>
              <a:gd name="connsiteX3" fmla="*/ 523194 w 937162"/>
              <a:gd name="connsiteY3" fmla="*/ 2070951 h 2071218"/>
              <a:gd name="connsiteX4" fmla="*/ 33337 w 937162"/>
              <a:gd name="connsiteY4" fmla="*/ 644825 h 2071218"/>
              <a:gd name="connsiteX0" fmla="*/ 17831 w 924685"/>
              <a:gd name="connsiteY0" fmla="*/ 520134 h 1946520"/>
              <a:gd name="connsiteX1" fmla="*/ 442374 w 924685"/>
              <a:gd name="connsiteY1" fmla="*/ 51950 h 1946520"/>
              <a:gd name="connsiteX2" fmla="*/ 921346 w 924685"/>
              <a:gd name="connsiteY2" fmla="*/ 400391 h 1946520"/>
              <a:gd name="connsiteX3" fmla="*/ 507688 w 924685"/>
              <a:gd name="connsiteY3" fmla="*/ 1946260 h 1946520"/>
              <a:gd name="connsiteX4" fmla="*/ 17831 w 924685"/>
              <a:gd name="connsiteY4" fmla="*/ 520134 h 1946520"/>
              <a:gd name="connsiteX0" fmla="*/ 17831 w 924685"/>
              <a:gd name="connsiteY0" fmla="*/ 499768 h 1926154"/>
              <a:gd name="connsiteX1" fmla="*/ 442374 w 924685"/>
              <a:gd name="connsiteY1" fmla="*/ 31584 h 1926154"/>
              <a:gd name="connsiteX2" fmla="*/ 921346 w 924685"/>
              <a:gd name="connsiteY2" fmla="*/ 380025 h 1926154"/>
              <a:gd name="connsiteX3" fmla="*/ 507688 w 924685"/>
              <a:gd name="connsiteY3" fmla="*/ 1925894 h 1926154"/>
              <a:gd name="connsiteX4" fmla="*/ 17831 w 924685"/>
              <a:gd name="connsiteY4" fmla="*/ 499768 h 1926154"/>
              <a:gd name="connsiteX0" fmla="*/ 13597 w 918548"/>
              <a:gd name="connsiteY0" fmla="*/ 505346 h 1931732"/>
              <a:gd name="connsiteX1" fmla="*/ 438140 w 918548"/>
              <a:gd name="connsiteY1" fmla="*/ 37162 h 1931732"/>
              <a:gd name="connsiteX2" fmla="*/ 917112 w 918548"/>
              <a:gd name="connsiteY2" fmla="*/ 385603 h 1931732"/>
              <a:gd name="connsiteX3" fmla="*/ 503454 w 918548"/>
              <a:gd name="connsiteY3" fmla="*/ 1931472 h 1931732"/>
              <a:gd name="connsiteX4" fmla="*/ 13597 w 918548"/>
              <a:gd name="connsiteY4" fmla="*/ 505346 h 1931732"/>
              <a:gd name="connsiteX0" fmla="*/ 13597 w 918548"/>
              <a:gd name="connsiteY0" fmla="*/ 520133 h 1946519"/>
              <a:gd name="connsiteX1" fmla="*/ 438140 w 918548"/>
              <a:gd name="connsiteY1" fmla="*/ 51949 h 1946519"/>
              <a:gd name="connsiteX2" fmla="*/ 917112 w 918548"/>
              <a:gd name="connsiteY2" fmla="*/ 400390 h 1946519"/>
              <a:gd name="connsiteX3" fmla="*/ 503454 w 918548"/>
              <a:gd name="connsiteY3" fmla="*/ 1946259 h 1946519"/>
              <a:gd name="connsiteX4" fmla="*/ 13597 w 918548"/>
              <a:gd name="connsiteY4" fmla="*/ 520133 h 1946519"/>
              <a:gd name="connsiteX0" fmla="*/ 20175 w 924023"/>
              <a:gd name="connsiteY0" fmla="*/ 498839 h 1925224"/>
              <a:gd name="connsiteX1" fmla="*/ 422946 w 924023"/>
              <a:gd name="connsiteY1" fmla="*/ 74198 h 1925224"/>
              <a:gd name="connsiteX2" fmla="*/ 923690 w 924023"/>
              <a:gd name="connsiteY2" fmla="*/ 379096 h 1925224"/>
              <a:gd name="connsiteX3" fmla="*/ 510032 w 924023"/>
              <a:gd name="connsiteY3" fmla="*/ 1924965 h 1925224"/>
              <a:gd name="connsiteX4" fmla="*/ 20175 w 924023"/>
              <a:gd name="connsiteY4" fmla="*/ 498839 h 1925224"/>
              <a:gd name="connsiteX0" fmla="*/ 569 w 904084"/>
              <a:gd name="connsiteY0" fmla="*/ 518681 h 1945066"/>
              <a:gd name="connsiteX1" fmla="*/ 403340 w 904084"/>
              <a:gd name="connsiteY1" fmla="*/ 94040 h 1945066"/>
              <a:gd name="connsiteX2" fmla="*/ 904084 w 904084"/>
              <a:gd name="connsiteY2" fmla="*/ 398938 h 1945066"/>
              <a:gd name="connsiteX3" fmla="*/ 490426 w 904084"/>
              <a:gd name="connsiteY3" fmla="*/ 1944807 h 1945066"/>
              <a:gd name="connsiteX4" fmla="*/ 569 w 904084"/>
              <a:gd name="connsiteY4" fmla="*/ 518681 h 1945066"/>
              <a:gd name="connsiteX0" fmla="*/ 566 w 893195"/>
              <a:gd name="connsiteY0" fmla="*/ 468300 h 1894434"/>
              <a:gd name="connsiteX1" fmla="*/ 403337 w 893195"/>
              <a:gd name="connsiteY1" fmla="*/ 43659 h 1894434"/>
              <a:gd name="connsiteX2" fmla="*/ 893195 w 893195"/>
              <a:gd name="connsiteY2" fmla="*/ 446529 h 1894434"/>
              <a:gd name="connsiteX3" fmla="*/ 490423 w 893195"/>
              <a:gd name="connsiteY3" fmla="*/ 1894426 h 1894434"/>
              <a:gd name="connsiteX4" fmla="*/ 566 w 893195"/>
              <a:gd name="connsiteY4" fmla="*/ 468300 h 1894434"/>
              <a:gd name="connsiteX0" fmla="*/ 13458 w 906092"/>
              <a:gd name="connsiteY0" fmla="*/ 444354 h 1870488"/>
              <a:gd name="connsiteX1" fmla="*/ 416229 w 906092"/>
              <a:gd name="connsiteY1" fmla="*/ 19713 h 1870488"/>
              <a:gd name="connsiteX2" fmla="*/ 906087 w 906092"/>
              <a:gd name="connsiteY2" fmla="*/ 422583 h 1870488"/>
              <a:gd name="connsiteX3" fmla="*/ 503315 w 906092"/>
              <a:gd name="connsiteY3" fmla="*/ 1870480 h 1870488"/>
              <a:gd name="connsiteX4" fmla="*/ 13458 w 906092"/>
              <a:gd name="connsiteY4" fmla="*/ 444354 h 1870488"/>
              <a:gd name="connsiteX0" fmla="*/ 13458 w 906092"/>
              <a:gd name="connsiteY0" fmla="*/ 449647 h 1875781"/>
              <a:gd name="connsiteX1" fmla="*/ 416229 w 906092"/>
              <a:gd name="connsiteY1" fmla="*/ 25006 h 1875781"/>
              <a:gd name="connsiteX2" fmla="*/ 906087 w 906092"/>
              <a:gd name="connsiteY2" fmla="*/ 427876 h 1875781"/>
              <a:gd name="connsiteX3" fmla="*/ 503315 w 906092"/>
              <a:gd name="connsiteY3" fmla="*/ 1875773 h 1875781"/>
              <a:gd name="connsiteX4" fmla="*/ 13458 w 906092"/>
              <a:gd name="connsiteY4" fmla="*/ 449647 h 1875781"/>
              <a:gd name="connsiteX0" fmla="*/ 2548 w 897615"/>
              <a:gd name="connsiteY0" fmla="*/ 449647 h 1875781"/>
              <a:gd name="connsiteX1" fmla="*/ 459748 w 897615"/>
              <a:gd name="connsiteY1" fmla="*/ 25006 h 1875781"/>
              <a:gd name="connsiteX2" fmla="*/ 895177 w 897615"/>
              <a:gd name="connsiteY2" fmla="*/ 427876 h 1875781"/>
              <a:gd name="connsiteX3" fmla="*/ 492405 w 897615"/>
              <a:gd name="connsiteY3" fmla="*/ 1875773 h 1875781"/>
              <a:gd name="connsiteX4" fmla="*/ 2548 w 897615"/>
              <a:gd name="connsiteY4" fmla="*/ 449647 h 1875781"/>
              <a:gd name="connsiteX0" fmla="*/ 308 w 892937"/>
              <a:gd name="connsiteY0" fmla="*/ 449647 h 1875781"/>
              <a:gd name="connsiteX1" fmla="*/ 457508 w 892937"/>
              <a:gd name="connsiteY1" fmla="*/ 25006 h 1875781"/>
              <a:gd name="connsiteX2" fmla="*/ 892937 w 892937"/>
              <a:gd name="connsiteY2" fmla="*/ 427876 h 1875781"/>
              <a:gd name="connsiteX3" fmla="*/ 490165 w 892937"/>
              <a:gd name="connsiteY3" fmla="*/ 1875773 h 1875781"/>
              <a:gd name="connsiteX4" fmla="*/ 308 w 892937"/>
              <a:gd name="connsiteY4" fmla="*/ 449647 h 1875781"/>
              <a:gd name="connsiteX0" fmla="*/ 23551 w 943939"/>
              <a:gd name="connsiteY0" fmla="*/ 458928 h 1885062"/>
              <a:gd name="connsiteX1" fmla="*/ 480751 w 943939"/>
              <a:gd name="connsiteY1" fmla="*/ 34287 h 1885062"/>
              <a:gd name="connsiteX2" fmla="*/ 916180 w 943939"/>
              <a:gd name="connsiteY2" fmla="*/ 437157 h 1885062"/>
              <a:gd name="connsiteX3" fmla="*/ 513408 w 943939"/>
              <a:gd name="connsiteY3" fmla="*/ 1885054 h 1885062"/>
              <a:gd name="connsiteX4" fmla="*/ 23551 w 943939"/>
              <a:gd name="connsiteY4" fmla="*/ 458928 h 1885062"/>
              <a:gd name="connsiteX0" fmla="*/ 31737 w 945504"/>
              <a:gd name="connsiteY0" fmla="*/ 458928 h 1885062"/>
              <a:gd name="connsiteX1" fmla="*/ 467166 w 945504"/>
              <a:gd name="connsiteY1" fmla="*/ 34287 h 1885062"/>
              <a:gd name="connsiteX2" fmla="*/ 924366 w 945504"/>
              <a:gd name="connsiteY2" fmla="*/ 437157 h 1885062"/>
              <a:gd name="connsiteX3" fmla="*/ 521594 w 945504"/>
              <a:gd name="connsiteY3" fmla="*/ 1885054 h 1885062"/>
              <a:gd name="connsiteX4" fmla="*/ 31737 w 945504"/>
              <a:gd name="connsiteY4" fmla="*/ 458928 h 1885062"/>
              <a:gd name="connsiteX0" fmla="*/ 204 w 892833"/>
              <a:gd name="connsiteY0" fmla="*/ 468299 h 1894433"/>
              <a:gd name="connsiteX1" fmla="*/ 435633 w 892833"/>
              <a:gd name="connsiteY1" fmla="*/ 43658 h 1894433"/>
              <a:gd name="connsiteX2" fmla="*/ 892833 w 892833"/>
              <a:gd name="connsiteY2" fmla="*/ 446528 h 1894433"/>
              <a:gd name="connsiteX3" fmla="*/ 490061 w 892833"/>
              <a:gd name="connsiteY3" fmla="*/ 1894425 h 1894433"/>
              <a:gd name="connsiteX4" fmla="*/ 204 w 892833"/>
              <a:gd name="connsiteY4" fmla="*/ 468299 h 1894433"/>
              <a:gd name="connsiteX0" fmla="*/ 204 w 892833"/>
              <a:gd name="connsiteY0" fmla="*/ 464894 h 1891028"/>
              <a:gd name="connsiteX1" fmla="*/ 435633 w 892833"/>
              <a:gd name="connsiteY1" fmla="*/ 40253 h 1891028"/>
              <a:gd name="connsiteX2" fmla="*/ 892833 w 892833"/>
              <a:gd name="connsiteY2" fmla="*/ 443123 h 1891028"/>
              <a:gd name="connsiteX3" fmla="*/ 490061 w 892833"/>
              <a:gd name="connsiteY3" fmla="*/ 1891020 h 1891028"/>
              <a:gd name="connsiteX4" fmla="*/ 204 w 892833"/>
              <a:gd name="connsiteY4" fmla="*/ 464894 h 1891028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37 w 892866"/>
              <a:gd name="connsiteY0" fmla="*/ 426420 h 1852554"/>
              <a:gd name="connsiteX1" fmla="*/ 435666 w 892866"/>
              <a:gd name="connsiteY1" fmla="*/ 1779 h 1852554"/>
              <a:gd name="connsiteX2" fmla="*/ 892866 w 892866"/>
              <a:gd name="connsiteY2" fmla="*/ 404649 h 1852554"/>
              <a:gd name="connsiteX3" fmla="*/ 490094 w 892866"/>
              <a:gd name="connsiteY3" fmla="*/ 1852546 h 1852554"/>
              <a:gd name="connsiteX4" fmla="*/ 237 w 892866"/>
              <a:gd name="connsiteY4" fmla="*/ 426420 h 1852554"/>
              <a:gd name="connsiteX0" fmla="*/ 97 w 892726"/>
              <a:gd name="connsiteY0" fmla="*/ 426420 h 1409114"/>
              <a:gd name="connsiteX1" fmla="*/ 435526 w 892726"/>
              <a:gd name="connsiteY1" fmla="*/ 1779 h 1409114"/>
              <a:gd name="connsiteX2" fmla="*/ 892726 w 892726"/>
              <a:gd name="connsiteY2" fmla="*/ 404649 h 1409114"/>
              <a:gd name="connsiteX3" fmla="*/ 469763 w 892726"/>
              <a:gd name="connsiteY3" fmla="*/ 1409101 h 1409114"/>
              <a:gd name="connsiteX4" fmla="*/ 97 w 892726"/>
              <a:gd name="connsiteY4" fmla="*/ 426420 h 1409114"/>
              <a:gd name="connsiteX0" fmla="*/ 455 w 893084"/>
              <a:gd name="connsiteY0" fmla="*/ 426420 h 1409117"/>
              <a:gd name="connsiteX1" fmla="*/ 435884 w 893084"/>
              <a:gd name="connsiteY1" fmla="*/ 1779 h 1409117"/>
              <a:gd name="connsiteX2" fmla="*/ 893084 w 893084"/>
              <a:gd name="connsiteY2" fmla="*/ 404649 h 1409117"/>
              <a:gd name="connsiteX3" fmla="*/ 470121 w 893084"/>
              <a:gd name="connsiteY3" fmla="*/ 1409101 h 1409117"/>
              <a:gd name="connsiteX4" fmla="*/ 455 w 893084"/>
              <a:gd name="connsiteY4" fmla="*/ 426420 h 1409117"/>
              <a:gd name="connsiteX0" fmla="*/ 455 w 893084"/>
              <a:gd name="connsiteY0" fmla="*/ 426420 h 1410021"/>
              <a:gd name="connsiteX1" fmla="*/ 435884 w 893084"/>
              <a:gd name="connsiteY1" fmla="*/ 1779 h 1410021"/>
              <a:gd name="connsiteX2" fmla="*/ 893084 w 893084"/>
              <a:gd name="connsiteY2" fmla="*/ 404649 h 1410021"/>
              <a:gd name="connsiteX3" fmla="*/ 470121 w 893084"/>
              <a:gd name="connsiteY3" fmla="*/ 1409101 h 1410021"/>
              <a:gd name="connsiteX4" fmla="*/ 455 w 893084"/>
              <a:gd name="connsiteY4" fmla="*/ 426420 h 14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084" h="1410021">
                <a:moveTo>
                  <a:pt x="455" y="426420"/>
                </a:moveTo>
                <a:cubicBezTo>
                  <a:pt x="-12251" y="38139"/>
                  <a:pt x="243571" y="5407"/>
                  <a:pt x="435884" y="1779"/>
                </a:cubicBezTo>
                <a:cubicBezTo>
                  <a:pt x="628197" y="-1849"/>
                  <a:pt x="882198" y="-32277"/>
                  <a:pt x="893084" y="404649"/>
                </a:cubicBezTo>
                <a:cubicBezTo>
                  <a:pt x="816884" y="1031090"/>
                  <a:pt x="884282" y="1380983"/>
                  <a:pt x="470121" y="1409101"/>
                </a:cubicBezTo>
                <a:cubicBezTo>
                  <a:pt x="55960" y="1437219"/>
                  <a:pt x="13161" y="814701"/>
                  <a:pt x="455" y="4264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98F87-4670-4E5D-957C-292D37D1CEAA}"/>
              </a:ext>
            </a:extLst>
          </p:cNvPr>
          <p:cNvSpPr/>
          <p:nvPr/>
        </p:nvSpPr>
        <p:spPr>
          <a:xfrm>
            <a:off x="4841309" y="2394859"/>
            <a:ext cx="6335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83F694-C7AE-46B1-ACD8-9B35B918ED28}"/>
              </a:ext>
            </a:extLst>
          </p:cNvPr>
          <p:cNvSpPr/>
          <p:nvPr/>
        </p:nvSpPr>
        <p:spPr>
          <a:xfrm>
            <a:off x="5158062" y="2177143"/>
            <a:ext cx="359779" cy="13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69C9D9-0C90-4BC2-9D20-4CF349279871}"/>
              </a:ext>
            </a:extLst>
          </p:cNvPr>
          <p:cNvSpPr/>
          <p:nvPr/>
        </p:nvSpPr>
        <p:spPr>
          <a:xfrm>
            <a:off x="5175153" y="2177143"/>
            <a:ext cx="45719" cy="1324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041D7-C0DE-45A6-9F69-2BCFA1269DCC}"/>
              </a:ext>
            </a:extLst>
          </p:cNvPr>
          <p:cNvSpPr/>
          <p:nvPr/>
        </p:nvSpPr>
        <p:spPr>
          <a:xfrm>
            <a:off x="5232336" y="2177143"/>
            <a:ext cx="45719" cy="1324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03240C-9161-47BC-9376-020DB6008F47}"/>
              </a:ext>
            </a:extLst>
          </p:cNvPr>
          <p:cNvSpPr/>
          <p:nvPr/>
        </p:nvSpPr>
        <p:spPr>
          <a:xfrm>
            <a:off x="5291922" y="2178285"/>
            <a:ext cx="45719" cy="1324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80675-A99F-482B-8077-EADB3A2F7A2D}"/>
              </a:ext>
            </a:extLst>
          </p:cNvPr>
          <p:cNvSpPr/>
          <p:nvPr/>
        </p:nvSpPr>
        <p:spPr>
          <a:xfrm>
            <a:off x="5441864" y="2194469"/>
            <a:ext cx="45719" cy="1046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A2A330-D89E-4D25-B333-E1A3CB1A6532}"/>
              </a:ext>
            </a:extLst>
          </p:cNvPr>
          <p:cNvSpPr/>
          <p:nvPr/>
        </p:nvSpPr>
        <p:spPr>
          <a:xfrm>
            <a:off x="5370813" y="2192181"/>
            <a:ext cx="45719" cy="10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6D6109-39D3-4C06-A229-045167419A69}"/>
              </a:ext>
            </a:extLst>
          </p:cNvPr>
          <p:cNvSpPr/>
          <p:nvPr/>
        </p:nvSpPr>
        <p:spPr>
          <a:xfrm>
            <a:off x="4389744" y="3504687"/>
            <a:ext cx="1597307" cy="337841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4FBB59D0-93F9-43A6-A005-F52A155B2E0A}"/>
              </a:ext>
            </a:extLst>
          </p:cNvPr>
          <p:cNvSpPr>
            <a:spLocks noChangeAspect="1"/>
          </p:cNvSpPr>
          <p:nvPr/>
        </p:nvSpPr>
        <p:spPr>
          <a:xfrm rot="6324753" flipH="1">
            <a:off x="3534447" y="1841946"/>
            <a:ext cx="957232" cy="472914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4" h="387420">
                <a:moveTo>
                  <a:pt x="156" y="17715"/>
                </a:moveTo>
                <a:cubicBezTo>
                  <a:pt x="10405" y="-31153"/>
                  <a:pt x="549693" y="32937"/>
                  <a:pt x="736564" y="67408"/>
                </a:cubicBezTo>
                <a:cubicBezTo>
                  <a:pt x="923435" y="101880"/>
                  <a:pt x="1121384" y="17130"/>
                  <a:pt x="1121384" y="224544"/>
                </a:cubicBezTo>
                <a:cubicBezTo>
                  <a:pt x="1121384" y="431958"/>
                  <a:pt x="861941" y="395087"/>
                  <a:pt x="675070" y="360615"/>
                </a:cubicBezTo>
                <a:cubicBezTo>
                  <a:pt x="488199" y="326144"/>
                  <a:pt x="-10093" y="66583"/>
                  <a:pt x="156" y="177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61913B39-FCAB-4617-B5CB-CFE15B0E5B7A}"/>
              </a:ext>
            </a:extLst>
          </p:cNvPr>
          <p:cNvSpPr/>
          <p:nvPr/>
        </p:nvSpPr>
        <p:spPr>
          <a:xfrm rot="5400000">
            <a:off x="4946305" y="1275029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5D94F194-E5EC-4C0E-A47A-EF12C75BC57D}"/>
              </a:ext>
            </a:extLst>
          </p:cNvPr>
          <p:cNvSpPr/>
          <p:nvPr/>
        </p:nvSpPr>
        <p:spPr>
          <a:xfrm rot="5400000">
            <a:off x="5264876" y="1272964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929A6201-59C8-4433-A27F-41E0E040BE16}"/>
              </a:ext>
            </a:extLst>
          </p:cNvPr>
          <p:cNvSpPr/>
          <p:nvPr/>
        </p:nvSpPr>
        <p:spPr>
          <a:xfrm>
            <a:off x="4873807" y="1260302"/>
            <a:ext cx="212553" cy="223701"/>
          </a:xfrm>
          <a:custGeom>
            <a:avLst/>
            <a:gdLst>
              <a:gd name="connsiteX0" fmla="*/ 0 w 212290"/>
              <a:gd name="connsiteY0" fmla="*/ 177159 h 354317"/>
              <a:gd name="connsiteX1" fmla="*/ 106145 w 212290"/>
              <a:gd name="connsiteY1" fmla="*/ 0 h 354317"/>
              <a:gd name="connsiteX2" fmla="*/ 212290 w 212290"/>
              <a:gd name="connsiteY2" fmla="*/ 177159 h 354317"/>
              <a:gd name="connsiteX3" fmla="*/ 106145 w 212290"/>
              <a:gd name="connsiteY3" fmla="*/ 354318 h 354317"/>
              <a:gd name="connsiteX4" fmla="*/ 0 w 212290"/>
              <a:gd name="connsiteY4" fmla="*/ 177159 h 354317"/>
              <a:gd name="connsiteX0" fmla="*/ 263 w 212553"/>
              <a:gd name="connsiteY0" fmla="*/ 177159 h 271827"/>
              <a:gd name="connsiteX1" fmla="*/ 106408 w 212553"/>
              <a:gd name="connsiteY1" fmla="*/ 0 h 271827"/>
              <a:gd name="connsiteX2" fmla="*/ 212553 w 212553"/>
              <a:gd name="connsiteY2" fmla="*/ 177159 h 271827"/>
              <a:gd name="connsiteX3" fmla="*/ 85782 w 212553"/>
              <a:gd name="connsiteY3" fmla="*/ 271816 h 271827"/>
              <a:gd name="connsiteX4" fmla="*/ 263 w 212553"/>
              <a:gd name="connsiteY4" fmla="*/ 177159 h 271827"/>
              <a:gd name="connsiteX0" fmla="*/ 263 w 212553"/>
              <a:gd name="connsiteY0" fmla="*/ 129033 h 223701"/>
              <a:gd name="connsiteX1" fmla="*/ 106408 w 212553"/>
              <a:gd name="connsiteY1" fmla="*/ 0 h 223701"/>
              <a:gd name="connsiteX2" fmla="*/ 212553 w 212553"/>
              <a:gd name="connsiteY2" fmla="*/ 129033 h 223701"/>
              <a:gd name="connsiteX3" fmla="*/ 85782 w 212553"/>
              <a:gd name="connsiteY3" fmla="*/ 223690 h 223701"/>
              <a:gd name="connsiteX4" fmla="*/ 263 w 212553"/>
              <a:gd name="connsiteY4" fmla="*/ 129033 h 2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553" h="223701">
                <a:moveTo>
                  <a:pt x="263" y="129033"/>
                </a:moveTo>
                <a:cubicBezTo>
                  <a:pt x="3701" y="91751"/>
                  <a:pt x="47786" y="0"/>
                  <a:pt x="106408" y="0"/>
                </a:cubicBezTo>
                <a:cubicBezTo>
                  <a:pt x="165030" y="0"/>
                  <a:pt x="212553" y="31191"/>
                  <a:pt x="212553" y="129033"/>
                </a:cubicBezTo>
                <a:cubicBezTo>
                  <a:pt x="212553" y="226875"/>
                  <a:pt x="144404" y="223690"/>
                  <a:pt x="85782" y="223690"/>
                </a:cubicBezTo>
                <a:cubicBezTo>
                  <a:pt x="27160" y="223690"/>
                  <a:pt x="-3175" y="166315"/>
                  <a:pt x="263" y="129033"/>
                </a:cubicBezTo>
                <a:close/>
              </a:path>
            </a:pathLst>
          </a:custGeom>
          <a:pattFill prst="narHorz">
            <a:fgClr>
              <a:schemeClr val="tx1"/>
            </a:fgClr>
            <a:bgClr>
              <a:srgbClr val="0070C0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557BF4DA-D0E7-4A6B-BA9C-33D4350A714A}"/>
              </a:ext>
            </a:extLst>
          </p:cNvPr>
          <p:cNvSpPr/>
          <p:nvPr/>
        </p:nvSpPr>
        <p:spPr>
          <a:xfrm>
            <a:off x="5189358" y="1273311"/>
            <a:ext cx="212321" cy="221041"/>
          </a:xfrm>
          <a:custGeom>
            <a:avLst/>
            <a:gdLst>
              <a:gd name="connsiteX0" fmla="*/ 0 w 212290"/>
              <a:gd name="connsiteY0" fmla="*/ 170675 h 341349"/>
              <a:gd name="connsiteX1" fmla="*/ 106145 w 212290"/>
              <a:gd name="connsiteY1" fmla="*/ 0 h 341349"/>
              <a:gd name="connsiteX2" fmla="*/ 212290 w 212290"/>
              <a:gd name="connsiteY2" fmla="*/ 170675 h 341349"/>
              <a:gd name="connsiteX3" fmla="*/ 106145 w 212290"/>
              <a:gd name="connsiteY3" fmla="*/ 341350 h 341349"/>
              <a:gd name="connsiteX4" fmla="*/ 0 w 212290"/>
              <a:gd name="connsiteY4" fmla="*/ 170675 h 341349"/>
              <a:gd name="connsiteX0" fmla="*/ 54 w 212344"/>
              <a:gd name="connsiteY0" fmla="*/ 170675 h 262292"/>
              <a:gd name="connsiteX1" fmla="*/ 106199 w 212344"/>
              <a:gd name="connsiteY1" fmla="*/ 0 h 262292"/>
              <a:gd name="connsiteX2" fmla="*/ 212344 w 212344"/>
              <a:gd name="connsiteY2" fmla="*/ 170675 h 262292"/>
              <a:gd name="connsiteX3" fmla="*/ 95886 w 212344"/>
              <a:gd name="connsiteY3" fmla="*/ 262285 h 262292"/>
              <a:gd name="connsiteX4" fmla="*/ 54 w 212344"/>
              <a:gd name="connsiteY4" fmla="*/ 170675 h 262292"/>
              <a:gd name="connsiteX0" fmla="*/ 31 w 212321"/>
              <a:gd name="connsiteY0" fmla="*/ 129424 h 221041"/>
              <a:gd name="connsiteX1" fmla="*/ 88988 w 212321"/>
              <a:gd name="connsiteY1" fmla="*/ 0 h 221041"/>
              <a:gd name="connsiteX2" fmla="*/ 212321 w 212321"/>
              <a:gd name="connsiteY2" fmla="*/ 129424 h 221041"/>
              <a:gd name="connsiteX3" fmla="*/ 95863 w 212321"/>
              <a:gd name="connsiteY3" fmla="*/ 221034 h 221041"/>
              <a:gd name="connsiteX4" fmla="*/ 31 w 212321"/>
              <a:gd name="connsiteY4" fmla="*/ 129424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21" h="221041">
                <a:moveTo>
                  <a:pt x="31" y="129424"/>
                </a:moveTo>
                <a:cubicBezTo>
                  <a:pt x="-1115" y="92585"/>
                  <a:pt x="30366" y="0"/>
                  <a:pt x="88988" y="0"/>
                </a:cubicBezTo>
                <a:cubicBezTo>
                  <a:pt x="147610" y="0"/>
                  <a:pt x="212321" y="35163"/>
                  <a:pt x="212321" y="129424"/>
                </a:cubicBezTo>
                <a:cubicBezTo>
                  <a:pt x="212321" y="223685"/>
                  <a:pt x="154485" y="221034"/>
                  <a:pt x="95863" y="221034"/>
                </a:cubicBezTo>
                <a:cubicBezTo>
                  <a:pt x="37241" y="221034"/>
                  <a:pt x="1177" y="166263"/>
                  <a:pt x="31" y="129424"/>
                </a:cubicBezTo>
                <a:close/>
              </a:path>
            </a:pathLst>
          </a:custGeom>
          <a:pattFill prst="narHorz">
            <a:fgClr>
              <a:schemeClr val="tx1"/>
            </a:fgClr>
            <a:bgClr>
              <a:schemeClr val="accent5">
                <a:lumMod val="75000"/>
              </a:schemeClr>
            </a:bgClr>
          </a:patt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8DE5E403-3CB3-4D48-8DDB-D2E774FAEDE7}"/>
              </a:ext>
            </a:extLst>
          </p:cNvPr>
          <p:cNvSpPr/>
          <p:nvPr/>
        </p:nvSpPr>
        <p:spPr>
          <a:xfrm rot="15275247">
            <a:off x="5389120" y="2062871"/>
            <a:ext cx="957232" cy="472914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4" h="387420">
                <a:moveTo>
                  <a:pt x="156" y="17715"/>
                </a:moveTo>
                <a:cubicBezTo>
                  <a:pt x="10405" y="-31153"/>
                  <a:pt x="549693" y="32937"/>
                  <a:pt x="736564" y="67408"/>
                </a:cubicBezTo>
                <a:cubicBezTo>
                  <a:pt x="923435" y="101880"/>
                  <a:pt x="1121384" y="17130"/>
                  <a:pt x="1121384" y="224544"/>
                </a:cubicBezTo>
                <a:cubicBezTo>
                  <a:pt x="1121384" y="431958"/>
                  <a:pt x="861941" y="395087"/>
                  <a:pt x="675070" y="360615"/>
                </a:cubicBezTo>
                <a:cubicBezTo>
                  <a:pt x="488199" y="326144"/>
                  <a:pt x="-10093" y="66583"/>
                  <a:pt x="156" y="17715"/>
                </a:cubicBezTo>
                <a:close/>
              </a:path>
            </a:pathLst>
          </a:custGeom>
          <a:gradFill>
            <a:gsLst>
              <a:gs pos="87688">
                <a:srgbClr val="737373"/>
              </a:gs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C2702D1-CD85-4CA8-BEF3-F2589EA000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91459" y="396952"/>
            <a:ext cx="1214052" cy="736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4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5" presetClass="emph" presetSubtype="0" repeatCount="indefinite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35" presetClass="emph" presetSubtype="0" repeatCount="indefinite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35" presetClass="emph" presetSubtype="0" repeatCount="indefinite" fill="hold" grpId="4" nodeType="afterEffect">
                                  <p:stCondLst>
                                    <p:cond delay="3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100"/>
                            </p:stCondLst>
                            <p:childTnLst>
                              <p:par>
                                <p:cTn id="55" presetID="35" presetClass="emph" presetSubtype="0" repeatCount="indefinite" fill="hold" grpId="5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5" grpId="0" animBg="1"/>
      <p:bldP spid="23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22CA6C-C217-416C-8622-10324413E7C2}"/>
              </a:ext>
            </a:extLst>
          </p:cNvPr>
          <p:cNvSpPr/>
          <p:nvPr/>
        </p:nvSpPr>
        <p:spPr>
          <a:xfrm>
            <a:off x="4494649" y="838201"/>
            <a:ext cx="1351176" cy="2551993"/>
          </a:xfrm>
          <a:custGeom>
            <a:avLst/>
            <a:gdLst>
              <a:gd name="connsiteX0" fmla="*/ 0 w 1502228"/>
              <a:gd name="connsiteY0" fmla="*/ 1556657 h 3113314"/>
              <a:gd name="connsiteX1" fmla="*/ 751114 w 1502228"/>
              <a:gd name="connsiteY1" fmla="*/ 0 h 3113314"/>
              <a:gd name="connsiteX2" fmla="*/ 1502228 w 1502228"/>
              <a:gd name="connsiteY2" fmla="*/ 1556657 h 3113314"/>
              <a:gd name="connsiteX3" fmla="*/ 751114 w 1502228"/>
              <a:gd name="connsiteY3" fmla="*/ 3113314 h 3113314"/>
              <a:gd name="connsiteX4" fmla="*/ 0 w 1502228"/>
              <a:gd name="connsiteY4" fmla="*/ 1556657 h 3113314"/>
              <a:gd name="connsiteX0" fmla="*/ 0 w 1404257"/>
              <a:gd name="connsiteY0" fmla="*/ 1556657 h 3113314"/>
              <a:gd name="connsiteX1" fmla="*/ 653143 w 1404257"/>
              <a:gd name="connsiteY1" fmla="*/ 0 h 3113314"/>
              <a:gd name="connsiteX2" fmla="*/ 1404257 w 1404257"/>
              <a:gd name="connsiteY2" fmla="*/ 1556657 h 3113314"/>
              <a:gd name="connsiteX3" fmla="*/ 653143 w 1404257"/>
              <a:gd name="connsiteY3" fmla="*/ 3113314 h 3113314"/>
              <a:gd name="connsiteX4" fmla="*/ 0 w 1404257"/>
              <a:gd name="connsiteY4" fmla="*/ 1556657 h 3113314"/>
              <a:gd name="connsiteX0" fmla="*/ 22581 w 1426838"/>
              <a:gd name="connsiteY0" fmla="*/ 1556657 h 3113314"/>
              <a:gd name="connsiteX1" fmla="*/ 675724 w 1426838"/>
              <a:gd name="connsiteY1" fmla="*/ 0 h 3113314"/>
              <a:gd name="connsiteX2" fmla="*/ 1426838 w 1426838"/>
              <a:gd name="connsiteY2" fmla="*/ 1556657 h 3113314"/>
              <a:gd name="connsiteX3" fmla="*/ 675724 w 1426838"/>
              <a:gd name="connsiteY3" fmla="*/ 3113314 h 3113314"/>
              <a:gd name="connsiteX4" fmla="*/ 22581 w 1426838"/>
              <a:gd name="connsiteY4" fmla="*/ 1556657 h 3113314"/>
              <a:gd name="connsiteX0" fmla="*/ 23210 w 1405695"/>
              <a:gd name="connsiteY0" fmla="*/ 1224232 h 3121307"/>
              <a:gd name="connsiteX1" fmla="*/ 654581 w 1405695"/>
              <a:gd name="connsiteY1" fmla="*/ 5032 h 3121307"/>
              <a:gd name="connsiteX2" fmla="*/ 1405695 w 1405695"/>
              <a:gd name="connsiteY2" fmla="*/ 1561689 h 3121307"/>
              <a:gd name="connsiteX3" fmla="*/ 654581 w 1405695"/>
              <a:gd name="connsiteY3" fmla="*/ 3118346 h 3121307"/>
              <a:gd name="connsiteX4" fmla="*/ 23210 w 1405695"/>
              <a:gd name="connsiteY4" fmla="*/ 1224232 h 3121307"/>
              <a:gd name="connsiteX0" fmla="*/ 22729 w 1318128"/>
              <a:gd name="connsiteY0" fmla="*/ 1220255 h 3114648"/>
              <a:gd name="connsiteX1" fmla="*/ 654100 w 1318128"/>
              <a:gd name="connsiteY1" fmla="*/ 1055 h 3114648"/>
              <a:gd name="connsiteX2" fmla="*/ 1318128 w 1318128"/>
              <a:gd name="connsiteY2" fmla="*/ 1100512 h 3114648"/>
              <a:gd name="connsiteX3" fmla="*/ 654100 w 1318128"/>
              <a:gd name="connsiteY3" fmla="*/ 3114369 h 3114648"/>
              <a:gd name="connsiteX4" fmla="*/ 22729 w 1318128"/>
              <a:gd name="connsiteY4" fmla="*/ 1220255 h 3114648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20 h 3113471"/>
              <a:gd name="connsiteX1" fmla="*/ 654100 w 1318128"/>
              <a:gd name="connsiteY1" fmla="*/ 120 h 3113471"/>
              <a:gd name="connsiteX2" fmla="*/ 1318128 w 1318128"/>
              <a:gd name="connsiteY2" fmla="*/ 1175777 h 3113471"/>
              <a:gd name="connsiteX3" fmla="*/ 654100 w 1318128"/>
              <a:gd name="connsiteY3" fmla="*/ 3113434 h 3113471"/>
              <a:gd name="connsiteX4" fmla="*/ 22729 w 1318128"/>
              <a:gd name="connsiteY4" fmla="*/ 1219320 h 3113471"/>
              <a:gd name="connsiteX0" fmla="*/ 22729 w 1318128"/>
              <a:gd name="connsiteY0" fmla="*/ 1219309 h 3113460"/>
              <a:gd name="connsiteX1" fmla="*/ 654100 w 1318128"/>
              <a:gd name="connsiteY1" fmla="*/ 109 h 3113460"/>
              <a:gd name="connsiteX2" fmla="*/ 1318128 w 1318128"/>
              <a:gd name="connsiteY2" fmla="*/ 1175766 h 3113460"/>
              <a:gd name="connsiteX3" fmla="*/ 654100 w 1318128"/>
              <a:gd name="connsiteY3" fmla="*/ 3113423 h 3113460"/>
              <a:gd name="connsiteX4" fmla="*/ 22729 w 1318128"/>
              <a:gd name="connsiteY4" fmla="*/ 1219309 h 3113460"/>
              <a:gd name="connsiteX0" fmla="*/ 22729 w 1318128"/>
              <a:gd name="connsiteY0" fmla="*/ 1219200 h 3113314"/>
              <a:gd name="connsiteX1" fmla="*/ 654100 w 1318128"/>
              <a:gd name="connsiteY1" fmla="*/ 0 h 3113314"/>
              <a:gd name="connsiteX2" fmla="*/ 1318128 w 1318128"/>
              <a:gd name="connsiteY2" fmla="*/ 1219200 h 3113314"/>
              <a:gd name="connsiteX3" fmla="*/ 654100 w 1318128"/>
              <a:gd name="connsiteY3" fmla="*/ 3113314 h 3113314"/>
              <a:gd name="connsiteX4" fmla="*/ 22729 w 1318128"/>
              <a:gd name="connsiteY4" fmla="*/ 1219200 h 3113314"/>
              <a:gd name="connsiteX0" fmla="*/ 22729 w 1327619"/>
              <a:gd name="connsiteY0" fmla="*/ 1219200 h 3113314"/>
              <a:gd name="connsiteX1" fmla="*/ 654100 w 1327619"/>
              <a:gd name="connsiteY1" fmla="*/ 0 h 3113314"/>
              <a:gd name="connsiteX2" fmla="*/ 1318128 w 1327619"/>
              <a:gd name="connsiteY2" fmla="*/ 1219200 h 3113314"/>
              <a:gd name="connsiteX3" fmla="*/ 654100 w 1327619"/>
              <a:gd name="connsiteY3" fmla="*/ 3113314 h 3113314"/>
              <a:gd name="connsiteX4" fmla="*/ 22729 w 1327619"/>
              <a:gd name="connsiteY4" fmla="*/ 1219200 h 3113314"/>
              <a:gd name="connsiteX0" fmla="*/ 22729 w 1327619"/>
              <a:gd name="connsiteY0" fmla="*/ 1219200 h 3113338"/>
              <a:gd name="connsiteX1" fmla="*/ 654100 w 1327619"/>
              <a:gd name="connsiteY1" fmla="*/ 0 h 3113338"/>
              <a:gd name="connsiteX2" fmla="*/ 1318128 w 1327619"/>
              <a:gd name="connsiteY2" fmla="*/ 1219200 h 3113338"/>
              <a:gd name="connsiteX3" fmla="*/ 654100 w 1327619"/>
              <a:gd name="connsiteY3" fmla="*/ 3113314 h 3113338"/>
              <a:gd name="connsiteX4" fmla="*/ 22729 w 1327619"/>
              <a:gd name="connsiteY4" fmla="*/ 1219200 h 3113338"/>
              <a:gd name="connsiteX0" fmla="*/ 0 w 1304890"/>
              <a:gd name="connsiteY0" fmla="*/ 1219200 h 2551993"/>
              <a:gd name="connsiteX1" fmla="*/ 631371 w 1304890"/>
              <a:gd name="connsiteY1" fmla="*/ 0 h 2551993"/>
              <a:gd name="connsiteX2" fmla="*/ 1295399 w 1304890"/>
              <a:gd name="connsiteY2" fmla="*/ 1219200 h 2551993"/>
              <a:gd name="connsiteX3" fmla="*/ 631371 w 1304890"/>
              <a:gd name="connsiteY3" fmla="*/ 2551942 h 2551993"/>
              <a:gd name="connsiteX4" fmla="*/ 0 w 1304890"/>
              <a:gd name="connsiteY4" fmla="*/ 1219200 h 2551993"/>
              <a:gd name="connsiteX0" fmla="*/ 2531 w 1307421"/>
              <a:gd name="connsiteY0" fmla="*/ 1219200 h 2551993"/>
              <a:gd name="connsiteX1" fmla="*/ 633902 w 1307421"/>
              <a:gd name="connsiteY1" fmla="*/ 0 h 2551993"/>
              <a:gd name="connsiteX2" fmla="*/ 1297930 w 1307421"/>
              <a:gd name="connsiteY2" fmla="*/ 1219200 h 2551993"/>
              <a:gd name="connsiteX3" fmla="*/ 633902 w 1307421"/>
              <a:gd name="connsiteY3" fmla="*/ 2551942 h 2551993"/>
              <a:gd name="connsiteX4" fmla="*/ 2531 w 1307421"/>
              <a:gd name="connsiteY4" fmla="*/ 1219200 h 2551993"/>
              <a:gd name="connsiteX0" fmla="*/ 0 w 1304890"/>
              <a:gd name="connsiteY0" fmla="*/ 1219200 h 2551993"/>
              <a:gd name="connsiteX1" fmla="*/ 631371 w 1304890"/>
              <a:gd name="connsiteY1" fmla="*/ 0 h 2551993"/>
              <a:gd name="connsiteX2" fmla="*/ 1295399 w 1304890"/>
              <a:gd name="connsiteY2" fmla="*/ 1219200 h 2551993"/>
              <a:gd name="connsiteX3" fmla="*/ 631371 w 1304890"/>
              <a:gd name="connsiteY3" fmla="*/ 2551942 h 2551993"/>
              <a:gd name="connsiteX4" fmla="*/ 0 w 1304890"/>
              <a:gd name="connsiteY4" fmla="*/ 1219200 h 2551993"/>
              <a:gd name="connsiteX0" fmla="*/ 12039 w 1351176"/>
              <a:gd name="connsiteY0" fmla="*/ 1219200 h 2551993"/>
              <a:gd name="connsiteX1" fmla="*/ 643410 w 1351176"/>
              <a:gd name="connsiteY1" fmla="*/ 0 h 2551993"/>
              <a:gd name="connsiteX2" fmla="*/ 1307438 w 1351176"/>
              <a:gd name="connsiteY2" fmla="*/ 1219200 h 2551993"/>
              <a:gd name="connsiteX3" fmla="*/ 643410 w 1351176"/>
              <a:gd name="connsiteY3" fmla="*/ 2551942 h 2551993"/>
              <a:gd name="connsiteX4" fmla="*/ 12039 w 1351176"/>
              <a:gd name="connsiteY4" fmla="*/ 1219200 h 255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76" h="2551993">
                <a:moveTo>
                  <a:pt x="12039" y="1219200"/>
                </a:moveTo>
                <a:cubicBezTo>
                  <a:pt x="12039" y="793876"/>
                  <a:pt x="-140901" y="0"/>
                  <a:pt x="643410" y="0"/>
                </a:cubicBezTo>
                <a:cubicBezTo>
                  <a:pt x="1427721" y="0"/>
                  <a:pt x="1394523" y="370367"/>
                  <a:pt x="1307438" y="1219200"/>
                </a:cubicBezTo>
                <a:cubicBezTo>
                  <a:pt x="1198581" y="2078918"/>
                  <a:pt x="1113954" y="2557729"/>
                  <a:pt x="643410" y="2551942"/>
                </a:cubicBezTo>
                <a:cubicBezTo>
                  <a:pt x="172866" y="2546155"/>
                  <a:pt x="12039" y="1644524"/>
                  <a:pt x="12039" y="1219200"/>
                </a:cubicBezTo>
                <a:close/>
              </a:path>
            </a:pathLst>
          </a:custGeom>
          <a:gradFill flip="none" rotWithShape="1">
            <a:gsLst>
              <a:gs pos="23496">
                <a:srgbClr val="6BA8CA"/>
              </a:gs>
              <a:gs pos="98567">
                <a:srgbClr val="0075B0"/>
              </a:gs>
              <a:gs pos="56000">
                <a:srgbClr val="009FDA"/>
              </a:gs>
            </a:gsLst>
            <a:lin ang="0" scaled="1"/>
            <a:tileRect/>
          </a:gradFill>
          <a:ln>
            <a:noFill/>
          </a:ln>
          <a:effectLst>
            <a:glow rad="228600">
              <a:schemeClr val="bg2">
                <a:alpha val="40000"/>
              </a:schemeClr>
            </a:glow>
            <a:softEdge rad="1651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9BE2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56E76D-7F5F-4426-A91D-14F595CF401C}"/>
              </a:ext>
            </a:extLst>
          </p:cNvPr>
          <p:cNvSpPr/>
          <p:nvPr/>
        </p:nvSpPr>
        <p:spPr>
          <a:xfrm flipH="1">
            <a:off x="4669725" y="1077477"/>
            <a:ext cx="947608" cy="621232"/>
          </a:xfrm>
          <a:custGeom>
            <a:avLst/>
            <a:gdLst>
              <a:gd name="connsiteX0" fmla="*/ 0 w 1001485"/>
              <a:gd name="connsiteY0" fmla="*/ 419100 h 838200"/>
              <a:gd name="connsiteX1" fmla="*/ 500743 w 1001485"/>
              <a:gd name="connsiteY1" fmla="*/ 0 h 838200"/>
              <a:gd name="connsiteX2" fmla="*/ 1001486 w 1001485"/>
              <a:gd name="connsiteY2" fmla="*/ 419100 h 838200"/>
              <a:gd name="connsiteX3" fmla="*/ 500743 w 1001485"/>
              <a:gd name="connsiteY3" fmla="*/ 838200 h 838200"/>
              <a:gd name="connsiteX4" fmla="*/ 0 w 1001485"/>
              <a:gd name="connsiteY4" fmla="*/ 419100 h 838200"/>
              <a:gd name="connsiteX0" fmla="*/ 494 w 1001980"/>
              <a:gd name="connsiteY0" fmla="*/ 419100 h 631760"/>
              <a:gd name="connsiteX1" fmla="*/ 501237 w 1001980"/>
              <a:gd name="connsiteY1" fmla="*/ 0 h 631760"/>
              <a:gd name="connsiteX2" fmla="*/ 1001980 w 1001980"/>
              <a:gd name="connsiteY2" fmla="*/ 419100 h 631760"/>
              <a:gd name="connsiteX3" fmla="*/ 435923 w 1001980"/>
              <a:gd name="connsiteY3" fmla="*/ 631372 h 631760"/>
              <a:gd name="connsiteX4" fmla="*/ 494 w 1001980"/>
              <a:gd name="connsiteY4" fmla="*/ 419100 h 631760"/>
              <a:gd name="connsiteX0" fmla="*/ 309 w 1001795"/>
              <a:gd name="connsiteY0" fmla="*/ 419100 h 631760"/>
              <a:gd name="connsiteX1" fmla="*/ 501052 w 1001795"/>
              <a:gd name="connsiteY1" fmla="*/ 0 h 631760"/>
              <a:gd name="connsiteX2" fmla="*/ 1001795 w 1001795"/>
              <a:gd name="connsiteY2" fmla="*/ 419100 h 631760"/>
              <a:gd name="connsiteX3" fmla="*/ 435738 w 1001795"/>
              <a:gd name="connsiteY3" fmla="*/ 631372 h 631760"/>
              <a:gd name="connsiteX4" fmla="*/ 309 w 1001795"/>
              <a:gd name="connsiteY4" fmla="*/ 419100 h 631760"/>
              <a:gd name="connsiteX0" fmla="*/ 367 w 947424"/>
              <a:gd name="connsiteY0" fmla="*/ 429997 h 631408"/>
              <a:gd name="connsiteX1" fmla="*/ 446681 w 947424"/>
              <a:gd name="connsiteY1" fmla="*/ 12 h 631408"/>
              <a:gd name="connsiteX2" fmla="*/ 947424 w 947424"/>
              <a:gd name="connsiteY2" fmla="*/ 419112 h 631408"/>
              <a:gd name="connsiteX3" fmla="*/ 381367 w 947424"/>
              <a:gd name="connsiteY3" fmla="*/ 631384 h 631408"/>
              <a:gd name="connsiteX4" fmla="*/ 367 w 947424"/>
              <a:gd name="connsiteY4" fmla="*/ 429997 h 631408"/>
              <a:gd name="connsiteX0" fmla="*/ 289 w 947346"/>
              <a:gd name="connsiteY0" fmla="*/ 429997 h 637380"/>
              <a:gd name="connsiteX1" fmla="*/ 446603 w 947346"/>
              <a:gd name="connsiteY1" fmla="*/ 12 h 637380"/>
              <a:gd name="connsiteX2" fmla="*/ 947346 w 947346"/>
              <a:gd name="connsiteY2" fmla="*/ 419112 h 637380"/>
              <a:gd name="connsiteX3" fmla="*/ 381289 w 947346"/>
              <a:gd name="connsiteY3" fmla="*/ 631384 h 637380"/>
              <a:gd name="connsiteX4" fmla="*/ 289 w 947346"/>
              <a:gd name="connsiteY4" fmla="*/ 429997 h 637380"/>
              <a:gd name="connsiteX0" fmla="*/ 289 w 947346"/>
              <a:gd name="connsiteY0" fmla="*/ 429997 h 632751"/>
              <a:gd name="connsiteX1" fmla="*/ 446603 w 947346"/>
              <a:gd name="connsiteY1" fmla="*/ 12 h 632751"/>
              <a:gd name="connsiteX2" fmla="*/ 947346 w 947346"/>
              <a:gd name="connsiteY2" fmla="*/ 419112 h 632751"/>
              <a:gd name="connsiteX3" fmla="*/ 381289 w 947346"/>
              <a:gd name="connsiteY3" fmla="*/ 631384 h 632751"/>
              <a:gd name="connsiteX4" fmla="*/ 289 w 947346"/>
              <a:gd name="connsiteY4" fmla="*/ 429997 h 632751"/>
              <a:gd name="connsiteX0" fmla="*/ 366 w 947423"/>
              <a:gd name="connsiteY0" fmla="*/ 429997 h 631408"/>
              <a:gd name="connsiteX1" fmla="*/ 446680 w 947423"/>
              <a:gd name="connsiteY1" fmla="*/ 12 h 631408"/>
              <a:gd name="connsiteX2" fmla="*/ 947423 w 947423"/>
              <a:gd name="connsiteY2" fmla="*/ 419112 h 631408"/>
              <a:gd name="connsiteX3" fmla="*/ 381366 w 947423"/>
              <a:gd name="connsiteY3" fmla="*/ 631384 h 631408"/>
              <a:gd name="connsiteX4" fmla="*/ 366 w 947423"/>
              <a:gd name="connsiteY4" fmla="*/ 429997 h 631408"/>
              <a:gd name="connsiteX0" fmla="*/ 366 w 947423"/>
              <a:gd name="connsiteY0" fmla="*/ 429997 h 631408"/>
              <a:gd name="connsiteX1" fmla="*/ 446680 w 947423"/>
              <a:gd name="connsiteY1" fmla="*/ 12 h 631408"/>
              <a:gd name="connsiteX2" fmla="*/ 947423 w 947423"/>
              <a:gd name="connsiteY2" fmla="*/ 419112 h 631408"/>
              <a:gd name="connsiteX3" fmla="*/ 381366 w 947423"/>
              <a:gd name="connsiteY3" fmla="*/ 631384 h 631408"/>
              <a:gd name="connsiteX4" fmla="*/ 366 w 947423"/>
              <a:gd name="connsiteY4" fmla="*/ 429997 h 631408"/>
              <a:gd name="connsiteX0" fmla="*/ 3332 w 950389"/>
              <a:gd name="connsiteY0" fmla="*/ 429997 h 631428"/>
              <a:gd name="connsiteX1" fmla="*/ 449646 w 950389"/>
              <a:gd name="connsiteY1" fmla="*/ 12 h 631428"/>
              <a:gd name="connsiteX2" fmla="*/ 950389 w 950389"/>
              <a:gd name="connsiteY2" fmla="*/ 419112 h 631428"/>
              <a:gd name="connsiteX3" fmla="*/ 384332 w 950389"/>
              <a:gd name="connsiteY3" fmla="*/ 631384 h 631428"/>
              <a:gd name="connsiteX4" fmla="*/ 3332 w 950389"/>
              <a:gd name="connsiteY4" fmla="*/ 429997 h 6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89" h="631428">
                <a:moveTo>
                  <a:pt x="3332" y="429997"/>
                </a:moveTo>
                <a:cubicBezTo>
                  <a:pt x="-19054" y="280511"/>
                  <a:pt x="64998" y="1826"/>
                  <a:pt x="449646" y="12"/>
                </a:cubicBezTo>
                <a:cubicBezTo>
                  <a:pt x="834294" y="-1802"/>
                  <a:pt x="950389" y="187649"/>
                  <a:pt x="950389" y="419112"/>
                </a:cubicBezTo>
                <a:cubicBezTo>
                  <a:pt x="950389" y="650575"/>
                  <a:pt x="542175" y="629570"/>
                  <a:pt x="384332" y="631384"/>
                </a:cubicBezTo>
                <a:cubicBezTo>
                  <a:pt x="226489" y="633198"/>
                  <a:pt x="25718" y="579483"/>
                  <a:pt x="3332" y="429997"/>
                </a:cubicBezTo>
                <a:close/>
              </a:path>
            </a:pathLst>
          </a:custGeom>
          <a:gradFill flip="none" rotWithShape="1">
            <a:gsLst>
              <a:gs pos="2865">
                <a:schemeClr val="tx1">
                  <a:lumMod val="85000"/>
                  <a:lumOff val="15000"/>
                </a:schemeClr>
              </a:gs>
              <a:gs pos="96848">
                <a:schemeClr val="tx1">
                  <a:lumMod val="85000"/>
                  <a:lumOff val="15000"/>
                </a:schemeClr>
              </a:gs>
              <a:gs pos="19000">
                <a:srgbClr val="6D6E71"/>
              </a:gs>
              <a:gs pos="67035">
                <a:schemeClr val="tx1">
                  <a:lumMod val="50000"/>
                  <a:lumOff val="50000"/>
                </a:schemeClr>
              </a:gs>
              <a:gs pos="45000">
                <a:srgbClr val="BCBEC0"/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45827DE5-6ACD-4AE5-9795-287C5331AF9E}"/>
              </a:ext>
            </a:extLst>
          </p:cNvPr>
          <p:cNvSpPr/>
          <p:nvPr/>
        </p:nvSpPr>
        <p:spPr>
          <a:xfrm rot="159978">
            <a:off x="4689630" y="1815546"/>
            <a:ext cx="893084" cy="1378655"/>
          </a:xfrm>
          <a:custGeom>
            <a:avLst/>
            <a:gdLst>
              <a:gd name="connsiteX0" fmla="*/ 0 w 783772"/>
              <a:gd name="connsiteY0" fmla="*/ 1153983 h 2307966"/>
              <a:gd name="connsiteX1" fmla="*/ 391886 w 783772"/>
              <a:gd name="connsiteY1" fmla="*/ 0 h 2307966"/>
              <a:gd name="connsiteX2" fmla="*/ 783772 w 783772"/>
              <a:gd name="connsiteY2" fmla="*/ 1153983 h 2307966"/>
              <a:gd name="connsiteX3" fmla="*/ 391886 w 783772"/>
              <a:gd name="connsiteY3" fmla="*/ 2307966 h 2307966"/>
              <a:gd name="connsiteX4" fmla="*/ 0 w 783772"/>
              <a:gd name="connsiteY4" fmla="*/ 1153983 h 2307966"/>
              <a:gd name="connsiteX0" fmla="*/ 0 w 881743"/>
              <a:gd name="connsiteY0" fmla="*/ 886438 h 2315132"/>
              <a:gd name="connsiteX1" fmla="*/ 489857 w 881743"/>
              <a:gd name="connsiteY1" fmla="*/ 4598 h 2315132"/>
              <a:gd name="connsiteX2" fmla="*/ 881743 w 881743"/>
              <a:gd name="connsiteY2" fmla="*/ 1158581 h 2315132"/>
              <a:gd name="connsiteX3" fmla="*/ 489857 w 881743"/>
              <a:gd name="connsiteY3" fmla="*/ 2312564 h 2315132"/>
              <a:gd name="connsiteX4" fmla="*/ 0 w 881743"/>
              <a:gd name="connsiteY4" fmla="*/ 886438 h 2315132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608 w 907351"/>
              <a:gd name="connsiteY0" fmla="*/ 889214 h 2317908"/>
              <a:gd name="connsiteX1" fmla="*/ 515465 w 907351"/>
              <a:gd name="connsiteY1" fmla="*/ 7374 h 2317908"/>
              <a:gd name="connsiteX2" fmla="*/ 907351 w 907351"/>
              <a:gd name="connsiteY2" fmla="*/ 1161357 h 2317908"/>
              <a:gd name="connsiteX3" fmla="*/ 515465 w 907351"/>
              <a:gd name="connsiteY3" fmla="*/ 2315340 h 2317908"/>
              <a:gd name="connsiteX4" fmla="*/ 25608 w 907351"/>
              <a:gd name="connsiteY4" fmla="*/ 889214 h 2317908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25758 w 929273"/>
              <a:gd name="connsiteY0" fmla="*/ 883587 h 2310149"/>
              <a:gd name="connsiteX1" fmla="*/ 515615 w 929273"/>
              <a:gd name="connsiteY1" fmla="*/ 1747 h 2310149"/>
              <a:gd name="connsiteX2" fmla="*/ 929273 w 929273"/>
              <a:gd name="connsiteY2" fmla="*/ 763844 h 2310149"/>
              <a:gd name="connsiteX3" fmla="*/ 515615 w 929273"/>
              <a:gd name="connsiteY3" fmla="*/ 2309713 h 2310149"/>
              <a:gd name="connsiteX4" fmla="*/ 25758 w 929273"/>
              <a:gd name="connsiteY4" fmla="*/ 883587 h 2310149"/>
              <a:gd name="connsiteX0" fmla="*/ 71 w 903586"/>
              <a:gd name="connsiteY0" fmla="*/ 399064 h 1825437"/>
              <a:gd name="connsiteX1" fmla="*/ 457271 w 903586"/>
              <a:gd name="connsiteY1" fmla="*/ 311881 h 1825437"/>
              <a:gd name="connsiteX2" fmla="*/ 903586 w 903586"/>
              <a:gd name="connsiteY2" fmla="*/ 279321 h 1825437"/>
              <a:gd name="connsiteX3" fmla="*/ 489928 w 903586"/>
              <a:gd name="connsiteY3" fmla="*/ 1825190 h 1825437"/>
              <a:gd name="connsiteX4" fmla="*/ 71 w 903586"/>
              <a:gd name="connsiteY4" fmla="*/ 399064 h 1825437"/>
              <a:gd name="connsiteX0" fmla="*/ 112 w 903627"/>
              <a:gd name="connsiteY0" fmla="*/ 387662 h 1814035"/>
              <a:gd name="connsiteX1" fmla="*/ 457312 w 903627"/>
              <a:gd name="connsiteY1" fmla="*/ 300479 h 1814035"/>
              <a:gd name="connsiteX2" fmla="*/ 903627 w 903627"/>
              <a:gd name="connsiteY2" fmla="*/ 267919 h 1814035"/>
              <a:gd name="connsiteX3" fmla="*/ 489969 w 903627"/>
              <a:gd name="connsiteY3" fmla="*/ 1813788 h 1814035"/>
              <a:gd name="connsiteX4" fmla="*/ 112 w 903627"/>
              <a:gd name="connsiteY4" fmla="*/ 387662 h 1814035"/>
              <a:gd name="connsiteX0" fmla="*/ 1681 w 905196"/>
              <a:gd name="connsiteY0" fmla="*/ 644824 h 2071217"/>
              <a:gd name="connsiteX1" fmla="*/ 382681 w 905196"/>
              <a:gd name="connsiteY1" fmla="*/ 2469 h 2071217"/>
              <a:gd name="connsiteX2" fmla="*/ 905196 w 905196"/>
              <a:gd name="connsiteY2" fmla="*/ 525081 h 2071217"/>
              <a:gd name="connsiteX3" fmla="*/ 491538 w 905196"/>
              <a:gd name="connsiteY3" fmla="*/ 2070950 h 2071217"/>
              <a:gd name="connsiteX4" fmla="*/ 1681 w 905196"/>
              <a:gd name="connsiteY4" fmla="*/ 644824 h 2071217"/>
              <a:gd name="connsiteX0" fmla="*/ 9216 w 912731"/>
              <a:gd name="connsiteY0" fmla="*/ 683887 h 2110280"/>
              <a:gd name="connsiteX1" fmla="*/ 390216 w 912731"/>
              <a:gd name="connsiteY1" fmla="*/ 41532 h 2110280"/>
              <a:gd name="connsiteX2" fmla="*/ 912731 w 912731"/>
              <a:gd name="connsiteY2" fmla="*/ 564144 h 2110280"/>
              <a:gd name="connsiteX3" fmla="*/ 499073 w 912731"/>
              <a:gd name="connsiteY3" fmla="*/ 2110013 h 2110280"/>
              <a:gd name="connsiteX4" fmla="*/ 9216 w 912731"/>
              <a:gd name="connsiteY4" fmla="*/ 683887 h 2110280"/>
              <a:gd name="connsiteX0" fmla="*/ 9216 w 912731"/>
              <a:gd name="connsiteY0" fmla="*/ 730764 h 2157157"/>
              <a:gd name="connsiteX1" fmla="*/ 390216 w 912731"/>
              <a:gd name="connsiteY1" fmla="*/ 88409 h 2157157"/>
              <a:gd name="connsiteX2" fmla="*/ 912731 w 912731"/>
              <a:gd name="connsiteY2" fmla="*/ 611021 h 2157157"/>
              <a:gd name="connsiteX3" fmla="*/ 499073 w 912731"/>
              <a:gd name="connsiteY3" fmla="*/ 2156890 h 2157157"/>
              <a:gd name="connsiteX4" fmla="*/ 9216 w 912731"/>
              <a:gd name="connsiteY4" fmla="*/ 730764 h 2157157"/>
              <a:gd name="connsiteX0" fmla="*/ 33337 w 937162"/>
              <a:gd name="connsiteY0" fmla="*/ 644825 h 2071218"/>
              <a:gd name="connsiteX1" fmla="*/ 414337 w 937162"/>
              <a:gd name="connsiteY1" fmla="*/ 2470 h 2071218"/>
              <a:gd name="connsiteX2" fmla="*/ 936852 w 937162"/>
              <a:gd name="connsiteY2" fmla="*/ 525082 h 2071218"/>
              <a:gd name="connsiteX3" fmla="*/ 523194 w 937162"/>
              <a:gd name="connsiteY3" fmla="*/ 2070951 h 2071218"/>
              <a:gd name="connsiteX4" fmla="*/ 33337 w 937162"/>
              <a:gd name="connsiteY4" fmla="*/ 644825 h 2071218"/>
              <a:gd name="connsiteX0" fmla="*/ 17831 w 924685"/>
              <a:gd name="connsiteY0" fmla="*/ 520134 h 1946520"/>
              <a:gd name="connsiteX1" fmla="*/ 442374 w 924685"/>
              <a:gd name="connsiteY1" fmla="*/ 51950 h 1946520"/>
              <a:gd name="connsiteX2" fmla="*/ 921346 w 924685"/>
              <a:gd name="connsiteY2" fmla="*/ 400391 h 1946520"/>
              <a:gd name="connsiteX3" fmla="*/ 507688 w 924685"/>
              <a:gd name="connsiteY3" fmla="*/ 1946260 h 1946520"/>
              <a:gd name="connsiteX4" fmla="*/ 17831 w 924685"/>
              <a:gd name="connsiteY4" fmla="*/ 520134 h 1946520"/>
              <a:gd name="connsiteX0" fmla="*/ 17831 w 924685"/>
              <a:gd name="connsiteY0" fmla="*/ 499768 h 1926154"/>
              <a:gd name="connsiteX1" fmla="*/ 442374 w 924685"/>
              <a:gd name="connsiteY1" fmla="*/ 31584 h 1926154"/>
              <a:gd name="connsiteX2" fmla="*/ 921346 w 924685"/>
              <a:gd name="connsiteY2" fmla="*/ 380025 h 1926154"/>
              <a:gd name="connsiteX3" fmla="*/ 507688 w 924685"/>
              <a:gd name="connsiteY3" fmla="*/ 1925894 h 1926154"/>
              <a:gd name="connsiteX4" fmla="*/ 17831 w 924685"/>
              <a:gd name="connsiteY4" fmla="*/ 499768 h 1926154"/>
              <a:gd name="connsiteX0" fmla="*/ 13597 w 918548"/>
              <a:gd name="connsiteY0" fmla="*/ 505346 h 1931732"/>
              <a:gd name="connsiteX1" fmla="*/ 438140 w 918548"/>
              <a:gd name="connsiteY1" fmla="*/ 37162 h 1931732"/>
              <a:gd name="connsiteX2" fmla="*/ 917112 w 918548"/>
              <a:gd name="connsiteY2" fmla="*/ 385603 h 1931732"/>
              <a:gd name="connsiteX3" fmla="*/ 503454 w 918548"/>
              <a:gd name="connsiteY3" fmla="*/ 1931472 h 1931732"/>
              <a:gd name="connsiteX4" fmla="*/ 13597 w 918548"/>
              <a:gd name="connsiteY4" fmla="*/ 505346 h 1931732"/>
              <a:gd name="connsiteX0" fmla="*/ 13597 w 918548"/>
              <a:gd name="connsiteY0" fmla="*/ 520133 h 1946519"/>
              <a:gd name="connsiteX1" fmla="*/ 438140 w 918548"/>
              <a:gd name="connsiteY1" fmla="*/ 51949 h 1946519"/>
              <a:gd name="connsiteX2" fmla="*/ 917112 w 918548"/>
              <a:gd name="connsiteY2" fmla="*/ 400390 h 1946519"/>
              <a:gd name="connsiteX3" fmla="*/ 503454 w 918548"/>
              <a:gd name="connsiteY3" fmla="*/ 1946259 h 1946519"/>
              <a:gd name="connsiteX4" fmla="*/ 13597 w 918548"/>
              <a:gd name="connsiteY4" fmla="*/ 520133 h 1946519"/>
              <a:gd name="connsiteX0" fmla="*/ 20175 w 924023"/>
              <a:gd name="connsiteY0" fmla="*/ 498839 h 1925224"/>
              <a:gd name="connsiteX1" fmla="*/ 422946 w 924023"/>
              <a:gd name="connsiteY1" fmla="*/ 74198 h 1925224"/>
              <a:gd name="connsiteX2" fmla="*/ 923690 w 924023"/>
              <a:gd name="connsiteY2" fmla="*/ 379096 h 1925224"/>
              <a:gd name="connsiteX3" fmla="*/ 510032 w 924023"/>
              <a:gd name="connsiteY3" fmla="*/ 1924965 h 1925224"/>
              <a:gd name="connsiteX4" fmla="*/ 20175 w 924023"/>
              <a:gd name="connsiteY4" fmla="*/ 498839 h 1925224"/>
              <a:gd name="connsiteX0" fmla="*/ 569 w 904084"/>
              <a:gd name="connsiteY0" fmla="*/ 518681 h 1945066"/>
              <a:gd name="connsiteX1" fmla="*/ 403340 w 904084"/>
              <a:gd name="connsiteY1" fmla="*/ 94040 h 1945066"/>
              <a:gd name="connsiteX2" fmla="*/ 904084 w 904084"/>
              <a:gd name="connsiteY2" fmla="*/ 398938 h 1945066"/>
              <a:gd name="connsiteX3" fmla="*/ 490426 w 904084"/>
              <a:gd name="connsiteY3" fmla="*/ 1944807 h 1945066"/>
              <a:gd name="connsiteX4" fmla="*/ 569 w 904084"/>
              <a:gd name="connsiteY4" fmla="*/ 518681 h 1945066"/>
              <a:gd name="connsiteX0" fmla="*/ 566 w 893195"/>
              <a:gd name="connsiteY0" fmla="*/ 468300 h 1894434"/>
              <a:gd name="connsiteX1" fmla="*/ 403337 w 893195"/>
              <a:gd name="connsiteY1" fmla="*/ 43659 h 1894434"/>
              <a:gd name="connsiteX2" fmla="*/ 893195 w 893195"/>
              <a:gd name="connsiteY2" fmla="*/ 446529 h 1894434"/>
              <a:gd name="connsiteX3" fmla="*/ 490423 w 893195"/>
              <a:gd name="connsiteY3" fmla="*/ 1894426 h 1894434"/>
              <a:gd name="connsiteX4" fmla="*/ 566 w 893195"/>
              <a:gd name="connsiteY4" fmla="*/ 468300 h 1894434"/>
              <a:gd name="connsiteX0" fmla="*/ 13458 w 906092"/>
              <a:gd name="connsiteY0" fmla="*/ 444354 h 1870488"/>
              <a:gd name="connsiteX1" fmla="*/ 416229 w 906092"/>
              <a:gd name="connsiteY1" fmla="*/ 19713 h 1870488"/>
              <a:gd name="connsiteX2" fmla="*/ 906087 w 906092"/>
              <a:gd name="connsiteY2" fmla="*/ 422583 h 1870488"/>
              <a:gd name="connsiteX3" fmla="*/ 503315 w 906092"/>
              <a:gd name="connsiteY3" fmla="*/ 1870480 h 1870488"/>
              <a:gd name="connsiteX4" fmla="*/ 13458 w 906092"/>
              <a:gd name="connsiteY4" fmla="*/ 444354 h 1870488"/>
              <a:gd name="connsiteX0" fmla="*/ 13458 w 906092"/>
              <a:gd name="connsiteY0" fmla="*/ 449647 h 1875781"/>
              <a:gd name="connsiteX1" fmla="*/ 416229 w 906092"/>
              <a:gd name="connsiteY1" fmla="*/ 25006 h 1875781"/>
              <a:gd name="connsiteX2" fmla="*/ 906087 w 906092"/>
              <a:gd name="connsiteY2" fmla="*/ 427876 h 1875781"/>
              <a:gd name="connsiteX3" fmla="*/ 503315 w 906092"/>
              <a:gd name="connsiteY3" fmla="*/ 1875773 h 1875781"/>
              <a:gd name="connsiteX4" fmla="*/ 13458 w 906092"/>
              <a:gd name="connsiteY4" fmla="*/ 449647 h 1875781"/>
              <a:gd name="connsiteX0" fmla="*/ 2548 w 897615"/>
              <a:gd name="connsiteY0" fmla="*/ 449647 h 1875781"/>
              <a:gd name="connsiteX1" fmla="*/ 459748 w 897615"/>
              <a:gd name="connsiteY1" fmla="*/ 25006 h 1875781"/>
              <a:gd name="connsiteX2" fmla="*/ 895177 w 897615"/>
              <a:gd name="connsiteY2" fmla="*/ 427876 h 1875781"/>
              <a:gd name="connsiteX3" fmla="*/ 492405 w 897615"/>
              <a:gd name="connsiteY3" fmla="*/ 1875773 h 1875781"/>
              <a:gd name="connsiteX4" fmla="*/ 2548 w 897615"/>
              <a:gd name="connsiteY4" fmla="*/ 449647 h 1875781"/>
              <a:gd name="connsiteX0" fmla="*/ 308 w 892937"/>
              <a:gd name="connsiteY0" fmla="*/ 449647 h 1875781"/>
              <a:gd name="connsiteX1" fmla="*/ 457508 w 892937"/>
              <a:gd name="connsiteY1" fmla="*/ 25006 h 1875781"/>
              <a:gd name="connsiteX2" fmla="*/ 892937 w 892937"/>
              <a:gd name="connsiteY2" fmla="*/ 427876 h 1875781"/>
              <a:gd name="connsiteX3" fmla="*/ 490165 w 892937"/>
              <a:gd name="connsiteY3" fmla="*/ 1875773 h 1875781"/>
              <a:gd name="connsiteX4" fmla="*/ 308 w 892937"/>
              <a:gd name="connsiteY4" fmla="*/ 449647 h 1875781"/>
              <a:gd name="connsiteX0" fmla="*/ 23551 w 943939"/>
              <a:gd name="connsiteY0" fmla="*/ 458928 h 1885062"/>
              <a:gd name="connsiteX1" fmla="*/ 480751 w 943939"/>
              <a:gd name="connsiteY1" fmla="*/ 34287 h 1885062"/>
              <a:gd name="connsiteX2" fmla="*/ 916180 w 943939"/>
              <a:gd name="connsiteY2" fmla="*/ 437157 h 1885062"/>
              <a:gd name="connsiteX3" fmla="*/ 513408 w 943939"/>
              <a:gd name="connsiteY3" fmla="*/ 1885054 h 1885062"/>
              <a:gd name="connsiteX4" fmla="*/ 23551 w 943939"/>
              <a:gd name="connsiteY4" fmla="*/ 458928 h 1885062"/>
              <a:gd name="connsiteX0" fmla="*/ 31737 w 945504"/>
              <a:gd name="connsiteY0" fmla="*/ 458928 h 1885062"/>
              <a:gd name="connsiteX1" fmla="*/ 467166 w 945504"/>
              <a:gd name="connsiteY1" fmla="*/ 34287 h 1885062"/>
              <a:gd name="connsiteX2" fmla="*/ 924366 w 945504"/>
              <a:gd name="connsiteY2" fmla="*/ 437157 h 1885062"/>
              <a:gd name="connsiteX3" fmla="*/ 521594 w 945504"/>
              <a:gd name="connsiteY3" fmla="*/ 1885054 h 1885062"/>
              <a:gd name="connsiteX4" fmla="*/ 31737 w 945504"/>
              <a:gd name="connsiteY4" fmla="*/ 458928 h 1885062"/>
              <a:gd name="connsiteX0" fmla="*/ 204 w 892833"/>
              <a:gd name="connsiteY0" fmla="*/ 468299 h 1894433"/>
              <a:gd name="connsiteX1" fmla="*/ 435633 w 892833"/>
              <a:gd name="connsiteY1" fmla="*/ 43658 h 1894433"/>
              <a:gd name="connsiteX2" fmla="*/ 892833 w 892833"/>
              <a:gd name="connsiteY2" fmla="*/ 446528 h 1894433"/>
              <a:gd name="connsiteX3" fmla="*/ 490061 w 892833"/>
              <a:gd name="connsiteY3" fmla="*/ 1894425 h 1894433"/>
              <a:gd name="connsiteX4" fmla="*/ 204 w 892833"/>
              <a:gd name="connsiteY4" fmla="*/ 468299 h 1894433"/>
              <a:gd name="connsiteX0" fmla="*/ 204 w 892833"/>
              <a:gd name="connsiteY0" fmla="*/ 464894 h 1891028"/>
              <a:gd name="connsiteX1" fmla="*/ 435633 w 892833"/>
              <a:gd name="connsiteY1" fmla="*/ 40253 h 1891028"/>
              <a:gd name="connsiteX2" fmla="*/ 892833 w 892833"/>
              <a:gd name="connsiteY2" fmla="*/ 443123 h 1891028"/>
              <a:gd name="connsiteX3" fmla="*/ 490061 w 892833"/>
              <a:gd name="connsiteY3" fmla="*/ 1891020 h 1891028"/>
              <a:gd name="connsiteX4" fmla="*/ 204 w 892833"/>
              <a:gd name="connsiteY4" fmla="*/ 464894 h 1891028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3104"/>
              <a:gd name="connsiteY0" fmla="*/ 438771 h 1864905"/>
              <a:gd name="connsiteX1" fmla="*/ 435633 w 893104"/>
              <a:gd name="connsiteY1" fmla="*/ 14130 h 1864905"/>
              <a:gd name="connsiteX2" fmla="*/ 892833 w 893104"/>
              <a:gd name="connsiteY2" fmla="*/ 417000 h 1864905"/>
              <a:gd name="connsiteX3" fmla="*/ 490061 w 893104"/>
              <a:gd name="connsiteY3" fmla="*/ 1864897 h 1864905"/>
              <a:gd name="connsiteX4" fmla="*/ 204 w 893104"/>
              <a:gd name="connsiteY4" fmla="*/ 438771 h 1864905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04 w 892833"/>
              <a:gd name="connsiteY0" fmla="*/ 426420 h 1852554"/>
              <a:gd name="connsiteX1" fmla="*/ 435633 w 892833"/>
              <a:gd name="connsiteY1" fmla="*/ 1779 h 1852554"/>
              <a:gd name="connsiteX2" fmla="*/ 892833 w 892833"/>
              <a:gd name="connsiteY2" fmla="*/ 404649 h 1852554"/>
              <a:gd name="connsiteX3" fmla="*/ 490061 w 892833"/>
              <a:gd name="connsiteY3" fmla="*/ 1852546 h 1852554"/>
              <a:gd name="connsiteX4" fmla="*/ 204 w 892833"/>
              <a:gd name="connsiteY4" fmla="*/ 426420 h 1852554"/>
              <a:gd name="connsiteX0" fmla="*/ 237 w 892866"/>
              <a:gd name="connsiteY0" fmla="*/ 426420 h 1852554"/>
              <a:gd name="connsiteX1" fmla="*/ 435666 w 892866"/>
              <a:gd name="connsiteY1" fmla="*/ 1779 h 1852554"/>
              <a:gd name="connsiteX2" fmla="*/ 892866 w 892866"/>
              <a:gd name="connsiteY2" fmla="*/ 404649 h 1852554"/>
              <a:gd name="connsiteX3" fmla="*/ 490094 w 892866"/>
              <a:gd name="connsiteY3" fmla="*/ 1852546 h 1852554"/>
              <a:gd name="connsiteX4" fmla="*/ 237 w 892866"/>
              <a:gd name="connsiteY4" fmla="*/ 426420 h 1852554"/>
              <a:gd name="connsiteX0" fmla="*/ 97 w 892726"/>
              <a:gd name="connsiteY0" fmla="*/ 426420 h 1409114"/>
              <a:gd name="connsiteX1" fmla="*/ 435526 w 892726"/>
              <a:gd name="connsiteY1" fmla="*/ 1779 h 1409114"/>
              <a:gd name="connsiteX2" fmla="*/ 892726 w 892726"/>
              <a:gd name="connsiteY2" fmla="*/ 404649 h 1409114"/>
              <a:gd name="connsiteX3" fmla="*/ 469763 w 892726"/>
              <a:gd name="connsiteY3" fmla="*/ 1409101 h 1409114"/>
              <a:gd name="connsiteX4" fmla="*/ 97 w 892726"/>
              <a:gd name="connsiteY4" fmla="*/ 426420 h 1409114"/>
              <a:gd name="connsiteX0" fmla="*/ 455 w 893084"/>
              <a:gd name="connsiteY0" fmla="*/ 426420 h 1409117"/>
              <a:gd name="connsiteX1" fmla="*/ 435884 w 893084"/>
              <a:gd name="connsiteY1" fmla="*/ 1779 h 1409117"/>
              <a:gd name="connsiteX2" fmla="*/ 893084 w 893084"/>
              <a:gd name="connsiteY2" fmla="*/ 404649 h 1409117"/>
              <a:gd name="connsiteX3" fmla="*/ 470121 w 893084"/>
              <a:gd name="connsiteY3" fmla="*/ 1409101 h 1409117"/>
              <a:gd name="connsiteX4" fmla="*/ 455 w 893084"/>
              <a:gd name="connsiteY4" fmla="*/ 426420 h 1409117"/>
              <a:gd name="connsiteX0" fmla="*/ 455 w 893084"/>
              <a:gd name="connsiteY0" fmla="*/ 426420 h 1410021"/>
              <a:gd name="connsiteX1" fmla="*/ 435884 w 893084"/>
              <a:gd name="connsiteY1" fmla="*/ 1779 h 1410021"/>
              <a:gd name="connsiteX2" fmla="*/ 893084 w 893084"/>
              <a:gd name="connsiteY2" fmla="*/ 404649 h 1410021"/>
              <a:gd name="connsiteX3" fmla="*/ 470121 w 893084"/>
              <a:gd name="connsiteY3" fmla="*/ 1409101 h 1410021"/>
              <a:gd name="connsiteX4" fmla="*/ 455 w 893084"/>
              <a:gd name="connsiteY4" fmla="*/ 426420 h 14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084" h="1410021">
                <a:moveTo>
                  <a:pt x="455" y="426420"/>
                </a:moveTo>
                <a:cubicBezTo>
                  <a:pt x="-12251" y="38139"/>
                  <a:pt x="243571" y="5407"/>
                  <a:pt x="435884" y="1779"/>
                </a:cubicBezTo>
                <a:cubicBezTo>
                  <a:pt x="628197" y="-1849"/>
                  <a:pt x="882198" y="-32277"/>
                  <a:pt x="893084" y="404649"/>
                </a:cubicBezTo>
                <a:cubicBezTo>
                  <a:pt x="816884" y="1031090"/>
                  <a:pt x="884282" y="1380983"/>
                  <a:pt x="470121" y="1409101"/>
                </a:cubicBezTo>
                <a:cubicBezTo>
                  <a:pt x="55960" y="1437219"/>
                  <a:pt x="13161" y="814701"/>
                  <a:pt x="455" y="426420"/>
                </a:cubicBezTo>
                <a:close/>
              </a:path>
            </a:pathLst>
          </a:custGeom>
          <a:gradFill>
            <a:gsLst>
              <a:gs pos="52000">
                <a:srgbClr val="9FD18B"/>
              </a:gs>
              <a:gs pos="100000">
                <a:srgbClr val="3F9C35"/>
              </a:gs>
            </a:gsLst>
            <a:lin ang="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92231A-7097-44D8-9FF4-380A21D30E4C}"/>
              </a:ext>
            </a:extLst>
          </p:cNvPr>
          <p:cNvSpPr/>
          <p:nvPr/>
        </p:nvSpPr>
        <p:spPr>
          <a:xfrm>
            <a:off x="5003738" y="1883917"/>
            <a:ext cx="359779" cy="13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3E764-E24B-422C-8568-0E4A51A837A1}"/>
              </a:ext>
            </a:extLst>
          </p:cNvPr>
          <p:cNvSpPr/>
          <p:nvPr/>
        </p:nvSpPr>
        <p:spPr>
          <a:xfrm>
            <a:off x="5020829" y="1883917"/>
            <a:ext cx="45719" cy="1324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A9A95-DC9E-47B5-B8E0-09751BFDD2E5}"/>
              </a:ext>
            </a:extLst>
          </p:cNvPr>
          <p:cNvSpPr/>
          <p:nvPr/>
        </p:nvSpPr>
        <p:spPr>
          <a:xfrm>
            <a:off x="5078012" y="1883917"/>
            <a:ext cx="45719" cy="1324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49D5F-E24C-4BC6-AE1F-6481AF050D90}"/>
              </a:ext>
            </a:extLst>
          </p:cNvPr>
          <p:cNvSpPr/>
          <p:nvPr/>
        </p:nvSpPr>
        <p:spPr>
          <a:xfrm>
            <a:off x="5137598" y="1885059"/>
            <a:ext cx="45719" cy="1324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590AE3-2755-4A4D-8162-E4A88A717BE2}"/>
              </a:ext>
            </a:extLst>
          </p:cNvPr>
          <p:cNvSpPr/>
          <p:nvPr/>
        </p:nvSpPr>
        <p:spPr>
          <a:xfrm>
            <a:off x="5287540" y="1901243"/>
            <a:ext cx="45719" cy="1046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427770-FB7B-4859-B48A-4CDDF12CE76D}"/>
              </a:ext>
            </a:extLst>
          </p:cNvPr>
          <p:cNvSpPr/>
          <p:nvPr/>
        </p:nvSpPr>
        <p:spPr>
          <a:xfrm>
            <a:off x="5216489" y="1898955"/>
            <a:ext cx="45719" cy="1046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C1B1B8-F8A1-44FE-8674-B746B202FEF6}"/>
              </a:ext>
            </a:extLst>
          </p:cNvPr>
          <p:cNvSpPr/>
          <p:nvPr/>
        </p:nvSpPr>
        <p:spPr>
          <a:xfrm>
            <a:off x="4389744" y="3504687"/>
            <a:ext cx="1597307" cy="337841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7E3F93E3-A309-45DF-B040-527B3689E85A}"/>
              </a:ext>
            </a:extLst>
          </p:cNvPr>
          <p:cNvSpPr/>
          <p:nvPr/>
        </p:nvSpPr>
        <p:spPr>
          <a:xfrm rot="7458344" flipH="1">
            <a:off x="3862455" y="1972462"/>
            <a:ext cx="1148565" cy="766177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5271 h 384976"/>
              <a:gd name="connsiteX1" fmla="*/ 736564 w 1121384"/>
              <a:gd name="connsiteY1" fmla="*/ 64964 h 384976"/>
              <a:gd name="connsiteX2" fmla="*/ 1121384 w 1121384"/>
              <a:gd name="connsiteY2" fmla="*/ 222100 h 384976"/>
              <a:gd name="connsiteX3" fmla="*/ 675070 w 1121384"/>
              <a:gd name="connsiteY3" fmla="*/ 358171 h 384976"/>
              <a:gd name="connsiteX4" fmla="*/ 156 w 1121384"/>
              <a:gd name="connsiteY4" fmla="*/ 15271 h 384976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20325 h 390030"/>
              <a:gd name="connsiteX1" fmla="*/ 736564 w 1121384"/>
              <a:gd name="connsiteY1" fmla="*/ 70018 h 390030"/>
              <a:gd name="connsiteX2" fmla="*/ 1121384 w 1121384"/>
              <a:gd name="connsiteY2" fmla="*/ 227154 h 390030"/>
              <a:gd name="connsiteX3" fmla="*/ 675070 w 1121384"/>
              <a:gd name="connsiteY3" fmla="*/ 363225 h 390030"/>
              <a:gd name="connsiteX4" fmla="*/ 156 w 1121384"/>
              <a:gd name="connsiteY4" fmla="*/ 20325 h 390030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2 w 1094786"/>
              <a:gd name="connsiteY0" fmla="*/ 14481 h 428116"/>
              <a:gd name="connsiteX1" fmla="*/ 669211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 w 1094786"/>
              <a:gd name="connsiteY0" fmla="*/ 14481 h 428116"/>
              <a:gd name="connsiteX1" fmla="*/ 669212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28 w 1095012"/>
              <a:gd name="connsiteY0" fmla="*/ 9076 h 422711"/>
              <a:gd name="connsiteX1" fmla="*/ 605326 w 1095012"/>
              <a:gd name="connsiteY1" fmla="*/ 116261 h 422711"/>
              <a:gd name="connsiteX2" fmla="*/ 1095012 w 1095012"/>
              <a:gd name="connsiteY2" fmla="*/ 299532 h 422711"/>
              <a:gd name="connsiteX3" fmla="*/ 675142 w 1095012"/>
              <a:gd name="connsiteY3" fmla="*/ 351976 h 422711"/>
              <a:gd name="connsiteX4" fmla="*/ 228 w 1095012"/>
              <a:gd name="connsiteY4" fmla="*/ 9076 h 422711"/>
              <a:gd name="connsiteX0" fmla="*/ 229 w 1095013"/>
              <a:gd name="connsiteY0" fmla="*/ 9076 h 382667"/>
              <a:gd name="connsiteX1" fmla="*/ 605327 w 1095013"/>
              <a:gd name="connsiteY1" fmla="*/ 116261 h 382667"/>
              <a:gd name="connsiteX2" fmla="*/ 1095013 w 1095013"/>
              <a:gd name="connsiteY2" fmla="*/ 299532 h 382667"/>
              <a:gd name="connsiteX3" fmla="*/ 675143 w 1095013"/>
              <a:gd name="connsiteY3" fmla="*/ 351976 h 382667"/>
              <a:gd name="connsiteX4" fmla="*/ 229 w 1095013"/>
              <a:gd name="connsiteY4" fmla="*/ 9076 h 3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013" h="382667">
                <a:moveTo>
                  <a:pt x="229" y="9076"/>
                </a:moveTo>
                <a:cubicBezTo>
                  <a:pt x="-11407" y="-30210"/>
                  <a:pt x="422863" y="67852"/>
                  <a:pt x="605327" y="116261"/>
                </a:cubicBezTo>
                <a:cubicBezTo>
                  <a:pt x="787791" y="164670"/>
                  <a:pt x="818260" y="233024"/>
                  <a:pt x="1095013" y="299532"/>
                </a:cubicBezTo>
                <a:cubicBezTo>
                  <a:pt x="939417" y="397578"/>
                  <a:pt x="857607" y="400385"/>
                  <a:pt x="675143" y="351976"/>
                </a:cubicBezTo>
                <a:cubicBezTo>
                  <a:pt x="492679" y="303567"/>
                  <a:pt x="11865" y="48362"/>
                  <a:pt x="229" y="9076"/>
                </a:cubicBezTo>
                <a:close/>
              </a:path>
            </a:pathLst>
          </a:custGeom>
          <a:gradFill flip="none" rotWithShape="1">
            <a:gsLst>
              <a:gs pos="97994">
                <a:srgbClr val="0075B0"/>
              </a:gs>
              <a:gs pos="26000">
                <a:srgbClr val="A1C5E0"/>
              </a:gs>
              <a:gs pos="52000">
                <a:srgbClr val="6BA8D0"/>
              </a:gs>
            </a:gsLst>
            <a:lin ang="189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F033CF06-D639-4E07-88E5-10E2DFCB26D6}"/>
              </a:ext>
            </a:extLst>
          </p:cNvPr>
          <p:cNvSpPr/>
          <p:nvPr/>
        </p:nvSpPr>
        <p:spPr>
          <a:xfrm rot="5400000">
            <a:off x="4946305" y="1275029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4872816F-E424-4055-9662-1A28037BC2F6}"/>
              </a:ext>
            </a:extLst>
          </p:cNvPr>
          <p:cNvSpPr/>
          <p:nvPr/>
        </p:nvSpPr>
        <p:spPr>
          <a:xfrm rot="5400000">
            <a:off x="5264876" y="1272964"/>
            <a:ext cx="68750" cy="198379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2DD1DBEB-5C32-4FF4-9B41-B0070A152D82}"/>
              </a:ext>
            </a:extLst>
          </p:cNvPr>
          <p:cNvSpPr/>
          <p:nvPr/>
        </p:nvSpPr>
        <p:spPr>
          <a:xfrm>
            <a:off x="4873807" y="1260302"/>
            <a:ext cx="212553" cy="223701"/>
          </a:xfrm>
          <a:custGeom>
            <a:avLst/>
            <a:gdLst>
              <a:gd name="connsiteX0" fmla="*/ 0 w 212290"/>
              <a:gd name="connsiteY0" fmla="*/ 177159 h 354317"/>
              <a:gd name="connsiteX1" fmla="*/ 106145 w 212290"/>
              <a:gd name="connsiteY1" fmla="*/ 0 h 354317"/>
              <a:gd name="connsiteX2" fmla="*/ 212290 w 212290"/>
              <a:gd name="connsiteY2" fmla="*/ 177159 h 354317"/>
              <a:gd name="connsiteX3" fmla="*/ 106145 w 212290"/>
              <a:gd name="connsiteY3" fmla="*/ 354318 h 354317"/>
              <a:gd name="connsiteX4" fmla="*/ 0 w 212290"/>
              <a:gd name="connsiteY4" fmla="*/ 177159 h 354317"/>
              <a:gd name="connsiteX0" fmla="*/ 263 w 212553"/>
              <a:gd name="connsiteY0" fmla="*/ 177159 h 271827"/>
              <a:gd name="connsiteX1" fmla="*/ 106408 w 212553"/>
              <a:gd name="connsiteY1" fmla="*/ 0 h 271827"/>
              <a:gd name="connsiteX2" fmla="*/ 212553 w 212553"/>
              <a:gd name="connsiteY2" fmla="*/ 177159 h 271827"/>
              <a:gd name="connsiteX3" fmla="*/ 85782 w 212553"/>
              <a:gd name="connsiteY3" fmla="*/ 271816 h 271827"/>
              <a:gd name="connsiteX4" fmla="*/ 263 w 212553"/>
              <a:gd name="connsiteY4" fmla="*/ 177159 h 271827"/>
              <a:gd name="connsiteX0" fmla="*/ 263 w 212553"/>
              <a:gd name="connsiteY0" fmla="*/ 129033 h 223701"/>
              <a:gd name="connsiteX1" fmla="*/ 106408 w 212553"/>
              <a:gd name="connsiteY1" fmla="*/ 0 h 223701"/>
              <a:gd name="connsiteX2" fmla="*/ 212553 w 212553"/>
              <a:gd name="connsiteY2" fmla="*/ 129033 h 223701"/>
              <a:gd name="connsiteX3" fmla="*/ 85782 w 212553"/>
              <a:gd name="connsiteY3" fmla="*/ 223690 h 223701"/>
              <a:gd name="connsiteX4" fmla="*/ 263 w 212553"/>
              <a:gd name="connsiteY4" fmla="*/ 129033 h 2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553" h="223701">
                <a:moveTo>
                  <a:pt x="263" y="129033"/>
                </a:moveTo>
                <a:cubicBezTo>
                  <a:pt x="3701" y="91751"/>
                  <a:pt x="47786" y="0"/>
                  <a:pt x="106408" y="0"/>
                </a:cubicBezTo>
                <a:cubicBezTo>
                  <a:pt x="165030" y="0"/>
                  <a:pt x="212553" y="31191"/>
                  <a:pt x="212553" y="129033"/>
                </a:cubicBezTo>
                <a:cubicBezTo>
                  <a:pt x="212553" y="226875"/>
                  <a:pt x="144404" y="223690"/>
                  <a:pt x="85782" y="223690"/>
                </a:cubicBezTo>
                <a:cubicBezTo>
                  <a:pt x="27160" y="223690"/>
                  <a:pt x="-3175" y="166315"/>
                  <a:pt x="263" y="129033"/>
                </a:cubicBezTo>
                <a:close/>
              </a:path>
            </a:pathLst>
          </a:custGeom>
          <a:pattFill prst="narHorz">
            <a:fgClr>
              <a:schemeClr val="tx1"/>
            </a:fgClr>
            <a:bgClr>
              <a:srgbClr val="0070C0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DEC0543-D71A-460B-B605-F3E0FDC8FED4}"/>
              </a:ext>
            </a:extLst>
          </p:cNvPr>
          <p:cNvSpPr/>
          <p:nvPr/>
        </p:nvSpPr>
        <p:spPr>
          <a:xfrm>
            <a:off x="5189358" y="1273311"/>
            <a:ext cx="212321" cy="221041"/>
          </a:xfrm>
          <a:custGeom>
            <a:avLst/>
            <a:gdLst>
              <a:gd name="connsiteX0" fmla="*/ 0 w 212290"/>
              <a:gd name="connsiteY0" fmla="*/ 170675 h 341349"/>
              <a:gd name="connsiteX1" fmla="*/ 106145 w 212290"/>
              <a:gd name="connsiteY1" fmla="*/ 0 h 341349"/>
              <a:gd name="connsiteX2" fmla="*/ 212290 w 212290"/>
              <a:gd name="connsiteY2" fmla="*/ 170675 h 341349"/>
              <a:gd name="connsiteX3" fmla="*/ 106145 w 212290"/>
              <a:gd name="connsiteY3" fmla="*/ 341350 h 341349"/>
              <a:gd name="connsiteX4" fmla="*/ 0 w 212290"/>
              <a:gd name="connsiteY4" fmla="*/ 170675 h 341349"/>
              <a:gd name="connsiteX0" fmla="*/ 54 w 212344"/>
              <a:gd name="connsiteY0" fmla="*/ 170675 h 262292"/>
              <a:gd name="connsiteX1" fmla="*/ 106199 w 212344"/>
              <a:gd name="connsiteY1" fmla="*/ 0 h 262292"/>
              <a:gd name="connsiteX2" fmla="*/ 212344 w 212344"/>
              <a:gd name="connsiteY2" fmla="*/ 170675 h 262292"/>
              <a:gd name="connsiteX3" fmla="*/ 95886 w 212344"/>
              <a:gd name="connsiteY3" fmla="*/ 262285 h 262292"/>
              <a:gd name="connsiteX4" fmla="*/ 54 w 212344"/>
              <a:gd name="connsiteY4" fmla="*/ 170675 h 262292"/>
              <a:gd name="connsiteX0" fmla="*/ 31 w 212321"/>
              <a:gd name="connsiteY0" fmla="*/ 129424 h 221041"/>
              <a:gd name="connsiteX1" fmla="*/ 88988 w 212321"/>
              <a:gd name="connsiteY1" fmla="*/ 0 h 221041"/>
              <a:gd name="connsiteX2" fmla="*/ 212321 w 212321"/>
              <a:gd name="connsiteY2" fmla="*/ 129424 h 221041"/>
              <a:gd name="connsiteX3" fmla="*/ 95863 w 212321"/>
              <a:gd name="connsiteY3" fmla="*/ 221034 h 221041"/>
              <a:gd name="connsiteX4" fmla="*/ 31 w 212321"/>
              <a:gd name="connsiteY4" fmla="*/ 129424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21" h="221041">
                <a:moveTo>
                  <a:pt x="31" y="129424"/>
                </a:moveTo>
                <a:cubicBezTo>
                  <a:pt x="-1115" y="92585"/>
                  <a:pt x="30366" y="0"/>
                  <a:pt x="88988" y="0"/>
                </a:cubicBezTo>
                <a:cubicBezTo>
                  <a:pt x="147610" y="0"/>
                  <a:pt x="212321" y="35163"/>
                  <a:pt x="212321" y="129424"/>
                </a:cubicBezTo>
                <a:cubicBezTo>
                  <a:pt x="212321" y="223685"/>
                  <a:pt x="154485" y="221034"/>
                  <a:pt x="95863" y="221034"/>
                </a:cubicBezTo>
                <a:cubicBezTo>
                  <a:pt x="37241" y="221034"/>
                  <a:pt x="1177" y="166263"/>
                  <a:pt x="31" y="129424"/>
                </a:cubicBezTo>
                <a:close/>
              </a:path>
            </a:pathLst>
          </a:custGeom>
          <a:pattFill prst="narHorz">
            <a:fgClr>
              <a:schemeClr val="tx1"/>
            </a:fgClr>
            <a:bgClr>
              <a:schemeClr val="accent5">
                <a:lumMod val="75000"/>
              </a:schemeClr>
            </a:bgClr>
          </a:patt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68CC9BD5-EF9B-4CAE-857C-6E5EFCA38419}"/>
              </a:ext>
            </a:extLst>
          </p:cNvPr>
          <p:cNvSpPr/>
          <p:nvPr/>
        </p:nvSpPr>
        <p:spPr>
          <a:xfrm rot="14141656">
            <a:off x="5254840" y="2018486"/>
            <a:ext cx="1148565" cy="766177"/>
          </a:xfrm>
          <a:custGeom>
            <a:avLst/>
            <a:gdLst>
              <a:gd name="connsiteX0" fmla="*/ 0 w 1524000"/>
              <a:gd name="connsiteY0" fmla="*/ 375557 h 751114"/>
              <a:gd name="connsiteX1" fmla="*/ 762000 w 1524000"/>
              <a:gd name="connsiteY1" fmla="*/ 0 h 751114"/>
              <a:gd name="connsiteX2" fmla="*/ 1524000 w 1524000"/>
              <a:gd name="connsiteY2" fmla="*/ 375557 h 751114"/>
              <a:gd name="connsiteX3" fmla="*/ 762000 w 1524000"/>
              <a:gd name="connsiteY3" fmla="*/ 751114 h 751114"/>
              <a:gd name="connsiteX4" fmla="*/ 0 w 1524000"/>
              <a:gd name="connsiteY4" fmla="*/ 375557 h 751114"/>
              <a:gd name="connsiteX0" fmla="*/ 0 w 1534885"/>
              <a:gd name="connsiteY0" fmla="*/ 132290 h 820076"/>
              <a:gd name="connsiteX1" fmla="*/ 772885 w 1534885"/>
              <a:gd name="connsiteY1" fmla="*/ 61533 h 820076"/>
              <a:gd name="connsiteX2" fmla="*/ 1534885 w 1534885"/>
              <a:gd name="connsiteY2" fmla="*/ 437090 h 820076"/>
              <a:gd name="connsiteX3" fmla="*/ 772885 w 1534885"/>
              <a:gd name="connsiteY3" fmla="*/ 812647 h 820076"/>
              <a:gd name="connsiteX4" fmla="*/ 0 w 1534885"/>
              <a:gd name="connsiteY4" fmla="*/ 132290 h 820076"/>
              <a:gd name="connsiteX0" fmla="*/ 446 w 1535331"/>
              <a:gd name="connsiteY0" fmla="*/ 91019 h 513888"/>
              <a:gd name="connsiteX1" fmla="*/ 773331 w 1535331"/>
              <a:gd name="connsiteY1" fmla="*/ 20262 h 513888"/>
              <a:gd name="connsiteX2" fmla="*/ 1535331 w 1535331"/>
              <a:gd name="connsiteY2" fmla="*/ 395819 h 513888"/>
              <a:gd name="connsiteX3" fmla="*/ 675360 w 1535331"/>
              <a:gd name="connsiteY3" fmla="*/ 433919 h 513888"/>
              <a:gd name="connsiteX4" fmla="*/ 446 w 1535331"/>
              <a:gd name="connsiteY4" fmla="*/ 91019 h 513888"/>
              <a:gd name="connsiteX0" fmla="*/ 905 w 1535790"/>
              <a:gd name="connsiteY0" fmla="*/ 8360 h 431229"/>
              <a:gd name="connsiteX1" fmla="*/ 817333 w 1535790"/>
              <a:gd name="connsiteY1" fmla="*/ 122660 h 431229"/>
              <a:gd name="connsiteX2" fmla="*/ 1535790 w 1535790"/>
              <a:gd name="connsiteY2" fmla="*/ 313160 h 431229"/>
              <a:gd name="connsiteX3" fmla="*/ 675819 w 1535790"/>
              <a:gd name="connsiteY3" fmla="*/ 351260 h 431229"/>
              <a:gd name="connsiteX4" fmla="*/ 905 w 1535790"/>
              <a:gd name="connsiteY4" fmla="*/ 8360 h 431229"/>
              <a:gd name="connsiteX0" fmla="*/ 789 w 1122017"/>
              <a:gd name="connsiteY0" fmla="*/ 7490 h 377195"/>
              <a:gd name="connsiteX1" fmla="*/ 817217 w 1122017"/>
              <a:gd name="connsiteY1" fmla="*/ 121790 h 377195"/>
              <a:gd name="connsiteX2" fmla="*/ 1122017 w 1122017"/>
              <a:gd name="connsiteY2" fmla="*/ 214319 h 377195"/>
              <a:gd name="connsiteX3" fmla="*/ 675703 w 1122017"/>
              <a:gd name="connsiteY3" fmla="*/ 350390 h 377195"/>
              <a:gd name="connsiteX4" fmla="*/ 789 w 1122017"/>
              <a:gd name="connsiteY4" fmla="*/ 7490 h 377195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5271 h 384976"/>
              <a:gd name="connsiteX1" fmla="*/ 736564 w 1121384"/>
              <a:gd name="connsiteY1" fmla="*/ 64964 h 384976"/>
              <a:gd name="connsiteX2" fmla="*/ 1121384 w 1121384"/>
              <a:gd name="connsiteY2" fmla="*/ 222100 h 384976"/>
              <a:gd name="connsiteX3" fmla="*/ 675070 w 1121384"/>
              <a:gd name="connsiteY3" fmla="*/ 358171 h 384976"/>
              <a:gd name="connsiteX4" fmla="*/ 156 w 1121384"/>
              <a:gd name="connsiteY4" fmla="*/ 15271 h 384976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17715 h 387420"/>
              <a:gd name="connsiteX1" fmla="*/ 736564 w 1121384"/>
              <a:gd name="connsiteY1" fmla="*/ 67408 h 387420"/>
              <a:gd name="connsiteX2" fmla="*/ 1121384 w 1121384"/>
              <a:gd name="connsiteY2" fmla="*/ 224544 h 387420"/>
              <a:gd name="connsiteX3" fmla="*/ 675070 w 1121384"/>
              <a:gd name="connsiteY3" fmla="*/ 360615 h 387420"/>
              <a:gd name="connsiteX4" fmla="*/ 156 w 1121384"/>
              <a:gd name="connsiteY4" fmla="*/ 17715 h 387420"/>
              <a:gd name="connsiteX0" fmla="*/ 156 w 1121384"/>
              <a:gd name="connsiteY0" fmla="*/ 20325 h 390030"/>
              <a:gd name="connsiteX1" fmla="*/ 736564 w 1121384"/>
              <a:gd name="connsiteY1" fmla="*/ 70018 h 390030"/>
              <a:gd name="connsiteX2" fmla="*/ 1121384 w 1121384"/>
              <a:gd name="connsiteY2" fmla="*/ 227154 h 390030"/>
              <a:gd name="connsiteX3" fmla="*/ 675070 w 1121384"/>
              <a:gd name="connsiteY3" fmla="*/ 363225 h 390030"/>
              <a:gd name="connsiteX4" fmla="*/ 156 w 1121384"/>
              <a:gd name="connsiteY4" fmla="*/ 20325 h 390030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155 w 1094939"/>
              <a:gd name="connsiteY0" fmla="*/ 19991 h 433626"/>
              <a:gd name="connsiteX1" fmla="*/ 736563 w 1094939"/>
              <a:gd name="connsiteY1" fmla="*/ 69684 h 433626"/>
              <a:gd name="connsiteX2" fmla="*/ 1094939 w 1094939"/>
              <a:gd name="connsiteY2" fmla="*/ 310447 h 433626"/>
              <a:gd name="connsiteX3" fmla="*/ 675069 w 1094939"/>
              <a:gd name="connsiteY3" fmla="*/ 362891 h 433626"/>
              <a:gd name="connsiteX4" fmla="*/ 155 w 1094939"/>
              <a:gd name="connsiteY4" fmla="*/ 19991 h 433626"/>
              <a:gd name="connsiteX0" fmla="*/ 2 w 1094786"/>
              <a:gd name="connsiteY0" fmla="*/ 14481 h 428116"/>
              <a:gd name="connsiteX1" fmla="*/ 669211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 w 1094786"/>
              <a:gd name="connsiteY0" fmla="*/ 14481 h 428116"/>
              <a:gd name="connsiteX1" fmla="*/ 669212 w 1094786"/>
              <a:gd name="connsiteY1" fmla="*/ 87639 h 428116"/>
              <a:gd name="connsiteX2" fmla="*/ 1094786 w 1094786"/>
              <a:gd name="connsiteY2" fmla="*/ 304937 h 428116"/>
              <a:gd name="connsiteX3" fmla="*/ 674916 w 1094786"/>
              <a:gd name="connsiteY3" fmla="*/ 357381 h 428116"/>
              <a:gd name="connsiteX4" fmla="*/ 2 w 1094786"/>
              <a:gd name="connsiteY4" fmla="*/ 14481 h 428116"/>
              <a:gd name="connsiteX0" fmla="*/ 228 w 1095012"/>
              <a:gd name="connsiteY0" fmla="*/ 9076 h 422711"/>
              <a:gd name="connsiteX1" fmla="*/ 605326 w 1095012"/>
              <a:gd name="connsiteY1" fmla="*/ 116261 h 422711"/>
              <a:gd name="connsiteX2" fmla="*/ 1095012 w 1095012"/>
              <a:gd name="connsiteY2" fmla="*/ 299532 h 422711"/>
              <a:gd name="connsiteX3" fmla="*/ 675142 w 1095012"/>
              <a:gd name="connsiteY3" fmla="*/ 351976 h 422711"/>
              <a:gd name="connsiteX4" fmla="*/ 228 w 1095012"/>
              <a:gd name="connsiteY4" fmla="*/ 9076 h 422711"/>
              <a:gd name="connsiteX0" fmla="*/ 229 w 1095013"/>
              <a:gd name="connsiteY0" fmla="*/ 9076 h 382667"/>
              <a:gd name="connsiteX1" fmla="*/ 605327 w 1095013"/>
              <a:gd name="connsiteY1" fmla="*/ 116261 h 382667"/>
              <a:gd name="connsiteX2" fmla="*/ 1095013 w 1095013"/>
              <a:gd name="connsiteY2" fmla="*/ 299532 h 382667"/>
              <a:gd name="connsiteX3" fmla="*/ 675143 w 1095013"/>
              <a:gd name="connsiteY3" fmla="*/ 351976 h 382667"/>
              <a:gd name="connsiteX4" fmla="*/ 229 w 1095013"/>
              <a:gd name="connsiteY4" fmla="*/ 9076 h 3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013" h="382667">
                <a:moveTo>
                  <a:pt x="229" y="9076"/>
                </a:moveTo>
                <a:cubicBezTo>
                  <a:pt x="-11407" y="-30210"/>
                  <a:pt x="422863" y="67852"/>
                  <a:pt x="605327" y="116261"/>
                </a:cubicBezTo>
                <a:cubicBezTo>
                  <a:pt x="787791" y="164670"/>
                  <a:pt x="818260" y="233024"/>
                  <a:pt x="1095013" y="299532"/>
                </a:cubicBezTo>
                <a:cubicBezTo>
                  <a:pt x="939417" y="397578"/>
                  <a:pt x="857607" y="400385"/>
                  <a:pt x="675143" y="351976"/>
                </a:cubicBezTo>
                <a:cubicBezTo>
                  <a:pt x="492679" y="303567"/>
                  <a:pt x="11865" y="48362"/>
                  <a:pt x="229" y="9076"/>
                </a:cubicBezTo>
                <a:close/>
              </a:path>
            </a:pathLst>
          </a:custGeom>
          <a:gradFill flip="none" rotWithShape="1">
            <a:gsLst>
              <a:gs pos="44000">
                <a:srgbClr val="0075B0"/>
              </a:gs>
              <a:gs pos="100000">
                <a:srgbClr val="000F46"/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349BA-2A57-4A00-A121-3A55F164F7E1}"/>
              </a:ext>
            </a:extLst>
          </p:cNvPr>
          <p:cNvSpPr txBox="1"/>
          <p:nvPr/>
        </p:nvSpPr>
        <p:spPr>
          <a:xfrm flipH="1">
            <a:off x="4540368" y="4938532"/>
            <a:ext cx="4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679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60"/>
                            </p:stCondLst>
                            <p:childTnLst>
                              <p:par>
                                <p:cTn id="40" presetID="32" presetClass="emph" presetSubtype="0" fill="hold" grpId="2" nodeType="afterEffect">
                                  <p:stCondLst>
                                    <p:cond delay="4440"/>
                                  </p:stCondLst>
                                  <p:childTnLst>
                                    <p:animRot by="120000">
                                      <p:cBhvr>
                                        <p:cTn id="41" dur="5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20" fill="hold">
                                          <p:stCondLst>
                                            <p:cond delay="10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1020" fill="hold">
                                          <p:stCondLst>
                                            <p:cond delay="204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20" fill="hold">
                                          <p:stCondLst>
                                            <p:cond delay="306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1020" fill="hold">
                                          <p:stCondLst>
                                            <p:cond delay="408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grpId="2" nodeType="withEffect">
                                  <p:stCondLst>
                                    <p:cond delay="4440"/>
                                  </p:stCondLst>
                                  <p:childTnLst>
                                    <p:animRot by="120000">
                                      <p:cBhvr>
                                        <p:cTn id="47" dur="5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20" fill="hold">
                                          <p:stCondLst>
                                            <p:cond delay="10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1020" fill="hold">
                                          <p:stCondLst>
                                            <p:cond delay="204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20" fill="hold">
                                          <p:stCondLst>
                                            <p:cond delay="306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1020" fill="hold">
                                          <p:stCondLst>
                                            <p:cond delay="408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10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100"/>
                            </p:stCondLst>
                            <p:childTnLst>
                              <p:par>
                                <p:cTn id="5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100"/>
                            </p:stCondLst>
                            <p:childTnLst>
                              <p:par>
                                <p:cTn id="63" presetID="35" presetClass="emph" presetSubtype="0" repeatCount="indefinite" fill="hold" grpId="2" nodeType="afterEffect">
                                  <p:stCondLst>
                                    <p:cond delay="624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2" nodeType="withEffect">
                                  <p:stCondLst>
                                    <p:cond delay="624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340"/>
                            </p:stCondLst>
                            <p:childTnLst>
                              <p:par>
                                <p:cTn id="6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340"/>
                            </p:stCondLst>
                            <p:childTnLst>
                              <p:par>
                                <p:cTn id="7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340"/>
                            </p:stCondLst>
                            <p:childTnLst>
                              <p:par>
                                <p:cTn id="86" presetID="35" presetClass="emph" presetSubtype="0" repeatCount="indefinite" fill="hold" grpId="3" nodeType="afterEffect">
                                  <p:stCondLst>
                                    <p:cond delay="6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340"/>
                            </p:stCondLst>
                            <p:childTnLst>
                              <p:par>
                                <p:cTn id="9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3340"/>
                            </p:stCondLst>
                            <p:childTnLst>
                              <p:par>
                                <p:cTn id="96" presetID="35" presetClass="emph" presetSubtype="0" repeatCount="indefinite" fill="hold" grpId="4" nodeType="afterEffect">
                                  <p:stCondLst>
                                    <p:cond delay="4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indefinite" fill="hold" grpId="4" nodeType="withEffect">
                                  <p:stCondLst>
                                    <p:cond delay="4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240"/>
                            </p:stCondLst>
                            <p:childTnLst>
                              <p:par>
                                <p:cTn id="101" presetID="35" presetClass="emph" presetSubtype="0" repeatCount="indefinite" fill="hold" grpId="5" nodeType="afterEffect">
                                  <p:stCondLst>
                                    <p:cond delay="5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5" nodeType="withEffect">
                                  <p:stCondLst>
                                    <p:cond delay="5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6040"/>
                            </p:stCondLst>
                            <p:childTnLst>
                              <p:par>
                                <p:cTn id="106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2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32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2" grpId="0" animBg="1"/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7" animBg="1"/>
      <p:bldP spid="17" grpId="8" animBg="1"/>
      <p:bldP spid="17" grpId="9" animBg="1"/>
      <p:bldP spid="17" grpId="10" animBg="1"/>
      <p:bldP spid="17" grpId="14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9" grpId="0" animBg="1"/>
      <p:bldP spid="19" grpId="1" animBg="1"/>
      <p:bldP spid="1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Madhavan</dc:creator>
  <cp:lastModifiedBy>Madhavankutty, Pradeep</cp:lastModifiedBy>
  <cp:revision>46</cp:revision>
  <dcterms:created xsi:type="dcterms:W3CDTF">2018-08-31T16:28:24Z</dcterms:created>
  <dcterms:modified xsi:type="dcterms:W3CDTF">2018-09-01T19:41:34Z</dcterms:modified>
</cp:coreProperties>
</file>