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rtl="0">
      <a:defRPr lang="ru-RU"/>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6623" autoAdjust="0"/>
  </p:normalViewPr>
  <p:slideViewPr>
    <p:cSldViewPr snapToGrid="0">
      <p:cViewPr varScale="1">
        <p:scale>
          <a:sx n="159" d="100"/>
          <a:sy n="159" d="100"/>
        </p:scale>
        <p:origin x="150" y="162"/>
      </p:cViewPr>
      <p:guideLst/>
    </p:cSldViewPr>
  </p:slideViewPr>
  <p:notesTextViewPr>
    <p:cViewPr>
      <p:scale>
        <a:sx n="1" d="1"/>
        <a:sy n="1" d="1"/>
      </p:scale>
      <p:origin x="0" y="0"/>
    </p:cViewPr>
  </p:notesTextViewPr>
  <p:notesViewPr>
    <p:cSldViewPr snapToGrid="0">
      <p:cViewPr varScale="1">
        <p:scale>
          <a:sx n="93" d="100"/>
          <a:sy n="93" d="100"/>
        </p:scale>
        <p:origin x="370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FA2DC5F8-55A9-40C4-A4A9-DD89416A9E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a:extLst>
              <a:ext uri="{FF2B5EF4-FFF2-40B4-BE49-F238E27FC236}">
                <a16:creationId xmlns:a16="http://schemas.microsoft.com/office/drawing/2014/main" id="{3BD59DC0-0AA6-4B66-9F81-E257AF647E1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52ACB6-172D-4AA6-86C0-56036FE8074E}" type="datetime1">
              <a:rPr lang="ru-RU" smtClean="0"/>
              <a:t>04.04.2024</a:t>
            </a:fld>
            <a:endParaRPr lang="ru-RU"/>
          </a:p>
        </p:txBody>
      </p:sp>
      <p:sp>
        <p:nvSpPr>
          <p:cNvPr id="4" name="Нижний колонтитул 3">
            <a:extLst>
              <a:ext uri="{FF2B5EF4-FFF2-40B4-BE49-F238E27FC236}">
                <a16:creationId xmlns:a16="http://schemas.microsoft.com/office/drawing/2014/main" id="{5AE52417-0C29-4198-952F-04E26F510B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a:extLst>
              <a:ext uri="{FF2B5EF4-FFF2-40B4-BE49-F238E27FC236}">
                <a16:creationId xmlns:a16="http://schemas.microsoft.com/office/drawing/2014/main" id="{71A23CCD-1862-417D-A86C-48C33A4B6C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7B0C15-42CC-4B5F-B908-8A9ECA06C03E}" type="slidenum">
              <a:rPr lang="ru-RU" smtClean="0"/>
              <a:t>‹#›</a:t>
            </a:fld>
            <a:endParaRPr lang="ru-RU"/>
          </a:p>
        </p:txBody>
      </p:sp>
    </p:spTree>
    <p:extLst>
      <p:ext uri="{BB962C8B-B14F-4D97-AF65-F5344CB8AC3E}">
        <p14:creationId xmlns:p14="http://schemas.microsoft.com/office/powerpoint/2010/main" val="27437934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noProof="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087E3D-BA3F-40C8-AF71-86767101FD06}" type="datetime1">
              <a:rPr lang="ru-RU" smtClean="0"/>
              <a:pPr/>
              <a:t>04.04.2024</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noProof="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noProof="0"/>
              <a:t>Щелкните, чтобы изменить стили текста образца слайда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noProof="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A915A-3337-4A9E-BCE5-8F5A4D18FC5F}" type="slidenum">
              <a:rPr lang="ru-RU" noProof="0" smtClean="0"/>
              <a:t>‹#›</a:t>
            </a:fld>
            <a:endParaRPr lang="ru-RU" noProof="0"/>
          </a:p>
        </p:txBody>
      </p:sp>
    </p:spTree>
    <p:extLst>
      <p:ext uri="{BB962C8B-B14F-4D97-AF65-F5344CB8AC3E}">
        <p14:creationId xmlns:p14="http://schemas.microsoft.com/office/powerpoint/2010/main" val="7216946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3F2A915A-3337-4A9E-BCE5-8F5A4D18FC5F}" type="slidenum">
              <a:rPr lang="ru-RU" smtClean="0"/>
              <a:t>1</a:t>
            </a:fld>
            <a:endParaRPr lang="ru-RU"/>
          </a:p>
        </p:txBody>
      </p:sp>
    </p:spTree>
    <p:extLst>
      <p:ext uri="{BB962C8B-B14F-4D97-AF65-F5344CB8AC3E}">
        <p14:creationId xmlns:p14="http://schemas.microsoft.com/office/powerpoint/2010/main" val="42589465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Группа 6"/>
          <p:cNvGrpSpPr/>
          <p:nvPr/>
        </p:nvGrpSpPr>
        <p:grpSpPr>
          <a:xfrm>
            <a:off x="0" y="0"/>
            <a:ext cx="12192000" cy="6858000"/>
            <a:chOff x="0" y="0"/>
            <a:chExt cx="12192000" cy="6858000"/>
          </a:xfrm>
        </p:grpSpPr>
        <p:sp>
          <p:nvSpPr>
            <p:cNvPr id="9" name="Прямоугольник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Полилиния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Заголовок 1"/>
          <p:cNvSpPr>
            <a:spLocks noGrp="1"/>
          </p:cNvSpPr>
          <p:nvPr>
            <p:ph type="ctrTitle"/>
          </p:nvPr>
        </p:nvSpPr>
        <p:spPr>
          <a:xfrm>
            <a:off x="1154955" y="2099733"/>
            <a:ext cx="8825658" cy="2677648"/>
          </a:xfrm>
        </p:spPr>
        <p:txBody>
          <a:bodyPr rtlCol="0" anchor="b"/>
          <a:lstStyle>
            <a:lvl1pPr>
              <a:defRPr sz="5400"/>
            </a:lvl1pPr>
          </a:lstStyle>
          <a:p>
            <a:pPr rtl="0"/>
            <a:r>
              <a:rPr lang="ru-RU" noProof="0"/>
              <a:t>Образец заголовка</a:t>
            </a:r>
          </a:p>
        </p:txBody>
      </p:sp>
      <p:sp>
        <p:nvSpPr>
          <p:cNvPr id="3" name="Подзаголовок 2"/>
          <p:cNvSpPr>
            <a:spLocks noGrp="1"/>
          </p:cNvSpPr>
          <p:nvPr>
            <p:ph type="subTitle" idx="1"/>
          </p:nvPr>
        </p:nvSpPr>
        <p:spPr bwMode="gray">
          <a:xfrm>
            <a:off x="1154955" y="4777380"/>
            <a:ext cx="8825658" cy="861420"/>
          </a:xfrm>
        </p:spPr>
        <p:txBody>
          <a:bodyPr rtlCol="0"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ru-RU" noProof="0"/>
              <a:t>Образец подзаголовка</a:t>
            </a:r>
          </a:p>
        </p:txBody>
      </p:sp>
      <p:sp>
        <p:nvSpPr>
          <p:cNvPr id="4" name="Дата 3"/>
          <p:cNvSpPr>
            <a:spLocks noGrp="1"/>
          </p:cNvSpPr>
          <p:nvPr>
            <p:ph type="dt" sz="half" idx="10"/>
          </p:nvPr>
        </p:nvSpPr>
        <p:spPr bwMode="gray">
          <a:xfrm rot="5400000">
            <a:off x="10158984" y="1792224"/>
            <a:ext cx="990599" cy="304799"/>
          </a:xfrm>
        </p:spPr>
        <p:txBody>
          <a:bodyPr rtlCol="0" anchor="t"/>
          <a:lstStyle>
            <a:lvl1pPr algn="l">
              <a:defRPr b="0" i="0">
                <a:solidFill>
                  <a:schemeClr val="bg1">
                    <a:alpha val="60000"/>
                  </a:schemeClr>
                </a:solidFill>
              </a:defRPr>
            </a:lvl1pPr>
          </a:lstStyle>
          <a:p>
            <a:pPr rtl="0"/>
            <a:fld id="{CAF31770-FAAF-4AD4-91CF-6AECC625576F}" type="datetime1">
              <a:rPr lang="ru-RU" noProof="0" smtClean="0"/>
              <a:t>04.04.2024</a:t>
            </a:fld>
            <a:endParaRPr lang="ru-RU" noProof="0"/>
          </a:p>
        </p:txBody>
      </p:sp>
      <p:sp>
        <p:nvSpPr>
          <p:cNvPr id="5" name="Нижний колонтитул 4"/>
          <p:cNvSpPr>
            <a:spLocks noGrp="1"/>
          </p:cNvSpPr>
          <p:nvPr>
            <p:ph type="ftr" sz="quarter" idx="11"/>
          </p:nvPr>
        </p:nvSpPr>
        <p:spPr bwMode="gray">
          <a:xfrm rot="5400000">
            <a:off x="8951976" y="3227832"/>
            <a:ext cx="3859795" cy="304801"/>
          </a:xfrm>
        </p:spPr>
        <p:txBody>
          <a:bodyPr rtlCol="0"/>
          <a:lstStyle>
            <a:lvl1pPr>
              <a:defRPr b="0" i="0">
                <a:solidFill>
                  <a:schemeClr val="bg1">
                    <a:alpha val="60000"/>
                  </a:schemeClr>
                </a:solidFill>
              </a:defRPr>
            </a:lvl1pPr>
          </a:lstStyle>
          <a:p>
            <a:pPr rtl="0"/>
            <a:endParaRPr lang="ru-RU" noProof="0"/>
          </a:p>
        </p:txBody>
      </p:sp>
      <p:sp>
        <p:nvSpPr>
          <p:cNvPr id="11" name="Прямоугольник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Номер слайда 5"/>
          <p:cNvSpPr>
            <a:spLocks noGrp="1"/>
          </p:cNvSpPr>
          <p:nvPr>
            <p:ph type="sldNum" sz="quarter" idx="12"/>
          </p:nvPr>
        </p:nvSpPr>
        <p:spPr>
          <a:xfrm>
            <a:off x="10352540" y="295729"/>
            <a:ext cx="838199" cy="767687"/>
          </a:xfrm>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ый рисунок с подписью">
    <p:spTree>
      <p:nvGrpSpPr>
        <p:cNvPr id="1" name=""/>
        <p:cNvGrpSpPr/>
        <p:nvPr/>
      </p:nvGrpSpPr>
      <p:grpSpPr>
        <a:xfrm>
          <a:off x="0" y="0"/>
          <a:ext cx="0" cy="0"/>
          <a:chOff x="0" y="0"/>
          <a:chExt cx="0" cy="0"/>
        </a:xfrm>
      </p:grpSpPr>
      <p:grpSp>
        <p:nvGrpSpPr>
          <p:cNvPr id="9" name="Группа 8"/>
          <p:cNvGrpSpPr/>
          <p:nvPr/>
        </p:nvGrpSpPr>
        <p:grpSpPr>
          <a:xfrm>
            <a:off x="0" y="0"/>
            <a:ext cx="12192000" cy="6858000"/>
            <a:chOff x="0" y="0"/>
            <a:chExt cx="12192000" cy="6858000"/>
          </a:xfrm>
        </p:grpSpPr>
        <p:sp>
          <p:nvSpPr>
            <p:cNvPr id="13" name="Прямоугольник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Овал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Овал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Овал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Овал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Овал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Полилиния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Полилиния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Полилиния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Заголовок 1"/>
          <p:cNvSpPr>
            <a:spLocks noGrp="1"/>
          </p:cNvSpPr>
          <p:nvPr>
            <p:ph type="title"/>
          </p:nvPr>
        </p:nvSpPr>
        <p:spPr>
          <a:xfrm>
            <a:off x="1154954" y="4969927"/>
            <a:ext cx="8825659" cy="566738"/>
          </a:xfrm>
        </p:spPr>
        <p:txBody>
          <a:bodyPr rtlCol="0" anchor="b">
            <a:normAutofit/>
          </a:bodyPr>
          <a:lstStyle>
            <a:lvl1pPr algn="l">
              <a:defRPr sz="2400" b="0"/>
            </a:lvl1pPr>
          </a:lstStyle>
          <a:p>
            <a:pPr rtl="0"/>
            <a:r>
              <a:rPr lang="ru-RU" noProof="0"/>
              <a:t>Образец заголовка</a:t>
            </a:r>
          </a:p>
        </p:txBody>
      </p:sp>
      <p:sp>
        <p:nvSpPr>
          <p:cNvPr id="3" name="Рисунок 2"/>
          <p:cNvSpPr>
            <a:spLocks noGrp="1" noChangeAspect="1"/>
          </p:cNvSpPr>
          <p:nvPr>
            <p:ph type="pic" idx="1" hasCustomPrompt="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ru-RU" noProof="0"/>
              <a:t>Щелкните значок, чтобы добавить фото</a:t>
            </a:r>
          </a:p>
        </p:txBody>
      </p:sp>
      <p:sp>
        <p:nvSpPr>
          <p:cNvPr id="4" name="Текст 3"/>
          <p:cNvSpPr>
            <a:spLocks noGrp="1"/>
          </p:cNvSpPr>
          <p:nvPr>
            <p:ph type="body" sz="half" idx="2"/>
          </p:nvPr>
        </p:nvSpPr>
        <p:spPr>
          <a:xfrm>
            <a:off x="1154954" y="5536665"/>
            <a:ext cx="8825658" cy="493712"/>
          </a:xfrm>
        </p:spPr>
        <p:txBody>
          <a:bodyPr rtlCol="0">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a:t>Образец текста</a:t>
            </a:r>
          </a:p>
        </p:txBody>
      </p:sp>
      <p:sp>
        <p:nvSpPr>
          <p:cNvPr id="5" name="Дата 4"/>
          <p:cNvSpPr>
            <a:spLocks noGrp="1"/>
          </p:cNvSpPr>
          <p:nvPr>
            <p:ph type="dt" sz="half" idx="10"/>
          </p:nvPr>
        </p:nvSpPr>
        <p:spPr/>
        <p:txBody>
          <a:bodyPr rtlCol="0"/>
          <a:lstStyle/>
          <a:p>
            <a:pPr rtl="0"/>
            <a:fld id="{D05C89D9-ABE0-46C9-9C92-49687FE78074}" type="datetime1">
              <a:rPr lang="ru-RU" noProof="0" smtClean="0"/>
              <a:t>04.04.2024</a:t>
            </a:fld>
            <a:endParaRPr lang="ru-RU" noProof="0"/>
          </a:p>
        </p:txBody>
      </p:sp>
      <p:sp>
        <p:nvSpPr>
          <p:cNvPr id="6" name="Нижний колонтитул 5"/>
          <p:cNvSpPr>
            <a:spLocks noGrp="1"/>
          </p:cNvSpPr>
          <p:nvPr>
            <p:ph type="ftr" sz="quarter" idx="11"/>
          </p:nvPr>
        </p:nvSpPr>
        <p:spPr/>
        <p:txBody>
          <a:bodyPr rtlCol="0"/>
          <a:lstStyle/>
          <a:p>
            <a:pPr rtl="0"/>
            <a:endParaRPr lang="ru-RU" noProof="0"/>
          </a:p>
        </p:txBody>
      </p:sp>
      <p:sp>
        <p:nvSpPr>
          <p:cNvPr id="16" name="Прямоугольник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Номер слайда 6"/>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подпись">
    <p:spTree>
      <p:nvGrpSpPr>
        <p:cNvPr id="1" name=""/>
        <p:cNvGrpSpPr/>
        <p:nvPr/>
      </p:nvGrpSpPr>
      <p:grpSpPr>
        <a:xfrm>
          <a:off x="0" y="0"/>
          <a:ext cx="0" cy="0"/>
          <a:chOff x="0" y="0"/>
          <a:chExt cx="0" cy="0"/>
        </a:xfrm>
      </p:grpSpPr>
      <p:grpSp>
        <p:nvGrpSpPr>
          <p:cNvPr id="7" name="Группа 6"/>
          <p:cNvGrpSpPr/>
          <p:nvPr/>
        </p:nvGrpSpPr>
        <p:grpSpPr>
          <a:xfrm>
            <a:off x="0" y="0"/>
            <a:ext cx="12192000" cy="6858000"/>
            <a:chOff x="0" y="0"/>
            <a:chExt cx="12192000" cy="6858000"/>
          </a:xfrm>
        </p:grpSpPr>
        <p:sp>
          <p:nvSpPr>
            <p:cNvPr id="11" name="Прямоугольник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Овал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Овал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Овал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Овал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Овал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Полилиния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Полилиния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Полилиния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Заголовок 1"/>
          <p:cNvSpPr>
            <a:spLocks noGrp="1"/>
          </p:cNvSpPr>
          <p:nvPr>
            <p:ph type="title"/>
          </p:nvPr>
        </p:nvSpPr>
        <p:spPr>
          <a:xfrm>
            <a:off x="1148798" y="1063417"/>
            <a:ext cx="8831816" cy="1372986"/>
          </a:xfrm>
        </p:spPr>
        <p:txBody>
          <a:bodyPr rtlCol="0"/>
          <a:lstStyle>
            <a:lvl1pPr>
              <a:defRPr sz="4000"/>
            </a:lvl1pPr>
          </a:lstStyle>
          <a:p>
            <a:pPr rtl="0"/>
            <a:r>
              <a:rPr lang="ru-RU" noProof="0"/>
              <a:t>Образец заголовка</a:t>
            </a:r>
          </a:p>
        </p:txBody>
      </p:sp>
      <p:sp>
        <p:nvSpPr>
          <p:cNvPr id="8" name="Текст 3"/>
          <p:cNvSpPr>
            <a:spLocks noGrp="1"/>
          </p:cNvSpPr>
          <p:nvPr>
            <p:ph type="body" sz="half" idx="2"/>
          </p:nvPr>
        </p:nvSpPr>
        <p:spPr>
          <a:xfrm>
            <a:off x="1154954" y="3543300"/>
            <a:ext cx="8825659" cy="24765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a:t>Образец текста</a:t>
            </a:r>
          </a:p>
        </p:txBody>
      </p:sp>
      <p:sp>
        <p:nvSpPr>
          <p:cNvPr id="4" name="Дата 3"/>
          <p:cNvSpPr>
            <a:spLocks noGrp="1"/>
          </p:cNvSpPr>
          <p:nvPr>
            <p:ph type="dt" sz="half" idx="10"/>
          </p:nvPr>
        </p:nvSpPr>
        <p:spPr/>
        <p:txBody>
          <a:bodyPr rtlCol="0"/>
          <a:lstStyle/>
          <a:p>
            <a:pPr rtl="0"/>
            <a:fld id="{40A63A86-6F2B-4070-9CCA-FC2A21673943}" type="datetime1">
              <a:rPr lang="ru-RU" noProof="0" smtClean="0"/>
              <a:t>04.04.2024</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13" name="Прямоугольник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а с подписью">
    <p:spTree>
      <p:nvGrpSpPr>
        <p:cNvPr id="1" name=""/>
        <p:cNvGrpSpPr/>
        <p:nvPr/>
      </p:nvGrpSpPr>
      <p:grpSpPr>
        <a:xfrm>
          <a:off x="0" y="0"/>
          <a:ext cx="0" cy="0"/>
          <a:chOff x="0" y="0"/>
          <a:chExt cx="0" cy="0"/>
        </a:xfrm>
      </p:grpSpPr>
      <p:grpSp>
        <p:nvGrpSpPr>
          <p:cNvPr id="3" name="Группа 2"/>
          <p:cNvGrpSpPr/>
          <p:nvPr/>
        </p:nvGrpSpPr>
        <p:grpSpPr>
          <a:xfrm>
            <a:off x="0" y="0"/>
            <a:ext cx="12192000" cy="6858000"/>
            <a:chOff x="0" y="0"/>
            <a:chExt cx="12192000" cy="6858000"/>
          </a:xfrm>
        </p:grpSpPr>
        <p:sp>
          <p:nvSpPr>
            <p:cNvPr id="17" name="Прямоугольник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Овал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Овал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Овал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Овал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Овал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Полилиния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Полилиния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Полилиния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Надпись 15"/>
          <p:cNvSpPr txBox="1"/>
          <p:nvPr/>
        </p:nvSpPr>
        <p:spPr bwMode="gray">
          <a:xfrm>
            <a:off x="881566" y="607336"/>
            <a:ext cx="801912" cy="1569660"/>
          </a:xfrm>
          <a:prstGeom prst="rect">
            <a:avLst/>
          </a:prstGeom>
          <a:noFill/>
        </p:spPr>
        <p:txBody>
          <a:bodyPr wrap="square" rtlCol="0">
            <a:spAutoFit/>
          </a:bodyPr>
          <a:lstStyle/>
          <a:p>
            <a:pPr algn="r" rtl="0"/>
            <a:r>
              <a:rPr lang="ru-RU" sz="9600" b="0" i="0" noProof="0">
                <a:solidFill>
                  <a:schemeClr val="accent1">
                    <a:lumMod val="60000"/>
                    <a:lumOff val="40000"/>
                  </a:schemeClr>
                </a:solidFill>
                <a:latin typeface="Arial"/>
                <a:cs typeface="Arial"/>
              </a:rPr>
              <a:t>"</a:t>
            </a:r>
          </a:p>
        </p:txBody>
      </p:sp>
      <p:sp>
        <p:nvSpPr>
          <p:cNvPr id="13" name="Надпись 12"/>
          <p:cNvSpPr txBox="1"/>
          <p:nvPr/>
        </p:nvSpPr>
        <p:spPr bwMode="gray">
          <a:xfrm>
            <a:off x="9884458" y="2613787"/>
            <a:ext cx="652763" cy="1569660"/>
          </a:xfrm>
          <a:prstGeom prst="rect">
            <a:avLst/>
          </a:prstGeom>
          <a:noFill/>
        </p:spPr>
        <p:txBody>
          <a:bodyPr wrap="square" rtlCol="0">
            <a:spAutoFit/>
          </a:bodyPr>
          <a:lstStyle/>
          <a:p>
            <a:pPr algn="r" rtl="0"/>
            <a:r>
              <a:rPr lang="ru-RU" sz="9600" b="0" i="0" noProof="0">
                <a:solidFill>
                  <a:schemeClr val="accent1">
                    <a:lumMod val="60000"/>
                    <a:lumOff val="40000"/>
                  </a:schemeClr>
                </a:solidFill>
                <a:latin typeface="Arial"/>
                <a:cs typeface="Arial"/>
              </a:rPr>
              <a:t>»</a:t>
            </a:r>
          </a:p>
        </p:txBody>
      </p:sp>
      <p:sp>
        <p:nvSpPr>
          <p:cNvPr id="2" name="Заголовок 1"/>
          <p:cNvSpPr>
            <a:spLocks noGrp="1"/>
          </p:cNvSpPr>
          <p:nvPr>
            <p:ph type="title"/>
          </p:nvPr>
        </p:nvSpPr>
        <p:spPr>
          <a:xfrm>
            <a:off x="1581878" y="982134"/>
            <a:ext cx="8453906" cy="2696632"/>
          </a:xfrm>
        </p:spPr>
        <p:txBody>
          <a:bodyPr rtlCol="0"/>
          <a:lstStyle>
            <a:lvl1pPr>
              <a:defRPr sz="4000"/>
            </a:lvl1pPr>
          </a:lstStyle>
          <a:p>
            <a:pPr rtl="0"/>
            <a:r>
              <a:rPr lang="ru-RU" noProof="0"/>
              <a:t>Образец заголовка</a:t>
            </a:r>
          </a:p>
        </p:txBody>
      </p:sp>
      <p:sp>
        <p:nvSpPr>
          <p:cNvPr id="14" name="Текст 3"/>
          <p:cNvSpPr>
            <a:spLocks noGrp="1"/>
          </p:cNvSpPr>
          <p:nvPr>
            <p:ph type="body" sz="half" idx="13"/>
          </p:nvPr>
        </p:nvSpPr>
        <p:spPr bwMode="gray">
          <a:xfrm>
            <a:off x="1945945" y="3678766"/>
            <a:ext cx="7731219" cy="342174"/>
          </a:xfrm>
        </p:spPr>
        <p:txBody>
          <a:bodyPr rtlCol="0"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a:t>Образец текста</a:t>
            </a:r>
          </a:p>
        </p:txBody>
      </p:sp>
      <p:sp>
        <p:nvSpPr>
          <p:cNvPr id="10" name="Текст 3"/>
          <p:cNvSpPr>
            <a:spLocks noGrp="1"/>
          </p:cNvSpPr>
          <p:nvPr>
            <p:ph type="body" sz="half" idx="2"/>
          </p:nvPr>
        </p:nvSpPr>
        <p:spPr>
          <a:xfrm>
            <a:off x="1154954" y="5029199"/>
            <a:ext cx="9244897" cy="997857"/>
          </a:xfrm>
        </p:spPr>
        <p:txBody>
          <a:bodyPr rtlCol="0"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a:t>Образец текста</a:t>
            </a:r>
          </a:p>
        </p:txBody>
      </p:sp>
      <p:sp>
        <p:nvSpPr>
          <p:cNvPr id="4" name="Дата 3"/>
          <p:cNvSpPr>
            <a:spLocks noGrp="1"/>
          </p:cNvSpPr>
          <p:nvPr>
            <p:ph type="dt" sz="half" idx="10"/>
          </p:nvPr>
        </p:nvSpPr>
        <p:spPr/>
        <p:txBody>
          <a:bodyPr rtlCol="0"/>
          <a:lstStyle/>
          <a:p>
            <a:pPr rtl="0"/>
            <a:fld id="{79A46392-24E8-442C-930B-FEDD5B9B5FFD}" type="datetime1">
              <a:rPr lang="ru-RU" noProof="0" smtClean="0"/>
              <a:t>04.04.2024</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19" name="Прямоугольник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Карточка с именем">
    <p:spTree>
      <p:nvGrpSpPr>
        <p:cNvPr id="1" name=""/>
        <p:cNvGrpSpPr/>
        <p:nvPr/>
      </p:nvGrpSpPr>
      <p:grpSpPr>
        <a:xfrm>
          <a:off x="0" y="0"/>
          <a:ext cx="0" cy="0"/>
          <a:chOff x="0" y="0"/>
          <a:chExt cx="0" cy="0"/>
        </a:xfrm>
      </p:grpSpPr>
      <p:grpSp>
        <p:nvGrpSpPr>
          <p:cNvPr id="9" name="Группа 8"/>
          <p:cNvGrpSpPr/>
          <p:nvPr/>
        </p:nvGrpSpPr>
        <p:grpSpPr>
          <a:xfrm>
            <a:off x="0" y="0"/>
            <a:ext cx="12192000" cy="6858000"/>
            <a:chOff x="0" y="0"/>
            <a:chExt cx="12192000" cy="6858000"/>
          </a:xfrm>
        </p:grpSpPr>
        <p:sp>
          <p:nvSpPr>
            <p:cNvPr id="11" name="Прямоугольник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Овал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Овал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Овал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Овал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Овал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Полилиния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Полилиния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Полилиния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Заголовок 1"/>
          <p:cNvSpPr>
            <a:spLocks noGrp="1"/>
          </p:cNvSpPr>
          <p:nvPr>
            <p:ph type="title"/>
          </p:nvPr>
        </p:nvSpPr>
        <p:spPr>
          <a:xfrm>
            <a:off x="1154954" y="2370667"/>
            <a:ext cx="8825660" cy="1822514"/>
          </a:xfrm>
        </p:spPr>
        <p:txBody>
          <a:bodyPr rtlCol="0" anchor="b"/>
          <a:lstStyle>
            <a:lvl1pPr algn="l">
              <a:defRPr sz="4000" b="0" cap="none"/>
            </a:lvl1pPr>
          </a:lstStyle>
          <a:p>
            <a:pPr rtl="0"/>
            <a:r>
              <a:rPr lang="ru-RU" noProof="0"/>
              <a:t>Образец заголовка</a:t>
            </a:r>
          </a:p>
        </p:txBody>
      </p:sp>
      <p:sp>
        <p:nvSpPr>
          <p:cNvPr id="3" name="Текст 2"/>
          <p:cNvSpPr>
            <a:spLocks noGrp="1"/>
          </p:cNvSpPr>
          <p:nvPr>
            <p:ph type="body" idx="1"/>
          </p:nvPr>
        </p:nvSpPr>
        <p:spPr>
          <a:xfrm>
            <a:off x="1154954" y="5024967"/>
            <a:ext cx="8825659" cy="860400"/>
          </a:xfrm>
        </p:spPr>
        <p:txBody>
          <a:bodyPr rtlCol="0"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noProof="0"/>
              <a:t>Образец текста</a:t>
            </a:r>
          </a:p>
        </p:txBody>
      </p:sp>
      <p:sp>
        <p:nvSpPr>
          <p:cNvPr id="4" name="Дата 3"/>
          <p:cNvSpPr>
            <a:spLocks noGrp="1"/>
          </p:cNvSpPr>
          <p:nvPr>
            <p:ph type="dt" sz="half" idx="10"/>
          </p:nvPr>
        </p:nvSpPr>
        <p:spPr/>
        <p:txBody>
          <a:bodyPr rtlCol="0"/>
          <a:lstStyle/>
          <a:p>
            <a:pPr rtl="0"/>
            <a:fld id="{361208BB-2729-4AC9-AE51-7D04550D6CD7}" type="datetime1">
              <a:rPr lang="ru-RU" noProof="0" smtClean="0"/>
              <a:t>04.04.2024</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14" name="Прямоугольник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столб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4954" y="973668"/>
            <a:ext cx="8825659" cy="706964"/>
          </a:xfrm>
        </p:spPr>
        <p:txBody>
          <a:bodyPr rtlCol="0"/>
          <a:lstStyle>
            <a:lvl1pPr>
              <a:defRPr sz="3600"/>
            </a:lvl1pPr>
          </a:lstStyle>
          <a:p>
            <a:pPr rtl="0"/>
            <a:r>
              <a:rPr lang="ru-RU" noProof="0"/>
              <a:t>Образец заголовка</a:t>
            </a:r>
          </a:p>
        </p:txBody>
      </p:sp>
      <p:sp>
        <p:nvSpPr>
          <p:cNvPr id="3" name="Текст 2"/>
          <p:cNvSpPr>
            <a:spLocks noGrp="1"/>
          </p:cNvSpPr>
          <p:nvPr>
            <p:ph type="body" idx="1"/>
          </p:nvPr>
        </p:nvSpPr>
        <p:spPr>
          <a:xfrm>
            <a:off x="1154954" y="2603502"/>
            <a:ext cx="3141878" cy="576262"/>
          </a:xfrm>
        </p:spPr>
        <p:txBody>
          <a:bodyPr rtlCol="0"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Образец текста</a:t>
            </a:r>
          </a:p>
        </p:txBody>
      </p:sp>
      <p:sp>
        <p:nvSpPr>
          <p:cNvPr id="16" name="Текст 3"/>
          <p:cNvSpPr>
            <a:spLocks noGrp="1"/>
          </p:cNvSpPr>
          <p:nvPr>
            <p:ph type="body" sz="half" idx="15"/>
          </p:nvPr>
        </p:nvSpPr>
        <p:spPr>
          <a:xfrm>
            <a:off x="1154953" y="3179764"/>
            <a:ext cx="3141879" cy="284729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a:t>Образец текста</a:t>
            </a:r>
          </a:p>
        </p:txBody>
      </p:sp>
      <p:sp>
        <p:nvSpPr>
          <p:cNvPr id="5" name="Текст 4"/>
          <p:cNvSpPr>
            <a:spLocks noGrp="1"/>
          </p:cNvSpPr>
          <p:nvPr>
            <p:ph type="body" sz="quarter" idx="3"/>
          </p:nvPr>
        </p:nvSpPr>
        <p:spPr>
          <a:xfrm>
            <a:off x="4512721" y="2603500"/>
            <a:ext cx="3147009" cy="576262"/>
          </a:xfrm>
        </p:spPr>
        <p:txBody>
          <a:bodyPr rtlCol="0"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Образец текста</a:t>
            </a:r>
          </a:p>
        </p:txBody>
      </p:sp>
      <p:sp>
        <p:nvSpPr>
          <p:cNvPr id="19" name="Текст 3"/>
          <p:cNvSpPr>
            <a:spLocks noGrp="1"/>
          </p:cNvSpPr>
          <p:nvPr>
            <p:ph type="body" sz="half" idx="16"/>
          </p:nvPr>
        </p:nvSpPr>
        <p:spPr>
          <a:xfrm>
            <a:off x="4512721" y="3179763"/>
            <a:ext cx="3147009" cy="284729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a:t>Образец текста</a:t>
            </a:r>
          </a:p>
        </p:txBody>
      </p:sp>
      <p:sp>
        <p:nvSpPr>
          <p:cNvPr id="14" name="Текст 4"/>
          <p:cNvSpPr>
            <a:spLocks noGrp="1"/>
          </p:cNvSpPr>
          <p:nvPr>
            <p:ph type="body" sz="quarter" idx="13"/>
          </p:nvPr>
        </p:nvSpPr>
        <p:spPr>
          <a:xfrm>
            <a:off x="7888135" y="2603501"/>
            <a:ext cx="3145730" cy="576262"/>
          </a:xfrm>
        </p:spPr>
        <p:txBody>
          <a:bodyPr rtlCol="0"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Образец текста</a:t>
            </a:r>
          </a:p>
        </p:txBody>
      </p:sp>
      <p:sp>
        <p:nvSpPr>
          <p:cNvPr id="20" name="Текст 3"/>
          <p:cNvSpPr>
            <a:spLocks noGrp="1"/>
          </p:cNvSpPr>
          <p:nvPr>
            <p:ph type="body" sz="half" idx="17"/>
          </p:nvPr>
        </p:nvSpPr>
        <p:spPr>
          <a:xfrm>
            <a:off x="7888329" y="3179762"/>
            <a:ext cx="3145536" cy="284729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a:t>Образец текста</a:t>
            </a:r>
          </a:p>
        </p:txBody>
      </p:sp>
      <p:cxnSp>
        <p:nvCxnSpPr>
          <p:cNvPr id="17" name="Прямая соединительная линия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Прямая соединительная линия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Дата 6"/>
          <p:cNvSpPr>
            <a:spLocks noGrp="1"/>
          </p:cNvSpPr>
          <p:nvPr>
            <p:ph type="dt" sz="half" idx="10"/>
          </p:nvPr>
        </p:nvSpPr>
        <p:spPr/>
        <p:txBody>
          <a:bodyPr rtlCol="0"/>
          <a:lstStyle/>
          <a:p>
            <a:pPr rtl="0"/>
            <a:fld id="{073320E1-8889-41F6-843F-8FD6F8218BE2}" type="datetime1">
              <a:rPr lang="ru-RU" noProof="0" smtClean="0"/>
              <a:t>04.04.2024</a:t>
            </a:fld>
            <a:endParaRPr lang="ru-RU" noProof="0"/>
          </a:p>
        </p:txBody>
      </p:sp>
      <p:sp>
        <p:nvSpPr>
          <p:cNvPr id="8" name="Нижний колонтитул 7"/>
          <p:cNvSpPr>
            <a:spLocks noGrp="1"/>
          </p:cNvSpPr>
          <p:nvPr>
            <p:ph type="ftr" sz="quarter" idx="11"/>
          </p:nvPr>
        </p:nvSpPr>
        <p:spPr/>
        <p:txBody>
          <a:bodyPr rtlCol="0"/>
          <a:lstStyle/>
          <a:p>
            <a:pPr rtl="0"/>
            <a:endParaRPr lang="ru-RU" noProof="0"/>
          </a:p>
        </p:txBody>
      </p:sp>
      <p:sp>
        <p:nvSpPr>
          <p:cNvPr id="9" name="Номер слайда 8"/>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4954" y="973668"/>
            <a:ext cx="8825659" cy="706964"/>
          </a:xfrm>
        </p:spPr>
        <p:txBody>
          <a:bodyPr rtlCol="0"/>
          <a:lstStyle>
            <a:lvl1pPr>
              <a:defRPr sz="3600"/>
            </a:lvl1pPr>
          </a:lstStyle>
          <a:p>
            <a:pPr rtl="0"/>
            <a:r>
              <a:rPr lang="ru-RU" noProof="0"/>
              <a:t>Образец заголовка</a:t>
            </a:r>
          </a:p>
        </p:txBody>
      </p:sp>
      <p:sp>
        <p:nvSpPr>
          <p:cNvPr id="3" name="Текст 2"/>
          <p:cNvSpPr>
            <a:spLocks noGrp="1"/>
          </p:cNvSpPr>
          <p:nvPr>
            <p:ph type="body" idx="1"/>
          </p:nvPr>
        </p:nvSpPr>
        <p:spPr>
          <a:xfrm>
            <a:off x="1154954" y="4532844"/>
            <a:ext cx="3050438" cy="576262"/>
          </a:xfrm>
        </p:spPr>
        <p:txBody>
          <a:bodyPr rtlCol="0"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Образец текста</a:t>
            </a:r>
          </a:p>
        </p:txBody>
      </p:sp>
      <p:sp>
        <p:nvSpPr>
          <p:cNvPr id="19" name="Рисунок 2"/>
          <p:cNvSpPr>
            <a:spLocks noGrp="1" noChangeAspect="1"/>
          </p:cNvSpPr>
          <p:nvPr>
            <p:ph type="pic" idx="15" hasCustomPrompt="1"/>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ru-RU" noProof="0"/>
              <a:t>Щелкните значок, чтобы добавить фото</a:t>
            </a:r>
          </a:p>
        </p:txBody>
      </p:sp>
      <p:sp>
        <p:nvSpPr>
          <p:cNvPr id="22" name="Текст 3"/>
          <p:cNvSpPr>
            <a:spLocks noGrp="1"/>
          </p:cNvSpPr>
          <p:nvPr>
            <p:ph type="body" sz="half" idx="18"/>
          </p:nvPr>
        </p:nvSpPr>
        <p:spPr>
          <a:xfrm>
            <a:off x="1154954" y="5109106"/>
            <a:ext cx="3050438" cy="91795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a:t>Образец текста</a:t>
            </a:r>
          </a:p>
        </p:txBody>
      </p:sp>
      <p:sp>
        <p:nvSpPr>
          <p:cNvPr id="5" name="Текст 4"/>
          <p:cNvSpPr>
            <a:spLocks noGrp="1"/>
          </p:cNvSpPr>
          <p:nvPr>
            <p:ph type="body" sz="quarter" idx="3"/>
          </p:nvPr>
        </p:nvSpPr>
        <p:spPr>
          <a:xfrm>
            <a:off x="4568865" y="4532844"/>
            <a:ext cx="3050438" cy="576263"/>
          </a:xfrm>
        </p:spPr>
        <p:txBody>
          <a:bodyPr rtlCol="0"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Образец текста</a:t>
            </a:r>
          </a:p>
        </p:txBody>
      </p:sp>
      <p:sp>
        <p:nvSpPr>
          <p:cNvPr id="41" name="Рисунок 2"/>
          <p:cNvSpPr>
            <a:spLocks noGrp="1" noChangeAspect="1"/>
          </p:cNvSpPr>
          <p:nvPr>
            <p:ph type="pic" idx="21" hasCustomPrompt="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ru-RU" noProof="0"/>
              <a:t>Щелкните значок, чтобы добавить фото</a:t>
            </a:r>
          </a:p>
        </p:txBody>
      </p:sp>
      <p:sp>
        <p:nvSpPr>
          <p:cNvPr id="23" name="Текст 3"/>
          <p:cNvSpPr>
            <a:spLocks noGrp="1"/>
          </p:cNvSpPr>
          <p:nvPr>
            <p:ph type="body" sz="half" idx="19"/>
          </p:nvPr>
        </p:nvSpPr>
        <p:spPr>
          <a:xfrm>
            <a:off x="4570172" y="5109105"/>
            <a:ext cx="3050438" cy="91795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a:t>Образец текста</a:t>
            </a:r>
          </a:p>
        </p:txBody>
      </p:sp>
      <p:sp>
        <p:nvSpPr>
          <p:cNvPr id="14" name="Текст 4"/>
          <p:cNvSpPr>
            <a:spLocks noGrp="1"/>
          </p:cNvSpPr>
          <p:nvPr>
            <p:ph type="body" sz="quarter" idx="13"/>
          </p:nvPr>
        </p:nvSpPr>
        <p:spPr>
          <a:xfrm>
            <a:off x="7982775" y="4532845"/>
            <a:ext cx="3051095" cy="576262"/>
          </a:xfrm>
        </p:spPr>
        <p:txBody>
          <a:bodyPr rtlCol="0"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Образец текста</a:t>
            </a:r>
          </a:p>
        </p:txBody>
      </p:sp>
      <p:sp>
        <p:nvSpPr>
          <p:cNvPr id="42" name="Рисунок 2"/>
          <p:cNvSpPr>
            <a:spLocks noGrp="1" noChangeAspect="1"/>
          </p:cNvSpPr>
          <p:nvPr>
            <p:ph type="pic" idx="22" hasCustomPrompt="1"/>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ru-RU" noProof="0"/>
              <a:t>Щелкните значок, чтобы добавить фото</a:t>
            </a:r>
          </a:p>
        </p:txBody>
      </p:sp>
      <p:sp>
        <p:nvSpPr>
          <p:cNvPr id="24" name="Текст 3"/>
          <p:cNvSpPr>
            <a:spLocks noGrp="1"/>
          </p:cNvSpPr>
          <p:nvPr>
            <p:ph type="body" sz="half" idx="20"/>
          </p:nvPr>
        </p:nvSpPr>
        <p:spPr>
          <a:xfrm>
            <a:off x="7982775" y="5109104"/>
            <a:ext cx="3051096" cy="91795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a:t>Образец текста</a:t>
            </a:r>
          </a:p>
        </p:txBody>
      </p:sp>
      <p:cxnSp>
        <p:nvCxnSpPr>
          <p:cNvPr id="43" name="Прямая соединительная линия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Прямая соединительная линия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Дата 6"/>
          <p:cNvSpPr>
            <a:spLocks noGrp="1"/>
          </p:cNvSpPr>
          <p:nvPr>
            <p:ph type="dt" sz="half" idx="10"/>
          </p:nvPr>
        </p:nvSpPr>
        <p:spPr/>
        <p:txBody>
          <a:bodyPr rtlCol="0"/>
          <a:lstStyle/>
          <a:p>
            <a:pPr rtl="0"/>
            <a:fld id="{ED081524-A3C8-43E9-8732-AB14D82F368D}" type="datetime1">
              <a:rPr lang="ru-RU" noProof="0" smtClean="0"/>
              <a:t>04.04.2024</a:t>
            </a:fld>
            <a:endParaRPr lang="ru-RU" noProof="0"/>
          </a:p>
        </p:txBody>
      </p:sp>
      <p:sp>
        <p:nvSpPr>
          <p:cNvPr id="8" name="Нижний колонтитул 7"/>
          <p:cNvSpPr>
            <a:spLocks noGrp="1"/>
          </p:cNvSpPr>
          <p:nvPr>
            <p:ph type="ftr" sz="quarter" idx="11"/>
          </p:nvPr>
        </p:nvSpPr>
        <p:spPr>
          <a:xfrm>
            <a:off x="561111" y="6391838"/>
            <a:ext cx="3644282" cy="304801"/>
          </a:xfrm>
        </p:spPr>
        <p:txBody>
          <a:bodyPr rtlCol="0"/>
          <a:lstStyle/>
          <a:p>
            <a:pPr rtl="0"/>
            <a:endParaRPr lang="ru-RU" noProof="0"/>
          </a:p>
        </p:txBody>
      </p:sp>
      <p:sp>
        <p:nvSpPr>
          <p:cNvPr id="9" name="Номер слайда 8"/>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4954" y="973668"/>
            <a:ext cx="8825659" cy="706964"/>
          </a:xfrm>
        </p:spPr>
        <p:txBody>
          <a:bodyPr rtlCol="0"/>
          <a:lstStyle/>
          <a:p>
            <a:pPr rtl="0"/>
            <a:r>
              <a:rPr lang="ru-RU" noProof="0"/>
              <a:t>Образец заголовка</a:t>
            </a:r>
          </a:p>
        </p:txBody>
      </p:sp>
      <p:sp>
        <p:nvSpPr>
          <p:cNvPr id="3" name="Вертикальный текст 2"/>
          <p:cNvSpPr>
            <a:spLocks noGrp="1"/>
          </p:cNvSpPr>
          <p:nvPr>
            <p:ph type="body" orient="vert" idx="1"/>
          </p:nvPr>
        </p:nvSpPr>
        <p:spPr>
          <a:xfrm>
            <a:off x="1154954" y="2603500"/>
            <a:ext cx="8825659" cy="3416300"/>
          </a:xfrm>
        </p:spPr>
        <p:txBody>
          <a:bodyPr vert="eaVert" rtlCol="0" anchor="t" anchorCtr="0"/>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p:cNvSpPr>
            <a:spLocks noGrp="1"/>
          </p:cNvSpPr>
          <p:nvPr>
            <p:ph type="dt" sz="half" idx="10"/>
          </p:nvPr>
        </p:nvSpPr>
        <p:spPr>
          <a:xfrm>
            <a:off x="10695439" y="6391838"/>
            <a:ext cx="990599" cy="304799"/>
          </a:xfrm>
        </p:spPr>
        <p:txBody>
          <a:bodyPr rtlCol="0"/>
          <a:lstStyle/>
          <a:p>
            <a:pPr rtl="0"/>
            <a:fld id="{DFB280AF-F0D0-4ECD-A9B8-27D461AD4D42}" type="datetime1">
              <a:rPr lang="ru-RU" noProof="0" smtClean="0"/>
              <a:t>04.04.2024</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grpSp>
        <p:nvGrpSpPr>
          <p:cNvPr id="9" name="Группа 8"/>
          <p:cNvGrpSpPr/>
          <p:nvPr/>
        </p:nvGrpSpPr>
        <p:grpSpPr>
          <a:xfrm>
            <a:off x="0" y="0"/>
            <a:ext cx="12192000" cy="6858000"/>
            <a:chOff x="0" y="0"/>
            <a:chExt cx="12192000" cy="6858000"/>
          </a:xfrm>
        </p:grpSpPr>
        <p:sp>
          <p:nvSpPr>
            <p:cNvPr id="12" name="Прямоугольник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Овал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Овал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Овал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Овал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Овал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Прямоугольник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Полилиния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Полилиния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Полилиния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Вертикальный заголовок 1"/>
          <p:cNvSpPr>
            <a:spLocks noGrp="1"/>
          </p:cNvSpPr>
          <p:nvPr>
            <p:ph type="title" orient="vert"/>
          </p:nvPr>
        </p:nvSpPr>
        <p:spPr>
          <a:xfrm>
            <a:off x="8585235" y="1278467"/>
            <a:ext cx="1409965" cy="4748590"/>
          </a:xfrm>
        </p:spPr>
        <p:txBody>
          <a:bodyPr vert="eaVert" rtlCol="0" anchor="b" anchorCtr="0"/>
          <a:lstStyle/>
          <a:p>
            <a:pPr rtl="0"/>
            <a:r>
              <a:rPr lang="ru-RU" noProof="0"/>
              <a:t>Образец заголовка</a:t>
            </a:r>
          </a:p>
        </p:txBody>
      </p:sp>
      <p:sp>
        <p:nvSpPr>
          <p:cNvPr id="3" name="Вертикальный текст 2"/>
          <p:cNvSpPr>
            <a:spLocks noGrp="1"/>
          </p:cNvSpPr>
          <p:nvPr>
            <p:ph type="body" orient="vert" idx="1"/>
          </p:nvPr>
        </p:nvSpPr>
        <p:spPr>
          <a:xfrm>
            <a:off x="1154954" y="1278467"/>
            <a:ext cx="6256025" cy="4748590"/>
          </a:xfrm>
        </p:spPr>
        <p:txBody>
          <a:bodyPr vert="eaVert" rtlCol="0"/>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p:cNvSpPr>
            <a:spLocks noGrp="1"/>
          </p:cNvSpPr>
          <p:nvPr>
            <p:ph type="dt" sz="half" idx="10"/>
          </p:nvPr>
        </p:nvSpPr>
        <p:spPr>
          <a:xfrm>
            <a:off x="10653104" y="6391838"/>
            <a:ext cx="992135" cy="304799"/>
          </a:xfrm>
        </p:spPr>
        <p:txBody>
          <a:bodyPr rtlCol="0"/>
          <a:lstStyle/>
          <a:p>
            <a:pPr rtl="0"/>
            <a:fld id="{51D1B39E-CB99-4901-86E7-DB6F1D4DC196}" type="datetime1">
              <a:rPr lang="ru-RU" noProof="0" smtClean="0"/>
              <a:t>04.04.2024</a:t>
            </a:fld>
            <a:endParaRPr lang="ru-RU" noProof="0" dirty="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14" name="Прямоугольник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0"/>
              <a:t>Образец заголовка</a:t>
            </a:r>
          </a:p>
        </p:txBody>
      </p:sp>
      <p:sp>
        <p:nvSpPr>
          <p:cNvPr id="3" name="Объект 2"/>
          <p:cNvSpPr>
            <a:spLocks noGrp="1"/>
          </p:cNvSpPr>
          <p:nvPr>
            <p:ph idx="1"/>
          </p:nvPr>
        </p:nvSpPr>
        <p:spPr>
          <a:xfrm>
            <a:off x="1154954" y="2603500"/>
            <a:ext cx="8825659" cy="3416300"/>
          </a:xfrm>
        </p:spPr>
        <p:txBody>
          <a:bodyPr rtlCol="0"/>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p:cNvSpPr>
            <a:spLocks noGrp="1"/>
          </p:cNvSpPr>
          <p:nvPr>
            <p:ph type="dt" sz="half" idx="10"/>
          </p:nvPr>
        </p:nvSpPr>
        <p:spPr/>
        <p:txBody>
          <a:bodyPr rtlCol="0"/>
          <a:lstStyle/>
          <a:p>
            <a:pPr rtl="0"/>
            <a:fld id="{2EAA5FF8-6C25-4A9E-8EBF-551A82A8DF2F}" type="datetime1">
              <a:rPr lang="ru-RU" noProof="0" smtClean="0"/>
              <a:t>04.04.2024</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grpSp>
        <p:nvGrpSpPr>
          <p:cNvPr id="8" name="Группа 7"/>
          <p:cNvGrpSpPr/>
          <p:nvPr/>
        </p:nvGrpSpPr>
        <p:grpSpPr>
          <a:xfrm>
            <a:off x="0" y="0"/>
            <a:ext cx="12192000" cy="6858000"/>
            <a:chOff x="0" y="0"/>
            <a:chExt cx="12192000" cy="6858000"/>
          </a:xfrm>
        </p:grpSpPr>
        <p:sp>
          <p:nvSpPr>
            <p:cNvPr id="14" name="Прямоугольник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Овал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Овал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Овал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Овал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Овал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Прямоугольник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Полилиния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Полилиния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Полилиния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Заголовок 1"/>
          <p:cNvSpPr>
            <a:spLocks noGrp="1"/>
          </p:cNvSpPr>
          <p:nvPr>
            <p:ph type="title"/>
          </p:nvPr>
        </p:nvSpPr>
        <p:spPr>
          <a:xfrm>
            <a:off x="1154954" y="2677645"/>
            <a:ext cx="4351025" cy="2283824"/>
          </a:xfrm>
        </p:spPr>
        <p:txBody>
          <a:bodyPr rtlCol="0" anchor="ctr"/>
          <a:lstStyle>
            <a:lvl1pPr algn="l">
              <a:defRPr sz="4000" b="0" cap="none"/>
            </a:lvl1pPr>
          </a:lstStyle>
          <a:p>
            <a:pPr rtl="0"/>
            <a:r>
              <a:rPr lang="ru-RU" noProof="0"/>
              <a:t>Образец заголовка</a:t>
            </a:r>
          </a:p>
        </p:txBody>
      </p:sp>
      <p:sp>
        <p:nvSpPr>
          <p:cNvPr id="3" name="Текст 2"/>
          <p:cNvSpPr>
            <a:spLocks noGrp="1"/>
          </p:cNvSpPr>
          <p:nvPr>
            <p:ph type="body" idx="1"/>
          </p:nvPr>
        </p:nvSpPr>
        <p:spPr>
          <a:xfrm>
            <a:off x="6895559" y="2677644"/>
            <a:ext cx="3757545" cy="2283824"/>
          </a:xfrm>
        </p:spPr>
        <p:txBody>
          <a:bodyPr rtlCol="0"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noProof="0"/>
              <a:t>Образец текста</a:t>
            </a:r>
          </a:p>
        </p:txBody>
      </p:sp>
      <p:sp>
        <p:nvSpPr>
          <p:cNvPr id="4" name="Дата 3"/>
          <p:cNvSpPr>
            <a:spLocks noGrp="1"/>
          </p:cNvSpPr>
          <p:nvPr>
            <p:ph type="dt" sz="half" idx="10"/>
          </p:nvPr>
        </p:nvSpPr>
        <p:spPr/>
        <p:txBody>
          <a:bodyPr rtlCol="0"/>
          <a:lstStyle/>
          <a:p>
            <a:pPr rtl="0"/>
            <a:fld id="{F5462410-B16B-44B8-9073-6DE8EF8A8440}" type="datetime1">
              <a:rPr lang="ru-RU" noProof="0" smtClean="0"/>
              <a:t>04.04.2024</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16" name="Прямоугольник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0"/>
              <a:t>Образец заголовка</a:t>
            </a:r>
          </a:p>
        </p:txBody>
      </p:sp>
      <p:sp>
        <p:nvSpPr>
          <p:cNvPr id="3" name="Объект 2"/>
          <p:cNvSpPr>
            <a:spLocks noGrp="1"/>
          </p:cNvSpPr>
          <p:nvPr>
            <p:ph sz="half" idx="1"/>
          </p:nvPr>
        </p:nvSpPr>
        <p:spPr>
          <a:xfrm>
            <a:off x="1154954" y="2603500"/>
            <a:ext cx="4825158" cy="3416301"/>
          </a:xfrm>
        </p:spPr>
        <p:txBody>
          <a:bodyPr rtlCol="0">
            <a:normAutofit/>
          </a:bodyPr>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Объект 3"/>
          <p:cNvSpPr>
            <a:spLocks noGrp="1"/>
          </p:cNvSpPr>
          <p:nvPr>
            <p:ph sz="half" idx="2"/>
          </p:nvPr>
        </p:nvSpPr>
        <p:spPr>
          <a:xfrm>
            <a:off x="6208712" y="2603500"/>
            <a:ext cx="4825159" cy="3416300"/>
          </a:xfrm>
        </p:spPr>
        <p:txBody>
          <a:bodyPr rtlCol="0">
            <a:normAutofit/>
          </a:bodyPr>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5" name="Дата 4"/>
          <p:cNvSpPr>
            <a:spLocks noGrp="1"/>
          </p:cNvSpPr>
          <p:nvPr>
            <p:ph type="dt" sz="half" idx="10"/>
          </p:nvPr>
        </p:nvSpPr>
        <p:spPr/>
        <p:txBody>
          <a:bodyPr rtlCol="0"/>
          <a:lstStyle/>
          <a:p>
            <a:pPr rtl="0"/>
            <a:fld id="{EF85274E-C2E9-4023-9B58-4F14A1742789}" type="datetime1">
              <a:rPr lang="ru-RU" noProof="0" smtClean="0"/>
              <a:t>04.04.2024</a:t>
            </a:fld>
            <a:endParaRPr lang="ru-RU" noProof="0"/>
          </a:p>
        </p:txBody>
      </p:sp>
      <p:sp>
        <p:nvSpPr>
          <p:cNvPr id="6" name="Нижний колонтитул 5"/>
          <p:cNvSpPr>
            <a:spLocks noGrp="1"/>
          </p:cNvSpPr>
          <p:nvPr>
            <p:ph type="ftr" sz="quarter" idx="11"/>
          </p:nvPr>
        </p:nvSpPr>
        <p:spPr/>
        <p:txBody>
          <a:bodyPr rtlCol="0"/>
          <a:lstStyle/>
          <a:p>
            <a:pPr rtl="0"/>
            <a:endParaRPr lang="ru-RU" noProof="0"/>
          </a:p>
        </p:txBody>
      </p:sp>
      <p:sp>
        <p:nvSpPr>
          <p:cNvPr id="7" name="Номер слайда 6"/>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a:defRPr/>
            </a:lvl1pPr>
          </a:lstStyle>
          <a:p>
            <a:pPr rtl="0"/>
            <a:r>
              <a:rPr lang="ru-RU" noProof="0"/>
              <a:t>Образец заголовка</a:t>
            </a:r>
          </a:p>
        </p:txBody>
      </p:sp>
      <p:sp>
        <p:nvSpPr>
          <p:cNvPr id="3" name="Текст 2"/>
          <p:cNvSpPr>
            <a:spLocks noGrp="1"/>
          </p:cNvSpPr>
          <p:nvPr>
            <p:ph type="body" idx="1"/>
          </p:nvPr>
        </p:nvSpPr>
        <p:spPr>
          <a:xfrm>
            <a:off x="1154954" y="2603500"/>
            <a:ext cx="4825157"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Образец текста</a:t>
            </a:r>
          </a:p>
        </p:txBody>
      </p:sp>
      <p:sp>
        <p:nvSpPr>
          <p:cNvPr id="4" name="Объект 3"/>
          <p:cNvSpPr>
            <a:spLocks noGrp="1"/>
          </p:cNvSpPr>
          <p:nvPr>
            <p:ph sz="half" idx="2"/>
          </p:nvPr>
        </p:nvSpPr>
        <p:spPr>
          <a:xfrm>
            <a:off x="1154954" y="3179762"/>
            <a:ext cx="4825158" cy="2840039"/>
          </a:xfrm>
        </p:spPr>
        <p:txBody>
          <a:bodyPr rtlCol="0">
            <a:normAutofit/>
          </a:bodyPr>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5" name="Текст 4"/>
          <p:cNvSpPr>
            <a:spLocks noGrp="1"/>
          </p:cNvSpPr>
          <p:nvPr>
            <p:ph type="body" sz="quarter" idx="3"/>
          </p:nvPr>
        </p:nvSpPr>
        <p:spPr>
          <a:xfrm>
            <a:off x="6208712" y="2603500"/>
            <a:ext cx="4825159"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Образец текста</a:t>
            </a:r>
          </a:p>
        </p:txBody>
      </p:sp>
      <p:sp>
        <p:nvSpPr>
          <p:cNvPr id="6" name="Объект 5"/>
          <p:cNvSpPr>
            <a:spLocks noGrp="1"/>
          </p:cNvSpPr>
          <p:nvPr>
            <p:ph sz="quarter" idx="4"/>
          </p:nvPr>
        </p:nvSpPr>
        <p:spPr>
          <a:xfrm>
            <a:off x="6208712" y="3179762"/>
            <a:ext cx="4825159" cy="2840039"/>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7" name="Дата 6"/>
          <p:cNvSpPr>
            <a:spLocks noGrp="1"/>
          </p:cNvSpPr>
          <p:nvPr>
            <p:ph type="dt" sz="half" idx="10"/>
          </p:nvPr>
        </p:nvSpPr>
        <p:spPr/>
        <p:txBody>
          <a:bodyPr rtlCol="0"/>
          <a:lstStyle/>
          <a:p>
            <a:pPr rtl="0"/>
            <a:fld id="{2C1E7084-C9E9-4AB0-9C02-923779529717}" type="datetime1">
              <a:rPr lang="ru-RU" noProof="0" smtClean="0"/>
              <a:t>04.04.2024</a:t>
            </a:fld>
            <a:endParaRPr lang="ru-RU" noProof="0"/>
          </a:p>
        </p:txBody>
      </p:sp>
      <p:sp>
        <p:nvSpPr>
          <p:cNvPr id="8" name="Нижний колонтитул 7"/>
          <p:cNvSpPr>
            <a:spLocks noGrp="1"/>
          </p:cNvSpPr>
          <p:nvPr>
            <p:ph type="ftr" sz="quarter" idx="11"/>
          </p:nvPr>
        </p:nvSpPr>
        <p:spPr/>
        <p:txBody>
          <a:bodyPr rtlCol="0"/>
          <a:lstStyle/>
          <a:p>
            <a:pPr rtl="0"/>
            <a:endParaRPr lang="ru-RU" noProof="0"/>
          </a:p>
        </p:txBody>
      </p:sp>
      <p:sp>
        <p:nvSpPr>
          <p:cNvPr id="9" name="Номер слайда 8"/>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9" name="Заголовок 1"/>
          <p:cNvSpPr>
            <a:spLocks noGrp="1"/>
          </p:cNvSpPr>
          <p:nvPr>
            <p:ph type="title"/>
          </p:nvPr>
        </p:nvSpPr>
        <p:spPr>
          <a:xfrm>
            <a:off x="1154954" y="973668"/>
            <a:ext cx="8761413" cy="706964"/>
          </a:xfrm>
        </p:spPr>
        <p:txBody>
          <a:bodyPr rtlCol="0"/>
          <a:lstStyle>
            <a:lvl1pPr>
              <a:defRPr/>
            </a:lvl1pPr>
          </a:lstStyle>
          <a:p>
            <a:pPr rtl="0"/>
            <a:r>
              <a:rPr lang="ru-RU" noProof="0"/>
              <a:t>Образец заголовка</a:t>
            </a:r>
          </a:p>
        </p:txBody>
      </p:sp>
      <p:sp>
        <p:nvSpPr>
          <p:cNvPr id="3" name="Дата 2"/>
          <p:cNvSpPr>
            <a:spLocks noGrp="1"/>
          </p:cNvSpPr>
          <p:nvPr>
            <p:ph type="dt" sz="half" idx="10"/>
          </p:nvPr>
        </p:nvSpPr>
        <p:spPr/>
        <p:txBody>
          <a:bodyPr rtlCol="0"/>
          <a:lstStyle/>
          <a:p>
            <a:pPr rtl="0"/>
            <a:fld id="{DF1EE305-D88F-445C-A0C5-08CAADE0227C}" type="datetime1">
              <a:rPr lang="ru-RU" noProof="0" smtClean="0"/>
              <a:t>04.04.2024</a:t>
            </a:fld>
            <a:endParaRPr lang="ru-RU" noProof="0"/>
          </a:p>
        </p:txBody>
      </p:sp>
      <p:sp>
        <p:nvSpPr>
          <p:cNvPr id="4" name="Нижний колонтитул 3"/>
          <p:cNvSpPr>
            <a:spLocks noGrp="1"/>
          </p:cNvSpPr>
          <p:nvPr>
            <p:ph type="ftr" sz="quarter" idx="11"/>
          </p:nvPr>
        </p:nvSpPr>
        <p:spPr/>
        <p:txBody>
          <a:bodyPr rtlCol="0"/>
          <a:lstStyle/>
          <a:p>
            <a:pPr rtl="0"/>
            <a:endParaRPr lang="ru-RU" noProof="0"/>
          </a:p>
        </p:txBody>
      </p:sp>
      <p:sp>
        <p:nvSpPr>
          <p:cNvPr id="5" name="Номер слайда 4"/>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p>
            <a:pPr rtl="0"/>
            <a:fld id="{E8FD811A-7048-4E64-9199-87397004DE41}" type="datetime1">
              <a:rPr lang="ru-RU" noProof="0" smtClean="0"/>
              <a:t>04.04.2024</a:t>
            </a:fld>
            <a:endParaRPr lang="ru-RU" noProof="0"/>
          </a:p>
        </p:txBody>
      </p:sp>
      <p:sp>
        <p:nvSpPr>
          <p:cNvPr id="3" name="Нижний колонтитул 2"/>
          <p:cNvSpPr>
            <a:spLocks noGrp="1"/>
          </p:cNvSpPr>
          <p:nvPr>
            <p:ph type="ftr" sz="quarter" idx="11"/>
          </p:nvPr>
        </p:nvSpPr>
        <p:spPr/>
        <p:txBody>
          <a:bodyPr rtlCol="0"/>
          <a:lstStyle/>
          <a:p>
            <a:pPr rtl="0"/>
            <a:endParaRPr lang="ru-RU" noProof="0"/>
          </a:p>
        </p:txBody>
      </p:sp>
      <p:sp>
        <p:nvSpPr>
          <p:cNvPr id="7" name="Прямоугольник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Номер слайда 3"/>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grpSp>
        <p:nvGrpSpPr>
          <p:cNvPr id="9" name="Группа 8"/>
          <p:cNvGrpSpPr/>
          <p:nvPr/>
        </p:nvGrpSpPr>
        <p:grpSpPr>
          <a:xfrm>
            <a:off x="0" y="0"/>
            <a:ext cx="12192000" cy="6858000"/>
            <a:chOff x="0" y="0"/>
            <a:chExt cx="12192000" cy="6858000"/>
          </a:xfrm>
        </p:grpSpPr>
        <p:sp>
          <p:nvSpPr>
            <p:cNvPr id="14" name="Прямоугольник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Овал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Овал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Овал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Овал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Овал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Прямоугольник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Полилиния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Полилиния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Полилиния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Заголовок 1"/>
          <p:cNvSpPr>
            <a:spLocks noGrp="1"/>
          </p:cNvSpPr>
          <p:nvPr>
            <p:ph type="title"/>
          </p:nvPr>
        </p:nvSpPr>
        <p:spPr>
          <a:xfrm>
            <a:off x="1154955" y="1295400"/>
            <a:ext cx="2793158" cy="1600200"/>
          </a:xfrm>
        </p:spPr>
        <p:txBody>
          <a:bodyPr rtlCol="0" anchor="b"/>
          <a:lstStyle>
            <a:lvl1pPr algn="l">
              <a:defRPr sz="2400" b="0"/>
            </a:lvl1pPr>
          </a:lstStyle>
          <a:p>
            <a:pPr rtl="0"/>
            <a:r>
              <a:rPr lang="ru-RU" noProof="0"/>
              <a:t>Образец заголовка</a:t>
            </a:r>
          </a:p>
        </p:txBody>
      </p:sp>
      <p:sp>
        <p:nvSpPr>
          <p:cNvPr id="3" name="Объект 2"/>
          <p:cNvSpPr>
            <a:spLocks noGrp="1"/>
          </p:cNvSpPr>
          <p:nvPr>
            <p:ph idx="1"/>
          </p:nvPr>
        </p:nvSpPr>
        <p:spPr>
          <a:xfrm>
            <a:off x="5781146" y="1447800"/>
            <a:ext cx="5190066" cy="4572000"/>
          </a:xfrm>
        </p:spPr>
        <p:txBody>
          <a:bodyPr rtlCol="0" anchor="ctr">
            <a:normAutofit/>
          </a:bodyPr>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Текст 3"/>
          <p:cNvSpPr>
            <a:spLocks noGrp="1"/>
          </p:cNvSpPr>
          <p:nvPr>
            <p:ph type="body" sz="half" idx="2"/>
          </p:nvPr>
        </p:nvSpPr>
        <p:spPr bwMode="gray">
          <a:xfrm>
            <a:off x="1154954" y="3129280"/>
            <a:ext cx="2793158" cy="2895599"/>
          </a:xfrm>
        </p:spPr>
        <p:txBody>
          <a:bodyPr rtlCol="0"/>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a:t>Образец текста</a:t>
            </a:r>
          </a:p>
        </p:txBody>
      </p:sp>
      <p:sp>
        <p:nvSpPr>
          <p:cNvPr id="5" name="Дата 4"/>
          <p:cNvSpPr>
            <a:spLocks noGrp="1"/>
          </p:cNvSpPr>
          <p:nvPr>
            <p:ph type="dt" sz="half" idx="10"/>
          </p:nvPr>
        </p:nvSpPr>
        <p:spPr/>
        <p:txBody>
          <a:bodyPr rtlCol="0"/>
          <a:lstStyle/>
          <a:p>
            <a:pPr rtl="0"/>
            <a:fld id="{6F1CA401-17B3-45EA-9B53-86E2BAC6939C}" type="datetime1">
              <a:rPr lang="ru-RU" noProof="0" smtClean="0"/>
              <a:t>04.04.2024</a:t>
            </a:fld>
            <a:endParaRPr lang="ru-RU" noProof="0"/>
          </a:p>
        </p:txBody>
      </p:sp>
      <p:sp>
        <p:nvSpPr>
          <p:cNvPr id="6" name="Нижний колонтитул 5"/>
          <p:cNvSpPr>
            <a:spLocks noGrp="1"/>
          </p:cNvSpPr>
          <p:nvPr>
            <p:ph type="ftr" sz="quarter" idx="11"/>
          </p:nvPr>
        </p:nvSpPr>
        <p:spPr/>
        <p:txBody>
          <a:bodyPr rtlCol="0"/>
          <a:lstStyle/>
          <a:p>
            <a:pPr rtl="0"/>
            <a:endParaRPr lang="ru-RU" noProof="0"/>
          </a:p>
        </p:txBody>
      </p:sp>
      <p:sp>
        <p:nvSpPr>
          <p:cNvPr id="16" name="Прямоугольник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Номер слайда 6"/>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grpSp>
        <p:nvGrpSpPr>
          <p:cNvPr id="9" name="Группа 8"/>
          <p:cNvGrpSpPr/>
          <p:nvPr/>
        </p:nvGrpSpPr>
        <p:grpSpPr>
          <a:xfrm>
            <a:off x="0" y="0"/>
            <a:ext cx="12192000" cy="6858000"/>
            <a:chOff x="0" y="0"/>
            <a:chExt cx="12192000" cy="6858000"/>
          </a:xfrm>
        </p:grpSpPr>
        <p:sp>
          <p:nvSpPr>
            <p:cNvPr id="14" name="Прямоугольник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Овал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Овал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Овал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Овал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Овал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Прямоугольник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Полилиния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Полилиния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Полилиния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Заголовок 1"/>
          <p:cNvSpPr>
            <a:spLocks noGrp="1"/>
          </p:cNvSpPr>
          <p:nvPr>
            <p:ph type="title"/>
          </p:nvPr>
        </p:nvSpPr>
        <p:spPr>
          <a:xfrm>
            <a:off x="1154955" y="1693333"/>
            <a:ext cx="3865134" cy="1735667"/>
          </a:xfrm>
        </p:spPr>
        <p:txBody>
          <a:bodyPr rtlCol="0" anchor="b">
            <a:normAutofit/>
          </a:bodyPr>
          <a:lstStyle>
            <a:lvl1pPr algn="l">
              <a:defRPr sz="3600" b="0"/>
            </a:lvl1pPr>
          </a:lstStyle>
          <a:p>
            <a:pPr rtl="0"/>
            <a:r>
              <a:rPr lang="ru-RU" noProof="0"/>
              <a:t>Образец заголовка</a:t>
            </a:r>
          </a:p>
        </p:txBody>
      </p:sp>
      <p:sp>
        <p:nvSpPr>
          <p:cNvPr id="3" name="Рисунок 2"/>
          <p:cNvSpPr>
            <a:spLocks noGrp="1" noChangeAspect="1"/>
          </p:cNvSpPr>
          <p:nvPr>
            <p:ph type="pic" idx="1" hasCustomPrompt="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rtl="0">
              <a:buNone/>
            </a:pPr>
            <a:r>
              <a:rPr lang="ru-RU" noProof="0"/>
              <a:t>Щелкните значок, чтобы добавить фото</a:t>
            </a:r>
          </a:p>
        </p:txBody>
      </p:sp>
      <p:sp>
        <p:nvSpPr>
          <p:cNvPr id="4" name="Текст 3"/>
          <p:cNvSpPr>
            <a:spLocks noGrp="1"/>
          </p:cNvSpPr>
          <p:nvPr>
            <p:ph type="body" sz="half" idx="2"/>
          </p:nvPr>
        </p:nvSpPr>
        <p:spPr bwMode="gray">
          <a:xfrm>
            <a:off x="1154954" y="3657600"/>
            <a:ext cx="3859212" cy="1371600"/>
          </a:xfrm>
        </p:spPr>
        <p:txBody>
          <a:bodyPr rtlCol="0">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a:t>Образец текста</a:t>
            </a:r>
          </a:p>
        </p:txBody>
      </p:sp>
      <p:sp>
        <p:nvSpPr>
          <p:cNvPr id="5" name="Дата 4"/>
          <p:cNvSpPr>
            <a:spLocks noGrp="1"/>
          </p:cNvSpPr>
          <p:nvPr>
            <p:ph type="dt" sz="half" idx="10"/>
          </p:nvPr>
        </p:nvSpPr>
        <p:spPr/>
        <p:txBody>
          <a:bodyPr rtlCol="0"/>
          <a:lstStyle/>
          <a:p>
            <a:pPr rtl="0"/>
            <a:fld id="{0D557F23-ABFE-4C95-9497-385E35752866}" type="datetime1">
              <a:rPr lang="ru-RU" noProof="0" smtClean="0"/>
              <a:t>04.04.2024</a:t>
            </a:fld>
            <a:endParaRPr lang="ru-RU" noProof="0"/>
          </a:p>
        </p:txBody>
      </p:sp>
      <p:sp>
        <p:nvSpPr>
          <p:cNvPr id="6" name="Нижний колонтитул 5"/>
          <p:cNvSpPr>
            <a:spLocks noGrp="1"/>
          </p:cNvSpPr>
          <p:nvPr>
            <p:ph type="ftr" sz="quarter" idx="11"/>
          </p:nvPr>
        </p:nvSpPr>
        <p:spPr/>
        <p:txBody>
          <a:bodyPr rtlCol="0"/>
          <a:lstStyle/>
          <a:p>
            <a:pPr rtl="0"/>
            <a:endParaRPr lang="ru-RU" noProof="0"/>
          </a:p>
        </p:txBody>
      </p:sp>
      <p:sp>
        <p:nvSpPr>
          <p:cNvPr id="16" name="Прямоугольник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Номер слайда 6"/>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Группа 7"/>
          <p:cNvGrpSpPr/>
          <p:nvPr/>
        </p:nvGrpSpPr>
        <p:grpSpPr>
          <a:xfrm>
            <a:off x="0" y="0"/>
            <a:ext cx="12192000" cy="6858000"/>
            <a:chOff x="0" y="0"/>
            <a:chExt cx="12192000" cy="6858000"/>
          </a:xfrm>
        </p:grpSpPr>
        <p:sp>
          <p:nvSpPr>
            <p:cNvPr id="7" name="Прямоугольник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Овал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Овал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Овал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Овал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Овал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Полилиния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Полилиния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Полилиния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Заголовок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pPr rtl="0"/>
            <a:r>
              <a:rPr lang="ru-RU" noProof="0"/>
              <a:t>Образец заголовка</a:t>
            </a:r>
          </a:p>
        </p:txBody>
      </p:sp>
      <p:sp>
        <p:nvSpPr>
          <p:cNvPr id="3" name="Текст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pPr rtl="0"/>
            <a:fld id="{4D82DB84-EE3C-4FF6-980F-92304588503F}" type="datetime1">
              <a:rPr lang="ru-RU" noProof="0" smtClean="0"/>
              <a:t>04.04.2024</a:t>
            </a:fld>
            <a:endParaRPr lang="ru-RU" noProof="0" dirty="0"/>
          </a:p>
        </p:txBody>
      </p:sp>
      <p:sp>
        <p:nvSpPr>
          <p:cNvPr id="5" name="Нижний колонтитул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pPr rtl="0"/>
            <a:endParaRPr lang="ru-RU" noProof="0"/>
          </a:p>
        </p:txBody>
      </p:sp>
      <p:sp>
        <p:nvSpPr>
          <p:cNvPr id="21" name="Прямоугольник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Номер слайда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pPr rtl="0"/>
            <a:fld id="{D57F1E4F-1CFF-5643-939E-217C01CDF565}" type="slidenum">
              <a:rPr lang="ru-RU" noProof="0" smtClean="0"/>
              <a:pPr/>
              <a:t>‹#›</a:t>
            </a:fld>
            <a:endParaRPr lang="ru-RU"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22" name="Rectangle 21">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3"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GB"/>
            </a:p>
          </p:txBody>
        </p:sp>
      </p:grpSp>
      <p:sp>
        <p:nvSpPr>
          <p:cNvPr id="2" name="Заголовок 1"/>
          <p:cNvSpPr>
            <a:spLocks noGrp="1"/>
          </p:cNvSpPr>
          <p:nvPr>
            <p:ph type="ctrTitle"/>
          </p:nvPr>
        </p:nvSpPr>
        <p:spPr>
          <a:xfrm>
            <a:off x="1683171" y="1169773"/>
            <a:ext cx="8825658" cy="2870161"/>
          </a:xfrm>
        </p:spPr>
        <p:txBody>
          <a:bodyPr rtlCol="0" anchor="b">
            <a:normAutofit/>
          </a:bodyPr>
          <a:lstStyle/>
          <a:p>
            <a:pPr algn="ctr" rtl="0"/>
            <a:r>
              <a:rPr lang="ru-RU">
                <a:solidFill>
                  <a:schemeClr val="tx1"/>
                </a:solidFill>
              </a:rPr>
              <a:t>TosiSopivaLaskutus</a:t>
            </a:r>
          </a:p>
        </p:txBody>
      </p:sp>
      <p:sp>
        <p:nvSpPr>
          <p:cNvPr id="3" name="Подзаголовок 2"/>
          <p:cNvSpPr>
            <a:spLocks noGrp="1"/>
          </p:cNvSpPr>
          <p:nvPr>
            <p:ph type="subTitle" idx="1"/>
          </p:nvPr>
        </p:nvSpPr>
        <p:spPr>
          <a:xfrm>
            <a:off x="1683171" y="4293441"/>
            <a:ext cx="8825658" cy="1234148"/>
          </a:xfrm>
        </p:spPr>
        <p:txBody>
          <a:bodyPr rtlCol="0">
            <a:normAutofit/>
          </a:bodyPr>
          <a:lstStyle/>
          <a:p>
            <a:pPr algn="ctr">
              <a:lnSpc>
                <a:spcPct val="90000"/>
              </a:lnSpc>
            </a:pPr>
            <a:r>
              <a:rPr lang="ru-RU" sz="1600">
                <a:ea typeface="+mn-lt"/>
                <a:cs typeface="+mn-lt"/>
              </a:rPr>
              <a:t>TosiSopiva on laskutusohjelma, joka on suunnattu pienille yrityksille, jotka tarvitsevat helppokäyttöistä, mutta myös monipuolista ratkaisua laskujen luomiseen, lähettämiseen, ja seuraamiseen. TosiSopiva mahdollistaa myös tarvittavien raporttien ja tilastojen tuottamisen laskutukseen ja myynnin seuraamiseen liittyen.</a:t>
            </a:r>
            <a:endParaRPr lang="ru-RU" sz="1600"/>
          </a:p>
        </p:txBody>
      </p:sp>
      <p:cxnSp>
        <p:nvCxnSpPr>
          <p:cNvPr id="25" name="Straight Connector 24">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32683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GB"/>
          </a:p>
        </p:txBody>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GB"/>
          </a:p>
        </p:txBody>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GB"/>
          </a:p>
        </p:txBody>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GB"/>
          </a:p>
        </p:txBody>
      </p:sp>
      <p:sp>
        <p:nvSpPr>
          <p:cNvPr id="2" name="Заголовок 1">
            <a:extLst>
              <a:ext uri="{FF2B5EF4-FFF2-40B4-BE49-F238E27FC236}">
                <a16:creationId xmlns:a16="http://schemas.microsoft.com/office/drawing/2014/main" id="{9FD19AE5-E1EE-9DA3-ABD3-8EC701769F07}"/>
              </a:ext>
            </a:extLst>
          </p:cNvPr>
          <p:cNvSpPr>
            <a:spLocks noGrp="1"/>
          </p:cNvSpPr>
          <p:nvPr>
            <p:ph type="title"/>
          </p:nvPr>
        </p:nvSpPr>
        <p:spPr>
          <a:xfrm>
            <a:off x="994087" y="1130603"/>
            <a:ext cx="3342442" cy="4596794"/>
          </a:xfrm>
        </p:spPr>
        <p:txBody>
          <a:bodyPr anchor="ctr">
            <a:normAutofit/>
          </a:bodyPr>
          <a:lstStyle/>
          <a:p>
            <a:r>
              <a:rPr lang="ru-RU" sz="3000">
                <a:solidFill>
                  <a:srgbClr val="EBEBEB"/>
                </a:solidFill>
                <a:ea typeface="+mj-lt"/>
                <a:cs typeface="+mj-lt"/>
              </a:rPr>
              <a:t>Miten voitte/aiotte käyttää tätä portfoliossanne?</a:t>
            </a:r>
            <a:endParaRPr lang="ru-RU" sz="3000">
              <a:solidFill>
                <a:srgbClr val="EBEBEB"/>
              </a:solidFill>
            </a:endParaRPr>
          </a:p>
        </p:txBody>
      </p:sp>
      <p:sp>
        <p:nvSpPr>
          <p:cNvPr id="3" name="Объект 2">
            <a:extLst>
              <a:ext uri="{FF2B5EF4-FFF2-40B4-BE49-F238E27FC236}">
                <a16:creationId xmlns:a16="http://schemas.microsoft.com/office/drawing/2014/main" id="{820E19A9-93E6-167D-8DD5-F4BF03D862C6}"/>
              </a:ext>
            </a:extLst>
          </p:cNvPr>
          <p:cNvSpPr>
            <a:spLocks noGrp="1"/>
          </p:cNvSpPr>
          <p:nvPr>
            <p:ph idx="1"/>
          </p:nvPr>
        </p:nvSpPr>
        <p:spPr>
          <a:xfrm>
            <a:off x="5290077" y="437513"/>
            <a:ext cx="5502614" cy="5954325"/>
          </a:xfrm>
        </p:spPr>
        <p:txBody>
          <a:bodyPr vert="horz" lIns="91440" tIns="45720" rIns="91440" bIns="45720" rtlCol="0" anchor="ctr">
            <a:normAutofit/>
          </a:bodyPr>
          <a:lstStyle/>
          <a:p>
            <a:pPr marL="0" indent="0">
              <a:buNone/>
            </a:pPr>
            <a:r>
              <a:rPr lang="ru-RU" sz="2000" dirty="0">
                <a:ea typeface="+mn-lt"/>
                <a:cs typeface="+mn-lt"/>
              </a:rPr>
              <a:t>Tämä on täysimittainen projekti, joka osoittaa kykymme työskennellä sekä itsenäisesti (</a:t>
            </a:r>
            <a:r>
              <a:rPr lang="fi-FI" sz="2000" dirty="0">
                <a:ea typeface="+mn-lt"/>
                <a:cs typeface="+mn-lt"/>
              </a:rPr>
              <a:t>client</a:t>
            </a:r>
            <a:r>
              <a:rPr lang="ru-RU" sz="2000" dirty="0">
                <a:ea typeface="+mn-lt"/>
                <a:cs typeface="+mn-lt"/>
              </a:rPr>
              <a:t> ja </a:t>
            </a:r>
            <a:r>
              <a:rPr lang="fi-FI" sz="2000" dirty="0">
                <a:ea typeface="+mn-lt"/>
                <a:cs typeface="+mn-lt"/>
              </a:rPr>
              <a:t>UI</a:t>
            </a:r>
            <a:r>
              <a:rPr lang="ru-RU" sz="2000" dirty="0">
                <a:ea typeface="+mn-lt"/>
                <a:cs typeface="+mn-lt"/>
              </a:rPr>
              <a:t>) että yhdessä (projektin kokoaminen, ongelmien ratkaiseminen). Meillä on myös ideoita tämän projektin kehittämiseksi.</a:t>
            </a:r>
            <a:endParaRPr lang="ru-RU" sz="2000" dirty="0"/>
          </a:p>
        </p:txBody>
      </p:sp>
    </p:spTree>
    <p:extLst>
      <p:ext uri="{BB962C8B-B14F-4D97-AF65-F5344CB8AC3E}">
        <p14:creationId xmlns:p14="http://schemas.microsoft.com/office/powerpoint/2010/main" val="4247785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1" name="Rectangle 2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GB"/>
            </a:p>
          </p:txBody>
        </p:sp>
      </p:grpSp>
      <p:sp>
        <p:nvSpPr>
          <p:cNvPr id="24" name="Rectangle 2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Заголовок 1">
            <a:extLst>
              <a:ext uri="{FF2B5EF4-FFF2-40B4-BE49-F238E27FC236}">
                <a16:creationId xmlns:a16="http://schemas.microsoft.com/office/drawing/2014/main" id="{F6524E72-0EF9-5FD5-2F9C-6C8D903698A8}"/>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3000" b="0" i="0" kern="1200">
                <a:solidFill>
                  <a:srgbClr val="EBEBEB"/>
                </a:solidFill>
                <a:latin typeface="+mj-lt"/>
                <a:ea typeface="+mj-ea"/>
                <a:cs typeface="+mj-cs"/>
              </a:rPr>
              <a:t>Saat luotua laskun PDF-tiedostoon, josta voit tulostaa sen tai lähettää sähköpostitse</a:t>
            </a:r>
          </a:p>
        </p:txBody>
      </p:sp>
      <p:grpSp>
        <p:nvGrpSpPr>
          <p:cNvPr id="26" name="Group 2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7" name="Rectangle 2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8"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GB"/>
            </a:p>
          </p:txBody>
        </p:sp>
        <p:sp>
          <p:nvSpPr>
            <p:cNvPr id="2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GB"/>
            </a:p>
          </p:txBody>
        </p:sp>
      </p:grpSp>
      <p:pic>
        <p:nvPicPr>
          <p:cNvPr id="15" name="Объект 14" descr="Изображение выглядит как текст, снимок экрана, линия, Шрифт&#10;&#10;Автоматически созданное описание">
            <a:extLst>
              <a:ext uri="{FF2B5EF4-FFF2-40B4-BE49-F238E27FC236}">
                <a16:creationId xmlns:a16="http://schemas.microsoft.com/office/drawing/2014/main" id="{5CC82BD8-1A9B-71E5-9D79-1CA6710CAC2E}"/>
              </a:ext>
            </a:extLst>
          </p:cNvPr>
          <p:cNvPicPr>
            <a:picLocks noGrp="1" noChangeAspect="1"/>
          </p:cNvPicPr>
          <p:nvPr>
            <p:ph idx="1"/>
          </p:nvPr>
        </p:nvPicPr>
        <p:blipFill>
          <a:blip r:embed="rId3"/>
          <a:stretch>
            <a:fillRect/>
          </a:stretch>
        </p:blipFill>
        <p:spPr>
          <a:xfrm>
            <a:off x="1171792" y="1114621"/>
            <a:ext cx="6319122" cy="4628758"/>
          </a:xfrm>
          <a:prstGeom prst="rect">
            <a:avLst/>
          </a:prstGeom>
        </p:spPr>
      </p:pic>
    </p:spTree>
    <p:extLst>
      <p:ext uri="{BB962C8B-B14F-4D97-AF65-F5344CB8AC3E}">
        <p14:creationId xmlns:p14="http://schemas.microsoft.com/office/powerpoint/2010/main" val="4200765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11">
            <a:extLst>
              <a:ext uri="{FF2B5EF4-FFF2-40B4-BE49-F238E27FC236}">
                <a16:creationId xmlns:a16="http://schemas.microsoft.com/office/drawing/2014/main" id="{FC485557-E744-401B-A251-3650FAEEA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GB"/>
          </a:p>
        </p:txBody>
      </p:sp>
      <p:sp>
        <p:nvSpPr>
          <p:cNvPr id="34" name="Freeform: Shape 13">
            <a:extLst>
              <a:ext uri="{FF2B5EF4-FFF2-40B4-BE49-F238E27FC236}">
                <a16:creationId xmlns:a16="http://schemas.microsoft.com/office/drawing/2014/main" id="{986D68AF-6B45-4B98-8634-61D8C9C05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GB"/>
          </a:p>
        </p:txBody>
      </p:sp>
      <p:sp>
        <p:nvSpPr>
          <p:cNvPr id="35" name="Freeform 5">
            <a:extLst>
              <a:ext uri="{FF2B5EF4-FFF2-40B4-BE49-F238E27FC236}">
                <a16:creationId xmlns:a16="http://schemas.microsoft.com/office/drawing/2014/main" id="{0143DE54-7BFF-4B29-8566-DF80EE4CC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GB"/>
          </a:p>
        </p:txBody>
      </p:sp>
      <p:sp>
        <p:nvSpPr>
          <p:cNvPr id="36" name="Freeform 5">
            <a:extLst>
              <a:ext uri="{FF2B5EF4-FFF2-40B4-BE49-F238E27FC236}">
                <a16:creationId xmlns:a16="http://schemas.microsoft.com/office/drawing/2014/main" id="{7C661810-D461-4214-A635-30A7D1714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GB"/>
          </a:p>
        </p:txBody>
      </p:sp>
      <p:pic>
        <p:nvPicPr>
          <p:cNvPr id="4" name="Объект 3" descr="Изображение выглядит как текст, снимок экрана, Шрифт, дизайн&#10;&#10;Автоматически созданное описание">
            <a:extLst>
              <a:ext uri="{FF2B5EF4-FFF2-40B4-BE49-F238E27FC236}">
                <a16:creationId xmlns:a16="http://schemas.microsoft.com/office/drawing/2014/main" id="{CB705CDD-6303-0054-151C-4832069CBDA8}"/>
              </a:ext>
            </a:extLst>
          </p:cNvPr>
          <p:cNvPicPr>
            <a:picLocks noChangeAspect="1"/>
          </p:cNvPicPr>
          <p:nvPr/>
        </p:nvPicPr>
        <p:blipFill>
          <a:blip r:embed="rId2"/>
          <a:stretch>
            <a:fillRect/>
          </a:stretch>
        </p:blipFill>
        <p:spPr>
          <a:xfrm>
            <a:off x="5194607" y="1324683"/>
            <a:ext cx="3113903" cy="4208633"/>
          </a:xfrm>
          <a:prstGeom prst="rect">
            <a:avLst/>
          </a:prstGeom>
        </p:spPr>
      </p:pic>
      <p:pic>
        <p:nvPicPr>
          <p:cNvPr id="5" name="Рисунок 4" descr="Изображение выглядит как текст, снимок экрана, Шрифт, дизайн&#10;&#10;Автоматически созданное описание">
            <a:extLst>
              <a:ext uri="{FF2B5EF4-FFF2-40B4-BE49-F238E27FC236}">
                <a16:creationId xmlns:a16="http://schemas.microsoft.com/office/drawing/2014/main" id="{CDC1F0E4-9ECB-48CA-8A5F-F26FF01D0E25}"/>
              </a:ext>
            </a:extLst>
          </p:cNvPr>
          <p:cNvPicPr>
            <a:picLocks noChangeAspect="1"/>
          </p:cNvPicPr>
          <p:nvPr/>
        </p:nvPicPr>
        <p:blipFill>
          <a:blip r:embed="rId3"/>
          <a:stretch>
            <a:fillRect/>
          </a:stretch>
        </p:blipFill>
        <p:spPr>
          <a:xfrm>
            <a:off x="8472236" y="2087329"/>
            <a:ext cx="3113904" cy="2683339"/>
          </a:xfrm>
          <a:prstGeom prst="rect">
            <a:avLst/>
          </a:prstGeom>
        </p:spPr>
      </p:pic>
      <p:sp>
        <p:nvSpPr>
          <p:cNvPr id="37" name="Rectangle 19">
            <a:extLst>
              <a:ext uri="{FF2B5EF4-FFF2-40B4-BE49-F238E27FC236}">
                <a16:creationId xmlns:a16="http://schemas.microsoft.com/office/drawing/2014/main" id="{ED6475A3-FF98-4FA0-B527-600EBA9BD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8" name="Content Placeholder 8">
            <a:extLst>
              <a:ext uri="{FF2B5EF4-FFF2-40B4-BE49-F238E27FC236}">
                <a16:creationId xmlns:a16="http://schemas.microsoft.com/office/drawing/2014/main" id="{6C06ECC0-D548-A03A-3FE6-C41E9EDF584A}"/>
              </a:ext>
            </a:extLst>
          </p:cNvPr>
          <p:cNvSpPr>
            <a:spLocks noGrp="1"/>
          </p:cNvSpPr>
          <p:nvPr>
            <p:ph idx="1"/>
          </p:nvPr>
        </p:nvSpPr>
        <p:spPr>
          <a:xfrm>
            <a:off x="920416" y="3114812"/>
            <a:ext cx="3465353" cy="1144367"/>
          </a:xfrm>
        </p:spPr>
        <p:txBody>
          <a:bodyPr vert="horz" lIns="91440" tIns="45720" rIns="91440" bIns="45720" rtlCol="0" anchor="t">
            <a:normAutofit fontScale="92500"/>
          </a:bodyPr>
          <a:lstStyle/>
          <a:p>
            <a:r>
              <a:rPr lang="ru-RU" sz="1200" dirty="0">
                <a:solidFill>
                  <a:srgbClr val="FFFFFE"/>
                </a:solidFill>
                <a:ea typeface="+mn-lt"/>
                <a:cs typeface="+mn-lt"/>
              </a:rPr>
              <a:t>Sovelluksen käyttämiseksi </a:t>
            </a:r>
            <a:r>
              <a:rPr lang="fi-FI" sz="1200" dirty="0">
                <a:solidFill>
                  <a:srgbClr val="FFFFFE"/>
                </a:solidFill>
                <a:ea typeface="+mn-lt"/>
                <a:cs typeface="+mn-lt"/>
              </a:rPr>
              <a:t>täytyy </a:t>
            </a:r>
            <a:r>
              <a:rPr lang="ru-RU" sz="1200" dirty="0">
                <a:solidFill>
                  <a:srgbClr val="FFFFFE"/>
                </a:solidFill>
                <a:ea typeface="+mn-lt"/>
                <a:cs typeface="+mn-lt"/>
              </a:rPr>
              <a:t>rekisteröity</a:t>
            </a:r>
            <a:r>
              <a:rPr lang="fi-FI" sz="1200" dirty="0">
                <a:solidFill>
                  <a:srgbClr val="FFFFFE"/>
                </a:solidFill>
                <a:ea typeface="+mn-lt"/>
                <a:cs typeface="+mn-lt"/>
              </a:rPr>
              <a:t>ä. Sisäänkirjautuminen tehdään käyttäjätunnuksen ja salasanan avulla.</a:t>
            </a:r>
            <a:r>
              <a:rPr lang="ru-RU" sz="1200" dirty="0">
                <a:solidFill>
                  <a:srgbClr val="FFFFFE"/>
                </a:solidFill>
                <a:ea typeface="+mn-lt"/>
                <a:cs typeface="+mn-lt"/>
              </a:rPr>
              <a:t> Syötekentät tarkistetaan</a:t>
            </a:r>
            <a:r>
              <a:rPr lang="fi-FI" sz="1200" dirty="0">
                <a:solidFill>
                  <a:srgbClr val="FFFFFE"/>
                </a:solidFill>
                <a:ea typeface="+mn-lt"/>
                <a:cs typeface="+mn-lt"/>
              </a:rPr>
              <a:t> vertaamalla syötettyjä tunnuksia tietokantaan tallennettuihin arvoihin.</a:t>
            </a:r>
            <a:r>
              <a:rPr lang="ru-RU" sz="1200" dirty="0">
                <a:solidFill>
                  <a:srgbClr val="FFFFFE"/>
                </a:solidFill>
                <a:ea typeface="+mn-lt"/>
                <a:cs typeface="+mn-lt"/>
              </a:rPr>
              <a:t> </a:t>
            </a:r>
            <a:endParaRPr lang="en-US" dirty="0" err="1">
              <a:solidFill>
                <a:srgbClr val="FFFFFE"/>
              </a:solidFill>
              <a:ea typeface="+mn-lt"/>
              <a:cs typeface="+mn-lt"/>
            </a:endParaRPr>
          </a:p>
        </p:txBody>
      </p:sp>
    </p:spTree>
    <p:extLst>
      <p:ext uri="{BB962C8B-B14F-4D97-AF65-F5344CB8AC3E}">
        <p14:creationId xmlns:p14="http://schemas.microsoft.com/office/powerpoint/2010/main" val="276557221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Объект 3" descr="Изображение выглядит как текст, снимок экрана, мультфильм&#10;&#10;Автоматически созданное описание">
            <a:extLst>
              <a:ext uri="{FF2B5EF4-FFF2-40B4-BE49-F238E27FC236}">
                <a16:creationId xmlns:a16="http://schemas.microsoft.com/office/drawing/2014/main" id="{B3512BF8-3B23-1DAF-13CD-4C587848E5EC}"/>
              </a:ext>
            </a:extLst>
          </p:cNvPr>
          <p:cNvPicPr>
            <a:picLocks noChangeAspect="1"/>
          </p:cNvPicPr>
          <p:nvPr/>
        </p:nvPicPr>
        <p:blipFill rotWithShape="1">
          <a:blip r:embed="rId2"/>
          <a:srcRect t="3947" r="1" b="12630"/>
          <a:stretch/>
        </p:blipFill>
        <p:spPr>
          <a:xfrm>
            <a:off x="477085" y="466162"/>
            <a:ext cx="11237832" cy="393750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14"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2856" y="3128074"/>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dirty="0">
              <a:solidFill>
                <a:schemeClr val="tx1"/>
              </a:solidFill>
            </a:endParaRPr>
          </a:p>
        </p:txBody>
      </p:sp>
      <p:sp>
        <p:nvSpPr>
          <p:cNvPr id="13" name="Freeform: Shape 12">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58392"/>
            <a:ext cx="12192000" cy="3033446"/>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5"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GB"/>
          </a:p>
        </p:txBody>
      </p:sp>
      <p:sp>
        <p:nvSpPr>
          <p:cNvPr id="2" name="Заголовок 1">
            <a:extLst>
              <a:ext uri="{FF2B5EF4-FFF2-40B4-BE49-F238E27FC236}">
                <a16:creationId xmlns:a16="http://schemas.microsoft.com/office/drawing/2014/main" id="{EAA83823-4EC5-6B44-5751-EDDB86290DFC}"/>
              </a:ext>
            </a:extLst>
          </p:cNvPr>
          <p:cNvSpPr>
            <a:spLocks noGrp="1"/>
          </p:cNvSpPr>
          <p:nvPr>
            <p:ph type="title"/>
          </p:nvPr>
        </p:nvSpPr>
        <p:spPr>
          <a:xfrm>
            <a:off x="4390694" y="4088737"/>
            <a:ext cx="3855693" cy="1908975"/>
          </a:xfrm>
        </p:spPr>
        <p:txBody>
          <a:bodyPr>
            <a:normAutofit/>
          </a:bodyPr>
          <a:lstStyle/>
          <a:p>
            <a:pPr algn="ctr"/>
            <a:r>
              <a:rPr lang="ru-RU" sz="1800" err="1">
                <a:solidFill>
                  <a:srgbClr val="ECECEC"/>
                </a:solidFill>
                <a:ea typeface="+mj-lt"/>
                <a:cs typeface="+mj-lt"/>
              </a:rPr>
              <a:t>Omaa</a:t>
            </a:r>
            <a:r>
              <a:rPr lang="ru-RU" sz="1800" dirty="0">
                <a:solidFill>
                  <a:srgbClr val="ECECEC"/>
                </a:solidFill>
                <a:ea typeface="+mj-lt"/>
                <a:cs typeface="+mj-lt"/>
              </a:rPr>
              <a:t> </a:t>
            </a:r>
            <a:r>
              <a:rPr lang="ru-RU" sz="1800" err="1">
                <a:solidFill>
                  <a:srgbClr val="ECECEC"/>
                </a:solidFill>
                <a:ea typeface="+mj-lt"/>
                <a:cs typeface="+mj-lt"/>
              </a:rPr>
              <a:t>tiliä</a:t>
            </a:r>
            <a:r>
              <a:rPr lang="ru-RU" sz="1800" dirty="0">
                <a:solidFill>
                  <a:srgbClr val="ECECEC"/>
                </a:solidFill>
                <a:ea typeface="+mj-lt"/>
                <a:cs typeface="+mj-lt"/>
              </a:rPr>
              <a:t> </a:t>
            </a:r>
            <a:r>
              <a:rPr lang="ru-RU" sz="1800" err="1">
                <a:solidFill>
                  <a:srgbClr val="ECECEC"/>
                </a:solidFill>
                <a:ea typeface="+mj-lt"/>
                <a:cs typeface="+mj-lt"/>
              </a:rPr>
              <a:t>käyttämällä</a:t>
            </a:r>
            <a:r>
              <a:rPr lang="ru-RU" sz="1800" dirty="0">
                <a:solidFill>
                  <a:srgbClr val="ECECEC"/>
                </a:solidFill>
                <a:ea typeface="+mj-lt"/>
                <a:cs typeface="+mj-lt"/>
              </a:rPr>
              <a:t> </a:t>
            </a:r>
            <a:r>
              <a:rPr lang="ru-RU" sz="1800" err="1">
                <a:solidFill>
                  <a:srgbClr val="ECECEC"/>
                </a:solidFill>
                <a:ea typeface="+mj-lt"/>
                <a:cs typeface="+mj-lt"/>
              </a:rPr>
              <a:t>voit</a:t>
            </a:r>
            <a:r>
              <a:rPr lang="ru-RU" sz="1800" dirty="0">
                <a:solidFill>
                  <a:srgbClr val="ECECEC"/>
                </a:solidFill>
                <a:ea typeface="+mj-lt"/>
                <a:cs typeface="+mj-lt"/>
              </a:rPr>
              <a:t> </a:t>
            </a:r>
            <a:r>
              <a:rPr lang="ru-RU" sz="1800" err="1">
                <a:solidFill>
                  <a:srgbClr val="ECECEC"/>
                </a:solidFill>
                <a:ea typeface="+mj-lt"/>
                <a:cs typeface="+mj-lt"/>
              </a:rPr>
              <a:t>hallita</a:t>
            </a:r>
            <a:r>
              <a:rPr lang="ru-RU" sz="1800" dirty="0">
                <a:solidFill>
                  <a:srgbClr val="ECECEC"/>
                </a:solidFill>
                <a:ea typeface="+mj-lt"/>
                <a:cs typeface="+mj-lt"/>
              </a:rPr>
              <a:t> </a:t>
            </a:r>
            <a:r>
              <a:rPr lang="ru-RU" sz="1800" err="1">
                <a:solidFill>
                  <a:srgbClr val="ECECEC"/>
                </a:solidFill>
                <a:ea typeface="+mj-lt"/>
                <a:cs typeface="+mj-lt"/>
              </a:rPr>
              <a:t>asiakkaiden</a:t>
            </a:r>
            <a:r>
              <a:rPr lang="ru-RU" sz="1800" dirty="0">
                <a:solidFill>
                  <a:srgbClr val="ECECEC"/>
                </a:solidFill>
                <a:ea typeface="+mj-lt"/>
                <a:cs typeface="+mj-lt"/>
              </a:rPr>
              <a:t>, </a:t>
            </a:r>
            <a:r>
              <a:rPr lang="ru-RU" sz="1800" err="1">
                <a:solidFill>
                  <a:srgbClr val="ECECEC"/>
                </a:solidFill>
                <a:ea typeface="+mj-lt"/>
                <a:cs typeface="+mj-lt"/>
              </a:rPr>
              <a:t>yritysten</a:t>
            </a:r>
            <a:r>
              <a:rPr lang="ru-RU" sz="1800" dirty="0">
                <a:solidFill>
                  <a:srgbClr val="ECECEC"/>
                </a:solidFill>
                <a:ea typeface="+mj-lt"/>
                <a:cs typeface="+mj-lt"/>
              </a:rPr>
              <a:t> </a:t>
            </a:r>
            <a:r>
              <a:rPr lang="ru-RU" sz="1800" err="1">
                <a:solidFill>
                  <a:srgbClr val="ECECEC"/>
                </a:solidFill>
                <a:ea typeface="+mj-lt"/>
                <a:cs typeface="+mj-lt"/>
              </a:rPr>
              <a:t>ja</a:t>
            </a:r>
            <a:r>
              <a:rPr lang="ru-RU" sz="1800" dirty="0">
                <a:solidFill>
                  <a:srgbClr val="ECECEC"/>
                </a:solidFill>
                <a:ea typeface="+mj-lt"/>
                <a:cs typeface="+mj-lt"/>
              </a:rPr>
              <a:t> </a:t>
            </a:r>
            <a:r>
              <a:rPr lang="ru-RU" sz="1800" err="1">
                <a:solidFill>
                  <a:srgbClr val="ECECEC"/>
                </a:solidFill>
                <a:ea typeface="+mj-lt"/>
                <a:cs typeface="+mj-lt"/>
              </a:rPr>
              <a:t>laskujen</a:t>
            </a:r>
            <a:r>
              <a:rPr lang="ru-RU" sz="1800" dirty="0">
                <a:solidFill>
                  <a:srgbClr val="ECECEC"/>
                </a:solidFill>
                <a:ea typeface="+mj-lt"/>
                <a:cs typeface="+mj-lt"/>
              </a:rPr>
              <a:t> </a:t>
            </a:r>
            <a:r>
              <a:rPr lang="ru-RU" sz="1800" err="1">
                <a:solidFill>
                  <a:srgbClr val="ECECEC"/>
                </a:solidFill>
                <a:ea typeface="+mj-lt"/>
                <a:cs typeface="+mj-lt"/>
              </a:rPr>
              <a:t>tietoja</a:t>
            </a:r>
            <a:r>
              <a:rPr lang="ru-RU" sz="1800" dirty="0">
                <a:solidFill>
                  <a:srgbClr val="ECECEC"/>
                </a:solidFill>
                <a:ea typeface="+mj-lt"/>
                <a:cs typeface="+mj-lt"/>
              </a:rPr>
              <a:t> </a:t>
            </a:r>
            <a:r>
              <a:rPr lang="ru-RU" sz="1800" err="1">
                <a:solidFill>
                  <a:srgbClr val="ECECEC"/>
                </a:solidFill>
                <a:ea typeface="+mj-lt"/>
                <a:cs typeface="+mj-lt"/>
              </a:rPr>
              <a:t>sekä</a:t>
            </a:r>
            <a:r>
              <a:rPr lang="ru-RU" sz="1800" dirty="0">
                <a:solidFill>
                  <a:srgbClr val="ECECEC"/>
                </a:solidFill>
                <a:ea typeface="+mj-lt"/>
                <a:cs typeface="+mj-lt"/>
              </a:rPr>
              <a:t> </a:t>
            </a:r>
            <a:r>
              <a:rPr lang="ru-RU" sz="1800" err="1">
                <a:solidFill>
                  <a:srgbClr val="ECECEC"/>
                </a:solidFill>
                <a:ea typeface="+mj-lt"/>
                <a:cs typeface="+mj-lt"/>
              </a:rPr>
              <a:t>tehdä</a:t>
            </a:r>
            <a:r>
              <a:rPr lang="ru-RU" sz="1800" dirty="0">
                <a:solidFill>
                  <a:srgbClr val="ECECEC"/>
                </a:solidFill>
                <a:ea typeface="+mj-lt"/>
                <a:cs typeface="+mj-lt"/>
              </a:rPr>
              <a:t> </a:t>
            </a:r>
            <a:r>
              <a:rPr lang="ru-RU" sz="1800" err="1">
                <a:solidFill>
                  <a:srgbClr val="ECECEC"/>
                </a:solidFill>
                <a:ea typeface="+mj-lt"/>
                <a:cs typeface="+mj-lt"/>
              </a:rPr>
              <a:t>muutoksia</a:t>
            </a:r>
            <a:r>
              <a:rPr lang="ru-RU" sz="1800" dirty="0">
                <a:solidFill>
                  <a:srgbClr val="ECECEC"/>
                </a:solidFill>
                <a:ea typeface="+mj-lt"/>
                <a:cs typeface="+mj-lt"/>
              </a:rPr>
              <a:t> </a:t>
            </a:r>
            <a:r>
              <a:rPr lang="ru-RU" sz="1800" err="1">
                <a:solidFill>
                  <a:srgbClr val="ECECEC"/>
                </a:solidFill>
                <a:ea typeface="+mj-lt"/>
                <a:cs typeface="+mj-lt"/>
              </a:rPr>
              <a:t>tuotteisiin</a:t>
            </a:r>
            <a:r>
              <a:rPr lang="ru-RU" sz="1800" dirty="0">
                <a:solidFill>
                  <a:srgbClr val="ECECEC"/>
                </a:solidFill>
                <a:ea typeface="+mj-lt"/>
                <a:cs typeface="+mj-lt"/>
              </a:rPr>
              <a:t> </a:t>
            </a:r>
            <a:r>
              <a:rPr lang="ru-RU" sz="1800" err="1">
                <a:solidFill>
                  <a:srgbClr val="ECECEC"/>
                </a:solidFill>
                <a:ea typeface="+mj-lt"/>
                <a:cs typeface="+mj-lt"/>
              </a:rPr>
              <a:t>kohdassa</a:t>
            </a:r>
            <a:r>
              <a:rPr lang="ru-RU" sz="1800" dirty="0">
                <a:solidFill>
                  <a:srgbClr val="ECECEC"/>
                </a:solidFill>
                <a:ea typeface="+mj-lt"/>
                <a:cs typeface="+mj-lt"/>
              </a:rPr>
              <a:t> 'Data'</a:t>
            </a:r>
            <a:endParaRPr lang="ru-RU" sz="1800" dirty="0"/>
          </a:p>
        </p:txBody>
      </p:sp>
    </p:spTree>
    <p:extLst>
      <p:ext uri="{BB962C8B-B14F-4D97-AF65-F5344CB8AC3E}">
        <p14:creationId xmlns:p14="http://schemas.microsoft.com/office/powerpoint/2010/main" val="177356222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9" name="Rectangle 38">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40"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GB"/>
            </a:p>
          </p:txBody>
        </p:sp>
      </p:grpSp>
      <p:sp>
        <p:nvSpPr>
          <p:cNvPr id="42" name="Rectangle 41">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Заголовок 1">
            <a:extLst>
              <a:ext uri="{FF2B5EF4-FFF2-40B4-BE49-F238E27FC236}">
                <a16:creationId xmlns:a16="http://schemas.microsoft.com/office/drawing/2014/main" id="{939A383A-C661-FE48-C0EE-92BA35A32A0B}"/>
              </a:ext>
            </a:extLst>
          </p:cNvPr>
          <p:cNvSpPr>
            <a:spLocks noGrp="1"/>
          </p:cNvSpPr>
          <p:nvPr>
            <p:ph type="title"/>
          </p:nvPr>
        </p:nvSpPr>
        <p:spPr>
          <a:xfrm>
            <a:off x="1154955" y="4834467"/>
            <a:ext cx="8825658" cy="586380"/>
          </a:xfrm>
        </p:spPr>
        <p:txBody>
          <a:bodyPr vert="horz" lIns="91440" tIns="45720" rIns="91440" bIns="45720" rtlCol="0" anchor="b">
            <a:normAutofit/>
          </a:bodyPr>
          <a:lstStyle/>
          <a:p>
            <a:pPr>
              <a:lnSpc>
                <a:spcPct val="90000"/>
              </a:lnSpc>
            </a:pPr>
            <a:r>
              <a:rPr lang="en-US" sz="2500"/>
              <a:t>Alla olevassa taulukossa tuetaan CRUD-toimenpiteitä.</a:t>
            </a:r>
          </a:p>
        </p:txBody>
      </p:sp>
      <p:pic>
        <p:nvPicPr>
          <p:cNvPr id="5" name="Рисунок 4" descr="Изображение выглядит как текст, снимок экрана, дизайн&#10;&#10;Автоматически созданное описание">
            <a:extLst>
              <a:ext uri="{FF2B5EF4-FFF2-40B4-BE49-F238E27FC236}">
                <a16:creationId xmlns:a16="http://schemas.microsoft.com/office/drawing/2014/main" id="{B9B8B3DB-2D98-12FC-A7A0-40CE2AB2835F}"/>
              </a:ext>
            </a:extLst>
          </p:cNvPr>
          <p:cNvPicPr>
            <a:picLocks noChangeAspect="1"/>
          </p:cNvPicPr>
          <p:nvPr/>
        </p:nvPicPr>
        <p:blipFill rotWithShape="1">
          <a:blip r:embed="rId3"/>
          <a:srcRect r="-1" b="9644"/>
          <a:stretch/>
        </p:blipFill>
        <p:spPr>
          <a:xfrm>
            <a:off x="1154953" y="1143006"/>
            <a:ext cx="8825659" cy="342900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541748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1"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GB"/>
            </a:p>
          </p:txBody>
        </p:sp>
      </p:grpSp>
      <p:sp>
        <p:nvSpPr>
          <p:cNvPr id="13" name="Rectangle 12">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GB"/>
          </a:p>
        </p:txBody>
      </p:sp>
      <p:pic>
        <p:nvPicPr>
          <p:cNvPr id="4" name="Объект 3" descr="Изображение выглядит как текст, снимок экрана, Шрифт&#10;&#10;Автоматически созданное описание">
            <a:extLst>
              <a:ext uri="{FF2B5EF4-FFF2-40B4-BE49-F238E27FC236}">
                <a16:creationId xmlns:a16="http://schemas.microsoft.com/office/drawing/2014/main" id="{4C3D9609-E2DC-844E-CD3F-643F699657A9}"/>
              </a:ext>
            </a:extLst>
          </p:cNvPr>
          <p:cNvPicPr>
            <a:picLocks noGrp="1" noChangeAspect="1"/>
          </p:cNvPicPr>
          <p:nvPr>
            <p:ph idx="1"/>
          </p:nvPr>
        </p:nvPicPr>
        <p:blipFill rotWithShape="1">
          <a:blip r:embed="rId3"/>
          <a:srcRect l="19362" r="6569" b="1"/>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15" name="Freeform: Shape 14">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GB"/>
          </a:p>
        </p:txBody>
      </p:sp>
      <p:sp>
        <p:nvSpPr>
          <p:cNvPr id="2" name="Заголовок 1">
            <a:extLst>
              <a:ext uri="{FF2B5EF4-FFF2-40B4-BE49-F238E27FC236}">
                <a16:creationId xmlns:a16="http://schemas.microsoft.com/office/drawing/2014/main" id="{49771496-9130-51C2-E246-4B753590AF9E}"/>
              </a:ext>
            </a:extLst>
          </p:cNvPr>
          <p:cNvSpPr>
            <a:spLocks noGrp="1"/>
          </p:cNvSpPr>
          <p:nvPr>
            <p:ph type="title"/>
          </p:nvPr>
        </p:nvSpPr>
        <p:spPr>
          <a:xfrm>
            <a:off x="892199" y="4854346"/>
            <a:ext cx="10407602" cy="868026"/>
          </a:xfrm>
        </p:spPr>
        <p:txBody>
          <a:bodyPr vert="horz" lIns="91440" tIns="45720" rIns="91440" bIns="45720" rtlCol="0" anchor="b">
            <a:normAutofit/>
          </a:bodyPr>
          <a:lstStyle/>
          <a:p>
            <a:pPr algn="ctr">
              <a:lnSpc>
                <a:spcPct val="90000"/>
              </a:lnSpc>
            </a:pPr>
            <a:r>
              <a:rPr lang="en-US" sz="2800">
                <a:solidFill>
                  <a:srgbClr val="EBEBEB"/>
                </a:solidFill>
              </a:rPr>
              <a:t>Luodaksesi PDF-tiedoston, valitse haluamasi lasku ja paina 'Download PDF'</a:t>
            </a:r>
          </a:p>
        </p:txBody>
      </p:sp>
      <p:sp>
        <p:nvSpPr>
          <p:cNvPr id="19"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2856" y="3785499"/>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17174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Рисунок 4" descr="Изображение выглядит как текст, снимок экрана, программное обеспечение&#10;&#10;Автоматически созданное описание">
            <a:extLst>
              <a:ext uri="{FF2B5EF4-FFF2-40B4-BE49-F238E27FC236}">
                <a16:creationId xmlns:a16="http://schemas.microsoft.com/office/drawing/2014/main" id="{30737D43-92BE-54ED-8288-09DE49D25F8F}"/>
              </a:ext>
            </a:extLst>
          </p:cNvPr>
          <p:cNvPicPr>
            <a:picLocks noChangeAspect="1"/>
          </p:cNvPicPr>
          <p:nvPr/>
        </p:nvPicPr>
        <p:blipFill rotWithShape="1">
          <a:blip r:embed="rId2"/>
          <a:srcRect t="14289" r="2" b="17352"/>
          <a:stretch/>
        </p:blipFill>
        <p:spPr>
          <a:xfrm>
            <a:off x="477086" y="466162"/>
            <a:ext cx="5615867" cy="3937502"/>
          </a:xfrm>
          <a:custGeom>
            <a:avLst/>
            <a:gdLst/>
            <a:ahLst/>
            <a:cxnLst/>
            <a:rect l="l" t="t" r="r" b="b"/>
            <a:pathLst>
              <a:path w="5615867" h="3937502">
                <a:moveTo>
                  <a:pt x="0" y="0"/>
                </a:moveTo>
                <a:lnTo>
                  <a:pt x="5615867" y="0"/>
                </a:lnTo>
                <a:lnTo>
                  <a:pt x="5615867" y="3592995"/>
                </a:lnTo>
                <a:lnTo>
                  <a:pt x="5526768" y="3592995"/>
                </a:lnTo>
                <a:lnTo>
                  <a:pt x="5297516" y="3589699"/>
                </a:lnTo>
                <a:lnTo>
                  <a:pt x="5072759" y="3584753"/>
                </a:lnTo>
                <a:lnTo>
                  <a:pt x="4850251" y="3580082"/>
                </a:lnTo>
                <a:lnTo>
                  <a:pt x="4632236" y="3574861"/>
                </a:lnTo>
                <a:lnTo>
                  <a:pt x="4415345" y="3566894"/>
                </a:lnTo>
                <a:lnTo>
                  <a:pt x="4201828" y="3558376"/>
                </a:lnTo>
                <a:lnTo>
                  <a:pt x="3992803" y="3550683"/>
                </a:lnTo>
                <a:lnTo>
                  <a:pt x="3584870" y="3528977"/>
                </a:lnTo>
                <a:lnTo>
                  <a:pt x="3193793" y="3505898"/>
                </a:lnTo>
                <a:lnTo>
                  <a:pt x="2818449" y="3481719"/>
                </a:lnTo>
                <a:lnTo>
                  <a:pt x="2463334" y="3455068"/>
                </a:lnTo>
                <a:lnTo>
                  <a:pt x="2123952" y="3427317"/>
                </a:lnTo>
                <a:lnTo>
                  <a:pt x="1809292" y="3397369"/>
                </a:lnTo>
                <a:lnTo>
                  <a:pt x="1513738" y="3367971"/>
                </a:lnTo>
                <a:lnTo>
                  <a:pt x="1241781" y="3338572"/>
                </a:lnTo>
                <a:lnTo>
                  <a:pt x="992302" y="3310822"/>
                </a:lnTo>
                <a:lnTo>
                  <a:pt x="770916" y="3284445"/>
                </a:lnTo>
                <a:lnTo>
                  <a:pt x="570883" y="3259442"/>
                </a:lnTo>
                <a:lnTo>
                  <a:pt x="402316" y="3238561"/>
                </a:lnTo>
                <a:lnTo>
                  <a:pt x="260719" y="3218778"/>
                </a:lnTo>
                <a:lnTo>
                  <a:pt x="66304" y="3190479"/>
                </a:lnTo>
                <a:lnTo>
                  <a:pt x="1" y="3180862"/>
                </a:lnTo>
                <a:lnTo>
                  <a:pt x="1" y="3937502"/>
                </a:lnTo>
                <a:lnTo>
                  <a:pt x="0" y="3937502"/>
                </a:lnTo>
                <a:close/>
              </a:path>
            </a:pathLst>
          </a:custGeom>
        </p:spPr>
      </p:pic>
      <p:pic>
        <p:nvPicPr>
          <p:cNvPr id="4" name="Рисунок 3" descr="Изображение выглядит как текст, снимок экрана, программное обеспечение&#10;&#10;Автоматически созданное описание">
            <a:extLst>
              <a:ext uri="{FF2B5EF4-FFF2-40B4-BE49-F238E27FC236}">
                <a16:creationId xmlns:a16="http://schemas.microsoft.com/office/drawing/2014/main" id="{E73B4F85-3488-FDB1-C704-D4003E42F5C2}"/>
              </a:ext>
            </a:extLst>
          </p:cNvPr>
          <p:cNvPicPr>
            <a:picLocks noChangeAspect="1"/>
          </p:cNvPicPr>
          <p:nvPr/>
        </p:nvPicPr>
        <p:blipFill rotWithShape="1">
          <a:blip r:embed="rId3"/>
          <a:srcRect t="8033" r="3" b="2904"/>
          <a:stretch/>
        </p:blipFill>
        <p:spPr>
          <a:xfrm>
            <a:off x="6089905" y="454911"/>
            <a:ext cx="5625013" cy="3594644"/>
          </a:xfrm>
          <a:custGeom>
            <a:avLst/>
            <a:gdLst/>
            <a:ahLst/>
            <a:cxnLst/>
            <a:rect l="l" t="t" r="r" b="b"/>
            <a:pathLst>
              <a:path w="5625013" h="3594644">
                <a:moveTo>
                  <a:pt x="0" y="0"/>
                </a:moveTo>
                <a:lnTo>
                  <a:pt x="5625013" y="0"/>
                </a:lnTo>
                <a:lnTo>
                  <a:pt x="5625013" y="3182785"/>
                </a:lnTo>
                <a:lnTo>
                  <a:pt x="5369916" y="3223724"/>
                </a:lnTo>
                <a:lnTo>
                  <a:pt x="5115940" y="3262739"/>
                </a:lnTo>
                <a:lnTo>
                  <a:pt x="4860842" y="3300930"/>
                </a:lnTo>
                <a:lnTo>
                  <a:pt x="4604619" y="3333626"/>
                </a:lnTo>
                <a:lnTo>
                  <a:pt x="4349520" y="3366596"/>
                </a:lnTo>
                <a:lnTo>
                  <a:pt x="4093297" y="3397369"/>
                </a:lnTo>
                <a:lnTo>
                  <a:pt x="3840446" y="3423746"/>
                </a:lnTo>
                <a:lnTo>
                  <a:pt x="3584223" y="3448748"/>
                </a:lnTo>
                <a:lnTo>
                  <a:pt x="3329125" y="3471553"/>
                </a:lnTo>
                <a:lnTo>
                  <a:pt x="3078521" y="3491336"/>
                </a:lnTo>
                <a:lnTo>
                  <a:pt x="2824547" y="3511118"/>
                </a:lnTo>
                <a:lnTo>
                  <a:pt x="2573942" y="3527604"/>
                </a:lnTo>
                <a:lnTo>
                  <a:pt x="2323339" y="3540517"/>
                </a:lnTo>
                <a:lnTo>
                  <a:pt x="2073860" y="3553980"/>
                </a:lnTo>
                <a:lnTo>
                  <a:pt x="1826627" y="3565245"/>
                </a:lnTo>
                <a:lnTo>
                  <a:pt x="1581642" y="3573213"/>
                </a:lnTo>
                <a:lnTo>
                  <a:pt x="1336657" y="3580082"/>
                </a:lnTo>
                <a:lnTo>
                  <a:pt x="1093921" y="3586676"/>
                </a:lnTo>
                <a:lnTo>
                  <a:pt x="854555" y="3589699"/>
                </a:lnTo>
                <a:lnTo>
                  <a:pt x="615189" y="3592995"/>
                </a:lnTo>
                <a:lnTo>
                  <a:pt x="379194" y="3594644"/>
                </a:lnTo>
                <a:lnTo>
                  <a:pt x="145448" y="3592995"/>
                </a:lnTo>
                <a:lnTo>
                  <a:pt x="0" y="3592995"/>
                </a:lnTo>
                <a:close/>
              </a:path>
            </a:pathLst>
          </a:custGeom>
        </p:spPr>
      </p:pic>
      <p:sp>
        <p:nvSpPr>
          <p:cNvPr id="10"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2856" y="3128074"/>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2" name="Freeform: Shape 11">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58392"/>
            <a:ext cx="12192000" cy="3033446"/>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4"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GB"/>
          </a:p>
        </p:txBody>
      </p:sp>
      <p:sp>
        <p:nvSpPr>
          <p:cNvPr id="2" name="Заголовок 1">
            <a:extLst>
              <a:ext uri="{FF2B5EF4-FFF2-40B4-BE49-F238E27FC236}">
                <a16:creationId xmlns:a16="http://schemas.microsoft.com/office/drawing/2014/main" id="{1075BDE6-B7A2-0539-7168-342B538C1C39}"/>
              </a:ext>
            </a:extLst>
          </p:cNvPr>
          <p:cNvSpPr>
            <a:spLocks noGrp="1"/>
          </p:cNvSpPr>
          <p:nvPr>
            <p:ph type="title"/>
          </p:nvPr>
        </p:nvSpPr>
        <p:spPr>
          <a:xfrm>
            <a:off x="1154955" y="4110824"/>
            <a:ext cx="5015258" cy="1908975"/>
          </a:xfrm>
        </p:spPr>
        <p:txBody>
          <a:bodyPr>
            <a:normAutofit/>
          </a:bodyPr>
          <a:lstStyle/>
          <a:p>
            <a:r>
              <a:rPr lang="ru-RU" sz="3300" dirty="0" err="1">
                <a:solidFill>
                  <a:schemeClr val="tx1"/>
                </a:solidFill>
                <a:ea typeface="+mj-lt"/>
                <a:cs typeface="+mj-lt"/>
              </a:rPr>
              <a:t>Toteutus</a:t>
            </a:r>
            <a:r>
              <a:rPr lang="ru-RU" sz="3300" dirty="0">
                <a:solidFill>
                  <a:schemeClr val="tx1"/>
                </a:solidFill>
                <a:ea typeface="+mj-lt"/>
                <a:cs typeface="+mj-lt"/>
              </a:rPr>
              <a:t>: </a:t>
            </a:r>
            <a:r>
              <a:rPr lang="ru-RU" sz="3300" dirty="0" err="1">
                <a:solidFill>
                  <a:schemeClr val="tx1"/>
                </a:solidFill>
                <a:ea typeface="+mj-lt"/>
                <a:cs typeface="+mj-lt"/>
              </a:rPr>
              <a:t>tapa</a:t>
            </a:r>
            <a:r>
              <a:rPr lang="ru-RU" sz="3300" dirty="0">
                <a:solidFill>
                  <a:schemeClr val="tx1"/>
                </a:solidFill>
                <a:ea typeface="+mj-lt"/>
                <a:cs typeface="+mj-lt"/>
              </a:rPr>
              <a:t>, </a:t>
            </a:r>
            <a:r>
              <a:rPr lang="ru-RU" sz="3300" dirty="0" err="1">
                <a:solidFill>
                  <a:schemeClr val="tx1"/>
                </a:solidFill>
                <a:ea typeface="+mj-lt"/>
                <a:cs typeface="+mj-lt"/>
              </a:rPr>
              <a:t>tekniikat</a:t>
            </a:r>
            <a:r>
              <a:rPr lang="ru-RU" sz="3300" dirty="0">
                <a:solidFill>
                  <a:schemeClr val="tx1"/>
                </a:solidFill>
                <a:ea typeface="+mj-lt"/>
                <a:cs typeface="+mj-lt"/>
              </a:rPr>
              <a:t> </a:t>
            </a:r>
            <a:r>
              <a:rPr lang="ru-RU" sz="3300" dirty="0" err="1">
                <a:solidFill>
                  <a:schemeClr val="tx1"/>
                </a:solidFill>
                <a:ea typeface="+mj-lt"/>
                <a:cs typeface="+mj-lt"/>
              </a:rPr>
              <a:t>ja</a:t>
            </a:r>
            <a:r>
              <a:rPr lang="ru-RU" sz="3300" dirty="0">
                <a:solidFill>
                  <a:schemeClr val="tx1"/>
                </a:solidFill>
                <a:ea typeface="+mj-lt"/>
                <a:cs typeface="+mj-lt"/>
              </a:rPr>
              <a:t> </a:t>
            </a:r>
            <a:r>
              <a:rPr lang="ru-RU" sz="3300" dirty="0" err="1">
                <a:solidFill>
                  <a:schemeClr val="tx1"/>
                </a:solidFill>
                <a:ea typeface="+mj-lt"/>
                <a:cs typeface="+mj-lt"/>
              </a:rPr>
              <a:t>menetelmät</a:t>
            </a:r>
            <a:r>
              <a:rPr lang="ru-RU" sz="3300" dirty="0">
                <a:solidFill>
                  <a:schemeClr val="tx1"/>
                </a:solidFill>
                <a:ea typeface="+mj-lt"/>
                <a:cs typeface="+mj-lt"/>
              </a:rPr>
              <a:t> </a:t>
            </a:r>
            <a:r>
              <a:rPr lang="ru-RU" sz="3300" dirty="0" err="1">
                <a:solidFill>
                  <a:schemeClr val="tx1"/>
                </a:solidFill>
                <a:ea typeface="+mj-lt"/>
                <a:cs typeface="+mj-lt"/>
              </a:rPr>
              <a:t>ja</a:t>
            </a:r>
            <a:r>
              <a:rPr lang="ru-RU" sz="3300" dirty="0">
                <a:solidFill>
                  <a:schemeClr val="tx1"/>
                </a:solidFill>
                <a:ea typeface="+mj-lt"/>
                <a:cs typeface="+mj-lt"/>
              </a:rPr>
              <a:t> </a:t>
            </a:r>
            <a:r>
              <a:rPr lang="ru-RU" sz="3300" dirty="0" err="1">
                <a:solidFill>
                  <a:schemeClr val="tx1"/>
                </a:solidFill>
                <a:ea typeface="+mj-lt"/>
                <a:cs typeface="+mj-lt"/>
              </a:rPr>
              <a:t>haasteet</a:t>
            </a:r>
            <a:r>
              <a:rPr lang="ru-RU" sz="3300" dirty="0">
                <a:solidFill>
                  <a:schemeClr val="tx1"/>
                </a:solidFill>
                <a:ea typeface="+mj-lt"/>
                <a:cs typeface="+mj-lt"/>
              </a:rPr>
              <a:t> </a:t>
            </a:r>
            <a:r>
              <a:rPr lang="ru-RU" sz="3300" dirty="0" err="1">
                <a:solidFill>
                  <a:schemeClr val="tx1"/>
                </a:solidFill>
                <a:ea typeface="+mj-lt"/>
                <a:cs typeface="+mj-lt"/>
              </a:rPr>
              <a:t>yms</a:t>
            </a:r>
            <a:r>
              <a:rPr lang="ru-RU" sz="3300" dirty="0">
                <a:solidFill>
                  <a:schemeClr val="tx1"/>
                </a:solidFill>
                <a:ea typeface="+mj-lt"/>
                <a:cs typeface="+mj-lt"/>
              </a:rPr>
              <a:t>.</a:t>
            </a:r>
            <a:endParaRPr lang="ru-RU" sz="3300" dirty="0">
              <a:solidFill>
                <a:schemeClr val="tx1"/>
              </a:solidFill>
            </a:endParaRPr>
          </a:p>
        </p:txBody>
      </p:sp>
      <p:sp>
        <p:nvSpPr>
          <p:cNvPr id="3" name="Объект 2">
            <a:extLst>
              <a:ext uri="{FF2B5EF4-FFF2-40B4-BE49-F238E27FC236}">
                <a16:creationId xmlns:a16="http://schemas.microsoft.com/office/drawing/2014/main" id="{E2F97368-45BA-BA16-3AB7-BE647EFA4766}"/>
              </a:ext>
            </a:extLst>
          </p:cNvPr>
          <p:cNvSpPr>
            <a:spLocks noGrp="1"/>
          </p:cNvSpPr>
          <p:nvPr>
            <p:ph idx="1"/>
          </p:nvPr>
        </p:nvSpPr>
        <p:spPr>
          <a:xfrm>
            <a:off x="6375894" y="4110824"/>
            <a:ext cx="4772509" cy="1908976"/>
          </a:xfrm>
        </p:spPr>
        <p:txBody>
          <a:bodyPr vert="horz" lIns="91440" tIns="45720" rIns="91440" bIns="45720" rtlCol="0" anchor="ctr">
            <a:normAutofit/>
          </a:bodyPr>
          <a:lstStyle/>
          <a:p>
            <a:pPr marL="0" indent="0">
              <a:buNone/>
            </a:pPr>
            <a:r>
              <a:rPr lang="fi-FI" dirty="0">
                <a:solidFill>
                  <a:schemeClr val="tx1"/>
                </a:solidFill>
                <a:ea typeface="+mn-lt"/>
                <a:cs typeface="+mn-lt"/>
              </a:rPr>
              <a:t>ODBC asiakaskirjasto </a:t>
            </a:r>
            <a:r>
              <a:rPr lang="ru-RU" dirty="0">
                <a:solidFill>
                  <a:schemeClr val="tx1"/>
                </a:solidFill>
                <a:ea typeface="+mn-lt"/>
                <a:cs typeface="+mn-lt"/>
              </a:rPr>
              <a:t>toteutettiin käyttäen C-kieltä ja </a:t>
            </a:r>
            <a:r>
              <a:rPr lang="fi-FI" dirty="0">
                <a:solidFill>
                  <a:schemeClr val="tx1"/>
                </a:solidFill>
                <a:ea typeface="+mn-lt"/>
                <a:cs typeface="+mn-lt"/>
              </a:rPr>
              <a:t>Azure Sql Database</a:t>
            </a:r>
            <a:r>
              <a:rPr lang="ru-RU" dirty="0">
                <a:solidFill>
                  <a:schemeClr val="tx1"/>
                </a:solidFill>
                <a:ea typeface="+mn-lt"/>
                <a:cs typeface="+mn-lt"/>
              </a:rPr>
              <a:t> tietokanta</a:t>
            </a:r>
            <a:r>
              <a:rPr lang="fi-FI" dirty="0">
                <a:solidFill>
                  <a:schemeClr val="tx1"/>
                </a:solidFill>
                <a:ea typeface="+mn-lt"/>
                <a:cs typeface="+mn-lt"/>
              </a:rPr>
              <a:t>tuotetta</a:t>
            </a:r>
            <a:r>
              <a:rPr lang="ru-RU" dirty="0">
                <a:solidFill>
                  <a:schemeClr val="tx1"/>
                </a:solidFill>
                <a:ea typeface="+mn-lt"/>
                <a:cs typeface="+mn-lt"/>
              </a:rPr>
              <a:t> hyödyntäen. </a:t>
            </a:r>
            <a:r>
              <a:rPr lang="fi-FI" dirty="0">
                <a:solidFill>
                  <a:schemeClr val="tx1"/>
                </a:solidFill>
                <a:ea typeface="+mn-lt"/>
                <a:cs typeface="+mn-lt"/>
              </a:rPr>
              <a:t>Käyttöliittymä</a:t>
            </a:r>
            <a:r>
              <a:rPr lang="ru-RU" dirty="0">
                <a:solidFill>
                  <a:schemeClr val="tx1"/>
                </a:solidFill>
                <a:ea typeface="+mn-lt"/>
                <a:cs typeface="+mn-lt"/>
              </a:rPr>
              <a:t> puolestaan toteutettiin Pythonilla käyttäen flet-, sqllite- ja repotlab-kirjastoja.</a:t>
            </a:r>
            <a:endParaRPr lang="ru-RU" dirty="0">
              <a:solidFill>
                <a:schemeClr val="tx1"/>
              </a:solidFill>
            </a:endParaRPr>
          </a:p>
        </p:txBody>
      </p:sp>
    </p:spTree>
    <p:extLst>
      <p:ext uri="{BB962C8B-B14F-4D97-AF65-F5344CB8AC3E}">
        <p14:creationId xmlns:p14="http://schemas.microsoft.com/office/powerpoint/2010/main" val="224323877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3D708C-11A6-CD6D-D175-E894FC4F67D0}"/>
              </a:ext>
            </a:extLst>
          </p:cNvPr>
          <p:cNvSpPr>
            <a:spLocks noGrp="1"/>
          </p:cNvSpPr>
          <p:nvPr>
            <p:ph type="title"/>
          </p:nvPr>
        </p:nvSpPr>
        <p:spPr>
          <a:xfrm>
            <a:off x="1154954" y="730712"/>
            <a:ext cx="8761413" cy="1016180"/>
          </a:xfrm>
        </p:spPr>
        <p:txBody>
          <a:bodyPr/>
          <a:lstStyle/>
          <a:p>
            <a:r>
              <a:rPr lang="ru-RU" sz="2000" dirty="0" err="1">
                <a:ea typeface="+mj-lt"/>
                <a:cs typeface="+mj-lt"/>
              </a:rPr>
              <a:t>Projekti</a:t>
            </a:r>
            <a:r>
              <a:rPr lang="ru-RU" sz="2000" dirty="0">
                <a:ea typeface="+mj-lt"/>
                <a:cs typeface="+mj-lt"/>
              </a:rPr>
              <a:t>: </a:t>
            </a:r>
            <a:r>
              <a:rPr lang="ru-RU" sz="2000" dirty="0" err="1">
                <a:ea typeface="+mj-lt"/>
                <a:cs typeface="+mj-lt"/>
              </a:rPr>
              <a:t>kuka</a:t>
            </a:r>
            <a:r>
              <a:rPr lang="ru-RU" sz="2000" dirty="0">
                <a:ea typeface="+mj-lt"/>
                <a:cs typeface="+mj-lt"/>
              </a:rPr>
              <a:t> </a:t>
            </a:r>
            <a:r>
              <a:rPr lang="ru-RU" sz="2000" dirty="0" err="1">
                <a:ea typeface="+mj-lt"/>
                <a:cs typeface="+mj-lt"/>
              </a:rPr>
              <a:t>teki</a:t>
            </a:r>
            <a:r>
              <a:rPr lang="ru-RU" sz="2000" dirty="0">
                <a:ea typeface="+mj-lt"/>
                <a:cs typeface="+mj-lt"/>
              </a:rPr>
              <a:t> </a:t>
            </a:r>
            <a:r>
              <a:rPr lang="ru-RU" sz="2000" dirty="0" err="1">
                <a:ea typeface="+mj-lt"/>
                <a:cs typeface="+mj-lt"/>
              </a:rPr>
              <a:t>mitä</a:t>
            </a:r>
            <a:r>
              <a:rPr lang="ru-RU" sz="2000" dirty="0">
                <a:ea typeface="+mj-lt"/>
                <a:cs typeface="+mj-lt"/>
              </a:rPr>
              <a:t>, </a:t>
            </a:r>
            <a:r>
              <a:rPr lang="ru-RU" sz="2000" dirty="0" err="1">
                <a:ea typeface="+mj-lt"/>
                <a:cs typeface="+mj-lt"/>
              </a:rPr>
              <a:t>aikataulun</a:t>
            </a:r>
            <a:r>
              <a:rPr lang="ru-RU" sz="2000" dirty="0">
                <a:ea typeface="+mj-lt"/>
                <a:cs typeface="+mj-lt"/>
              </a:rPr>
              <a:t> </a:t>
            </a:r>
            <a:r>
              <a:rPr lang="ru-RU" sz="2000" dirty="0" err="1">
                <a:ea typeface="+mj-lt"/>
                <a:cs typeface="+mj-lt"/>
              </a:rPr>
              <a:t>toteutuminen</a:t>
            </a:r>
            <a:r>
              <a:rPr lang="ru-RU" sz="2000" dirty="0">
                <a:ea typeface="+mj-lt"/>
                <a:cs typeface="+mj-lt"/>
              </a:rPr>
              <a:t>, </a:t>
            </a:r>
            <a:r>
              <a:rPr lang="ru-RU" sz="2000" dirty="0" err="1">
                <a:ea typeface="+mj-lt"/>
                <a:cs typeface="+mj-lt"/>
              </a:rPr>
              <a:t>haasteet</a:t>
            </a:r>
            <a:r>
              <a:rPr lang="ru-RU" sz="2000" dirty="0">
                <a:ea typeface="+mj-lt"/>
                <a:cs typeface="+mj-lt"/>
              </a:rPr>
              <a:t>, </a:t>
            </a:r>
            <a:r>
              <a:rPr lang="ru-RU" sz="2000" dirty="0" err="1">
                <a:ea typeface="+mj-lt"/>
                <a:cs typeface="+mj-lt"/>
              </a:rPr>
              <a:t>ongelmat</a:t>
            </a:r>
            <a:r>
              <a:rPr lang="ru-RU" sz="2000" dirty="0">
                <a:ea typeface="+mj-lt"/>
                <a:cs typeface="+mj-lt"/>
              </a:rPr>
              <a:t> </a:t>
            </a:r>
            <a:r>
              <a:rPr lang="ru-RU" sz="2000" dirty="0" err="1">
                <a:ea typeface="+mj-lt"/>
                <a:cs typeface="+mj-lt"/>
              </a:rPr>
              <a:t>ja</a:t>
            </a:r>
            <a:r>
              <a:rPr lang="ru-RU" sz="2000" dirty="0">
                <a:ea typeface="+mj-lt"/>
                <a:cs typeface="+mj-lt"/>
              </a:rPr>
              <a:t> </a:t>
            </a:r>
            <a:r>
              <a:rPr lang="ru-RU" sz="2000" dirty="0" err="1">
                <a:ea typeface="+mj-lt"/>
                <a:cs typeface="+mj-lt"/>
              </a:rPr>
              <a:t>ratkaisut</a:t>
            </a:r>
            <a:endParaRPr lang="en-US" dirty="0" err="1"/>
          </a:p>
          <a:p>
            <a:endParaRPr lang="ru-RU" sz="2000" dirty="0"/>
          </a:p>
        </p:txBody>
      </p:sp>
      <p:sp>
        <p:nvSpPr>
          <p:cNvPr id="3" name="Объект 2">
            <a:extLst>
              <a:ext uri="{FF2B5EF4-FFF2-40B4-BE49-F238E27FC236}">
                <a16:creationId xmlns:a16="http://schemas.microsoft.com/office/drawing/2014/main" id="{DAE92674-CCED-BAC7-52C5-FD24C4939B9A}"/>
              </a:ext>
            </a:extLst>
          </p:cNvPr>
          <p:cNvSpPr>
            <a:spLocks noGrp="1"/>
          </p:cNvSpPr>
          <p:nvPr>
            <p:ph idx="1"/>
          </p:nvPr>
        </p:nvSpPr>
        <p:spPr>
          <a:xfrm>
            <a:off x="1154954" y="2603500"/>
            <a:ext cx="8825659" cy="3965742"/>
          </a:xfrm>
        </p:spPr>
        <p:txBody>
          <a:bodyPr vert="horz" lIns="91440" tIns="45720" rIns="91440" bIns="45720" rtlCol="0" anchor="t">
            <a:normAutofit/>
          </a:bodyPr>
          <a:lstStyle/>
          <a:p>
            <a:r>
              <a:rPr lang="ru-RU" sz="1600" dirty="0">
                <a:ea typeface="+mn-lt"/>
                <a:cs typeface="+mn-lt"/>
              </a:rPr>
              <a:t>Andrei: ohjelman graafisen käyttöliittymän ja merkittyn taustajärjestelmän (SQLite), lisäten luoda ja tallentaa PDF-tiedostoja. Ongelmia ilmeni: kaikkia ideoita ei voitu toteuttaa helposti fletin avulla, ja fletistä ei ole saatavilla kursseja (koska se on uusi kirjasto). Taustajärjestelmän ja käyttöliittymän yhdistämisessä oli myös monia pienempiä ongelmia.</a:t>
            </a:r>
          </a:p>
          <a:p>
            <a:r>
              <a:rPr lang="ru-RU" sz="1600" dirty="0"/>
              <a:t>Jussi</a:t>
            </a:r>
            <a:r>
              <a:rPr lang="fi-FI" sz="1600" dirty="0"/>
              <a:t>: Sql Server tietokannan, tietokantaoperaatiot, sekä ODBC asiakaskirjaston, sekä python koodin, joka kutsuu dll kirjaston funktioita. ODBC koodin toteutuskieleksi valittiin C kieli, koska se oli kurssin aiheena ja halusin oppia sitä. Haasteena oli ääkkösten käsittely. Toinen haaste oli Microsoftin Sql Server Management Studio, jonka toiminta oli ainakin omalla koneellani hidasta ja välillä jopa epävakaata.</a:t>
            </a:r>
            <a:endParaRPr lang="ru-RU" sz="1600" dirty="0"/>
          </a:p>
          <a:p>
            <a:r>
              <a:rPr lang="ru-RU" sz="1600" dirty="0" err="1"/>
              <a:t>Aarni</a:t>
            </a:r>
            <a:r>
              <a:rPr lang="ru-RU" sz="1600" dirty="0"/>
              <a:t>...</a:t>
            </a:r>
          </a:p>
        </p:txBody>
      </p:sp>
    </p:spTree>
    <p:extLst>
      <p:ext uri="{BB962C8B-B14F-4D97-AF65-F5344CB8AC3E}">
        <p14:creationId xmlns:p14="http://schemas.microsoft.com/office/powerpoint/2010/main" val="1450585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GB"/>
            </a:p>
          </p:txBody>
        </p:sp>
      </p:grpSp>
      <p:sp>
        <p:nvSpPr>
          <p:cNvPr id="2" name="Заголовок 1">
            <a:extLst>
              <a:ext uri="{FF2B5EF4-FFF2-40B4-BE49-F238E27FC236}">
                <a16:creationId xmlns:a16="http://schemas.microsoft.com/office/drawing/2014/main" id="{D72F8DDD-1B11-2AB2-92D5-69A74D4A9F4D}"/>
              </a:ext>
            </a:extLst>
          </p:cNvPr>
          <p:cNvSpPr>
            <a:spLocks noGrp="1"/>
          </p:cNvSpPr>
          <p:nvPr>
            <p:ph type="title"/>
          </p:nvPr>
        </p:nvSpPr>
        <p:spPr>
          <a:xfrm>
            <a:off x="1000372" y="1209957"/>
            <a:ext cx="3034580" cy="4438087"/>
          </a:xfrm>
        </p:spPr>
        <p:txBody>
          <a:bodyPr anchor="ctr">
            <a:normAutofit/>
          </a:bodyPr>
          <a:lstStyle/>
          <a:p>
            <a:pPr algn="r"/>
            <a:r>
              <a:rPr lang="ru-RU" sz="1300">
                <a:solidFill>
                  <a:schemeClr val="tx1"/>
                </a:solidFill>
                <a:ea typeface="+mj-lt"/>
                <a:cs typeface="+mj-lt"/>
              </a:rPr>
              <a:t>Tulokset: Projektin tilanne, toiminta, ominaisuudet/puutteet/tulevat kehitys kohteet jne.</a:t>
            </a:r>
            <a:endParaRPr lang="ru-RU" sz="1300">
              <a:solidFill>
                <a:schemeClr val="tx1"/>
              </a:solidFill>
            </a:endParaRP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Объект 2">
            <a:extLst>
              <a:ext uri="{FF2B5EF4-FFF2-40B4-BE49-F238E27FC236}">
                <a16:creationId xmlns:a16="http://schemas.microsoft.com/office/drawing/2014/main" id="{41560146-E812-66C7-0ECD-261CF54D1C58}"/>
              </a:ext>
            </a:extLst>
          </p:cNvPr>
          <p:cNvSpPr>
            <a:spLocks noGrp="1"/>
          </p:cNvSpPr>
          <p:nvPr>
            <p:ph idx="1"/>
          </p:nvPr>
        </p:nvSpPr>
        <p:spPr>
          <a:xfrm>
            <a:off x="4678424" y="1059025"/>
            <a:ext cx="5302189" cy="4739950"/>
          </a:xfrm>
        </p:spPr>
        <p:txBody>
          <a:bodyPr vert="horz" lIns="91440" tIns="45720" rIns="91440" bIns="45720" rtlCol="0" anchor="ctr">
            <a:normAutofit/>
          </a:bodyPr>
          <a:lstStyle/>
          <a:p>
            <a:r>
              <a:rPr lang="ru-RU" dirty="0">
                <a:solidFill>
                  <a:schemeClr val="tx1"/>
                </a:solidFill>
                <a:ea typeface="+mn-lt"/>
                <a:cs typeface="+mn-lt"/>
              </a:rPr>
              <a:t>Laskun sivun ulkoasu vastaa nyt saadun PDF-tiedoston ulkoasua</a:t>
            </a:r>
          </a:p>
          <a:p>
            <a:r>
              <a:rPr lang="ru-RU" dirty="0">
                <a:solidFill>
                  <a:schemeClr val="tx1"/>
                </a:solidFill>
                <a:ea typeface="+mn-lt"/>
                <a:cs typeface="+mn-lt"/>
              </a:rPr>
              <a:t>Lisättiin mahdollisuus valita sovelluksen kieli</a:t>
            </a:r>
          </a:p>
        </p:txBody>
      </p:sp>
    </p:spTree>
    <p:extLst>
      <p:ext uri="{BB962C8B-B14F-4D97-AF65-F5344CB8AC3E}">
        <p14:creationId xmlns:p14="http://schemas.microsoft.com/office/powerpoint/2010/main" val="39193541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конференц-зал)">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TF00001243</Template>
  <TotalTime>44</TotalTime>
  <Words>349</Words>
  <Application>Microsoft Office PowerPoint</Application>
  <PresentationFormat>Widescreen</PresentationFormat>
  <Paragraphs>19</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Ион (конференц-зал)</vt:lpstr>
      <vt:lpstr>TosiSopivaLaskutus</vt:lpstr>
      <vt:lpstr>Saat luotua laskun PDF-tiedostoon, josta voit tulostaa sen tai lähettää sähköpostitse</vt:lpstr>
      <vt:lpstr>PowerPoint Presentation</vt:lpstr>
      <vt:lpstr>Omaa tiliä käyttämällä voit hallita asiakkaiden, yritysten ja laskujen tietoja sekä tehdä muutoksia tuotteisiin kohdassa 'Data'</vt:lpstr>
      <vt:lpstr>Alla olevassa taulukossa tuetaan CRUD-toimenpiteitä.</vt:lpstr>
      <vt:lpstr>Luodaksesi PDF-tiedoston, valitse haluamasi lasku ja paina 'Download PDF'</vt:lpstr>
      <vt:lpstr>Toteutus: tapa, tekniikat ja menetelmät ja haasteet yms.</vt:lpstr>
      <vt:lpstr>Projekti: kuka teki mitä, aikataulun toteutuminen, haasteet, ongelmat ja ratkaisut </vt:lpstr>
      <vt:lpstr>Tulokset: Projektin tilanne, toiminta, ominaisuudet/puutteet/tulevat kehitys kohteet jne.</vt:lpstr>
      <vt:lpstr>Miten voitte/aiotte käyttää tätä portfoliossanne?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Jussi Rantapere</dc:creator>
  <cp:lastModifiedBy>Jussi Rantapere</cp:lastModifiedBy>
  <cp:revision>140</cp:revision>
  <dcterms:created xsi:type="dcterms:W3CDTF">2024-04-03T20:21:08Z</dcterms:created>
  <dcterms:modified xsi:type="dcterms:W3CDTF">2024-04-04T15:55:37Z</dcterms:modified>
</cp:coreProperties>
</file>