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JRBikeDataStory/DesMoines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24C117-5A61-4249-BE3E-B488E4700B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JR Bike Data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72E1EE-B294-4B8F-BB52-C1EA1F831B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3/20/2022 8:08:28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9" id="10" name="slide10">
            <a:extLst>
              <a:ext uri="{FF2B5EF4-FFF2-40B4-BE49-F238E27FC236}">
                <a16:creationId xmlns:a16="http://schemas.microsoft.com/office/drawing/2014/main" id="{DD6B3D10-A3A7-46CF-B0EB-16BB6FD813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10" id="11" name="slide11">
            <a:extLst>
              <a:ext uri="{FF2B5EF4-FFF2-40B4-BE49-F238E27FC236}">
                <a16:creationId xmlns:a16="http://schemas.microsoft.com/office/drawing/2014/main" id="{0AF33490-4FEC-40B4-B9B9-E5B03A491F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12" id="2" name="slide2">
            <a:extLst>
              <a:ext uri="{FF2B5EF4-FFF2-40B4-BE49-F238E27FC236}">
                <a16:creationId xmlns:a16="http://schemas.microsoft.com/office/drawing/2014/main" id="{D35432B9-97E5-45CF-8C51-0CCE7632F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11" id="3" name="slide3">
            <a:extLst>
              <a:ext uri="{FF2B5EF4-FFF2-40B4-BE49-F238E27FC236}">
                <a16:creationId xmlns:a16="http://schemas.microsoft.com/office/drawing/2014/main" id="{B0FE0893-A1CC-40DB-9A45-2D1005FC7A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2" id="4" name="slide4">
            <a:extLst>
              <a:ext uri="{FF2B5EF4-FFF2-40B4-BE49-F238E27FC236}">
                <a16:creationId xmlns:a16="http://schemas.microsoft.com/office/drawing/2014/main" id="{6EBEE0C7-8F88-4BD9-8140-8B149C9EE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3" id="5" name="slide5">
            <a:extLst>
              <a:ext uri="{FF2B5EF4-FFF2-40B4-BE49-F238E27FC236}">
                <a16:creationId xmlns:a16="http://schemas.microsoft.com/office/drawing/2014/main" id="{AC458E05-F10B-4A16-87E1-85082FBDB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4" id="6" name="slide6">
            <a:extLst>
              <a:ext uri="{FF2B5EF4-FFF2-40B4-BE49-F238E27FC236}">
                <a16:creationId xmlns:a16="http://schemas.microsoft.com/office/drawing/2014/main" id="{AE6CA478-C3A8-4E6B-B98A-C352B98A7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6" id="7" name="slide7">
            <a:extLst>
              <a:ext uri="{FF2B5EF4-FFF2-40B4-BE49-F238E27FC236}">
                <a16:creationId xmlns:a16="http://schemas.microsoft.com/office/drawing/2014/main" id="{B56D3237-F6F6-45B0-9EF7-AE2703091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5" id="8" name="slide8">
            <a:extLst>
              <a:ext uri="{FF2B5EF4-FFF2-40B4-BE49-F238E27FC236}">
                <a16:creationId xmlns:a16="http://schemas.microsoft.com/office/drawing/2014/main" id="{6B9E8181-8D39-4DC8-AE90-F9D554D2C4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 Moines Story8" id="9" name="slide9">
            <a:extLst>
              <a:ext uri="{FF2B5EF4-FFF2-40B4-BE49-F238E27FC236}">
                <a16:creationId xmlns:a16="http://schemas.microsoft.com/office/drawing/2014/main" id="{74BF1BF1-593E-4BC6-8C29-F19833476F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2022-03-20T20:08:33Z</dcterms:created>
  <dcterms:modified xsi:type="dcterms:W3CDTF">2022-03-20T20:08:33Z</dcterms:modified>
</cp:coreProperties>
</file>