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56" userDrawn="1">
          <p15:clr>
            <a:srgbClr val="A4A3A4"/>
          </p15:clr>
        </p15:guide>
        <p15:guide id="3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howGuides="1">
      <p:cViewPr varScale="1">
        <p:scale>
          <a:sx n="119" d="100"/>
          <a:sy n="119" d="100"/>
        </p:scale>
        <p:origin x="132" y="324"/>
      </p:cViewPr>
      <p:guideLst>
        <p:guide pos="4056"/>
        <p:guide orient="horz"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049F-65FB-400B-99EA-5CA2D1D00F3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4.xml"/><Relationship Id="rId16" Type="http://schemas.openxmlformats.org/officeDocument/2006/relationships/image" Target="../media/image1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5" Type="http://schemas.openxmlformats.org/officeDocument/2006/relationships/image" Target="../media/image15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18.png"/><Relationship Id="rId4" Type="http://schemas.openxmlformats.org/officeDocument/2006/relationships/tags" Target="../tags/tag26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1" b="9288"/>
          <a:stretch/>
        </p:blipFill>
        <p:spPr>
          <a:xfrm>
            <a:off x="-6253163" y="642257"/>
            <a:ext cx="6858000" cy="5573486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785937" y="1495425"/>
            <a:ext cx="8620125" cy="3867150"/>
            <a:chOff x="1785937" y="1495425"/>
            <a:chExt cx="8620125" cy="3867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937" y="1495425"/>
              <a:ext cx="8620125" cy="38671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77000" y="1981200"/>
              <a:ext cx="6096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1600200"/>
              <a:ext cx="2133600" cy="609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1905000"/>
              <a:ext cx="6858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4091" y="2376488"/>
              <a:ext cx="1728109" cy="1738312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4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821877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preamble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649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 offset 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697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697200" y="-4037155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46" y="-5494188"/>
            <a:ext cx="103619" cy="1142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51" y="-5415683"/>
            <a:ext cx="440381" cy="251429"/>
          </a:xfrm>
          <a:prstGeom prst="rect">
            <a:avLst/>
          </a:prstGeom>
        </p:spPr>
      </p:pic>
      <p:sp>
        <p:nvSpPr>
          <p:cNvPr id="40" name="Flowchart: Summing Junction 39"/>
          <p:cNvSpPr/>
          <p:nvPr/>
        </p:nvSpPr>
        <p:spPr>
          <a:xfrm>
            <a:off x="14483862" y="-5562600"/>
            <a:ext cx="533400" cy="53340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3792200" y="-5295901"/>
            <a:ext cx="6916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6"/>
            <a:endCxn id="36" idx="1"/>
          </p:cNvCxnSpPr>
          <p:nvPr/>
        </p:nvCxnSpPr>
        <p:spPr>
          <a:xfrm>
            <a:off x="15017262" y="-5295900"/>
            <a:ext cx="679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7" idx="1"/>
          </p:cNvCxnSpPr>
          <p:nvPr/>
        </p:nvCxnSpPr>
        <p:spPr>
          <a:xfrm rot="16200000" flipH="1">
            <a:off x="14612093" y="-4550762"/>
            <a:ext cx="1830246" cy="339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3" idx="2"/>
            <a:endCxn id="40" idx="4"/>
          </p:cNvCxnSpPr>
          <p:nvPr/>
        </p:nvCxnSpPr>
        <p:spPr>
          <a:xfrm rot="16200000" flipH="1">
            <a:off x="13392405" y="-6387358"/>
            <a:ext cx="270105" cy="2446209"/>
          </a:xfrm>
          <a:prstGeom prst="bentConnector3">
            <a:avLst>
              <a:gd name="adj1" fmla="val 303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0114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8402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-5417043"/>
            <a:ext cx="146286" cy="24228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16840200" y="-3465655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09" y="-3602798"/>
            <a:ext cx="274286" cy="27428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34" idx="3"/>
            <a:endCxn id="35" idx="1"/>
          </p:cNvCxnSpPr>
          <p:nvPr/>
        </p:nvCxnSpPr>
        <p:spPr>
          <a:xfrm>
            <a:off x="11964877" y="-5295900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127266" y="-5295901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673" y="-5561155"/>
            <a:ext cx="396190" cy="1859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962436" y="-5691222"/>
            <a:ext cx="683833" cy="391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24318" y="-2436955"/>
            <a:ext cx="8565062" cy="2133600"/>
            <a:chOff x="1402114" y="4114800"/>
            <a:chExt cx="8565062" cy="2133600"/>
          </a:xfrm>
        </p:grpSpPr>
        <p:sp>
          <p:nvSpPr>
            <p:cNvPr id="13" name="Rectangle 12"/>
            <p:cNvSpPr/>
            <p:nvPr/>
          </p:nvSpPr>
          <p:spPr>
            <a:xfrm>
              <a:off x="2432538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5476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480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SxS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0138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26" idx="1"/>
            </p:cNvCxnSpPr>
            <p:nvPr/>
          </p:nvCxnSpPr>
          <p:spPr>
            <a:xfrm>
              <a:off x="1673794" y="4686300"/>
              <a:ext cx="2576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408103" y="491999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231661" y="491633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14" y="5549892"/>
              <a:ext cx="146286" cy="2422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14" y="5903477"/>
              <a:ext cx="274286" cy="27428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1745261" y="5671033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45261" y="6035397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3577826" y="5147158"/>
              <a:ext cx="678461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253999" y="45720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50735" y="41148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2538" y="48006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Elbow Connector 27"/>
            <p:cNvCxnSpPr>
              <a:stCxn id="29" idx="2"/>
              <a:endCxn id="27" idx="1"/>
            </p:cNvCxnSpPr>
            <p:nvPr/>
          </p:nvCxnSpPr>
          <p:spPr>
            <a:xfrm rot="16200000" flipH="1">
              <a:off x="1916958" y="4856519"/>
              <a:ext cx="685801" cy="345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745261" y="4267200"/>
              <a:ext cx="683833" cy="419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938" y="4794439"/>
              <a:ext cx="143238" cy="24381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9067800" y="4916344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448" y="4617335"/>
              <a:ext cx="103619" cy="11428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38" y="5491987"/>
              <a:ext cx="112762" cy="11581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745" y="-1833507"/>
            <a:ext cx="214857" cy="15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053" y="-5596283"/>
            <a:ext cx="246857" cy="2163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04933" y="-2513155"/>
            <a:ext cx="5463526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10859" y="-2360755"/>
            <a:ext cx="3276600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537841" y="49818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37841" y="58200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Straight Arrow Connector 123"/>
          <p:cNvCxnSpPr>
            <a:endCxn id="111" idx="0"/>
          </p:cNvCxnSpPr>
          <p:nvPr/>
        </p:nvCxnSpPr>
        <p:spPr>
          <a:xfrm>
            <a:off x="6662041" y="5575356"/>
            <a:ext cx="0" cy="2446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61641" y="4905643"/>
            <a:ext cx="64008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876" y="552107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65028" y="286106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 rot="16200000">
            <a:off x="8976572" y="3671415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Elbow Connector 204"/>
          <p:cNvCxnSpPr>
            <a:stCxn id="203" idx="0"/>
            <a:endCxn id="111" idx="3"/>
          </p:cNvCxnSpPr>
          <p:nvPr/>
        </p:nvCxnSpPr>
        <p:spPr>
          <a:xfrm rot="10800000" flipV="1">
            <a:off x="9786241" y="3968170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9885071" y="3352800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9248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6487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0010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0010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439091" y="152460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46192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22392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70092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2392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22392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05367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 flipH="1">
            <a:off x="74828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>
            <a:off x="76352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7876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461641" y="1430500"/>
            <a:ext cx="6400800" cy="323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5626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388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865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6388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388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121775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4141128" y="1974619"/>
            <a:ext cx="638928" cy="533400"/>
            <a:chOff x="838200" y="952500"/>
            <a:chExt cx="638928" cy="533400"/>
          </a:xfrm>
        </p:grpSpPr>
        <p:grpSp>
          <p:nvGrpSpPr>
            <p:cNvPr id="171" name="Group 170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25" name="Freeform 22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19" name="Freeform 21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16" name="Freeform 21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14" name="Freeform 21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11" name="Freeform 210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09" name="Freeform 208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Group 251"/>
          <p:cNvGrpSpPr/>
          <p:nvPr/>
        </p:nvGrpSpPr>
        <p:grpSpPr>
          <a:xfrm>
            <a:off x="6157536" y="1974619"/>
            <a:ext cx="638928" cy="533400"/>
            <a:chOff x="838200" y="952500"/>
            <a:chExt cx="638928" cy="533400"/>
          </a:xfrm>
        </p:grpSpPr>
        <p:grpSp>
          <p:nvGrpSpPr>
            <p:cNvPr id="253" name="Group 252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71" name="Freeform 27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69" name="Freeform 26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67" name="Freeform 266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65" name="Freeform 264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" name="Straight Connector 265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63" name="Freeform 262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61" name="Freeform 260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" name="Straight Connector 261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Group 276"/>
          <p:cNvGrpSpPr/>
          <p:nvPr/>
        </p:nvGrpSpPr>
        <p:grpSpPr>
          <a:xfrm>
            <a:off x="8519736" y="1974619"/>
            <a:ext cx="638928" cy="533400"/>
            <a:chOff x="838200" y="952500"/>
            <a:chExt cx="638928" cy="533400"/>
          </a:xfrm>
        </p:grpSpPr>
        <p:grpSp>
          <p:nvGrpSpPr>
            <p:cNvPr id="278" name="Group 277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300" name="Freeform 299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98" name="Freeform 29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27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96" name="Freeform 29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oup 28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94" name="Freeform 293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92" name="Freeform 29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3" name="Straight Connector 29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90" name="Freeform 28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86" name="Freeform 285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Elbow Connector 77"/>
          <p:cNvCxnSpPr>
            <a:stCxn id="56" idx="2"/>
            <a:endCxn id="73" idx="0"/>
          </p:cNvCxnSpPr>
          <p:nvPr/>
        </p:nvCxnSpPr>
        <p:spPr>
          <a:xfrm rot="16200000" flipH="1">
            <a:off x="5010349" y="3330150"/>
            <a:ext cx="549485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45" idx="2"/>
            <a:endCxn id="73" idx="0"/>
          </p:cNvCxnSpPr>
          <p:nvPr/>
        </p:nvCxnSpPr>
        <p:spPr>
          <a:xfrm rot="16200000" flipH="1">
            <a:off x="6018553" y="4338354"/>
            <a:ext cx="549485" cy="73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73" idx="2"/>
            <a:endCxn id="73" idx="0"/>
          </p:cNvCxnSpPr>
          <p:nvPr/>
        </p:nvCxnSpPr>
        <p:spPr>
          <a:xfrm rot="5400000">
            <a:off x="7199654" y="3894746"/>
            <a:ext cx="549485" cy="162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8"/>
          <p:cNvGrpSpPr/>
          <p:nvPr/>
        </p:nvGrpSpPr>
        <p:grpSpPr>
          <a:xfrm>
            <a:off x="9220201" y="1557530"/>
            <a:ext cx="2171700" cy="2778015"/>
            <a:chOff x="861060" y="3200400"/>
            <a:chExt cx="3346607" cy="4280943"/>
          </a:xfrm>
        </p:grpSpPr>
        <p:grpSp>
          <p:nvGrpSpPr>
            <p:cNvPr id="378" name="Group 377"/>
            <p:cNvGrpSpPr/>
            <p:nvPr/>
          </p:nvGrpSpPr>
          <p:grpSpPr>
            <a:xfrm>
              <a:off x="861060" y="3200400"/>
              <a:ext cx="3346607" cy="4280943"/>
              <a:chOff x="861060" y="3200400"/>
              <a:chExt cx="3346607" cy="4280943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4647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17695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20743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23791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26839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29887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4" name="Group 373"/>
              <p:cNvGrpSpPr/>
              <p:nvPr/>
            </p:nvGrpSpPr>
            <p:grpSpPr>
              <a:xfrm>
                <a:off x="861060" y="3200400"/>
                <a:ext cx="3346607" cy="4280943"/>
                <a:chOff x="861060" y="3200400"/>
                <a:chExt cx="3346607" cy="4280943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861060" y="3200400"/>
                  <a:ext cx="1219200" cy="914400"/>
                  <a:chOff x="914400" y="3200400"/>
                  <a:chExt cx="1219200" cy="9144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1219200" y="34290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22" name="Picture 221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4400" y="3200400"/>
                    <a:ext cx="294095" cy="214857"/>
                  </a:xfrm>
                  <a:prstGeom prst="rect">
                    <a:avLst/>
                  </a:prstGeom>
                </p:spPr>
              </p:pic>
              <p:sp>
                <p:nvSpPr>
                  <p:cNvPr id="199" name="Rectangle 198"/>
                  <p:cNvSpPr/>
                  <p:nvPr/>
                </p:nvSpPr>
                <p:spPr>
                  <a:xfrm>
                    <a:off x="1828800" y="34290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23" name="Picture 222"/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24000" y="3200402"/>
                    <a:ext cx="281905" cy="211809"/>
                  </a:xfrm>
                  <a:prstGeom prst="rect">
                    <a:avLst/>
                  </a:prstGeom>
                </p:spPr>
              </p:pic>
              <p:sp>
                <p:nvSpPr>
                  <p:cNvPr id="202" name="Flowchart: Or 201"/>
                  <p:cNvSpPr/>
                  <p:nvPr/>
                </p:nvSpPr>
                <p:spPr>
                  <a:xfrm>
                    <a:off x="1592580" y="3924300"/>
                    <a:ext cx="167640" cy="190500"/>
                  </a:xfrm>
                  <a:prstGeom prst="flowChar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2" name="Straight Arrow Connector 211"/>
                  <p:cNvCxnSpPr>
                    <a:stCxn id="197" idx="2"/>
                    <a:endCxn id="202" idx="1"/>
                  </p:cNvCxnSpPr>
                  <p:nvPr/>
                </p:nvCxnSpPr>
                <p:spPr>
                  <a:xfrm>
                    <a:off x="1371600" y="37338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Arrow Connector 214"/>
                  <p:cNvCxnSpPr>
                    <a:stCxn id="199" idx="2"/>
                    <a:endCxn id="202" idx="7"/>
                  </p:cNvCxnSpPr>
                  <p:nvPr/>
                </p:nvCxnSpPr>
                <p:spPr>
                  <a:xfrm flipH="1">
                    <a:off x="1735670" y="37338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ectangle 236"/>
                <p:cNvSpPr/>
                <p:nvPr/>
              </p:nvSpPr>
              <p:spPr>
                <a:xfrm>
                  <a:off x="2209800" y="4343400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pic>
              <p:nvPicPr>
                <p:cNvPr id="238" name="Picture 237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0" y="4114800"/>
                  <a:ext cx="294095" cy="214857"/>
                </a:xfrm>
                <a:prstGeom prst="rect">
                  <a:avLst/>
                </a:prstGeom>
              </p:spPr>
            </p:pic>
            <p:sp>
              <p:nvSpPr>
                <p:cNvPr id="239" name="Rectangle 238"/>
                <p:cNvSpPr/>
                <p:nvPr/>
              </p:nvSpPr>
              <p:spPr>
                <a:xfrm>
                  <a:off x="2819400" y="4343400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40" name="Picture 239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4600" y="4114802"/>
                  <a:ext cx="281905" cy="211809"/>
                </a:xfrm>
                <a:prstGeom prst="rect">
                  <a:avLst/>
                </a:prstGeom>
              </p:spPr>
            </p:pic>
            <p:sp>
              <p:nvSpPr>
                <p:cNvPr id="241" name="Flowchart: Or 240"/>
                <p:cNvSpPr/>
                <p:nvPr/>
              </p:nvSpPr>
              <p:spPr>
                <a:xfrm>
                  <a:off x="2583180" y="48387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4" name="Straight Arrow Connector 243"/>
                <p:cNvCxnSpPr>
                  <a:stCxn id="237" idx="2"/>
                  <a:endCxn id="241" idx="1"/>
                </p:cNvCxnSpPr>
                <p:nvPr/>
              </p:nvCxnSpPr>
              <p:spPr>
                <a:xfrm>
                  <a:off x="2362200" y="4648201"/>
                  <a:ext cx="245530" cy="2183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/>
                <p:cNvCxnSpPr>
                  <a:stCxn id="239" idx="2"/>
                  <a:endCxn id="241" idx="7"/>
                </p:cNvCxnSpPr>
                <p:nvPr/>
              </p:nvCxnSpPr>
              <p:spPr>
                <a:xfrm flipH="1">
                  <a:off x="2726270" y="4648201"/>
                  <a:ext cx="245530" cy="2183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0" name="Rectangle 329"/>
                <p:cNvSpPr/>
                <p:nvPr/>
              </p:nvSpPr>
              <p:spPr>
                <a:xfrm>
                  <a:off x="32935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35983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1" name="Picture 34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9930" y="6947942"/>
                  <a:ext cx="278857" cy="213333"/>
                </a:xfrm>
                <a:prstGeom prst="rect">
                  <a:avLst/>
                </a:prstGeom>
              </p:spPr>
            </p:pic>
            <p:grpSp>
              <p:nvGrpSpPr>
                <p:cNvPr id="356" name="Group 355"/>
                <p:cNvGrpSpPr/>
                <p:nvPr/>
              </p:nvGrpSpPr>
              <p:grpSpPr>
                <a:xfrm>
                  <a:off x="2988467" y="5715000"/>
                  <a:ext cx="1219200" cy="914400"/>
                  <a:chOff x="3048000" y="5181600"/>
                  <a:chExt cx="1219200" cy="914400"/>
                </a:xfrm>
              </p:grpSpPr>
              <p:sp>
                <p:nvSpPr>
                  <p:cNvPr id="349" name="Rectangle 348"/>
                  <p:cNvSpPr/>
                  <p:nvPr/>
                </p:nvSpPr>
                <p:spPr>
                  <a:xfrm>
                    <a:off x="3352800" y="54102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350" name="Picture 349"/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48000" y="5181600"/>
                    <a:ext cx="294095" cy="214857"/>
                  </a:xfrm>
                  <a:prstGeom prst="rect">
                    <a:avLst/>
                  </a:prstGeom>
                </p:spPr>
              </p:pic>
              <p:sp>
                <p:nvSpPr>
                  <p:cNvPr id="351" name="Rectangle 350"/>
                  <p:cNvSpPr/>
                  <p:nvPr/>
                </p:nvSpPr>
                <p:spPr>
                  <a:xfrm>
                    <a:off x="3962400" y="54102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  <p:pic>
                <p:nvPicPr>
                  <p:cNvPr id="352" name="Picture 351"/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7600" y="5181602"/>
                    <a:ext cx="281905" cy="211809"/>
                  </a:xfrm>
                  <a:prstGeom prst="rect">
                    <a:avLst/>
                  </a:prstGeom>
                </p:spPr>
              </p:pic>
              <p:sp>
                <p:nvSpPr>
                  <p:cNvPr id="353" name="Flowchart: Or 352"/>
                  <p:cNvSpPr/>
                  <p:nvPr/>
                </p:nvSpPr>
                <p:spPr>
                  <a:xfrm>
                    <a:off x="3726180" y="5905500"/>
                    <a:ext cx="167640" cy="190500"/>
                  </a:xfrm>
                  <a:prstGeom prst="flowChar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4" name="Straight Arrow Connector 353"/>
                  <p:cNvCxnSpPr>
                    <a:stCxn id="349" idx="2"/>
                    <a:endCxn id="353" idx="1"/>
                  </p:cNvCxnSpPr>
                  <p:nvPr/>
                </p:nvCxnSpPr>
                <p:spPr>
                  <a:xfrm>
                    <a:off x="3505200" y="57150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Arrow Connector 354"/>
                  <p:cNvCxnSpPr>
                    <a:stCxn id="351" idx="2"/>
                    <a:endCxn id="353" idx="7"/>
                  </p:cNvCxnSpPr>
                  <p:nvPr/>
                </p:nvCxnSpPr>
                <p:spPr>
                  <a:xfrm flipH="1">
                    <a:off x="3869270" y="57150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Group 359"/>
                <p:cNvGrpSpPr/>
                <p:nvPr/>
              </p:nvGrpSpPr>
              <p:grpSpPr>
                <a:xfrm rot="3048679">
                  <a:off x="2948940" y="5274538"/>
                  <a:ext cx="350519" cy="45719"/>
                  <a:chOff x="7482841" y="3022869"/>
                  <a:chExt cx="350519" cy="45719"/>
                </a:xfrm>
              </p:grpSpPr>
              <p:sp>
                <p:nvSpPr>
                  <p:cNvPr id="357" name="Oval 356"/>
                  <p:cNvSpPr/>
                  <p:nvPr/>
                </p:nvSpPr>
                <p:spPr>
                  <a:xfrm flipH="1">
                    <a:off x="7482841" y="30228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Oval 357"/>
                  <p:cNvSpPr/>
                  <p:nvPr/>
                </p:nvSpPr>
                <p:spPr>
                  <a:xfrm flipH="1">
                    <a:off x="7635241" y="30228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Oval 358"/>
                  <p:cNvSpPr/>
                  <p:nvPr/>
                </p:nvSpPr>
                <p:spPr>
                  <a:xfrm flipH="1">
                    <a:off x="7787641" y="30228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3" name="Straight Arrow Connector 362"/>
                <p:cNvCxnSpPr>
                  <a:stCxn id="202" idx="4"/>
                  <a:endCxn id="324" idx="0"/>
                </p:cNvCxnSpPr>
                <p:nvPr/>
              </p:nvCxnSpPr>
              <p:spPr>
                <a:xfrm flipH="1">
                  <a:off x="1617130" y="4114800"/>
                  <a:ext cx="5930" cy="30617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>
                  <a:stCxn id="241" idx="4"/>
                  <a:endCxn id="325" idx="0"/>
                </p:cNvCxnSpPr>
                <p:nvPr/>
              </p:nvCxnSpPr>
              <p:spPr>
                <a:xfrm flipH="1">
                  <a:off x="1921930" y="5029200"/>
                  <a:ext cx="745070" cy="21473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9" name="Straight Arrow Connector 368"/>
            <p:cNvCxnSpPr>
              <a:stCxn id="353" idx="4"/>
              <a:endCxn id="331" idx="0"/>
            </p:cNvCxnSpPr>
            <p:nvPr/>
          </p:nvCxnSpPr>
          <p:spPr>
            <a:xfrm>
              <a:off x="3750467" y="6629400"/>
              <a:ext cx="263" cy="5471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3" name="Rectangle 502"/>
          <p:cNvSpPr/>
          <p:nvPr/>
        </p:nvSpPr>
        <p:spPr>
          <a:xfrm>
            <a:off x="8496300" y="2761871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4" name="Straight Arrow Connector 503"/>
          <p:cNvCxnSpPr/>
          <p:nvPr/>
        </p:nvCxnSpPr>
        <p:spPr>
          <a:xfrm>
            <a:off x="9090753" y="1557530"/>
            <a:ext cx="0" cy="27851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2282925" y="2174101"/>
            <a:ext cx="4291136" cy="3376871"/>
            <a:chOff x="2282925" y="2174101"/>
            <a:chExt cx="4291136" cy="3376871"/>
          </a:xfrm>
        </p:grpSpPr>
        <p:sp>
          <p:nvSpPr>
            <p:cNvPr id="12" name="Flowchart: Or 11"/>
            <p:cNvSpPr/>
            <p:nvPr/>
          </p:nvSpPr>
          <p:spPr>
            <a:xfrm>
              <a:off x="4135321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Or 12"/>
            <p:cNvSpPr/>
            <p:nvPr/>
          </p:nvSpPr>
          <p:spPr>
            <a:xfrm>
              <a:off x="4333996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4532672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Or 14"/>
            <p:cNvSpPr/>
            <p:nvPr/>
          </p:nvSpPr>
          <p:spPr>
            <a:xfrm>
              <a:off x="4731347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Or 15"/>
            <p:cNvSpPr/>
            <p:nvPr/>
          </p:nvSpPr>
          <p:spPr>
            <a:xfrm>
              <a:off x="4930022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Or 16"/>
            <p:cNvSpPr/>
            <p:nvPr/>
          </p:nvSpPr>
          <p:spPr>
            <a:xfrm>
              <a:off x="5128698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Or 17"/>
            <p:cNvSpPr/>
            <p:nvPr/>
          </p:nvSpPr>
          <p:spPr>
            <a:xfrm>
              <a:off x="5327373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Or 18"/>
            <p:cNvSpPr/>
            <p:nvPr/>
          </p:nvSpPr>
          <p:spPr>
            <a:xfrm>
              <a:off x="5526049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196580" y="3462599"/>
              <a:ext cx="1589403" cy="198676"/>
              <a:chOff x="3196580" y="3462599"/>
              <a:chExt cx="1589403" cy="19867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96580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395256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93931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792606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991282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89957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88632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87308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984658" y="3462599"/>
              <a:ext cx="1589403" cy="198676"/>
              <a:chOff x="4984658" y="3462599"/>
              <a:chExt cx="1589403" cy="1986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984658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183334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82009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80684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779360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978035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6710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75386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8" name="Straight Arrow Connector 37"/>
            <p:cNvCxnSpPr>
              <a:stCxn id="5" idx="2"/>
              <a:endCxn id="13" idx="1"/>
            </p:cNvCxnSpPr>
            <p:nvPr/>
          </p:nvCxnSpPr>
          <p:spPr>
            <a:xfrm>
              <a:off x="3494594" y="3661275"/>
              <a:ext cx="855404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2"/>
              <a:endCxn id="12" idx="1"/>
            </p:cNvCxnSpPr>
            <p:nvPr/>
          </p:nvCxnSpPr>
          <p:spPr>
            <a:xfrm>
              <a:off x="3295918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6" idx="2"/>
              <a:endCxn id="14" idx="1"/>
            </p:cNvCxnSpPr>
            <p:nvPr/>
          </p:nvCxnSpPr>
          <p:spPr>
            <a:xfrm>
              <a:off x="3693269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7" idx="2"/>
              <a:endCxn id="15" idx="1"/>
            </p:cNvCxnSpPr>
            <p:nvPr/>
          </p:nvCxnSpPr>
          <p:spPr>
            <a:xfrm>
              <a:off x="3891944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8" idx="2"/>
              <a:endCxn id="16" idx="1"/>
            </p:cNvCxnSpPr>
            <p:nvPr/>
          </p:nvCxnSpPr>
          <p:spPr>
            <a:xfrm>
              <a:off x="4090620" y="3661275"/>
              <a:ext cx="855404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9" idx="2"/>
              <a:endCxn id="17" idx="1"/>
            </p:cNvCxnSpPr>
            <p:nvPr/>
          </p:nvCxnSpPr>
          <p:spPr>
            <a:xfrm>
              <a:off x="4289295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18" idx="1"/>
            </p:cNvCxnSpPr>
            <p:nvPr/>
          </p:nvCxnSpPr>
          <p:spPr>
            <a:xfrm>
              <a:off x="4487970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1" idx="2"/>
              <a:endCxn id="19" idx="1"/>
            </p:cNvCxnSpPr>
            <p:nvPr/>
          </p:nvCxnSpPr>
          <p:spPr>
            <a:xfrm>
              <a:off x="4686646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1" idx="2"/>
              <a:endCxn id="12" idx="7"/>
            </p:cNvCxnSpPr>
            <p:nvPr/>
          </p:nvCxnSpPr>
          <p:spPr>
            <a:xfrm flipH="1">
              <a:off x="4228590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2" idx="2"/>
              <a:endCxn id="13" idx="7"/>
            </p:cNvCxnSpPr>
            <p:nvPr/>
          </p:nvCxnSpPr>
          <p:spPr>
            <a:xfrm flipH="1">
              <a:off x="4427265" y="3661275"/>
              <a:ext cx="855407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3" idx="2"/>
              <a:endCxn id="14" idx="7"/>
            </p:cNvCxnSpPr>
            <p:nvPr/>
          </p:nvCxnSpPr>
          <p:spPr>
            <a:xfrm flipH="1">
              <a:off x="4625941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4" idx="2"/>
              <a:endCxn id="15" idx="7"/>
            </p:cNvCxnSpPr>
            <p:nvPr/>
          </p:nvCxnSpPr>
          <p:spPr>
            <a:xfrm flipH="1">
              <a:off x="4824616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5" idx="2"/>
              <a:endCxn id="16" idx="7"/>
            </p:cNvCxnSpPr>
            <p:nvPr/>
          </p:nvCxnSpPr>
          <p:spPr>
            <a:xfrm flipH="1">
              <a:off x="5023291" y="3661275"/>
              <a:ext cx="855407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6" idx="2"/>
              <a:endCxn id="17" idx="7"/>
            </p:cNvCxnSpPr>
            <p:nvPr/>
          </p:nvCxnSpPr>
          <p:spPr>
            <a:xfrm flipH="1">
              <a:off x="5221967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7" idx="2"/>
              <a:endCxn id="18" idx="7"/>
            </p:cNvCxnSpPr>
            <p:nvPr/>
          </p:nvCxnSpPr>
          <p:spPr>
            <a:xfrm flipH="1">
              <a:off x="5420642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28" idx="2"/>
              <a:endCxn id="19" idx="7"/>
            </p:cNvCxnSpPr>
            <p:nvPr/>
          </p:nvCxnSpPr>
          <p:spPr>
            <a:xfrm flipH="1">
              <a:off x="5619318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090619" y="4604981"/>
              <a:ext cx="1589403" cy="198676"/>
              <a:chOff x="4090619" y="4604981"/>
              <a:chExt cx="1589403" cy="198676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090619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289295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487970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686645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885321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083996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282671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481347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3" name="Straight Arrow Connector 102"/>
            <p:cNvCxnSpPr>
              <a:stCxn id="12" idx="4"/>
              <a:endCxn id="91" idx="0"/>
            </p:cNvCxnSpPr>
            <p:nvPr/>
          </p:nvCxnSpPr>
          <p:spPr>
            <a:xfrm>
              <a:off x="4189957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3" idx="4"/>
              <a:endCxn id="92" idx="0"/>
            </p:cNvCxnSpPr>
            <p:nvPr/>
          </p:nvCxnSpPr>
          <p:spPr>
            <a:xfrm>
              <a:off x="4388632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4" idx="4"/>
              <a:endCxn id="93" idx="0"/>
            </p:cNvCxnSpPr>
            <p:nvPr/>
          </p:nvCxnSpPr>
          <p:spPr>
            <a:xfrm>
              <a:off x="4587308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5" idx="4"/>
              <a:endCxn id="94" idx="0"/>
            </p:cNvCxnSpPr>
            <p:nvPr/>
          </p:nvCxnSpPr>
          <p:spPr>
            <a:xfrm>
              <a:off x="4785983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6" idx="4"/>
              <a:endCxn id="95" idx="0"/>
            </p:cNvCxnSpPr>
            <p:nvPr/>
          </p:nvCxnSpPr>
          <p:spPr>
            <a:xfrm>
              <a:off x="4984658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7" idx="4"/>
              <a:endCxn id="96" idx="0"/>
            </p:cNvCxnSpPr>
            <p:nvPr/>
          </p:nvCxnSpPr>
          <p:spPr>
            <a:xfrm>
              <a:off x="5183334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8" idx="4"/>
              <a:endCxn id="97" idx="0"/>
            </p:cNvCxnSpPr>
            <p:nvPr/>
          </p:nvCxnSpPr>
          <p:spPr>
            <a:xfrm>
              <a:off x="5382009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9" idx="4"/>
              <a:endCxn id="98" idx="0"/>
            </p:cNvCxnSpPr>
            <p:nvPr/>
          </p:nvCxnSpPr>
          <p:spPr>
            <a:xfrm>
              <a:off x="5580684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2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944" y="4455975"/>
              <a:ext cx="185738" cy="139055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905" y="3313592"/>
              <a:ext cx="195670" cy="140049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983" y="3313593"/>
              <a:ext cx="187725" cy="138062"/>
            </a:xfrm>
            <a:prstGeom prst="rect">
              <a:avLst/>
            </a:prstGeom>
          </p:spPr>
        </p:pic>
        <p:sp>
          <p:nvSpPr>
            <p:cNvPr id="497" name="Rectangle 496"/>
            <p:cNvSpPr/>
            <p:nvPr/>
          </p:nvSpPr>
          <p:spPr>
            <a:xfrm>
              <a:off x="2282925" y="3873958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8" name="Straight Arrow Connector 497"/>
            <p:cNvCxnSpPr/>
            <p:nvPr/>
          </p:nvCxnSpPr>
          <p:spPr>
            <a:xfrm>
              <a:off x="2910748" y="2177987"/>
              <a:ext cx="0" cy="3369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3534081" y="2174101"/>
              <a:ext cx="9144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to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458472" y="5002332"/>
              <a:ext cx="9144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 to Host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22159" y="2710742"/>
              <a:ext cx="9144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to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1"/>
          <p:cNvGrpSpPr/>
          <p:nvPr/>
        </p:nvGrpSpPr>
        <p:grpSpPr>
          <a:xfrm>
            <a:off x="1524000" y="1600200"/>
            <a:ext cx="3657600" cy="914401"/>
            <a:chOff x="1524000" y="1600200"/>
            <a:chExt cx="3657600" cy="914401"/>
          </a:xfrm>
        </p:grpSpPr>
        <p:grpSp>
          <p:nvGrpSpPr>
            <p:cNvPr id="235" name="Group 234"/>
            <p:cNvGrpSpPr/>
            <p:nvPr/>
          </p:nvGrpSpPr>
          <p:grpSpPr>
            <a:xfrm>
              <a:off x="1524000" y="1600201"/>
              <a:ext cx="914400" cy="914400"/>
              <a:chOff x="1524000" y="1600201"/>
              <a:chExt cx="914400" cy="9144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83" name="Freeform 8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85" name="Freeform 84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87" name="Freeform 86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89" name="Freeform 88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91" name="Freeform 9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171" name="Freeform 170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173" name="Freeform 172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2438400" y="1600201"/>
              <a:ext cx="914400" cy="914400"/>
              <a:chOff x="1524000" y="1600201"/>
              <a:chExt cx="914400" cy="91440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1</a:t>
                </a: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61" name="Freeform 26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2" name="Straight Connector 26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59" name="Freeform 258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0" name="Straight Connector 259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57" name="Freeform 256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55" name="Freeform 254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53" name="Freeform 252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51" name="Freeform 25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2" name="Straight Connector 25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49" name="Freeform 248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0" name="Straight Connector 249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47" name="Freeform 246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8" name="Straight Connector 247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3" name="Group 262"/>
            <p:cNvGrpSpPr/>
            <p:nvPr/>
          </p:nvGrpSpPr>
          <p:grpSpPr>
            <a:xfrm>
              <a:off x="3352800" y="1600200"/>
              <a:ext cx="914400" cy="914400"/>
              <a:chOff x="1524000" y="1600201"/>
              <a:chExt cx="914400" cy="9144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2</a:t>
                </a:r>
              </a:p>
            </p:txBody>
          </p:sp>
          <p:grpSp>
            <p:nvGrpSpPr>
              <p:cNvPr id="265" name="Group 264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88" name="Freeform 287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86" name="Freeform 285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84" name="Freeform 283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82" name="Freeform 281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0" name="Group 269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80" name="Freeform 279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Group 270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78" name="Freeform 277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9" name="Straight Connector 278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76" name="Freeform 275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Group 272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74" name="Freeform 273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5" name="Straight Connector 274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0" name="Group 289"/>
            <p:cNvGrpSpPr/>
            <p:nvPr/>
          </p:nvGrpSpPr>
          <p:grpSpPr>
            <a:xfrm>
              <a:off x="4267200" y="1600200"/>
              <a:ext cx="914400" cy="914400"/>
              <a:chOff x="1524000" y="1600201"/>
              <a:chExt cx="914400" cy="9144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3</a:t>
                </a:r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315" name="Freeform 314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6" name="Straight Connector 315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313" name="Freeform 31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311" name="Freeform 310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2" name="Straight Connector 311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6" name="Group 295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309" name="Freeform 308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0" name="Straight Connector 309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7" name="Group 296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307" name="Freeform 306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305" name="Freeform 304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303" name="Freeform 302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4" name="Straight Connector 303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301" name="Freeform 300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17" name="Group 316"/>
          <p:cNvGrpSpPr/>
          <p:nvPr/>
        </p:nvGrpSpPr>
        <p:grpSpPr>
          <a:xfrm>
            <a:off x="6096000" y="1600199"/>
            <a:ext cx="914400" cy="914400"/>
            <a:chOff x="1524000" y="1600201"/>
            <a:chExt cx="914400" cy="914400"/>
          </a:xfrm>
        </p:grpSpPr>
        <p:sp>
          <p:nvSpPr>
            <p:cNvPr id="318" name="Rectangle 317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0</a:t>
              </a:r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20" name="Group 319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 321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32" name="Freeform 331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30" name="Freeform 329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28" name="Freeform 327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4" name="Group 343"/>
          <p:cNvGrpSpPr/>
          <p:nvPr/>
        </p:nvGrpSpPr>
        <p:grpSpPr>
          <a:xfrm>
            <a:off x="7010400" y="1600199"/>
            <a:ext cx="914400" cy="914400"/>
            <a:chOff x="1524000" y="1600201"/>
            <a:chExt cx="914400" cy="914400"/>
          </a:xfrm>
        </p:grpSpPr>
        <p:sp>
          <p:nvSpPr>
            <p:cNvPr id="345" name="Rectangle 344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grpSp>
          <p:nvGrpSpPr>
            <p:cNvPr id="346" name="Group 345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47" name="Group 346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69" name="Freeform 368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67" name="Freeform 366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65" name="Freeform 364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63" name="Freeform 362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61" name="Freeform 360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57" name="Freeform 356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1" name="Group 370"/>
          <p:cNvGrpSpPr/>
          <p:nvPr/>
        </p:nvGrpSpPr>
        <p:grpSpPr>
          <a:xfrm>
            <a:off x="7924800" y="1600199"/>
            <a:ext cx="914400" cy="914400"/>
            <a:chOff x="1524000" y="1600201"/>
            <a:chExt cx="914400" cy="914400"/>
          </a:xfrm>
        </p:grpSpPr>
        <p:sp>
          <p:nvSpPr>
            <p:cNvPr id="372" name="Rectangle 371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grpSp>
          <p:nvGrpSpPr>
            <p:cNvPr id="373" name="Group 372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74" name="Group 373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96" name="Freeform 395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5" name="Group 374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94" name="Freeform 393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6" name="Group 375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92" name="Freeform 391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7" name="Group 376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90" name="Freeform 389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8" name="Group 377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88" name="Freeform 387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86" name="Freeform 385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84" name="Freeform 383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5" name="Straight Connector 384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82" name="Freeform 381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8" name="Group 397"/>
          <p:cNvGrpSpPr/>
          <p:nvPr/>
        </p:nvGrpSpPr>
        <p:grpSpPr>
          <a:xfrm>
            <a:off x="8839200" y="1600199"/>
            <a:ext cx="914400" cy="914400"/>
            <a:chOff x="1524000" y="1600201"/>
            <a:chExt cx="914400" cy="914400"/>
          </a:xfrm>
        </p:grpSpPr>
        <p:sp>
          <p:nvSpPr>
            <p:cNvPr id="399" name="Rectangle 398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3</a:t>
              </a:r>
            </a:p>
          </p:txBody>
        </p:sp>
        <p:grpSp>
          <p:nvGrpSpPr>
            <p:cNvPr id="400" name="Group 399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401" name="Group 400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423" name="Freeform 422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2" name="Group 401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421" name="Freeform 420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2" name="Straight Connector 421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419" name="Freeform 418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4" name="Group 403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417" name="Freeform 416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8" name="Straight Connector 417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5" name="Group 404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415" name="Freeform 414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413" name="Freeform 412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7" name="Group 406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411" name="Freeform 410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8" name="Group 407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409" name="Freeform 408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Group 1"/>
          <p:cNvGrpSpPr/>
          <p:nvPr/>
        </p:nvGrpSpPr>
        <p:grpSpPr>
          <a:xfrm>
            <a:off x="9760515" y="1600199"/>
            <a:ext cx="914400" cy="914400"/>
            <a:chOff x="9760515" y="1600199"/>
            <a:chExt cx="914400" cy="914400"/>
          </a:xfrm>
        </p:grpSpPr>
        <p:sp>
          <p:nvSpPr>
            <p:cNvPr id="426" name="Rectangle 425"/>
            <p:cNvSpPr/>
            <p:nvPr/>
          </p:nvSpPr>
          <p:spPr>
            <a:xfrm>
              <a:off x="9760515" y="1600199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4</a:t>
              </a: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10054525" y="1670048"/>
              <a:ext cx="91968" cy="533400"/>
              <a:chOff x="993910" y="952500"/>
              <a:chExt cx="91968" cy="533400"/>
            </a:xfrm>
          </p:grpSpPr>
          <p:sp>
            <p:nvSpPr>
              <p:cNvPr id="448" name="Freeform 44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0" name="Group 429"/>
            <p:cNvGrpSpPr/>
            <p:nvPr/>
          </p:nvGrpSpPr>
          <p:grpSpPr>
            <a:xfrm>
              <a:off x="10210799" y="1670048"/>
              <a:ext cx="91968" cy="533400"/>
              <a:chOff x="1149620" y="952500"/>
              <a:chExt cx="91968" cy="533400"/>
            </a:xfrm>
          </p:grpSpPr>
          <p:sp>
            <p:nvSpPr>
              <p:cNvPr id="446" name="Freeform 44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10132662" y="1670048"/>
              <a:ext cx="91968" cy="533400"/>
              <a:chOff x="1071765" y="952500"/>
              <a:chExt cx="91968" cy="533400"/>
            </a:xfrm>
          </p:grpSpPr>
          <p:sp>
            <p:nvSpPr>
              <p:cNvPr id="442" name="Freeform 44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/>
            <p:cNvGrpSpPr/>
            <p:nvPr/>
          </p:nvGrpSpPr>
          <p:grpSpPr>
            <a:xfrm>
              <a:off x="10288936" y="1670048"/>
              <a:ext cx="91968" cy="533400"/>
              <a:chOff x="1227475" y="952500"/>
              <a:chExt cx="91968" cy="533400"/>
            </a:xfrm>
          </p:grpSpPr>
          <p:sp>
            <p:nvSpPr>
              <p:cNvPr id="440" name="Freeform 43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3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987378" y="925920"/>
            <a:ext cx="7639874" cy="3663834"/>
            <a:chOff x="1987378" y="925920"/>
            <a:chExt cx="7639874" cy="3663834"/>
          </a:xfrm>
        </p:grpSpPr>
        <p:grpSp>
          <p:nvGrpSpPr>
            <p:cNvPr id="63" name="Group 62"/>
            <p:cNvGrpSpPr/>
            <p:nvPr/>
          </p:nvGrpSpPr>
          <p:grpSpPr>
            <a:xfrm>
              <a:off x="3507908" y="925920"/>
              <a:ext cx="4572000" cy="3663834"/>
              <a:chOff x="3507908" y="925920"/>
              <a:chExt cx="4572000" cy="3663834"/>
            </a:xfrm>
          </p:grpSpPr>
          <p:sp>
            <p:nvSpPr>
              <p:cNvPr id="39" name="Snip Same Side Corner Rectangle 26"/>
              <p:cNvSpPr/>
              <p:nvPr/>
            </p:nvSpPr>
            <p:spPr>
              <a:xfrm>
                <a:off x="3507908" y="3351503"/>
                <a:ext cx="4572000" cy="1238251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  <a:gd name="connsiteX0" fmla="*/ 554940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54940 w 2101815"/>
                  <a:gd name="connsiteY8" fmla="*/ 697 h 892383"/>
                  <a:gd name="connsiteX0" fmla="*/ 554940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61409 w 2101815"/>
                  <a:gd name="connsiteY7" fmla="*/ 511408 h 892383"/>
                  <a:gd name="connsiteX8" fmla="*/ 554940 w 2101815"/>
                  <a:gd name="connsiteY8" fmla="*/ 697 h 892383"/>
                  <a:gd name="connsiteX0" fmla="*/ 568076 w 2101815"/>
                  <a:gd name="connsiteY0" fmla="*/ 409386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61409 w 2101815"/>
                  <a:gd name="connsiteY7" fmla="*/ 511408 h 892383"/>
                  <a:gd name="connsiteX8" fmla="*/ 568076 w 2101815"/>
                  <a:gd name="connsiteY8" fmla="*/ 409386 h 892383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910711 w 2101815"/>
                  <a:gd name="connsiteY2" fmla="*/ 137166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4162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2304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3233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3233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20905 w 2101815"/>
                  <a:gd name="connsiteY7" fmla="*/ 121528 h 482997"/>
                  <a:gd name="connsiteX8" fmla="*/ 568076 w 2101815"/>
                  <a:gd name="connsiteY8" fmla="*/ 0 h 48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482997">
                    <a:moveTo>
                      <a:pt x="568076" y="0"/>
                    </a:moveTo>
                    <a:lnTo>
                      <a:pt x="1090552" y="16022"/>
                    </a:lnTo>
                    <a:lnTo>
                      <a:pt x="1899764" y="123233"/>
                    </a:lnTo>
                    <a:lnTo>
                      <a:pt x="2101815" y="482997"/>
                    </a:lnTo>
                    <a:lnTo>
                      <a:pt x="2101815" y="482997"/>
                    </a:lnTo>
                    <a:lnTo>
                      <a:pt x="0" y="482997"/>
                    </a:lnTo>
                    <a:lnTo>
                      <a:pt x="0" y="482997"/>
                    </a:lnTo>
                    <a:lnTo>
                      <a:pt x="220905" y="121528"/>
                    </a:lnTo>
                    <a:lnTo>
                      <a:pt x="56807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Snip Same Side Corner Rectangle 26"/>
              <p:cNvSpPr/>
              <p:nvPr/>
            </p:nvSpPr>
            <p:spPr>
              <a:xfrm>
                <a:off x="3984268" y="2536015"/>
                <a:ext cx="3657600" cy="1133105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  <a:gd name="connsiteX0" fmla="*/ 801854 w 2101815"/>
                  <a:gd name="connsiteY0" fmla="*/ 339472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801854 w 2101815"/>
                  <a:gd name="connsiteY8" fmla="*/ 339472 h 892383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910711 w 2101815"/>
                  <a:gd name="connsiteY2" fmla="*/ 207080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38421 w 2101815"/>
                  <a:gd name="connsiteY7" fmla="*/ 159861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910711 w 2101815"/>
                  <a:gd name="connsiteY2" fmla="*/ 207080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3999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910711 w 2101815"/>
                  <a:gd name="connsiteY2" fmla="*/ 207080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7151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2631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1871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1871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69895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1871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69895 w 2101815"/>
                  <a:gd name="connsiteY7" fmla="*/ 105249 h 552911"/>
                  <a:gd name="connsiteX8" fmla="*/ 801854 w 2101815"/>
                  <a:gd name="connsiteY8" fmla="*/ 0 h 552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552911">
                    <a:moveTo>
                      <a:pt x="801854" y="0"/>
                    </a:moveTo>
                    <a:lnTo>
                      <a:pt x="1438908" y="19960"/>
                    </a:lnTo>
                    <a:lnTo>
                      <a:pt x="1851871" y="105989"/>
                    </a:lnTo>
                    <a:lnTo>
                      <a:pt x="2101815" y="552911"/>
                    </a:lnTo>
                    <a:lnTo>
                      <a:pt x="2101815" y="552911"/>
                    </a:lnTo>
                    <a:lnTo>
                      <a:pt x="0" y="552911"/>
                    </a:lnTo>
                    <a:lnTo>
                      <a:pt x="0" y="552911"/>
                    </a:lnTo>
                    <a:lnTo>
                      <a:pt x="269895" y="105249"/>
                    </a:lnTo>
                    <a:lnTo>
                      <a:pt x="8018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Snip Same Side Corner Rectangle 26"/>
              <p:cNvSpPr/>
              <p:nvPr/>
            </p:nvSpPr>
            <p:spPr>
              <a:xfrm>
                <a:off x="4455756" y="1383120"/>
                <a:ext cx="2750342" cy="1371600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892383">
                    <a:moveTo>
                      <a:pt x="543993" y="697"/>
                    </a:moveTo>
                    <a:lnTo>
                      <a:pt x="1589733" y="0"/>
                    </a:lnTo>
                    <a:lnTo>
                      <a:pt x="1910711" y="546552"/>
                    </a:lnTo>
                    <a:lnTo>
                      <a:pt x="2101815" y="892383"/>
                    </a:lnTo>
                    <a:lnTo>
                      <a:pt x="2101815" y="892383"/>
                    </a:lnTo>
                    <a:lnTo>
                      <a:pt x="0" y="892383"/>
                    </a:lnTo>
                    <a:lnTo>
                      <a:pt x="0" y="892383"/>
                    </a:lnTo>
                    <a:lnTo>
                      <a:pt x="238421" y="499333"/>
                    </a:lnTo>
                    <a:lnTo>
                      <a:pt x="543993" y="69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Snip Same Side Corner Rectangle 26"/>
              <p:cNvSpPr/>
              <p:nvPr/>
            </p:nvSpPr>
            <p:spPr>
              <a:xfrm>
                <a:off x="4929252" y="925920"/>
                <a:ext cx="1834903" cy="914400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892383">
                    <a:moveTo>
                      <a:pt x="543993" y="697"/>
                    </a:moveTo>
                    <a:lnTo>
                      <a:pt x="1589733" y="0"/>
                    </a:lnTo>
                    <a:lnTo>
                      <a:pt x="1910711" y="546552"/>
                    </a:lnTo>
                    <a:lnTo>
                      <a:pt x="2101815" y="892383"/>
                    </a:lnTo>
                    <a:lnTo>
                      <a:pt x="2101815" y="892383"/>
                    </a:lnTo>
                    <a:lnTo>
                      <a:pt x="0" y="892383"/>
                    </a:lnTo>
                    <a:lnTo>
                      <a:pt x="0" y="892383"/>
                    </a:lnTo>
                    <a:lnTo>
                      <a:pt x="238421" y="499333"/>
                    </a:lnTo>
                    <a:lnTo>
                      <a:pt x="543993" y="69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3814" y="1196230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69325" y="2115077"/>
                <a:ext cx="19928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L1/Shared 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645179" y="3029477"/>
                <a:ext cx="441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032831" y="3943877"/>
                <a:ext cx="1665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8115300" y="1196230"/>
              <a:ext cx="1511952" cy="3120590"/>
              <a:chOff x="8115300" y="1196230"/>
              <a:chExt cx="1511952" cy="3120590"/>
            </a:xfrm>
          </p:grpSpPr>
          <p:cxnSp>
            <p:nvCxnSpPr>
              <p:cNvPr id="51" name="Straight Arrow Connector 50"/>
              <p:cNvCxnSpPr>
                <a:stCxn id="53" idx="2"/>
                <a:endCxn id="52" idx="0"/>
              </p:cNvCxnSpPr>
              <p:nvPr/>
            </p:nvCxnSpPr>
            <p:spPr>
              <a:xfrm flipH="1">
                <a:off x="8871276" y="1565562"/>
                <a:ext cx="1" cy="23819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8115300" y="3947488"/>
                <a:ext cx="1511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Slow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160185" y="1196230"/>
                <a:ext cx="1422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987378" y="1192619"/>
              <a:ext cx="1576073" cy="3120590"/>
              <a:chOff x="8083241" y="1196230"/>
              <a:chExt cx="1576073" cy="3120590"/>
            </a:xfrm>
          </p:grpSpPr>
          <p:cxnSp>
            <p:nvCxnSpPr>
              <p:cNvPr id="60" name="Straight Arrow Connector 59"/>
              <p:cNvCxnSpPr>
                <a:stCxn id="62" idx="2"/>
                <a:endCxn id="61" idx="0"/>
              </p:cNvCxnSpPr>
              <p:nvPr/>
            </p:nvCxnSpPr>
            <p:spPr>
              <a:xfrm>
                <a:off x="8871278" y="1565562"/>
                <a:ext cx="0" cy="23819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8085325" y="3947488"/>
                <a:ext cx="1571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83241" y="1196230"/>
                <a:ext cx="1576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919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62200" y="-266700"/>
            <a:ext cx="8988942" cy="6701140"/>
            <a:chOff x="2362200" y="-266700"/>
            <a:chExt cx="8988942" cy="6701140"/>
          </a:xfrm>
        </p:grpSpPr>
        <p:grpSp>
          <p:nvGrpSpPr>
            <p:cNvPr id="4" name="Group 3"/>
            <p:cNvGrpSpPr/>
            <p:nvPr/>
          </p:nvGrpSpPr>
          <p:grpSpPr>
            <a:xfrm>
              <a:off x="2362200" y="3009900"/>
              <a:ext cx="7151404" cy="3424540"/>
              <a:chOff x="2362200" y="3009900"/>
              <a:chExt cx="7151404" cy="3424540"/>
            </a:xfrm>
          </p:grpSpPr>
          <p:sp>
            <p:nvSpPr>
              <p:cNvPr id="754" name="Rectangle 753"/>
              <p:cNvSpPr/>
              <p:nvPr/>
            </p:nvSpPr>
            <p:spPr>
              <a:xfrm>
                <a:off x="2362200" y="3009900"/>
                <a:ext cx="7151404" cy="34245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420802" y="3081640"/>
                <a:ext cx="3238500" cy="22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497002" y="3157840"/>
                <a:ext cx="3086100" cy="191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2572051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2629201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266" name="Freeform 265"/>
              <p:cNvSpPr/>
              <p:nvPr/>
            </p:nvSpPr>
            <p:spPr>
              <a:xfrm>
                <a:off x="284313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88912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Freeform 267"/>
              <p:cNvSpPr/>
              <p:nvPr/>
            </p:nvSpPr>
            <p:spPr>
              <a:xfrm>
                <a:off x="299941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304539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Freeform 269"/>
              <p:cNvSpPr/>
              <p:nvPr/>
            </p:nvSpPr>
            <p:spPr>
              <a:xfrm>
                <a:off x="315568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/>
              <p:cNvCxnSpPr/>
              <p:nvPr/>
            </p:nvCxnSpPr>
            <p:spPr>
              <a:xfrm>
                <a:off x="320166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Freeform 271"/>
              <p:cNvSpPr/>
              <p:nvPr/>
            </p:nvSpPr>
            <p:spPr>
              <a:xfrm>
                <a:off x="2921274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2967258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Freeform 273"/>
              <p:cNvSpPr/>
              <p:nvPr/>
            </p:nvSpPr>
            <p:spPr>
              <a:xfrm>
                <a:off x="307754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/>
              <p:cNvCxnSpPr/>
              <p:nvPr/>
            </p:nvCxnSpPr>
            <p:spPr>
              <a:xfrm>
                <a:off x="312353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Freeform 275"/>
              <p:cNvSpPr/>
              <p:nvPr/>
            </p:nvSpPr>
            <p:spPr>
              <a:xfrm>
                <a:off x="323382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/>
              <p:cNvCxnSpPr/>
              <p:nvPr/>
            </p:nvCxnSpPr>
            <p:spPr>
              <a:xfrm>
                <a:off x="327980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Freeform 277"/>
              <p:cNvSpPr/>
              <p:nvPr/>
            </p:nvSpPr>
            <p:spPr>
              <a:xfrm>
                <a:off x="331195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/>
              <p:cNvCxnSpPr/>
              <p:nvPr/>
            </p:nvCxnSpPr>
            <p:spPr>
              <a:xfrm>
                <a:off x="335794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Freeform 279"/>
              <p:cNvSpPr/>
              <p:nvPr/>
            </p:nvSpPr>
            <p:spPr>
              <a:xfrm>
                <a:off x="339009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Connector 280"/>
              <p:cNvCxnSpPr/>
              <p:nvPr/>
            </p:nvCxnSpPr>
            <p:spPr>
              <a:xfrm>
                <a:off x="343608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Rectangle 323"/>
              <p:cNvSpPr/>
              <p:nvPr/>
            </p:nvSpPr>
            <p:spPr>
              <a:xfrm>
                <a:off x="4326954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84104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308" name="Freeform 307"/>
              <p:cNvSpPr/>
              <p:nvPr/>
            </p:nvSpPr>
            <p:spPr>
              <a:xfrm>
                <a:off x="459804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>
                <a:off x="464402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Freeform 309"/>
              <p:cNvSpPr/>
              <p:nvPr/>
            </p:nvSpPr>
            <p:spPr>
              <a:xfrm>
                <a:off x="4754314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1" name="Straight Connector 310"/>
              <p:cNvCxnSpPr/>
              <p:nvPr/>
            </p:nvCxnSpPr>
            <p:spPr>
              <a:xfrm>
                <a:off x="4800298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Freeform 311"/>
              <p:cNvSpPr/>
              <p:nvPr/>
            </p:nvSpPr>
            <p:spPr>
              <a:xfrm>
                <a:off x="491058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>
                <a:off x="495657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Freeform 313"/>
              <p:cNvSpPr/>
              <p:nvPr/>
            </p:nvSpPr>
            <p:spPr>
              <a:xfrm>
                <a:off x="467617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472216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Freeform 315"/>
              <p:cNvSpPr/>
              <p:nvPr/>
            </p:nvSpPr>
            <p:spPr>
              <a:xfrm>
                <a:off x="483245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Connector 316"/>
              <p:cNvCxnSpPr/>
              <p:nvPr/>
            </p:nvCxnSpPr>
            <p:spPr>
              <a:xfrm>
                <a:off x="487843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Freeform 317"/>
              <p:cNvSpPr/>
              <p:nvPr/>
            </p:nvSpPr>
            <p:spPr>
              <a:xfrm>
                <a:off x="498872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/>
              <p:cNvCxnSpPr/>
              <p:nvPr/>
            </p:nvCxnSpPr>
            <p:spPr>
              <a:xfrm>
                <a:off x="503470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Freeform 319"/>
              <p:cNvSpPr/>
              <p:nvPr/>
            </p:nvSpPr>
            <p:spPr>
              <a:xfrm>
                <a:off x="506686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/>
              <p:cNvCxnSpPr/>
              <p:nvPr/>
            </p:nvCxnSpPr>
            <p:spPr>
              <a:xfrm>
                <a:off x="511284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Freeform 321"/>
              <p:cNvSpPr/>
              <p:nvPr/>
            </p:nvSpPr>
            <p:spPr>
              <a:xfrm>
                <a:off x="514500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3" name="Straight Connector 322"/>
              <p:cNvCxnSpPr/>
              <p:nvPr/>
            </p:nvCxnSpPr>
            <p:spPr>
              <a:xfrm>
                <a:off x="519098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Oval 325"/>
              <p:cNvSpPr/>
              <p:nvPr/>
            </p:nvSpPr>
            <p:spPr>
              <a:xfrm flipH="1">
                <a:off x="38621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 flipH="1">
                <a:off x="40145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 flipH="1">
                <a:off x="41669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835203" y="4704516"/>
                <a:ext cx="2409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 on CUDA Cores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658905" y="5027814"/>
                <a:ext cx="27622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Streaming Multiprocessor 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Oval 408"/>
              <p:cNvSpPr/>
              <p:nvPr/>
            </p:nvSpPr>
            <p:spPr>
              <a:xfrm flipH="1">
                <a:off x="57593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 flipH="1">
                <a:off x="59117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 flipH="1">
                <a:off x="60641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216503" y="3081640"/>
                <a:ext cx="3238500" cy="22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6292703" y="3157840"/>
                <a:ext cx="3086100" cy="191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367752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6424902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420" name="Freeform 419"/>
              <p:cNvSpPr/>
              <p:nvPr/>
            </p:nvSpPr>
            <p:spPr>
              <a:xfrm>
                <a:off x="663883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1" name="Straight Connector 420"/>
              <p:cNvCxnSpPr/>
              <p:nvPr/>
            </p:nvCxnSpPr>
            <p:spPr>
              <a:xfrm>
                <a:off x="668482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Freeform 421"/>
              <p:cNvSpPr/>
              <p:nvPr/>
            </p:nvSpPr>
            <p:spPr>
              <a:xfrm>
                <a:off x="679511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3" name="Straight Connector 422"/>
              <p:cNvCxnSpPr/>
              <p:nvPr/>
            </p:nvCxnSpPr>
            <p:spPr>
              <a:xfrm>
                <a:off x="684109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Freeform 423"/>
              <p:cNvSpPr/>
              <p:nvPr/>
            </p:nvSpPr>
            <p:spPr>
              <a:xfrm>
                <a:off x="6951386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5" name="Straight Connector 424"/>
              <p:cNvCxnSpPr/>
              <p:nvPr/>
            </p:nvCxnSpPr>
            <p:spPr>
              <a:xfrm>
                <a:off x="6997370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Freeform 425"/>
              <p:cNvSpPr/>
              <p:nvPr/>
            </p:nvSpPr>
            <p:spPr>
              <a:xfrm>
                <a:off x="671697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7" name="Straight Connector 426"/>
              <p:cNvCxnSpPr/>
              <p:nvPr/>
            </p:nvCxnSpPr>
            <p:spPr>
              <a:xfrm>
                <a:off x="676295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Freeform 427"/>
              <p:cNvSpPr/>
              <p:nvPr/>
            </p:nvSpPr>
            <p:spPr>
              <a:xfrm>
                <a:off x="687324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9" name="Straight Connector 428"/>
              <p:cNvCxnSpPr/>
              <p:nvPr/>
            </p:nvCxnSpPr>
            <p:spPr>
              <a:xfrm>
                <a:off x="691923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Freeform 429"/>
              <p:cNvSpPr/>
              <p:nvPr/>
            </p:nvSpPr>
            <p:spPr>
              <a:xfrm>
                <a:off x="7029523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1" name="Straight Connector 430"/>
              <p:cNvCxnSpPr/>
              <p:nvPr/>
            </p:nvCxnSpPr>
            <p:spPr>
              <a:xfrm>
                <a:off x="7075507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Freeform 431"/>
              <p:cNvSpPr/>
              <p:nvPr/>
            </p:nvSpPr>
            <p:spPr>
              <a:xfrm>
                <a:off x="710766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3" name="Straight Connector 432"/>
              <p:cNvCxnSpPr/>
              <p:nvPr/>
            </p:nvCxnSpPr>
            <p:spPr>
              <a:xfrm>
                <a:off x="715364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Freeform 433"/>
              <p:cNvSpPr/>
              <p:nvPr/>
            </p:nvSpPr>
            <p:spPr>
              <a:xfrm>
                <a:off x="718579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5" name="Straight Connector 434"/>
              <p:cNvCxnSpPr/>
              <p:nvPr/>
            </p:nvCxnSpPr>
            <p:spPr>
              <a:xfrm>
                <a:off x="723178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Rectangle 435"/>
              <p:cNvSpPr/>
              <p:nvPr/>
            </p:nvSpPr>
            <p:spPr>
              <a:xfrm>
                <a:off x="8122655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8179805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438" name="Freeform 437"/>
              <p:cNvSpPr/>
              <p:nvPr/>
            </p:nvSpPr>
            <p:spPr>
              <a:xfrm>
                <a:off x="839374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Connector 438"/>
              <p:cNvCxnSpPr/>
              <p:nvPr/>
            </p:nvCxnSpPr>
            <p:spPr>
              <a:xfrm>
                <a:off x="843972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Freeform 439"/>
              <p:cNvSpPr/>
              <p:nvPr/>
            </p:nvSpPr>
            <p:spPr>
              <a:xfrm>
                <a:off x="855001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859599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Freeform 441"/>
              <p:cNvSpPr/>
              <p:nvPr/>
            </p:nvSpPr>
            <p:spPr>
              <a:xfrm>
                <a:off x="870628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875227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Freeform 443"/>
              <p:cNvSpPr/>
              <p:nvPr/>
            </p:nvSpPr>
            <p:spPr>
              <a:xfrm>
                <a:off x="847187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5" name="Straight Connector 444"/>
              <p:cNvCxnSpPr/>
              <p:nvPr/>
            </p:nvCxnSpPr>
            <p:spPr>
              <a:xfrm>
                <a:off x="851786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Freeform 445"/>
              <p:cNvSpPr/>
              <p:nvPr/>
            </p:nvSpPr>
            <p:spPr>
              <a:xfrm>
                <a:off x="862815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867413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Freeform 447"/>
              <p:cNvSpPr/>
              <p:nvPr/>
            </p:nvSpPr>
            <p:spPr>
              <a:xfrm>
                <a:off x="8784426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8830410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Freeform 449"/>
              <p:cNvSpPr/>
              <p:nvPr/>
            </p:nvSpPr>
            <p:spPr>
              <a:xfrm>
                <a:off x="8862563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1" name="Straight Connector 450"/>
              <p:cNvCxnSpPr/>
              <p:nvPr/>
            </p:nvCxnSpPr>
            <p:spPr>
              <a:xfrm>
                <a:off x="8908547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Freeform 451"/>
              <p:cNvSpPr/>
              <p:nvPr/>
            </p:nvSpPr>
            <p:spPr>
              <a:xfrm>
                <a:off x="894070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Connector 452"/>
              <p:cNvCxnSpPr/>
              <p:nvPr/>
            </p:nvCxnSpPr>
            <p:spPr>
              <a:xfrm>
                <a:off x="898668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4" name="Oval 453"/>
              <p:cNvSpPr/>
              <p:nvPr/>
            </p:nvSpPr>
            <p:spPr>
              <a:xfrm flipH="1">
                <a:off x="76578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/>
              <p:cNvSpPr/>
              <p:nvPr/>
            </p:nvSpPr>
            <p:spPr>
              <a:xfrm flipH="1">
                <a:off x="78102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/>
              <p:cNvSpPr/>
              <p:nvPr/>
            </p:nvSpPr>
            <p:spPr>
              <a:xfrm flipH="1">
                <a:off x="79626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6630904" y="4704516"/>
                <a:ext cx="2409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 on CUDA Cores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6448194" y="5027814"/>
                <a:ext cx="277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Streaming Multiprocessor 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2420802" y="5481940"/>
                <a:ext cx="7034201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 &amp; Global Memory</a:t>
                </a: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5528175" y="6065108"/>
                <a:ext cx="819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47352" y="1371600"/>
              <a:ext cx="1181100" cy="1524001"/>
              <a:chOff x="5715000" y="1143000"/>
              <a:chExt cx="1181100" cy="1524001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5715000" y="114300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5772150" y="179070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781" name="Freeform 780"/>
              <p:cNvSpPr/>
              <p:nvPr/>
            </p:nvSpPr>
            <p:spPr>
              <a:xfrm>
                <a:off x="5986086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>
                <a:off x="6032070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Freeform 782"/>
              <p:cNvSpPr/>
              <p:nvPr/>
            </p:nvSpPr>
            <p:spPr>
              <a:xfrm>
                <a:off x="6142360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4" name="Straight Connector 783"/>
              <p:cNvCxnSpPr/>
              <p:nvPr/>
            </p:nvCxnSpPr>
            <p:spPr>
              <a:xfrm>
                <a:off x="6188344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5" name="Freeform 784"/>
              <p:cNvSpPr/>
              <p:nvPr/>
            </p:nvSpPr>
            <p:spPr>
              <a:xfrm>
                <a:off x="6298634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6" name="Straight Connector 785"/>
              <p:cNvCxnSpPr/>
              <p:nvPr/>
            </p:nvCxnSpPr>
            <p:spPr>
              <a:xfrm>
                <a:off x="6344618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7" name="Freeform 786"/>
              <p:cNvSpPr/>
              <p:nvPr/>
            </p:nvSpPr>
            <p:spPr>
              <a:xfrm>
                <a:off x="6064223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8" name="Straight Connector 787"/>
              <p:cNvCxnSpPr/>
              <p:nvPr/>
            </p:nvCxnSpPr>
            <p:spPr>
              <a:xfrm>
                <a:off x="6110207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9" name="Freeform 788"/>
              <p:cNvSpPr/>
              <p:nvPr/>
            </p:nvSpPr>
            <p:spPr>
              <a:xfrm>
                <a:off x="6220497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0" name="Straight Connector 789"/>
              <p:cNvCxnSpPr/>
              <p:nvPr/>
            </p:nvCxnSpPr>
            <p:spPr>
              <a:xfrm>
                <a:off x="6266481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1" name="Freeform 790"/>
              <p:cNvSpPr/>
              <p:nvPr/>
            </p:nvSpPr>
            <p:spPr>
              <a:xfrm>
                <a:off x="6376771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2" name="Straight Connector 791"/>
              <p:cNvCxnSpPr/>
              <p:nvPr/>
            </p:nvCxnSpPr>
            <p:spPr>
              <a:xfrm>
                <a:off x="6422755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3" name="Freeform 792"/>
              <p:cNvSpPr/>
              <p:nvPr/>
            </p:nvSpPr>
            <p:spPr>
              <a:xfrm>
                <a:off x="6454908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4" name="Straight Connector 793"/>
              <p:cNvCxnSpPr/>
              <p:nvPr/>
            </p:nvCxnSpPr>
            <p:spPr>
              <a:xfrm>
                <a:off x="6500892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5" name="Freeform 794"/>
              <p:cNvSpPr/>
              <p:nvPr/>
            </p:nvSpPr>
            <p:spPr>
              <a:xfrm>
                <a:off x="6533046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6" name="Straight Connector 795"/>
              <p:cNvCxnSpPr/>
              <p:nvPr/>
            </p:nvCxnSpPr>
            <p:spPr>
              <a:xfrm>
                <a:off x="6579030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3" name="Straight Arrow Connector 802"/>
            <p:cNvCxnSpPr>
              <a:stCxn id="806" idx="2"/>
              <a:endCxn id="805" idx="0"/>
            </p:cNvCxnSpPr>
            <p:nvPr/>
          </p:nvCxnSpPr>
          <p:spPr>
            <a:xfrm>
              <a:off x="10438071" y="679966"/>
              <a:ext cx="0" cy="49207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5" name="Rectangle 804"/>
            <p:cNvSpPr/>
            <p:nvPr/>
          </p:nvSpPr>
          <p:spPr>
            <a:xfrm>
              <a:off x="9525000" y="5600700"/>
              <a:ext cx="1826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Slowest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9598738" y="310634"/>
              <a:ext cx="1678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Fastest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347352" y="-266700"/>
              <a:ext cx="1181100" cy="1524001"/>
              <a:chOff x="5347352" y="617311"/>
              <a:chExt cx="1181100" cy="1524001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5347352" y="617311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 0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404502" y="1265012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Registers &amp; L1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5891918" y="687700"/>
                <a:ext cx="91968" cy="533400"/>
                <a:chOff x="7748042" y="687700"/>
                <a:chExt cx="91968" cy="533400"/>
              </a:xfrm>
            </p:grpSpPr>
            <p:sp>
              <p:nvSpPr>
                <p:cNvPr id="154" name="Freeform 153"/>
                <p:cNvSpPr/>
                <p:nvPr/>
              </p:nvSpPr>
              <p:spPr>
                <a:xfrm>
                  <a:off x="7748042" y="6877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7794026" y="11713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836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488575" y="952500"/>
            <a:ext cx="4577862" cy="3086100"/>
            <a:chOff x="3488575" y="952500"/>
            <a:chExt cx="4577862" cy="3086100"/>
          </a:xfrm>
        </p:grpSpPr>
        <p:grpSp>
          <p:nvGrpSpPr>
            <p:cNvPr id="62" name="Group 61"/>
            <p:cNvGrpSpPr/>
            <p:nvPr/>
          </p:nvGrpSpPr>
          <p:grpSpPr>
            <a:xfrm>
              <a:off x="3505200" y="952500"/>
              <a:ext cx="4561237" cy="1457775"/>
              <a:chOff x="3505200" y="752025"/>
              <a:chExt cx="4561237" cy="14577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398590" y="75202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186-1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248400" y="75202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186+21-2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5551997" y="1093479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7374775" y="1323524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3300" y="1034979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4" name="Picture 2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5200" y="1492776"/>
                <a:ext cx="112762" cy="11581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 flipV="1">
                <a:off x="3708478" y="1550681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699817" y="1092122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/>
              <p:nvPr/>
            </p:nvCxnSpPr>
            <p:spPr>
              <a:xfrm flipV="1">
                <a:off x="5551997" y="1550681"/>
                <a:ext cx="696403" cy="5715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Picture 4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162" y="2034561"/>
                <a:ext cx="143238" cy="175239"/>
              </a:xfrm>
              <a:prstGeom prst="rect">
                <a:avLst/>
              </a:prstGeom>
              <a:ln w="12700">
                <a:noFill/>
              </a:ln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3488575" y="2611301"/>
              <a:ext cx="4561237" cy="1427299"/>
              <a:chOff x="3488575" y="2755992"/>
              <a:chExt cx="4561237" cy="14272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381965" y="2755992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186+21-1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231775" y="2755992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186+21-2</a:t>
                </a:r>
              </a:p>
              <a:p>
                <a:pPr algn="ctr"/>
                <a:r>
                  <a:rPr lang="en-US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535372" y="3097446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358150" y="3327491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Picture 58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9718" y="3008470"/>
                <a:ext cx="143238" cy="175238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51" name="Picture 50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575" y="3496743"/>
                <a:ext cx="112762" cy="11581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52" name="Straight Arrow Connector 51"/>
              <p:cNvCxnSpPr/>
              <p:nvPr/>
            </p:nvCxnSpPr>
            <p:spPr>
              <a:xfrm flipV="1">
                <a:off x="3691853" y="3554648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3683192" y="3096089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56"/>
              <p:cNvCxnSpPr/>
              <p:nvPr/>
            </p:nvCxnSpPr>
            <p:spPr>
              <a:xfrm flipV="1">
                <a:off x="5535372" y="3554648"/>
                <a:ext cx="696403" cy="5715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5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1143" y="4069005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257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0" y="876300"/>
            <a:ext cx="8015843" cy="2398931"/>
            <a:chOff x="2286000" y="876300"/>
            <a:chExt cx="8015843" cy="2398931"/>
          </a:xfrm>
        </p:grpSpPr>
        <p:sp>
          <p:nvSpPr>
            <p:cNvPr id="27" name="Rectangle 26"/>
            <p:cNvSpPr/>
            <p:nvPr/>
          </p:nvSpPr>
          <p:spPr>
            <a:xfrm>
              <a:off x="2286000" y="11407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24100" y="20551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741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02968" y="10287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43248" y="1935056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173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63015" y="2628900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>
              <a:endCxn id="38" idx="0"/>
            </p:cNvCxnSpPr>
            <p:nvPr/>
          </p:nvCxnSpPr>
          <p:spPr>
            <a:xfrm>
              <a:off x="9632429" y="876300"/>
              <a:ext cx="0" cy="1752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974165" y="1935056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17365" y="1935056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0" y="3429000"/>
            <a:ext cx="9113143" cy="3000487"/>
            <a:chOff x="2286000" y="3429000"/>
            <a:chExt cx="9113143" cy="3000487"/>
          </a:xfrm>
        </p:grpSpPr>
        <p:sp>
          <p:nvSpPr>
            <p:cNvPr id="21" name="Rectangle 20"/>
            <p:cNvSpPr/>
            <p:nvPr/>
          </p:nvSpPr>
          <p:spPr>
            <a:xfrm>
              <a:off x="2286000" y="40744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>
              <a:endCxn id="50" idx="0"/>
            </p:cNvCxnSpPr>
            <p:nvPr/>
          </p:nvCxnSpPr>
          <p:spPr>
            <a:xfrm>
              <a:off x="689335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059766" y="35814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73108" y="3581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73108" y="4343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45367" y="35814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900268" y="35814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811543" y="3581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811543" y="4343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85869" y="35814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24100" y="52174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43248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2394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83750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06031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Arrow Connector 59"/>
            <p:cNvCxnSpPr>
              <a:endCxn id="59" idx="0"/>
            </p:cNvCxnSpPr>
            <p:nvPr/>
          </p:nvCxnSpPr>
          <p:spPr>
            <a:xfrm>
              <a:off x="1072972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973108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1543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32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504" y="762000"/>
            <a:ext cx="10423124" cy="4448287"/>
            <a:chOff x="745504" y="762000"/>
            <a:chExt cx="10423124" cy="4448287"/>
          </a:xfrm>
        </p:grpSpPr>
        <p:grpSp>
          <p:nvGrpSpPr>
            <p:cNvPr id="226" name="Group 225"/>
            <p:cNvGrpSpPr/>
            <p:nvPr/>
          </p:nvGrpSpPr>
          <p:grpSpPr>
            <a:xfrm>
              <a:off x="745504" y="762000"/>
              <a:ext cx="10423124" cy="4448287"/>
              <a:chOff x="745504" y="762000"/>
              <a:chExt cx="10423124" cy="444828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45504" y="1331290"/>
                <a:ext cx="8001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GPU0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45504" y="2474290"/>
                <a:ext cx="8001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GPU1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45504" y="3236290"/>
                <a:ext cx="8001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GPU2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83604" y="4010446"/>
                <a:ext cx="723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9" name="Group 198"/>
              <p:cNvGrpSpPr/>
              <p:nvPr/>
            </p:nvGrpSpPr>
            <p:grpSpPr>
              <a:xfrm>
                <a:off x="5347833" y="762000"/>
                <a:ext cx="1338828" cy="4448287"/>
                <a:chOff x="7233645" y="342900"/>
                <a:chExt cx="1338828" cy="4448287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7233645" y="4144856"/>
                  <a:ext cx="133882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</a:t>
                  </a:r>
                </a:p>
                <a:p>
                  <a:pPr algn="ctr"/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Synchronize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" name="Straight Arrow Connector 5"/>
                <p:cNvCxnSpPr>
                  <a:endCxn id="140" idx="0"/>
                </p:cNvCxnSpPr>
                <p:nvPr/>
              </p:nvCxnSpPr>
              <p:spPr>
                <a:xfrm>
                  <a:off x="7900941" y="342900"/>
                  <a:ext cx="2118" cy="380195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2519270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31553" y="1600199"/>
                <a:ext cx="250694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04871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19270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60487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519270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60487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519270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604871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602752" y="3898356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Acquire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431553" y="838200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267200" y="2359988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5102847" y="3124199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6096000" y="838200"/>
                <a:ext cx="4338972" cy="3641513"/>
                <a:chOff x="6096000" y="838200"/>
                <a:chExt cx="4338972" cy="3641513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7010401" y="838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GPU Kernel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096002" y="838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010401" y="2362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GPU Kernel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6096002" y="2362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010401" y="2362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GPU Kernel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6096002" y="2362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6096000" y="3124200"/>
                  <a:ext cx="1828801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 </a:t>
                  </a:r>
                </a:p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Acquire Data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010401" y="3124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GPU Kernel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096002" y="3124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6096000" y="3886200"/>
                  <a:ext cx="1828801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 </a:t>
                  </a:r>
                </a:p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Acquire Data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928031" y="1600199"/>
                  <a:ext cx="2506941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Async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 </a:t>
                  </a:r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7928031" y="838200"/>
                  <a:ext cx="835647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H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8763678" y="2359988"/>
                  <a:ext cx="835647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H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9599325" y="3124199"/>
                  <a:ext cx="835647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H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9829800" y="762000"/>
                <a:ext cx="1338828" cy="4448287"/>
                <a:chOff x="7233645" y="342900"/>
                <a:chExt cx="1338828" cy="4448287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7233645" y="4144856"/>
                  <a:ext cx="133882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</a:t>
                  </a:r>
                </a:p>
                <a:p>
                  <a:pPr algn="ctr"/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Synchronize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9" name="Straight Arrow Connector 218"/>
                <p:cNvCxnSpPr>
                  <a:endCxn id="218" idx="0"/>
                </p:cNvCxnSpPr>
                <p:nvPr/>
              </p:nvCxnSpPr>
              <p:spPr>
                <a:xfrm>
                  <a:off x="7900941" y="342900"/>
                  <a:ext cx="2118" cy="380195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40"/>
            <p:cNvSpPr/>
            <p:nvPr/>
          </p:nvSpPr>
          <p:spPr>
            <a:xfrm>
              <a:off x="3429433" y="3898356"/>
              <a:ext cx="250694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28031" y="3886199"/>
              <a:ext cx="250694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172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40.2324"/>
  <p:tag name="OUTPUTDPI" val="1200"/>
  <p:tag name="LATEXADDIN" val="\documentclass{article}&#10;\usepackage{amsmath}&#10;\pagestyle{empty}&#10;\begin{document}&#10;&#10;$\mathbf{C}_2$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7.7315"/>
  <p:tag name="OUTPUTDPI" val="1200"/>
  <p:tag name="LATEXADDIN" val="\documentclass{article}&#10;\usepackage{amsmath}&#10;\pagestyle{empty}&#10;\begin{document}&#10;&#10;$\mathbf{A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41.7323"/>
  <p:tag name="OUTPUTDPI" val="1200"/>
  <p:tag name="LATEXADDIN" val="\documentclass{article}&#10;\usepackage{amsmath}&#10;\pagestyle{empty}&#10;\begin{document}&#10;&#10;$\mathbf{B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7.2328"/>
  <p:tag name="OUTPUTDPI" val="1200"/>
  <p:tag name="LATEXADDIN" val="\documentclass{article}&#10;\usepackage{amsmath}&#10;\pagestyle{empty}&#10;\begin{document}&#10;&#10;$\mathbf{C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70.49118"/>
  <p:tag name="OUTPUTDPI" val="1200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70.49118"/>
  <p:tag name="OUTPUTDPI" val="1200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</TotalTime>
  <Words>365</Words>
  <Application>Microsoft Office PowerPoint</Application>
  <PresentationFormat>Widescreen</PresentationFormat>
  <Paragraphs>260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69</cp:revision>
  <cp:lastPrinted>2017-04-04T21:34:04Z</cp:lastPrinted>
  <dcterms:created xsi:type="dcterms:W3CDTF">2017-03-02T17:46:44Z</dcterms:created>
  <dcterms:modified xsi:type="dcterms:W3CDTF">2017-04-12T22:45:33Z</dcterms:modified>
</cp:coreProperties>
</file>