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>
      <p:cViewPr>
        <p:scale>
          <a:sx n="50" d="100"/>
          <a:sy n="50" d="100"/>
        </p:scale>
        <p:origin x="276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3A64-B442-45D6-945D-E233AAFE077E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2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3A64-B442-45D6-945D-E233AAFE077E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0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3A64-B442-45D6-945D-E233AAFE077E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2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3A64-B442-45D6-945D-E233AAFE077E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5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3A64-B442-45D6-945D-E233AAFE077E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1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3A64-B442-45D6-945D-E233AAFE077E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2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3A64-B442-45D6-945D-E233AAFE077E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7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3A64-B442-45D6-945D-E233AAFE077E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3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3A64-B442-45D6-945D-E233AAFE077E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2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3A64-B442-45D6-945D-E233AAFE077E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8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53A64-B442-45D6-945D-E233AAFE077E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2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53A64-B442-45D6-945D-E233AAFE077E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3EAA-3D4F-4D1E-AE76-13F91D69A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7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/>
          <p:cNvGrpSpPr/>
          <p:nvPr/>
        </p:nvGrpSpPr>
        <p:grpSpPr>
          <a:xfrm>
            <a:off x="1745919" y="573142"/>
            <a:ext cx="8456001" cy="1824710"/>
            <a:chOff x="602919" y="4467808"/>
            <a:chExt cx="8456001" cy="182471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19" y="4843180"/>
              <a:ext cx="1143000" cy="1449338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2429520" y="4996349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RF Front End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258320" y="4996349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Analog to Digital Converter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087120" y="4996349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3572520" y="5567849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401320" y="5567849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endCxn id="41" idx="1"/>
            </p:cNvCxnSpPr>
            <p:nvPr/>
          </p:nvCxnSpPr>
          <p:spPr>
            <a:xfrm flipV="1">
              <a:off x="1468402" y="5567849"/>
              <a:ext cx="961118" cy="61545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31" idx="2"/>
              <a:endCxn id="65" idx="0"/>
            </p:cNvCxnSpPr>
            <p:nvPr/>
          </p:nvCxnSpPr>
          <p:spPr>
            <a:xfrm flipH="1">
              <a:off x="2082801" y="4837140"/>
              <a:ext cx="195510" cy="67077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32" idx="2"/>
              <a:endCxn id="64" idx="0"/>
            </p:cNvCxnSpPr>
            <p:nvPr/>
          </p:nvCxnSpPr>
          <p:spPr>
            <a:xfrm flipH="1">
              <a:off x="3915420" y="4837140"/>
              <a:ext cx="192227" cy="67077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35" idx="2"/>
              <a:endCxn id="66" idx="0"/>
            </p:cNvCxnSpPr>
            <p:nvPr/>
          </p:nvCxnSpPr>
          <p:spPr>
            <a:xfrm flipH="1">
              <a:off x="5744220" y="4837140"/>
              <a:ext cx="191551" cy="67077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>
              <a:off x="2044913" y="4467808"/>
              <a:ext cx="5997940" cy="369332"/>
              <a:chOff x="2205786" y="4450873"/>
              <a:chExt cx="5997940" cy="369332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205786" y="4450873"/>
                <a:ext cx="4667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RF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073594" y="4450873"/>
                <a:ext cx="3898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613178" y="4450873"/>
                <a:ext cx="9669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647162" y="4450873"/>
                <a:ext cx="5565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>
              <a:off x="7915920" y="4996349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Bits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7230120" y="5567849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110"/>
            <p:cNvGrpSpPr/>
            <p:nvPr/>
          </p:nvGrpSpPr>
          <p:grpSpPr>
            <a:xfrm>
              <a:off x="1739901" y="5507912"/>
              <a:ext cx="6176019" cy="576072"/>
              <a:chOff x="1739901" y="5558712"/>
              <a:chExt cx="6176019" cy="576072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3572520" y="5558712"/>
                <a:ext cx="685800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739901" y="5558712"/>
                <a:ext cx="685800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401320" y="5558712"/>
                <a:ext cx="685800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230120" y="5558712"/>
                <a:ext cx="685800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9" name="Straight Connector 108"/>
            <p:cNvCxnSpPr>
              <a:stCxn id="105" idx="2"/>
              <a:endCxn id="108" idx="0"/>
            </p:cNvCxnSpPr>
            <p:nvPr/>
          </p:nvCxnSpPr>
          <p:spPr>
            <a:xfrm flipH="1">
              <a:off x="7573020" y="4837140"/>
              <a:ext cx="191551" cy="67077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6053460" y="5244684"/>
              <a:ext cx="12103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Processing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228600" y="2969352"/>
            <a:ext cx="11789352" cy="1671541"/>
            <a:chOff x="2663181" y="2895600"/>
            <a:chExt cx="11789352" cy="1671541"/>
          </a:xfrm>
        </p:grpSpPr>
        <p:sp>
          <p:nvSpPr>
            <p:cNvPr id="124" name="Rectangle 123"/>
            <p:cNvSpPr/>
            <p:nvPr/>
          </p:nvSpPr>
          <p:spPr>
            <a:xfrm>
              <a:off x="3352800" y="3424141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Preamble Detector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181600" y="3424141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010400" y="3424141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4495800" y="3995641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>
              <a:off x="6324600" y="3995641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43" idx="2"/>
              <a:endCxn id="140" idx="0"/>
            </p:cNvCxnSpPr>
            <p:nvPr/>
          </p:nvCxnSpPr>
          <p:spPr>
            <a:xfrm flipH="1">
              <a:off x="3006081" y="3264932"/>
              <a:ext cx="195511" cy="67077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142"/>
            <p:cNvSpPr/>
            <p:nvPr/>
          </p:nvSpPr>
          <p:spPr>
            <a:xfrm>
              <a:off x="2718126" y="2895600"/>
              <a:ext cx="9669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8839200" y="3424141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Noise Variance Estimator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>
              <a:off x="8153400" y="3995641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4495800" y="3935704"/>
              <a:ext cx="685800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663181" y="3935704"/>
              <a:ext cx="685800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324600" y="3935704"/>
              <a:ext cx="685800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8153400" y="3935704"/>
              <a:ext cx="685800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976740" y="3672476"/>
              <a:ext cx="12103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Channel</a:t>
              </a:r>
            </a:p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Estimator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>
              <a:off x="2667000" y="3995641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/>
            <p:cNvSpPr/>
            <p:nvPr/>
          </p:nvSpPr>
          <p:spPr>
            <a:xfrm>
              <a:off x="5153867" y="3529404"/>
              <a:ext cx="120141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Frequency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Offset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Estimator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0668000" y="3424141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2496800" y="3424141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" name="Straight Arrow Connector 151"/>
            <p:cNvCxnSpPr/>
            <p:nvPr/>
          </p:nvCxnSpPr>
          <p:spPr>
            <a:xfrm>
              <a:off x="9982200" y="3995641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>
              <a:off x="11811000" y="3995641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13895969" y="2895600"/>
              <a:ext cx="5565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Bits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13639800" y="3995641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 160"/>
            <p:cNvSpPr/>
            <p:nvPr/>
          </p:nvSpPr>
          <p:spPr>
            <a:xfrm>
              <a:off x="9982200" y="3935704"/>
              <a:ext cx="685800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3639800" y="3935704"/>
              <a:ext cx="685800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4" name="Straight Connector 163"/>
            <p:cNvCxnSpPr>
              <a:stCxn id="158" idx="2"/>
              <a:endCxn id="163" idx="0"/>
            </p:cNvCxnSpPr>
            <p:nvPr/>
          </p:nvCxnSpPr>
          <p:spPr>
            <a:xfrm flipH="1">
              <a:off x="13982700" y="3264932"/>
              <a:ext cx="191551" cy="67077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/>
            <p:cNvSpPr/>
            <p:nvPr/>
          </p:nvSpPr>
          <p:spPr>
            <a:xfrm>
              <a:off x="10640267" y="3529404"/>
              <a:ext cx="120141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 and Apply Equalizer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12631365" y="3558706"/>
              <a:ext cx="873870" cy="873870"/>
              <a:chOff x="12631365" y="3558706"/>
              <a:chExt cx="873870" cy="873870"/>
            </a:xfrm>
          </p:grpSpPr>
          <p:grpSp>
            <p:nvGrpSpPr>
              <p:cNvPr id="171" name="Group 170"/>
              <p:cNvGrpSpPr/>
              <p:nvPr/>
            </p:nvGrpSpPr>
            <p:grpSpPr>
              <a:xfrm>
                <a:off x="12631365" y="3558706"/>
                <a:ext cx="873870" cy="873870"/>
                <a:chOff x="12649200" y="3424141"/>
                <a:chExt cx="1143000" cy="1143000"/>
              </a:xfrm>
            </p:grpSpPr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13220700" y="3424141"/>
                  <a:ext cx="0" cy="1143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 rot="16200000">
                  <a:off x="13220700" y="3424141"/>
                  <a:ext cx="0" cy="1143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2" name="Oval 171"/>
              <p:cNvSpPr/>
              <p:nvPr/>
            </p:nvSpPr>
            <p:spPr>
              <a:xfrm>
                <a:off x="13258800" y="4191000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2832080" y="4191000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13258800" y="3764280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12832080" y="3764280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834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390147" y="1828800"/>
            <a:ext cx="10285920" cy="3950733"/>
            <a:chOff x="390147" y="1828800"/>
            <a:chExt cx="10285920" cy="395073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147" y="2204172"/>
              <a:ext cx="1143000" cy="144933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16748" y="2357341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Down Convert Mixer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Straight Arrow Connector 7"/>
            <p:cNvCxnSpPr>
              <a:endCxn id="6" idx="1"/>
            </p:cNvCxnSpPr>
            <p:nvPr/>
          </p:nvCxnSpPr>
          <p:spPr>
            <a:xfrm>
              <a:off x="3359748" y="2928841"/>
              <a:ext cx="68627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endCxn id="5" idx="1"/>
            </p:cNvCxnSpPr>
            <p:nvPr/>
          </p:nvCxnSpPr>
          <p:spPr>
            <a:xfrm flipV="1">
              <a:off x="1255630" y="2928841"/>
              <a:ext cx="961118" cy="615452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5" idx="2"/>
              <a:endCxn id="23" idx="0"/>
            </p:cNvCxnSpPr>
            <p:nvPr/>
          </p:nvCxnSpPr>
          <p:spPr>
            <a:xfrm flipH="1">
              <a:off x="1870029" y="2198132"/>
              <a:ext cx="195510" cy="67077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6" idx="2"/>
              <a:endCxn id="22" idx="0"/>
            </p:cNvCxnSpPr>
            <p:nvPr/>
          </p:nvCxnSpPr>
          <p:spPr>
            <a:xfrm flipH="1">
              <a:off x="3702648" y="2198132"/>
              <a:ext cx="192227" cy="67077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7" idx="2"/>
              <a:endCxn id="24" idx="0"/>
            </p:cNvCxnSpPr>
            <p:nvPr/>
          </p:nvCxnSpPr>
          <p:spPr>
            <a:xfrm flipH="1">
              <a:off x="5446101" y="2198132"/>
              <a:ext cx="191551" cy="67077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832141" y="1828800"/>
              <a:ext cx="4667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99949" y="1828800"/>
              <a:ext cx="3898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54186" y="1828800"/>
              <a:ext cx="9669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59748" y="2868904"/>
              <a:ext cx="685800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27129" y="2868904"/>
              <a:ext cx="685800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Straight Connector 38"/>
            <p:cNvCxnSpPr>
              <a:stCxn id="40" idx="2"/>
              <a:endCxn id="44" idx="0"/>
            </p:cNvCxnSpPr>
            <p:nvPr/>
          </p:nvCxnSpPr>
          <p:spPr>
            <a:xfrm flipH="1">
              <a:off x="9313830" y="2198132"/>
              <a:ext cx="191553" cy="67077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9227101" y="1828800"/>
              <a:ext cx="5565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Bits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970930" y="2868904"/>
              <a:ext cx="685800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Straight Arrow Connector 63"/>
            <p:cNvCxnSpPr>
              <a:stCxn id="80" idx="3"/>
              <a:endCxn id="79" idx="1"/>
            </p:cNvCxnSpPr>
            <p:nvPr/>
          </p:nvCxnSpPr>
          <p:spPr>
            <a:xfrm>
              <a:off x="8847317" y="2928841"/>
              <a:ext cx="6857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5341634" y="5410201"/>
              <a:ext cx="22108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Rack Mounted Server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533067" y="2357341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Bit Error Rate Tester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4046026" y="2357341"/>
              <a:ext cx="4801291" cy="2956772"/>
              <a:chOff x="4046026" y="2357341"/>
              <a:chExt cx="4801291" cy="29567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046026" y="2357341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Analog to Digital Converter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103201" y="2868904"/>
                <a:ext cx="685800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875730" y="2357341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Host CPU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704317" y="2357341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FPGA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7" idx="3"/>
                <a:endCxn id="19" idx="1"/>
              </p:cNvCxnSpPr>
              <p:nvPr/>
            </p:nvCxnSpPr>
            <p:spPr>
              <a:xfrm>
                <a:off x="7018730" y="2928841"/>
                <a:ext cx="68558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lg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7018730" y="2868904"/>
                <a:ext cx="685800" cy="57607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875567" y="4171113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K20c GPU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704317" y="4171113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K20c GPU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046026" y="4171113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K40c GPU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Elbow Connector 30"/>
              <p:cNvCxnSpPr>
                <a:stCxn id="29" idx="0"/>
                <a:endCxn id="7" idx="2"/>
              </p:cNvCxnSpPr>
              <p:nvPr/>
            </p:nvCxnSpPr>
            <p:spPr>
              <a:xfrm rot="5400000" flipH="1" flipV="1">
                <a:off x="5196992" y="2920875"/>
                <a:ext cx="670772" cy="1829704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prstDash val="lgDash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/>
              <p:cNvCxnSpPr>
                <a:stCxn id="28" idx="0"/>
                <a:endCxn id="7" idx="2"/>
              </p:cNvCxnSpPr>
              <p:nvPr/>
            </p:nvCxnSpPr>
            <p:spPr>
              <a:xfrm rot="16200000" flipV="1">
                <a:off x="7026138" y="2921433"/>
                <a:ext cx="670772" cy="182858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prstDash val="lgDash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lbow Connector 48"/>
              <p:cNvCxnSpPr>
                <a:stCxn id="27" idx="0"/>
                <a:endCxn id="7" idx="2"/>
              </p:cNvCxnSpPr>
              <p:nvPr/>
            </p:nvCxnSpPr>
            <p:spPr>
              <a:xfrm rot="5400000" flipH="1" flipV="1">
                <a:off x="6111762" y="3835646"/>
                <a:ext cx="670772" cy="16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prstDash val="lgDash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6" idx="3"/>
                <a:endCxn id="73" idx="1"/>
              </p:cNvCxnSpPr>
              <p:nvPr/>
            </p:nvCxnSpPr>
            <p:spPr>
              <a:xfrm>
                <a:off x="5189026" y="2928841"/>
                <a:ext cx="68654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lg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5875567" y="2357341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Host CPU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704317" y="2357341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XILINX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FPGA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3" name="Rectangle 82"/>
            <p:cNvSpPr/>
            <p:nvPr/>
          </p:nvSpPr>
          <p:spPr>
            <a:xfrm>
              <a:off x="3935727" y="2273625"/>
              <a:ext cx="5021361" cy="312420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653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" t="6666" r="7160" b="14445"/>
          <a:stretch/>
        </p:blipFill>
        <p:spPr>
          <a:xfrm>
            <a:off x="4038600" y="-914400"/>
            <a:ext cx="3352800" cy="541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6" t="3333" r="26874"/>
          <a:stretch/>
        </p:blipFill>
        <p:spPr>
          <a:xfrm>
            <a:off x="8534400" y="-1828800"/>
            <a:ext cx="62484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3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62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ecestudent</dc:creator>
  <cp:lastModifiedBy>ecestudent</cp:lastModifiedBy>
  <cp:revision>10</cp:revision>
  <dcterms:created xsi:type="dcterms:W3CDTF">2017-03-23T07:12:53Z</dcterms:created>
  <dcterms:modified xsi:type="dcterms:W3CDTF">2017-03-23T09:23:12Z</dcterms:modified>
</cp:coreProperties>
</file>