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36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/>
          <p:cNvGrpSpPr/>
          <p:nvPr/>
        </p:nvGrpSpPr>
        <p:grpSpPr>
          <a:xfrm>
            <a:off x="1104900" y="894013"/>
            <a:ext cx="4291136" cy="1490065"/>
            <a:chOff x="1104900" y="894013"/>
            <a:chExt cx="4291136" cy="1490065"/>
          </a:xfrm>
        </p:grpSpPr>
        <p:grpSp>
          <p:nvGrpSpPr>
            <p:cNvPr id="380" name="Group 379"/>
            <p:cNvGrpSpPr/>
            <p:nvPr/>
          </p:nvGrpSpPr>
          <p:grpSpPr>
            <a:xfrm>
              <a:off x="1819880" y="894013"/>
              <a:ext cx="3576156" cy="1490065"/>
              <a:chOff x="2133600" y="1066800"/>
              <a:chExt cx="5486400" cy="22860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78580" y="2552699"/>
                <a:ext cx="2301240" cy="190500"/>
                <a:chOff x="2506980" y="2247900"/>
                <a:chExt cx="2301240" cy="190500"/>
              </a:xfrm>
            </p:grpSpPr>
            <p:sp>
              <p:nvSpPr>
                <p:cNvPr id="12" name="Flowchart: Or 11"/>
                <p:cNvSpPr/>
                <p:nvPr/>
              </p:nvSpPr>
              <p:spPr>
                <a:xfrm>
                  <a:off x="2506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Or 12"/>
                <p:cNvSpPr/>
                <p:nvPr/>
              </p:nvSpPr>
              <p:spPr>
                <a:xfrm>
                  <a:off x="2811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Or 13"/>
                <p:cNvSpPr/>
                <p:nvPr/>
              </p:nvSpPr>
              <p:spPr>
                <a:xfrm>
                  <a:off x="3116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lowchart: Or 14"/>
                <p:cNvSpPr/>
                <p:nvPr/>
              </p:nvSpPr>
              <p:spPr>
                <a:xfrm>
                  <a:off x="34213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lowchart: Or 15"/>
                <p:cNvSpPr/>
                <p:nvPr/>
              </p:nvSpPr>
              <p:spPr>
                <a:xfrm>
                  <a:off x="37261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lowchart: Or 16"/>
                <p:cNvSpPr/>
                <p:nvPr/>
              </p:nvSpPr>
              <p:spPr>
                <a:xfrm>
                  <a:off x="40309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lowchart: Or 17"/>
                <p:cNvSpPr/>
                <p:nvPr/>
              </p:nvSpPr>
              <p:spPr>
                <a:xfrm>
                  <a:off x="43357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lowchart: Or 18"/>
                <p:cNvSpPr/>
                <p:nvPr/>
              </p:nvSpPr>
              <p:spPr>
                <a:xfrm>
                  <a:off x="4640580" y="22479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2438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743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48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352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657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962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81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486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91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960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008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7056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104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15200" y="1295400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5" idx="2"/>
                <a:endCxn id="13" idx="1"/>
              </p:cNvCxnSpPr>
              <p:nvPr/>
            </p:nvCxnSpPr>
            <p:spPr>
              <a:xfrm>
                <a:off x="2895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4" idx="2"/>
                <a:endCxn id="12" idx="1"/>
              </p:cNvCxnSpPr>
              <p:nvPr/>
            </p:nvCxnSpPr>
            <p:spPr>
              <a:xfrm>
                <a:off x="2590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2"/>
                <a:endCxn id="14" idx="1"/>
              </p:cNvCxnSpPr>
              <p:nvPr/>
            </p:nvCxnSpPr>
            <p:spPr>
              <a:xfrm>
                <a:off x="3200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7" idx="2"/>
                <a:endCxn id="15" idx="1"/>
              </p:cNvCxnSpPr>
              <p:nvPr/>
            </p:nvCxnSpPr>
            <p:spPr>
              <a:xfrm>
                <a:off x="35052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8" idx="2"/>
                <a:endCxn id="16" idx="1"/>
              </p:cNvCxnSpPr>
              <p:nvPr/>
            </p:nvCxnSpPr>
            <p:spPr>
              <a:xfrm>
                <a:off x="38100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9" idx="2"/>
                <a:endCxn id="17" idx="1"/>
              </p:cNvCxnSpPr>
              <p:nvPr/>
            </p:nvCxnSpPr>
            <p:spPr>
              <a:xfrm>
                <a:off x="41148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10" idx="2"/>
                <a:endCxn id="18" idx="1"/>
              </p:cNvCxnSpPr>
              <p:nvPr/>
            </p:nvCxnSpPr>
            <p:spPr>
              <a:xfrm>
                <a:off x="44196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1" idx="2"/>
                <a:endCxn id="19" idx="1"/>
              </p:cNvCxnSpPr>
              <p:nvPr/>
            </p:nvCxnSpPr>
            <p:spPr>
              <a:xfrm>
                <a:off x="472440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21" idx="2"/>
                <a:endCxn id="12" idx="7"/>
              </p:cNvCxnSpPr>
              <p:nvPr/>
            </p:nvCxnSpPr>
            <p:spPr>
              <a:xfrm flipH="1">
                <a:off x="4021669" y="1600200"/>
                <a:ext cx="1312331" cy="9803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22" idx="2"/>
                <a:endCxn id="13" idx="7"/>
              </p:cNvCxnSpPr>
              <p:nvPr/>
            </p:nvCxnSpPr>
            <p:spPr>
              <a:xfrm flipH="1">
                <a:off x="4326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23" idx="2"/>
                <a:endCxn id="14" idx="7"/>
              </p:cNvCxnSpPr>
              <p:nvPr/>
            </p:nvCxnSpPr>
            <p:spPr>
              <a:xfrm flipH="1">
                <a:off x="4631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24" idx="2"/>
                <a:endCxn id="15" idx="7"/>
              </p:cNvCxnSpPr>
              <p:nvPr/>
            </p:nvCxnSpPr>
            <p:spPr>
              <a:xfrm flipH="1">
                <a:off x="49360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25" idx="2"/>
                <a:endCxn id="16" idx="7"/>
              </p:cNvCxnSpPr>
              <p:nvPr/>
            </p:nvCxnSpPr>
            <p:spPr>
              <a:xfrm flipH="1">
                <a:off x="52408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26" idx="2"/>
                <a:endCxn id="17" idx="7"/>
              </p:cNvCxnSpPr>
              <p:nvPr/>
            </p:nvCxnSpPr>
            <p:spPr>
              <a:xfrm flipH="1">
                <a:off x="55456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27" idx="2"/>
                <a:endCxn id="18" idx="7"/>
              </p:cNvCxnSpPr>
              <p:nvPr/>
            </p:nvCxnSpPr>
            <p:spPr>
              <a:xfrm flipH="1">
                <a:off x="58504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28" idx="2"/>
                <a:endCxn id="19" idx="7"/>
              </p:cNvCxnSpPr>
              <p:nvPr/>
            </p:nvCxnSpPr>
            <p:spPr>
              <a:xfrm flipH="1">
                <a:off x="6155270" y="1600201"/>
                <a:ext cx="1312330" cy="980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3810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4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19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7244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292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3340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6388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943600" y="3047999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12" idx="4"/>
                <a:endCxn id="91" idx="0"/>
              </p:cNvCxnSpPr>
              <p:nvPr/>
            </p:nvCxnSpPr>
            <p:spPr>
              <a:xfrm>
                <a:off x="3962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13" idx="4"/>
                <a:endCxn id="92" idx="0"/>
              </p:cNvCxnSpPr>
              <p:nvPr/>
            </p:nvCxnSpPr>
            <p:spPr>
              <a:xfrm>
                <a:off x="4267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4" idx="4"/>
                <a:endCxn id="93" idx="0"/>
              </p:cNvCxnSpPr>
              <p:nvPr/>
            </p:nvCxnSpPr>
            <p:spPr>
              <a:xfrm>
                <a:off x="4572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5" idx="4"/>
                <a:endCxn id="94" idx="0"/>
              </p:cNvCxnSpPr>
              <p:nvPr/>
            </p:nvCxnSpPr>
            <p:spPr>
              <a:xfrm>
                <a:off x="48768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6" idx="4"/>
                <a:endCxn id="95" idx="0"/>
              </p:cNvCxnSpPr>
              <p:nvPr/>
            </p:nvCxnSpPr>
            <p:spPr>
              <a:xfrm>
                <a:off x="51816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7" idx="4"/>
                <a:endCxn id="96" idx="0"/>
              </p:cNvCxnSpPr>
              <p:nvPr/>
            </p:nvCxnSpPr>
            <p:spPr>
              <a:xfrm>
                <a:off x="54864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8" idx="4"/>
                <a:endCxn id="97" idx="0"/>
              </p:cNvCxnSpPr>
              <p:nvPr/>
            </p:nvCxnSpPr>
            <p:spPr>
              <a:xfrm>
                <a:off x="57912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>
                <a:stCxn id="19" idx="4"/>
                <a:endCxn id="98" idx="0"/>
              </p:cNvCxnSpPr>
              <p:nvPr/>
            </p:nvCxnSpPr>
            <p:spPr>
              <a:xfrm>
                <a:off x="6096000" y="2743199"/>
                <a:ext cx="0" cy="304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7" name="Picture 12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2819399"/>
                <a:ext cx="284952" cy="213333"/>
              </a:xfrm>
              <a:prstGeom prst="rect">
                <a:avLst/>
              </a:prstGeom>
            </p:spPr>
          </p:pic>
          <p:pic>
            <p:nvPicPr>
              <p:cNvPr id="131" name="Picture 130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1066800"/>
                <a:ext cx="300190" cy="214857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1066801"/>
                <a:ext cx="288000" cy="211809"/>
              </a:xfrm>
              <a:prstGeom prst="rect">
                <a:avLst/>
              </a:prstGeom>
            </p:spPr>
          </p:pic>
        </p:grpSp>
        <p:sp>
          <p:nvSpPr>
            <p:cNvPr id="497" name="Rectangle 496"/>
            <p:cNvSpPr/>
            <p:nvPr/>
          </p:nvSpPr>
          <p:spPr>
            <a:xfrm>
              <a:off x="1104900" y="1454379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 flipH="1">
              <a:off x="1697850" y="946771"/>
              <a:ext cx="14802" cy="13845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Group 506"/>
          <p:cNvGrpSpPr/>
          <p:nvPr/>
        </p:nvGrpSpPr>
        <p:grpSpPr>
          <a:xfrm>
            <a:off x="5486400" y="1790700"/>
            <a:ext cx="2895601" cy="2778015"/>
            <a:chOff x="5486400" y="1790700"/>
            <a:chExt cx="2895601" cy="2778015"/>
          </a:xfrm>
        </p:grpSpPr>
        <p:grpSp>
          <p:nvGrpSpPr>
            <p:cNvPr id="379" name="Group 378"/>
            <p:cNvGrpSpPr/>
            <p:nvPr/>
          </p:nvGrpSpPr>
          <p:grpSpPr>
            <a:xfrm>
              <a:off x="6210301" y="1790700"/>
              <a:ext cx="2171700" cy="2778015"/>
              <a:chOff x="861060" y="3200400"/>
              <a:chExt cx="3346607" cy="4280943"/>
            </a:xfrm>
          </p:grpSpPr>
          <p:grpSp>
            <p:nvGrpSpPr>
              <p:cNvPr id="378" name="Group 377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464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1769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2074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23791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26839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29887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74" name="Group 373"/>
                <p:cNvGrpSpPr/>
                <p:nvPr/>
              </p:nvGrpSpPr>
              <p:grpSpPr>
                <a:xfrm>
                  <a:off x="861060" y="3200400"/>
                  <a:ext cx="3346607" cy="4280943"/>
                  <a:chOff x="861060" y="3200400"/>
                  <a:chExt cx="3346607" cy="4280943"/>
                </a:xfrm>
              </p:grpSpPr>
              <p:grpSp>
                <p:nvGrpSpPr>
                  <p:cNvPr id="373" name="Group 372"/>
                  <p:cNvGrpSpPr/>
                  <p:nvPr/>
                </p:nvGrpSpPr>
                <p:grpSpPr>
                  <a:xfrm>
                    <a:off x="861060" y="3200400"/>
                    <a:ext cx="1219200" cy="914400"/>
                    <a:chOff x="914400" y="3200400"/>
                    <a:chExt cx="1219200" cy="914400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12192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2" name="Picture 221"/>
                    <p:cNvPicPr>
                      <a:picLocks noChangeAspect="1"/>
                    </p:cNvPicPr>
                    <p:nvPr>
                      <p:custDataLst>
                        <p:tags r:id="rId6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4400" y="32004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9" name="Rectangle 198"/>
                    <p:cNvSpPr/>
                    <p:nvPr/>
                  </p:nvSpPr>
                  <p:spPr>
                    <a:xfrm>
                      <a:off x="1828800" y="34290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223" name="Picture 222"/>
                    <p:cNvPicPr>
                      <a:picLocks noChangeAspect="1"/>
                    </p:cNvPicPr>
                    <p:nvPr>
                      <p:custDataLst>
                        <p:tags r:id="rId7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4000" y="32004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2" name="Flowchart: Or 201"/>
                    <p:cNvSpPr/>
                    <p:nvPr/>
                  </p:nvSpPr>
                  <p:spPr>
                    <a:xfrm>
                      <a:off x="1592580" y="39243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2" name="Straight Arrow Connector 211"/>
                    <p:cNvCxnSpPr>
                      <a:stCxn id="197" idx="2"/>
                      <a:endCxn id="202" idx="1"/>
                    </p:cNvCxnSpPr>
                    <p:nvPr/>
                  </p:nvCxnSpPr>
                  <p:spPr>
                    <a:xfrm>
                      <a:off x="137160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Straight Arrow Connector 214"/>
                    <p:cNvCxnSpPr>
                      <a:stCxn id="199" idx="2"/>
                      <a:endCxn id="202" idx="7"/>
                    </p:cNvCxnSpPr>
                    <p:nvPr/>
                  </p:nvCxnSpPr>
                  <p:spPr>
                    <a:xfrm flipH="1">
                      <a:off x="1735670" y="37338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22098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8" name="Picture 237"/>
                  <p:cNvPicPr>
                    <a:picLocks noChangeAspect="1"/>
                  </p:cNvPicPr>
                  <p:nvPr>
                    <p:custDataLst>
                      <p:tags r:id="rId1"/>
                    </p:custDataLst>
                  </p:nvPr>
                </p:nvPicPr>
                <p:blipFill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05000" y="41148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239" name="Rectangle 238"/>
                  <p:cNvSpPr/>
                  <p:nvPr/>
                </p:nvSpPr>
                <p:spPr>
                  <a:xfrm>
                    <a:off x="2819400" y="43434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40" name="Picture 239"/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14600" y="41148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41" name="Flowchart: Or 240"/>
                  <p:cNvSpPr/>
                  <p:nvPr/>
                </p:nvSpPr>
                <p:spPr>
                  <a:xfrm>
                    <a:off x="2583180" y="48387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4" name="Straight Arrow Connector 243"/>
                  <p:cNvCxnSpPr>
                    <a:stCxn id="237" idx="2"/>
                    <a:endCxn id="241" idx="1"/>
                  </p:cNvCxnSpPr>
                  <p:nvPr/>
                </p:nvCxnSpPr>
                <p:spPr>
                  <a:xfrm>
                    <a:off x="236220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stCxn id="239" idx="2"/>
                    <a:endCxn id="241" idx="7"/>
                  </p:cNvCxnSpPr>
                  <p:nvPr/>
                </p:nvCxnSpPr>
                <p:spPr>
                  <a:xfrm flipH="1">
                    <a:off x="2726270" y="46482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" name="Rectangle 329"/>
                  <p:cNvSpPr/>
                  <p:nvPr/>
                </p:nvSpPr>
                <p:spPr>
                  <a:xfrm>
                    <a:off x="32935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1" name="Rectangle 330"/>
                  <p:cNvSpPr/>
                  <p:nvPr/>
                </p:nvSpPr>
                <p:spPr>
                  <a:xfrm>
                    <a:off x="3598330" y="7176542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41" name="Picture 340"/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9930" y="6947942"/>
                    <a:ext cx="278857" cy="213333"/>
                  </a:xfrm>
                  <a:prstGeom prst="rect">
                    <a:avLst/>
                  </a:prstGeom>
                </p:spPr>
              </p:pic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2988467" y="5715000"/>
                    <a:ext cx="1219200" cy="914400"/>
                    <a:chOff x="3048000" y="5181600"/>
                    <a:chExt cx="1219200" cy="914400"/>
                  </a:xfrm>
                </p:grpSpPr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33528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50" name="Picture 349"/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48000" y="5181600"/>
                      <a:ext cx="294095" cy="21485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3962400" y="5410200"/>
                      <a:ext cx="304800" cy="30480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352" name="Picture 351"/>
                    <p:cNvPicPr>
                      <a:picLocks noChangeAspect="1"/>
                    </p:cNvPicPr>
                    <p:nvPr>
                      <p:custDataLst>
                        <p:tags r:id="rId5"/>
                      </p:custDataLst>
                    </p:nvPr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57600" y="5181602"/>
                      <a:ext cx="281905" cy="21180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53" name="Flowchart: Or 352"/>
                    <p:cNvSpPr/>
                    <p:nvPr/>
                  </p:nvSpPr>
                  <p:spPr>
                    <a:xfrm>
                      <a:off x="3726180" y="5905500"/>
                      <a:ext cx="167640" cy="190500"/>
                    </a:xfrm>
                    <a:prstGeom prst="flowChar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4" name="Straight Arrow Connector 353"/>
                    <p:cNvCxnSpPr>
                      <a:stCxn id="349" idx="2"/>
                      <a:endCxn id="353" idx="1"/>
                    </p:cNvCxnSpPr>
                    <p:nvPr/>
                  </p:nvCxnSpPr>
                  <p:spPr>
                    <a:xfrm>
                      <a:off x="350520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Straight Arrow Connector 354"/>
                    <p:cNvCxnSpPr>
                      <a:stCxn id="351" idx="2"/>
                      <a:endCxn id="353" idx="7"/>
                    </p:cNvCxnSpPr>
                    <p:nvPr/>
                  </p:nvCxnSpPr>
                  <p:spPr>
                    <a:xfrm flipH="1">
                      <a:off x="3869270" y="5715001"/>
                      <a:ext cx="245530" cy="218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0" name="Group 359"/>
                  <p:cNvGrpSpPr/>
                  <p:nvPr/>
                </p:nvGrpSpPr>
                <p:grpSpPr>
                  <a:xfrm rot="3048679">
                    <a:off x="2948940" y="5274538"/>
                    <a:ext cx="350519" cy="45719"/>
                    <a:chOff x="7482841" y="3022869"/>
                    <a:chExt cx="350519" cy="45719"/>
                  </a:xfrm>
                </p:grpSpPr>
                <p:sp>
                  <p:nvSpPr>
                    <p:cNvPr id="357" name="Oval 356"/>
                    <p:cNvSpPr/>
                    <p:nvPr/>
                  </p:nvSpPr>
                  <p:spPr>
                    <a:xfrm flipH="1">
                      <a:off x="74828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8" name="Oval 357"/>
                    <p:cNvSpPr/>
                    <p:nvPr/>
                  </p:nvSpPr>
                  <p:spPr>
                    <a:xfrm flipH="1">
                      <a:off x="76352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9" name="Oval 358"/>
                    <p:cNvSpPr/>
                    <p:nvPr/>
                  </p:nvSpPr>
                  <p:spPr>
                    <a:xfrm flipH="1">
                      <a:off x="7787641" y="3022869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3" name="Straight Arrow Connector 362"/>
                  <p:cNvCxnSpPr>
                    <a:stCxn id="202" idx="4"/>
                    <a:endCxn id="324" idx="0"/>
                  </p:cNvCxnSpPr>
                  <p:nvPr/>
                </p:nvCxnSpPr>
                <p:spPr>
                  <a:xfrm flipH="1">
                    <a:off x="1617130" y="4114800"/>
                    <a:ext cx="5930" cy="30617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>
                    <a:stCxn id="241" idx="4"/>
                    <a:endCxn id="325" idx="0"/>
                  </p:cNvCxnSpPr>
                  <p:nvPr/>
                </p:nvCxnSpPr>
                <p:spPr>
                  <a:xfrm flipH="1">
                    <a:off x="1921930" y="5029200"/>
                    <a:ext cx="745070" cy="214734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69" name="Straight Arrow Connector 368"/>
              <p:cNvCxnSpPr>
                <a:stCxn id="353" idx="4"/>
                <a:endCxn id="331" idx="0"/>
              </p:cNvCxnSpPr>
              <p:nvPr/>
            </p:nvCxnSpPr>
            <p:spPr>
              <a:xfrm>
                <a:off x="3750467" y="6629400"/>
                <a:ext cx="263" cy="547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3" name="Rectangle 502"/>
            <p:cNvSpPr/>
            <p:nvPr/>
          </p:nvSpPr>
          <p:spPr>
            <a:xfrm>
              <a:off x="5486400" y="2995041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Straight Arrow Connector 503"/>
            <p:cNvCxnSpPr/>
            <p:nvPr/>
          </p:nvCxnSpPr>
          <p:spPr>
            <a:xfrm flipH="1">
              <a:off x="6079218" y="1889092"/>
              <a:ext cx="14934" cy="25812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53" name="Group 452"/>
          <p:cNvGrpSpPr/>
          <p:nvPr/>
        </p:nvGrpSpPr>
        <p:grpSpPr>
          <a:xfrm>
            <a:off x="6096000" y="1600199"/>
            <a:ext cx="4578915" cy="914401"/>
            <a:chOff x="6096000" y="1600199"/>
            <a:chExt cx="4578915" cy="914401"/>
          </a:xfrm>
        </p:grpSpPr>
        <p:grpSp>
          <p:nvGrpSpPr>
            <p:cNvPr id="317" name="Group 316"/>
            <p:cNvGrpSpPr/>
            <p:nvPr/>
          </p:nvGrpSpPr>
          <p:grpSpPr>
            <a:xfrm>
              <a:off x="6096000" y="1600200"/>
              <a:ext cx="914400" cy="914400"/>
              <a:chOff x="1524000" y="1600201"/>
              <a:chExt cx="914400" cy="914400"/>
            </a:xfrm>
          </p:grpSpPr>
          <p:sp>
            <p:nvSpPr>
              <p:cNvPr id="318" name="Rectangle 317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" name="Group 318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320" name="Group 319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42" name="Freeform 341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40" name="Freeform 339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38" name="Freeform 337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36" name="Freeform 335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4" name="Group 323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34" name="Freeform 333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5" name="Group 324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32" name="Freeform 331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6" name="Group 32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30" name="Freeform 329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1" name="Straight Connector 330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28" name="Freeform 327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9" name="Straight Connector 328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4" name="Group 343"/>
            <p:cNvGrpSpPr/>
            <p:nvPr/>
          </p:nvGrpSpPr>
          <p:grpSpPr>
            <a:xfrm>
              <a:off x="7010400" y="1600200"/>
              <a:ext cx="914400" cy="914400"/>
              <a:chOff x="1524000" y="1600201"/>
              <a:chExt cx="914400" cy="91440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6" name="Group 345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347" name="Group 346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69" name="Freeform 368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0" name="Straight Connector 369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67" name="Freeform 366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8" name="Straight Connector 367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65" name="Freeform 36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63" name="Freeform 362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1" name="Group 350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61" name="Freeform 360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2" name="Straight Connector 361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2" name="Group 351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3" name="Group 352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57" name="Freeform 356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8" name="Straight Connector 357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353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1" name="Group 370"/>
            <p:cNvGrpSpPr/>
            <p:nvPr/>
          </p:nvGrpSpPr>
          <p:grpSpPr>
            <a:xfrm>
              <a:off x="7924800" y="1600199"/>
              <a:ext cx="914400" cy="914400"/>
              <a:chOff x="1524000" y="1600201"/>
              <a:chExt cx="914400" cy="914400"/>
            </a:xfrm>
          </p:grpSpPr>
          <p:sp>
            <p:nvSpPr>
              <p:cNvPr id="372" name="Rectangle 371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3" name="Group 37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374" name="Group 373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96" name="Freeform 395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7" name="Straight Connector 396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94" name="Freeform 393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5" name="Straight Connector 394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6" name="Group 375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92" name="Freeform 391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3" name="Straight Connector 392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Group 376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90" name="Freeform 389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1" name="Straight Connector 390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8" name="Group 377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88" name="Freeform 387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86" name="Freeform 385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7" name="Straight Connector 386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84" name="Freeform 383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5" name="Straight Connector 384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82" name="Freeform 381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8" name="Group 397"/>
            <p:cNvGrpSpPr/>
            <p:nvPr/>
          </p:nvGrpSpPr>
          <p:grpSpPr>
            <a:xfrm>
              <a:off x="8839200" y="1600199"/>
              <a:ext cx="914400" cy="914400"/>
              <a:chOff x="1524000" y="1600201"/>
              <a:chExt cx="914400" cy="914400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0" name="Group 399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423" name="Freeform 422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4" name="Straight Connector 423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421" name="Freeform 420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419" name="Freeform 418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0" name="Straight Connector 419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4" name="Group 403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417" name="Freeform 41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8" name="Straight Connector 41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5" name="Group 404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415" name="Freeform 414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6" name="Straight Connector 415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6" name="Group 405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413" name="Freeform 412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4" name="Straight Connector 413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411" name="Freeform 41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2" name="Straight Connector 41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8" name="Group 407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409" name="Freeform 408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0" name="Straight Connector 409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Rectangle 753"/>
          <p:cNvSpPr/>
          <p:nvPr/>
        </p:nvSpPr>
        <p:spPr>
          <a:xfrm>
            <a:off x="2362200" y="3009900"/>
            <a:ext cx="7151404" cy="3424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420802" y="3081640"/>
            <a:ext cx="32385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497002" y="3157840"/>
            <a:ext cx="3086100" cy="1916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2572051" y="323404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629201" y="388174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Freeform 265"/>
          <p:cNvSpPr/>
          <p:nvPr/>
        </p:nvSpPr>
        <p:spPr>
          <a:xfrm>
            <a:off x="2843137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/>
          <p:nvPr/>
        </p:nvCxnSpPr>
        <p:spPr>
          <a:xfrm>
            <a:off x="2889121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Freeform 267"/>
          <p:cNvSpPr/>
          <p:nvPr/>
        </p:nvSpPr>
        <p:spPr>
          <a:xfrm>
            <a:off x="2999411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Connector 268"/>
          <p:cNvCxnSpPr/>
          <p:nvPr/>
        </p:nvCxnSpPr>
        <p:spPr>
          <a:xfrm>
            <a:off x="3045395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reeform 269"/>
          <p:cNvSpPr/>
          <p:nvPr/>
        </p:nvSpPr>
        <p:spPr>
          <a:xfrm>
            <a:off x="3155685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3201669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reeform 271"/>
          <p:cNvSpPr/>
          <p:nvPr/>
        </p:nvSpPr>
        <p:spPr>
          <a:xfrm>
            <a:off x="2921274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3" name="Straight Connector 272"/>
          <p:cNvCxnSpPr/>
          <p:nvPr/>
        </p:nvCxnSpPr>
        <p:spPr>
          <a:xfrm>
            <a:off x="2967258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reeform 273"/>
          <p:cNvSpPr/>
          <p:nvPr/>
        </p:nvSpPr>
        <p:spPr>
          <a:xfrm>
            <a:off x="3077548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3123532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233822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279806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3311959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/>
          <p:cNvCxnSpPr/>
          <p:nvPr/>
        </p:nvCxnSpPr>
        <p:spPr>
          <a:xfrm>
            <a:off x="3357943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reeform 279"/>
          <p:cNvSpPr/>
          <p:nvPr/>
        </p:nvSpPr>
        <p:spPr>
          <a:xfrm>
            <a:off x="3390097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3436081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4326954" y="323404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4384104" y="388174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Freeform 307"/>
          <p:cNvSpPr/>
          <p:nvPr/>
        </p:nvSpPr>
        <p:spPr>
          <a:xfrm>
            <a:off x="4598040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/>
          <p:cNvCxnSpPr/>
          <p:nvPr/>
        </p:nvCxnSpPr>
        <p:spPr>
          <a:xfrm>
            <a:off x="4644024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Freeform 309"/>
          <p:cNvSpPr/>
          <p:nvPr/>
        </p:nvSpPr>
        <p:spPr>
          <a:xfrm>
            <a:off x="4754314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800298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Freeform 311"/>
          <p:cNvSpPr/>
          <p:nvPr/>
        </p:nvSpPr>
        <p:spPr>
          <a:xfrm>
            <a:off x="4910588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/>
          <p:cNvCxnSpPr/>
          <p:nvPr/>
        </p:nvCxnSpPr>
        <p:spPr>
          <a:xfrm>
            <a:off x="4956572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/>
          <p:cNvSpPr/>
          <p:nvPr/>
        </p:nvSpPr>
        <p:spPr>
          <a:xfrm>
            <a:off x="4676177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/>
          <p:cNvCxnSpPr/>
          <p:nvPr/>
        </p:nvCxnSpPr>
        <p:spPr>
          <a:xfrm>
            <a:off x="4722161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reeform 315"/>
          <p:cNvSpPr/>
          <p:nvPr/>
        </p:nvSpPr>
        <p:spPr>
          <a:xfrm>
            <a:off x="4832451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878435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reeform 317"/>
          <p:cNvSpPr/>
          <p:nvPr/>
        </p:nvSpPr>
        <p:spPr>
          <a:xfrm>
            <a:off x="4988725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Connector 318"/>
          <p:cNvCxnSpPr/>
          <p:nvPr/>
        </p:nvCxnSpPr>
        <p:spPr>
          <a:xfrm>
            <a:off x="5034709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Freeform 319"/>
          <p:cNvSpPr/>
          <p:nvPr/>
        </p:nvSpPr>
        <p:spPr>
          <a:xfrm>
            <a:off x="5066862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/>
          <p:cNvCxnSpPr/>
          <p:nvPr/>
        </p:nvCxnSpPr>
        <p:spPr>
          <a:xfrm>
            <a:off x="5112846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Freeform 321"/>
          <p:cNvSpPr/>
          <p:nvPr/>
        </p:nvSpPr>
        <p:spPr>
          <a:xfrm>
            <a:off x="5145000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5190984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 flipH="1">
            <a:off x="3862135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 flipH="1">
            <a:off x="4014535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 flipH="1">
            <a:off x="4166935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2835203" y="4704516"/>
            <a:ext cx="240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/>
          <p:cNvSpPr/>
          <p:nvPr/>
        </p:nvSpPr>
        <p:spPr>
          <a:xfrm>
            <a:off x="2658905" y="5027814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Streaming Multiprocessor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Oval 408"/>
          <p:cNvSpPr/>
          <p:nvPr/>
        </p:nvSpPr>
        <p:spPr>
          <a:xfrm flipH="1">
            <a:off x="5759303" y="42165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/>
          <p:nvPr/>
        </p:nvSpPr>
        <p:spPr>
          <a:xfrm flipH="1">
            <a:off x="5911703" y="42165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/>
          <p:nvPr/>
        </p:nvSpPr>
        <p:spPr>
          <a:xfrm flipH="1">
            <a:off x="6064103" y="42165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6216503" y="3081640"/>
            <a:ext cx="32385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292703" y="3157840"/>
            <a:ext cx="3086100" cy="1916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6367752" y="323404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6424902" y="388174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Freeform 419"/>
          <p:cNvSpPr/>
          <p:nvPr/>
        </p:nvSpPr>
        <p:spPr>
          <a:xfrm>
            <a:off x="6638838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6684822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Freeform 421"/>
          <p:cNvSpPr/>
          <p:nvPr/>
        </p:nvSpPr>
        <p:spPr>
          <a:xfrm>
            <a:off x="6795112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3" name="Straight Connector 422"/>
          <p:cNvCxnSpPr/>
          <p:nvPr/>
        </p:nvCxnSpPr>
        <p:spPr>
          <a:xfrm>
            <a:off x="6841096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reeform 423"/>
          <p:cNvSpPr/>
          <p:nvPr/>
        </p:nvSpPr>
        <p:spPr>
          <a:xfrm>
            <a:off x="6951386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/>
          <p:cNvCxnSpPr/>
          <p:nvPr/>
        </p:nvCxnSpPr>
        <p:spPr>
          <a:xfrm>
            <a:off x="6997370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Freeform 425"/>
          <p:cNvSpPr/>
          <p:nvPr/>
        </p:nvSpPr>
        <p:spPr>
          <a:xfrm>
            <a:off x="6716975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6762959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Freeform 427"/>
          <p:cNvSpPr/>
          <p:nvPr/>
        </p:nvSpPr>
        <p:spPr>
          <a:xfrm>
            <a:off x="6873249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9" name="Straight Connector 428"/>
          <p:cNvCxnSpPr/>
          <p:nvPr/>
        </p:nvCxnSpPr>
        <p:spPr>
          <a:xfrm>
            <a:off x="6919233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Freeform 429"/>
          <p:cNvSpPr/>
          <p:nvPr/>
        </p:nvSpPr>
        <p:spPr>
          <a:xfrm>
            <a:off x="7029523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7075507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Freeform 431"/>
          <p:cNvSpPr/>
          <p:nvPr/>
        </p:nvSpPr>
        <p:spPr>
          <a:xfrm>
            <a:off x="7107660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Connector 432"/>
          <p:cNvCxnSpPr/>
          <p:nvPr/>
        </p:nvCxnSpPr>
        <p:spPr>
          <a:xfrm>
            <a:off x="7153644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Freeform 433"/>
          <p:cNvSpPr/>
          <p:nvPr/>
        </p:nvSpPr>
        <p:spPr>
          <a:xfrm>
            <a:off x="7185798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5" name="Straight Connector 434"/>
          <p:cNvCxnSpPr/>
          <p:nvPr/>
        </p:nvCxnSpPr>
        <p:spPr>
          <a:xfrm>
            <a:off x="7231782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8122655" y="323404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8179805" y="388174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Freeform 437"/>
          <p:cNvSpPr/>
          <p:nvPr/>
        </p:nvSpPr>
        <p:spPr>
          <a:xfrm>
            <a:off x="8393741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Straight Connector 438"/>
          <p:cNvCxnSpPr/>
          <p:nvPr/>
        </p:nvCxnSpPr>
        <p:spPr>
          <a:xfrm>
            <a:off x="8439725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Freeform 439"/>
          <p:cNvSpPr/>
          <p:nvPr/>
        </p:nvSpPr>
        <p:spPr>
          <a:xfrm>
            <a:off x="8550015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8595999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Freeform 441"/>
          <p:cNvSpPr/>
          <p:nvPr/>
        </p:nvSpPr>
        <p:spPr>
          <a:xfrm>
            <a:off x="8706289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/>
          <p:cNvCxnSpPr/>
          <p:nvPr/>
        </p:nvCxnSpPr>
        <p:spPr>
          <a:xfrm>
            <a:off x="8752273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Freeform 443"/>
          <p:cNvSpPr/>
          <p:nvPr/>
        </p:nvSpPr>
        <p:spPr>
          <a:xfrm>
            <a:off x="8471878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>
            <a:off x="8517862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Freeform 445"/>
          <p:cNvSpPr/>
          <p:nvPr/>
        </p:nvSpPr>
        <p:spPr>
          <a:xfrm>
            <a:off x="8628152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Straight Connector 446"/>
          <p:cNvCxnSpPr/>
          <p:nvPr/>
        </p:nvCxnSpPr>
        <p:spPr>
          <a:xfrm>
            <a:off x="8674136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Freeform 447"/>
          <p:cNvSpPr/>
          <p:nvPr/>
        </p:nvSpPr>
        <p:spPr>
          <a:xfrm>
            <a:off x="8784426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9" name="Straight Connector 448"/>
          <p:cNvCxnSpPr/>
          <p:nvPr/>
        </p:nvCxnSpPr>
        <p:spPr>
          <a:xfrm>
            <a:off x="8830410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Freeform 449"/>
          <p:cNvSpPr/>
          <p:nvPr/>
        </p:nvSpPr>
        <p:spPr>
          <a:xfrm>
            <a:off x="8862563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1" name="Straight Connector 450"/>
          <p:cNvCxnSpPr/>
          <p:nvPr/>
        </p:nvCxnSpPr>
        <p:spPr>
          <a:xfrm>
            <a:off x="8908547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reeform 451"/>
          <p:cNvSpPr/>
          <p:nvPr/>
        </p:nvSpPr>
        <p:spPr>
          <a:xfrm>
            <a:off x="8940701" y="330442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3" name="Straight Connector 452"/>
          <p:cNvCxnSpPr/>
          <p:nvPr/>
        </p:nvCxnSpPr>
        <p:spPr>
          <a:xfrm>
            <a:off x="8986685" y="378809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 flipH="1">
            <a:off x="7657836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/>
          <p:cNvSpPr/>
          <p:nvPr/>
        </p:nvSpPr>
        <p:spPr>
          <a:xfrm flipH="1">
            <a:off x="7810236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/>
          <p:cNvSpPr/>
          <p:nvPr/>
        </p:nvSpPr>
        <p:spPr>
          <a:xfrm flipH="1">
            <a:off x="7962636" y="3973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6630904" y="4704516"/>
            <a:ext cx="240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6448194" y="5027814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Streaming Multiprocessor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5" name="Rectangle 754"/>
          <p:cNvSpPr/>
          <p:nvPr/>
        </p:nvSpPr>
        <p:spPr>
          <a:xfrm>
            <a:off x="2420802" y="5481940"/>
            <a:ext cx="7034201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5528175" y="606510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Rectangle 757"/>
          <p:cNvSpPr/>
          <p:nvPr/>
        </p:nvSpPr>
        <p:spPr>
          <a:xfrm>
            <a:off x="3962270" y="87630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4019420" y="152400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4" name="Freeform 763"/>
          <p:cNvSpPr/>
          <p:nvPr/>
        </p:nvSpPr>
        <p:spPr>
          <a:xfrm>
            <a:off x="4506836" y="9466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5" name="Straight Connector 764"/>
          <p:cNvCxnSpPr/>
          <p:nvPr/>
        </p:nvCxnSpPr>
        <p:spPr>
          <a:xfrm>
            <a:off x="4552820" y="14303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 778"/>
          <p:cNvSpPr/>
          <p:nvPr/>
        </p:nvSpPr>
        <p:spPr>
          <a:xfrm>
            <a:off x="6743440" y="1143000"/>
            <a:ext cx="1181100" cy="152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0" name="Rectangle 779"/>
          <p:cNvSpPr/>
          <p:nvPr/>
        </p:nvSpPr>
        <p:spPr>
          <a:xfrm>
            <a:off x="6800590" y="1790701"/>
            <a:ext cx="106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1" name="Freeform 780"/>
          <p:cNvSpPr/>
          <p:nvPr/>
        </p:nvSpPr>
        <p:spPr>
          <a:xfrm>
            <a:off x="7014526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2" name="Straight Connector 781"/>
          <p:cNvCxnSpPr/>
          <p:nvPr/>
        </p:nvCxnSpPr>
        <p:spPr>
          <a:xfrm>
            <a:off x="7060510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Freeform 782"/>
          <p:cNvSpPr/>
          <p:nvPr/>
        </p:nvSpPr>
        <p:spPr>
          <a:xfrm>
            <a:off x="7170800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4" name="Straight Connector 783"/>
          <p:cNvCxnSpPr/>
          <p:nvPr/>
        </p:nvCxnSpPr>
        <p:spPr>
          <a:xfrm>
            <a:off x="7216784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Freeform 784"/>
          <p:cNvSpPr/>
          <p:nvPr/>
        </p:nvSpPr>
        <p:spPr>
          <a:xfrm>
            <a:off x="7327074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6" name="Straight Connector 785"/>
          <p:cNvCxnSpPr/>
          <p:nvPr/>
        </p:nvCxnSpPr>
        <p:spPr>
          <a:xfrm>
            <a:off x="7373058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Freeform 786"/>
          <p:cNvSpPr/>
          <p:nvPr/>
        </p:nvSpPr>
        <p:spPr>
          <a:xfrm>
            <a:off x="7092663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8" name="Straight Connector 787"/>
          <p:cNvCxnSpPr/>
          <p:nvPr/>
        </p:nvCxnSpPr>
        <p:spPr>
          <a:xfrm>
            <a:off x="7138647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Freeform 788"/>
          <p:cNvSpPr/>
          <p:nvPr/>
        </p:nvSpPr>
        <p:spPr>
          <a:xfrm>
            <a:off x="7248937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0" name="Straight Connector 789"/>
          <p:cNvCxnSpPr/>
          <p:nvPr/>
        </p:nvCxnSpPr>
        <p:spPr>
          <a:xfrm>
            <a:off x="7294921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Freeform 790"/>
          <p:cNvSpPr/>
          <p:nvPr/>
        </p:nvSpPr>
        <p:spPr>
          <a:xfrm>
            <a:off x="7405211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2" name="Straight Connector 791"/>
          <p:cNvCxnSpPr/>
          <p:nvPr/>
        </p:nvCxnSpPr>
        <p:spPr>
          <a:xfrm>
            <a:off x="7451195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Freeform 792"/>
          <p:cNvSpPr/>
          <p:nvPr/>
        </p:nvSpPr>
        <p:spPr>
          <a:xfrm>
            <a:off x="7483348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4" name="Straight Connector 793"/>
          <p:cNvCxnSpPr/>
          <p:nvPr/>
        </p:nvCxnSpPr>
        <p:spPr>
          <a:xfrm>
            <a:off x="7529332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Freeform 794"/>
          <p:cNvSpPr/>
          <p:nvPr/>
        </p:nvSpPr>
        <p:spPr>
          <a:xfrm>
            <a:off x="7561486" y="1213389"/>
            <a:ext cx="91968" cy="483661"/>
          </a:xfrm>
          <a:custGeom>
            <a:avLst/>
            <a:gdLst>
              <a:gd name="connsiteX0" fmla="*/ 151904 w 302029"/>
              <a:gd name="connsiteY0" fmla="*/ 0 h 1138237"/>
              <a:gd name="connsiteX1" fmla="*/ 4267 w 302029"/>
              <a:gd name="connsiteY1" fmla="*/ 378619 h 1138237"/>
              <a:gd name="connsiteX2" fmla="*/ 299542 w 302029"/>
              <a:gd name="connsiteY2" fmla="*/ 762000 h 1138237"/>
              <a:gd name="connsiteX3" fmla="*/ 151904 w 302029"/>
              <a:gd name="connsiteY3" fmla="*/ 1138237 h 113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" h="1138237">
                <a:moveTo>
                  <a:pt x="151904" y="0"/>
                </a:moveTo>
                <a:cubicBezTo>
                  <a:pt x="65782" y="125809"/>
                  <a:pt x="-20339" y="251619"/>
                  <a:pt x="4267" y="378619"/>
                </a:cubicBezTo>
                <a:cubicBezTo>
                  <a:pt x="28873" y="505619"/>
                  <a:pt x="274936" y="635397"/>
                  <a:pt x="299542" y="762000"/>
                </a:cubicBezTo>
                <a:cubicBezTo>
                  <a:pt x="324148" y="888603"/>
                  <a:pt x="158254" y="1083468"/>
                  <a:pt x="151904" y="11382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6" name="Straight Connector 795"/>
          <p:cNvCxnSpPr/>
          <p:nvPr/>
        </p:nvCxnSpPr>
        <p:spPr>
          <a:xfrm>
            <a:off x="7607470" y="1697050"/>
            <a:ext cx="0" cy="497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stCxn id="806" idx="2"/>
            <a:endCxn id="805" idx="0"/>
          </p:cNvCxnSpPr>
          <p:nvPr/>
        </p:nvCxnSpPr>
        <p:spPr>
          <a:xfrm>
            <a:off x="10438071" y="2013467"/>
            <a:ext cx="0" cy="35872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Rectangle 804"/>
          <p:cNvSpPr/>
          <p:nvPr/>
        </p:nvSpPr>
        <p:spPr>
          <a:xfrm>
            <a:off x="9525000" y="5600700"/>
            <a:ext cx="182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Slowest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6" name="Rectangle 805"/>
          <p:cNvSpPr/>
          <p:nvPr/>
        </p:nvSpPr>
        <p:spPr>
          <a:xfrm>
            <a:off x="9598738" y="1644135"/>
            <a:ext cx="1678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Fastest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169</Words>
  <Application>Microsoft Office PowerPoint</Application>
  <PresentationFormat>Widescreen</PresentationFormat>
  <Paragraphs>166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31</cp:revision>
  <cp:lastPrinted>2017-03-07T18:23:44Z</cp:lastPrinted>
  <dcterms:created xsi:type="dcterms:W3CDTF">2017-03-02T17:46:44Z</dcterms:created>
  <dcterms:modified xsi:type="dcterms:W3CDTF">2017-03-08T00:21:12Z</dcterms:modified>
</cp:coreProperties>
</file>