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>
      <p:cViewPr varScale="1">
        <p:scale>
          <a:sx n="97" d="100"/>
          <a:sy n="97" d="100"/>
        </p:scale>
        <p:origin x="102" y="450"/>
      </p:cViewPr>
      <p:guideLst>
        <p:guide orient="horz" pos="2160"/>
        <p:guide pos="1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5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3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2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5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1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624E-6335-4896-8152-6B70D42582B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0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3" Type="http://schemas.openxmlformats.org/officeDocument/2006/relationships/tags" Target="../tags/tag3.xml"/><Relationship Id="rId21" Type="http://schemas.openxmlformats.org/officeDocument/2006/relationships/image" Target="../media/image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5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7.png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13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17.xml"/><Relationship Id="rId16" Type="http://schemas.openxmlformats.org/officeDocument/2006/relationships/image" Target="../media/image16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1.png"/><Relationship Id="rId5" Type="http://schemas.openxmlformats.org/officeDocument/2006/relationships/tags" Target="../tags/tag20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37841" y="49818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37841" y="58200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6662041" y="5575356"/>
            <a:ext cx="0" cy="2446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461641" y="4905643"/>
            <a:ext cx="6400800" cy="16002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47876" y="5521077"/>
            <a:ext cx="142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065028" y="286106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 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8976572" y="3671415"/>
            <a:ext cx="5075343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Host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Elbow Connector 56"/>
          <p:cNvCxnSpPr>
            <a:stCxn id="56" idx="0"/>
            <a:endCxn id="51" idx="3"/>
          </p:cNvCxnSpPr>
          <p:nvPr/>
        </p:nvCxnSpPr>
        <p:spPr>
          <a:xfrm rot="10800000" flipV="1">
            <a:off x="9786241" y="3968170"/>
            <a:ext cx="1431246" cy="2148629"/>
          </a:xfrm>
          <a:prstGeom prst="bentConnector5">
            <a:avLst>
              <a:gd name="adj1" fmla="val 15972"/>
              <a:gd name="adj2" fmla="val -5"/>
              <a:gd name="adj3" fmla="val 84028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885071" y="3352800"/>
            <a:ext cx="1332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PCI Express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9248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0010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6487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010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0010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439091" y="1524601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SM-M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546192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22392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270092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22392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22392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105367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SM-0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 flipH="1">
            <a:off x="74828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>
            <a:off x="76352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H="1">
            <a:off x="77876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461641" y="1430500"/>
            <a:ext cx="6400800" cy="32304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5626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388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2865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388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388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21775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SM-1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4141128" y="1974619"/>
            <a:ext cx="638928" cy="533400"/>
            <a:chOff x="838200" y="952500"/>
            <a:chExt cx="638928" cy="533400"/>
          </a:xfrm>
        </p:grpSpPr>
        <p:grpSp>
          <p:nvGrpSpPr>
            <p:cNvPr id="82" name="Group 81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04" name="Freeform 103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02" name="Freeform 101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00" name="Freeform 99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98" name="Freeform 97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96" name="Freeform 95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94" name="Freeform 93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92" name="Freeform 91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90" name="Freeform 89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Group 105"/>
          <p:cNvGrpSpPr/>
          <p:nvPr/>
        </p:nvGrpSpPr>
        <p:grpSpPr>
          <a:xfrm>
            <a:off x="6157536" y="1974619"/>
            <a:ext cx="638928" cy="533400"/>
            <a:chOff x="838200" y="952500"/>
            <a:chExt cx="638928" cy="533400"/>
          </a:xfrm>
        </p:grpSpPr>
        <p:grpSp>
          <p:nvGrpSpPr>
            <p:cNvPr id="107" name="Group 106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29" name="Freeform 128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27" name="Freeform 126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123" name="Freeform 122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121" name="Freeform 120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119" name="Freeform 118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117" name="Freeform 116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/>
          <p:cNvGrpSpPr/>
          <p:nvPr/>
        </p:nvGrpSpPr>
        <p:grpSpPr>
          <a:xfrm>
            <a:off x="8519736" y="1974619"/>
            <a:ext cx="638928" cy="533400"/>
            <a:chOff x="838200" y="952500"/>
            <a:chExt cx="638928" cy="533400"/>
          </a:xfrm>
        </p:grpSpPr>
        <p:grpSp>
          <p:nvGrpSpPr>
            <p:cNvPr id="132" name="Group 131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54" name="Freeform 153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52" name="Freeform 151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50" name="Freeform 149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146" name="Freeform 145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142" name="Freeform 141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140" name="Freeform 139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6" name="Elbow Connector 155"/>
          <p:cNvCxnSpPr>
            <a:stCxn id="66" idx="2"/>
            <a:endCxn id="50" idx="0"/>
          </p:cNvCxnSpPr>
          <p:nvPr/>
        </p:nvCxnSpPr>
        <p:spPr>
          <a:xfrm rot="16200000" flipH="1">
            <a:off x="5010349" y="3330150"/>
            <a:ext cx="549485" cy="27538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76" idx="2"/>
            <a:endCxn id="50" idx="0"/>
          </p:cNvCxnSpPr>
          <p:nvPr/>
        </p:nvCxnSpPr>
        <p:spPr>
          <a:xfrm rot="16200000" flipH="1">
            <a:off x="6018553" y="4338354"/>
            <a:ext cx="549485" cy="7374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60" idx="2"/>
            <a:endCxn id="50" idx="0"/>
          </p:cNvCxnSpPr>
          <p:nvPr/>
        </p:nvCxnSpPr>
        <p:spPr>
          <a:xfrm rot="5400000">
            <a:off x="7199654" y="3894746"/>
            <a:ext cx="549485" cy="16247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45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24000" y="531784"/>
            <a:ext cx="9144000" cy="6402416"/>
            <a:chOff x="1524000" y="531784"/>
            <a:chExt cx="9144000" cy="6402416"/>
          </a:xfrm>
        </p:grpSpPr>
        <p:sp>
          <p:nvSpPr>
            <p:cNvPr id="4" name="Rectangle 3"/>
            <p:cNvSpPr/>
            <p:nvPr/>
          </p:nvSpPr>
          <p:spPr>
            <a:xfrm>
              <a:off x="6096000" y="1228087"/>
              <a:ext cx="3657600" cy="905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6096304" y="531784"/>
              <a:ext cx="0" cy="160181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96003" y="2133601"/>
              <a:ext cx="45719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524000" y="2133601"/>
              <a:ext cx="457200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9403" y="2193067"/>
              <a:ext cx="888381" cy="245333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209" y="2228876"/>
              <a:ext cx="108190" cy="173714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333" y="2258590"/>
              <a:ext cx="138667" cy="114286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 flipH="1">
              <a:off x="2438399" y="3478535"/>
              <a:ext cx="3657599" cy="902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6096304" y="2779683"/>
              <a:ext cx="0" cy="160181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524000" y="4381500"/>
              <a:ext cx="457199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096000" y="4381500"/>
              <a:ext cx="457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1254" y="4440966"/>
              <a:ext cx="1074286" cy="245333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209" y="4476775"/>
              <a:ext cx="108190" cy="173714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333" y="4506489"/>
              <a:ext cx="138667" cy="114286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 flipH="1">
              <a:off x="6096304" y="5027583"/>
              <a:ext cx="0" cy="160181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524000" y="6629399"/>
              <a:ext cx="4571998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6095999" y="6629399"/>
              <a:ext cx="457200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Isosceles Triangle 28"/>
            <p:cNvSpPr/>
            <p:nvPr/>
          </p:nvSpPr>
          <p:spPr>
            <a:xfrm>
              <a:off x="2438398" y="5726435"/>
              <a:ext cx="3657599" cy="90296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2438397" y="5838825"/>
              <a:ext cx="3200401" cy="790575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1254" y="6688867"/>
              <a:ext cx="1074286" cy="245333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9403" y="6688867"/>
              <a:ext cx="888381" cy="245333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209" y="6724676"/>
              <a:ext cx="108190" cy="173714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2417" y="6706391"/>
              <a:ext cx="432762" cy="210285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922" y="6706391"/>
              <a:ext cx="252952" cy="210285"/>
            </a:xfrm>
            <a:prstGeom prst="rect">
              <a:avLst/>
            </a:prstGeom>
          </p:spPr>
        </p:pic>
        <p:sp>
          <p:nvSpPr>
            <p:cNvPr id="65" name="Isosceles Triangle 64"/>
            <p:cNvSpPr/>
            <p:nvPr/>
          </p:nvSpPr>
          <p:spPr>
            <a:xfrm flipH="1">
              <a:off x="6096000" y="5726435"/>
              <a:ext cx="3657600" cy="90296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 flipH="1">
              <a:off x="7010398" y="5954735"/>
              <a:ext cx="2743195" cy="674664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179876" y="662971"/>
              <a:ext cx="449524" cy="4747229"/>
              <a:chOff x="5871238" y="533400"/>
              <a:chExt cx="449524" cy="4747229"/>
            </a:xfrm>
          </p:grpSpPr>
          <p:pic>
            <p:nvPicPr>
              <p:cNvPr id="73" name="Picture 72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4286" y="533400"/>
                <a:ext cx="443429" cy="251429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1238" y="2743200"/>
                <a:ext cx="449524" cy="251429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4953" y="5029200"/>
                <a:ext cx="422095" cy="251429"/>
              </a:xfrm>
              <a:prstGeom prst="rect">
                <a:avLst/>
              </a:prstGeom>
            </p:spPr>
          </p:pic>
        </p:grpSp>
        <p:pic>
          <p:nvPicPr>
            <p:cNvPr id="80" name="Picture 79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333" y="6754390"/>
              <a:ext cx="138667" cy="114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0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7" idx="2"/>
            <a:endCxn id="15" idx="0"/>
          </p:cNvCxnSpPr>
          <p:nvPr/>
        </p:nvCxnSpPr>
        <p:spPr>
          <a:xfrm>
            <a:off x="7290320" y="872506"/>
            <a:ext cx="0" cy="83177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4"/>
            <a:endCxn id="17" idx="1"/>
          </p:cNvCxnSpPr>
          <p:nvPr/>
        </p:nvCxnSpPr>
        <p:spPr>
          <a:xfrm rot="16200000" flipH="1">
            <a:off x="3098071" y="1562108"/>
            <a:ext cx="1132778" cy="294561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5" idx="3"/>
            <a:endCxn id="9" idx="2"/>
          </p:cNvCxnSpPr>
          <p:nvPr/>
        </p:nvCxnSpPr>
        <p:spPr>
          <a:xfrm flipV="1">
            <a:off x="7861820" y="1447800"/>
            <a:ext cx="600993" cy="827978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819241" y="1704278"/>
            <a:ext cx="6381634" cy="3401122"/>
            <a:chOff x="2819241" y="2514600"/>
            <a:chExt cx="6381634" cy="3401122"/>
          </a:xfrm>
        </p:grpSpPr>
        <p:pic>
          <p:nvPicPr>
            <p:cNvPr id="5" name="Picture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1937" y="3875422"/>
              <a:ext cx="5958083" cy="106362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081" y="5156864"/>
              <a:ext cx="6259794" cy="758858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718820" y="2514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PED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Isosceles Triangle 34"/>
            <p:cNvSpPr/>
            <p:nvPr/>
          </p:nvSpPr>
          <p:spPr>
            <a:xfrm rot="16200000">
              <a:off x="5522129" y="2770632"/>
              <a:ext cx="630936" cy="63093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071" y="2984532"/>
              <a:ext cx="279680" cy="203136"/>
            </a:xfrm>
            <a:prstGeom prst="rect">
              <a:avLst/>
            </a:prstGeom>
            <a:noFill/>
          </p:spPr>
        </p:pic>
        <p:sp>
          <p:nvSpPr>
            <p:cNvPr id="17" name="Rectangle 16"/>
            <p:cNvSpPr/>
            <p:nvPr/>
          </p:nvSpPr>
          <p:spPr>
            <a:xfrm>
              <a:off x="3811741" y="2514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DDS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/>
            <p:cNvCxnSpPr>
              <a:stCxn id="35" idx="3"/>
              <a:endCxn id="15" idx="1"/>
            </p:cNvCxnSpPr>
            <p:nvPr/>
          </p:nvCxnSpPr>
          <p:spPr>
            <a:xfrm>
              <a:off x="6153065" y="3086100"/>
              <a:ext cx="5657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7" idx="3"/>
              <a:endCxn id="35" idx="0"/>
            </p:cNvCxnSpPr>
            <p:nvPr/>
          </p:nvCxnSpPr>
          <p:spPr>
            <a:xfrm>
              <a:off x="4954741" y="3086100"/>
              <a:ext cx="5673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4847" y="2742008"/>
              <a:ext cx="419048" cy="25142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241" y="2583621"/>
              <a:ext cx="621713" cy="265143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905000" y="304800"/>
            <a:ext cx="8331956" cy="1143000"/>
            <a:chOff x="1905000" y="803894"/>
            <a:chExt cx="8331956" cy="1143000"/>
          </a:xfrm>
        </p:grpSpPr>
        <p:sp>
          <p:nvSpPr>
            <p:cNvPr id="8" name="Flowchart: Summing Junction 7"/>
            <p:cNvSpPr/>
            <p:nvPr/>
          </p:nvSpPr>
          <p:spPr>
            <a:xfrm>
              <a:off x="3250480" y="1108694"/>
              <a:ext cx="533400" cy="533400"/>
            </a:xfrm>
            <a:prstGeom prst="flowChartSummingJunct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91313" y="80389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783880" y="1375394"/>
              <a:ext cx="4107433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566157" y="1375394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034313" y="1375394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1147" y="1249680"/>
              <a:ext cx="435809" cy="25142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1249680"/>
              <a:ext cx="557714" cy="251429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5" name="Picture 2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188" y="1066800"/>
              <a:ext cx="524190" cy="251429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28" name="Straight Connector 27"/>
            <p:cNvCxnSpPr/>
            <p:nvPr/>
          </p:nvCxnSpPr>
          <p:spPr>
            <a:xfrm>
              <a:off x="8125856" y="1375394"/>
              <a:ext cx="67391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62813" y="1143597"/>
              <a:ext cx="0" cy="4635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 flipH="1">
              <a:off x="8461176" y="1150047"/>
              <a:ext cx="3101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8154254" y="1600742"/>
              <a:ext cx="3101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8462813" y="1143597"/>
              <a:ext cx="0" cy="4635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>
              <a:off x="8125856" y="1375394"/>
              <a:ext cx="67391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6718820" y="1086310"/>
              <a:ext cx="1143000" cy="285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1334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437.1953"/>
  <p:tag name="OUTPUTDPI" val="1200"/>
  <p:tag name="LATEXADDIN" val="\documentclass{article}&#10;\usepackage{amsmath}&#10;\pagestyle{empty}&#10;\begin{document}&#10;&#10;$L_\text{pkt}-1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4871"/>
  <p:tag name="ORIGINALWIDTH" val="212.9734"/>
  <p:tag name="OUTPUTDPI" val="1200"/>
  <p:tag name="LATEXADDIN" val="\documentclass{article}&#10;\usepackage{amsmath}&#10;\pagestyle{empty}&#10;\begin{document}&#10;&#10;$-L_1$&#10;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4871"/>
  <p:tag name="ORIGINALWIDTH" val="124.4844"/>
  <p:tag name="OUTPUTDPI" val="1200"/>
  <p:tag name="LATEXADDIN" val="\documentclass{article}&#10;\usepackage{amsmath}&#10;\pagestyle{empty}&#10;\begin{document}&#10;&#10;$L_2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8.24149"/>
  <p:tag name="OUTPUTDPI" val="1200"/>
  <p:tag name="LATEXADDIN" val="\documentclass{article}&#10;\usepackage{amsmath}&#10;\pagestyle{empty}&#10;\begin{document}&#10;&#10;$n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8.2228"/>
  <p:tag name="OUTPUTDPI" val="1200"/>
  <p:tag name="LATEXADDIN" val="\documentclass{article}&#10;\usepackage{amsmath}&#10;\pagestyle{empty}&#10;\begin{document}&#10;&#10;$z(n)$&#10;&#10;&#10;\end{document}"/>
  <p:tag name="IGUANATEXSIZE" val="20"/>
  <p:tag name="IGUANATEXCURSOR" val="8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21.2224"/>
  <p:tag name="OUTPUTDPI" val="1200"/>
  <p:tag name="LATEXADDIN" val="\documentclass{article}&#10;\usepackage{amsmath}&#10;\pagestyle{empty}&#10;\begin{document}&#10;&#10;$\rho(n)$&#10;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07.724"/>
  <p:tag name="OUTPUTDPI" val="1200"/>
  <p:tag name="LATEXADDIN" val="\documentclass{article}&#10;\usepackage{amsmath}&#10;\pagestyle{empty}&#10;\begin{document}&#10;&#10;$b(n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4.4731"/>
  <p:tag name="OUTPUTDPI" val="1200"/>
  <p:tag name="LATEXADDIN" val="\documentclass{article}&#10;\usepackage{amsmath}&#10;\pagestyle{empty}&#10;\begin{document}&#10;&#10;$\hat{a}(k)$&#10;&#10;&#10;\end{document}&#10;"/>
  <p:tag name="IGUANATEXSIZE" val="20"/>
  <p:tag name="IGUANATEXCURSOR" val="11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74.4657"/>
  <p:tag name="OUTPUTDPI" val="1200"/>
  <p:tag name="LATEXADDIN" val="\documentclass{article}&#10;\usepackage{amsmath}&#10;\pagestyle{empty}&#10;\begin{document}&#10;&#10;$r_\text{d}(n)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57.9677"/>
  <p:tag name="OUTPUTDPI" val="1200"/>
  <p:tag name="LATEXADDIN" val="\documentclass{article}&#10;\usepackage{amsmath}&#10;\pagestyle{empty}&#10;\begin{document}&#10;&#10;$r_\text{r}(n)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3.4346"/>
  <p:tag name="ORIGINALWIDTH" val="2932.134"/>
  <p:tag name="OUTPUTDPI" val="1200"/>
  <p:tag name="LATEXADDIN" val="\documentclass{article}&#10;\usepackage{amsmath}&#10;\usepackage{amssymb}&#10;\pagestyle{empty}&#10;\begin{document}&#10;&#10;\begin{equation*}&#10;\hat{a}(k)= \begin{cases}&#10;p(k) &amp;k&lt;L_p+L_\text{asm} \\&#10;\text{sgn}(\text{Re}\{r_\text{r}(k)\})&amp;k\geq L_p+L_\text{asm} \quad \&amp; \quad \text{$k$ even}\\&#10;\text{sgn}(\text{Im}\{r_\text{r}(k)\})&amp;k\geq L_p+L_\text{asm} \quad \&amp; \quad \text{$k$ odd}\\&#10;\end{cases}&#10;\end{equation*}&#10;&#10;&#10;&#10;\end{document}"/>
  <p:tag name="IGUANATEXSIZE" val="20"/>
  <p:tag name="IGUANATEXCURSOR" val="2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3.4533"/>
  <p:tag name="ORIGINALWIDTH" val="3080.615"/>
  <p:tag name="OUTPUTDPI" val="1200"/>
  <p:tag name="LATEXADDIN" val="\documentclass{article}&#10;\usepackage{amsmath}&#10;\usepackage{amssymb}&#10;\pagestyle{empty}&#10;\begin{document}&#10;&#10;\begin{equation*}&#10;e(k)&#10;= &#10;\begin{cases}&#10;0 &amp;\text{$k$ even} \\&#10;\hat{a}(k-1)\text{Im}\{r_\text{r}(k-1)\} -  \hat{a}(k)\text{Re}\{r_\text{r}(k)\}  &amp;\text{$k$ odd}\\&#10;\end{cases}&#10;\end{equation*}&#10;&#10;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4871"/>
  <p:tag name="ORIGINALWIDTH" val="142.4822"/>
  <p:tag name="OUTPUTDPI" val="1200"/>
  <p:tag name="LATEXADDIN" val="\documentclass{article}&#10;\usepackage{amsmath}&#10;\pagestyle{empty}&#10;\begin{document}&#10;\begin{equation*}&#10;K_1&#10;\end{equation*}&#10;&#10;&#10;&#10;\end{document}"/>
  <p:tag name="IGUANATEXSIZE" val="14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06.2243"/>
  <p:tag name="OUTPUTDPI" val="1200"/>
  <p:tag name="LATEXADDIN" val="\documentclass{article}&#10;\usepackage{amsmath}&#10;\pagestyle{empty}&#10;\begin{document}&#10;&#10;$e(k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4837"/>
  <p:tag name="ORIGINALWIDTH" val="305.9617"/>
  <p:tag name="OUTPUTDPI" val="1200"/>
  <p:tag name="LATEXADDIN" val="\documentclass{article}&#10;\usepackage{amsmath}&#10;\pagestyle{empty}&#10;\begin{document}&#10;&#10;$e^{\text{-}j\hat{\theta}(k)}$&#10;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8.24149"/>
  <p:tag name="OUTPUTDPI" val="1200"/>
  <p:tag name="LATEXADDIN" val="\documentclass{article}&#10;\usepackage{amsmath}&#10;\pagestyle{empty}&#10;\begin{document}&#10;&#10;$n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528.684"/>
  <p:tag name="OUTPUTDPI" val="1200"/>
  <p:tag name="LATEXADDIN" val="\documentclass{article}&#10;\usepackage{amsmath}&#10;\pagestyle{empty}&#10;\begin{document}&#10;&#10;$-L_\text{pkt}+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8.24149"/>
  <p:tag name="OUTPUTDPI" val="1200"/>
  <p:tag name="LATEXADDIN" val="\documentclass{article}&#10;\usepackage{amsmath}&#10;\pagestyle{empty}&#10;\begin{document}&#10;&#10;$n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528.684"/>
  <p:tag name="OUTPUTDPI" val="1200"/>
  <p:tag name="LATEXADDIN" val="\documentclass{article}&#10;\usepackage{amsmath}&#10;\pagestyle{empty}&#10;\begin{document}&#10;&#10;$-L_\text{pkt}+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437.1953"/>
  <p:tag name="OUTPUTDPI" val="1200"/>
  <p:tag name="LATEXADDIN" val="\documentclass{article}&#10;\usepackage{amsmath}&#10;\pagestyle{empty}&#10;\begin{document}&#10;&#10;$L_\text{pkt}-1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43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9</cp:revision>
  <dcterms:created xsi:type="dcterms:W3CDTF">2017-03-12T08:11:48Z</dcterms:created>
  <dcterms:modified xsi:type="dcterms:W3CDTF">2017-04-04T13:05:31Z</dcterms:modified>
</cp:coreProperties>
</file>