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omments/comment1.xml" ContentType="application/vnd.openxmlformats-officedocument.presentationml.comment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cestudent" initials="e" lastIdx="1" clrIdx="0">
    <p:extLst>
      <p:ext uri="{19B8F6BF-5375-455C-9EA6-DF929625EA0E}">
        <p15:presenceInfo xmlns:p15="http://schemas.microsoft.com/office/powerpoint/2012/main" userId="ece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09T14:21:15.829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3A64-B442-45D6-945D-E233AAFE077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3EAA-3D4F-4D1E-AE76-13F91D69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2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3A64-B442-45D6-945D-E233AAFE077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3EAA-3D4F-4D1E-AE76-13F91D69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0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3A64-B442-45D6-945D-E233AAFE077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3EAA-3D4F-4D1E-AE76-13F91D69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2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3A64-B442-45D6-945D-E233AAFE077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3EAA-3D4F-4D1E-AE76-13F91D69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5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3A64-B442-45D6-945D-E233AAFE077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3EAA-3D4F-4D1E-AE76-13F91D69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1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3A64-B442-45D6-945D-E233AAFE077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3EAA-3D4F-4D1E-AE76-13F91D69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2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3A64-B442-45D6-945D-E233AAFE077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3EAA-3D4F-4D1E-AE76-13F91D69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7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3A64-B442-45D6-945D-E233AAFE077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3EAA-3D4F-4D1E-AE76-13F91D69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3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3A64-B442-45D6-945D-E233AAFE077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3EAA-3D4F-4D1E-AE76-13F91D69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2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3A64-B442-45D6-945D-E233AAFE077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3EAA-3D4F-4D1E-AE76-13F91D69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8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3A64-B442-45D6-945D-E233AAFE077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3EAA-3D4F-4D1E-AE76-13F91D69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2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53A64-B442-45D6-945D-E233AAFE077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3EAA-3D4F-4D1E-AE76-13F91D69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7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5.png"/><Relationship Id="rId3" Type="http://schemas.openxmlformats.org/officeDocument/2006/relationships/tags" Target="../tags/tag3.xml"/><Relationship Id="rId21" Type="http://schemas.openxmlformats.org/officeDocument/2006/relationships/image" Target="../media/image8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4.png"/><Relationship Id="rId2" Type="http://schemas.openxmlformats.org/officeDocument/2006/relationships/tags" Target="../tags/tag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comments" Target="../comments/comment1.xml"/><Relationship Id="rId5" Type="http://schemas.openxmlformats.org/officeDocument/2006/relationships/tags" Target="../tags/tag5.xml"/><Relationship Id="rId15" Type="http://schemas.openxmlformats.org/officeDocument/2006/relationships/image" Target="../media/image2.png"/><Relationship Id="rId23" Type="http://schemas.openxmlformats.org/officeDocument/2006/relationships/image" Target="../media/image10.png"/><Relationship Id="rId10" Type="http://schemas.openxmlformats.org/officeDocument/2006/relationships/tags" Target="../tags/tag10.xml"/><Relationship Id="rId19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1.xml"/><Relationship Id="rId2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image" Target="../media/image14.png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tags" Target="../tags/tag15.xml"/><Relationship Id="rId16" Type="http://schemas.openxmlformats.org/officeDocument/2006/relationships/image" Target="../media/image17.png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12.png"/><Relationship Id="rId5" Type="http://schemas.openxmlformats.org/officeDocument/2006/relationships/tags" Target="../tags/tag18.xml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tags" Target="../tags/tag17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54102" y="573142"/>
            <a:ext cx="8847818" cy="1832326"/>
            <a:chOff x="1354102" y="573142"/>
            <a:chExt cx="8847818" cy="1832326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4102" y="956130"/>
              <a:ext cx="1143000" cy="1449338"/>
            </a:xfrm>
            <a:prstGeom prst="rect">
              <a:avLst/>
            </a:prstGeom>
          </p:spPr>
        </p:pic>
        <p:sp>
          <p:nvSpPr>
            <p:cNvPr id="41" name="Rectangle 40"/>
            <p:cNvSpPr/>
            <p:nvPr/>
          </p:nvSpPr>
          <p:spPr>
            <a:xfrm>
              <a:off x="3039592" y="1101683"/>
              <a:ext cx="1675928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Down-Convert &amp; Filter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401320" y="1101683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ADC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230120" y="1101683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4715520" y="1673183"/>
              <a:ext cx="685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544320" y="1673183"/>
              <a:ext cx="685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endCxn id="41" idx="1"/>
            </p:cNvCxnSpPr>
            <p:nvPr/>
          </p:nvCxnSpPr>
          <p:spPr>
            <a:xfrm flipV="1">
              <a:off x="2299837" y="1673183"/>
              <a:ext cx="739755" cy="6069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31" idx="2"/>
              <a:endCxn id="65" idx="0"/>
            </p:cNvCxnSpPr>
            <p:nvPr/>
          </p:nvCxnSpPr>
          <p:spPr>
            <a:xfrm flipH="1">
              <a:off x="2705100" y="942474"/>
              <a:ext cx="195298" cy="67077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32" idx="2"/>
              <a:endCxn id="64" idx="0"/>
            </p:cNvCxnSpPr>
            <p:nvPr/>
          </p:nvCxnSpPr>
          <p:spPr>
            <a:xfrm flipH="1">
              <a:off x="5058420" y="942474"/>
              <a:ext cx="192227" cy="67077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35" idx="2"/>
              <a:endCxn id="66" idx="0"/>
            </p:cNvCxnSpPr>
            <p:nvPr/>
          </p:nvCxnSpPr>
          <p:spPr>
            <a:xfrm flipH="1">
              <a:off x="6887220" y="942474"/>
              <a:ext cx="191551" cy="67077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2667000" y="573142"/>
              <a:ext cx="4667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55721" y="573142"/>
              <a:ext cx="3898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95305" y="573142"/>
              <a:ext cx="9669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8629289" y="573142"/>
              <a:ext cx="5565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Bits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9058920" y="1101683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Bits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8373120" y="1673183"/>
              <a:ext cx="685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4715520" y="1613246"/>
              <a:ext cx="685800" cy="57607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362200" y="1613246"/>
              <a:ext cx="685800" cy="57607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544320" y="1613246"/>
              <a:ext cx="685800" cy="57607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8373120" y="1613246"/>
              <a:ext cx="685800" cy="57607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9" name="Straight Connector 108"/>
            <p:cNvCxnSpPr>
              <a:stCxn id="105" idx="2"/>
              <a:endCxn id="108" idx="0"/>
            </p:cNvCxnSpPr>
            <p:nvPr/>
          </p:nvCxnSpPr>
          <p:spPr>
            <a:xfrm flipH="1">
              <a:off x="8716020" y="942474"/>
              <a:ext cx="191551" cy="67077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/>
            <p:cNvSpPr/>
            <p:nvPr/>
          </p:nvSpPr>
          <p:spPr>
            <a:xfrm>
              <a:off x="7196460" y="1211518"/>
              <a:ext cx="121032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Digital Signal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Processing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918219" y="3497893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Preamble Detector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747019" y="3497893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575819" y="3497893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2061219" y="4069393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890019" y="4069393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43" idx="2"/>
            <a:endCxn id="140" idx="0"/>
          </p:cNvCxnSpPr>
          <p:nvPr/>
        </p:nvCxnSpPr>
        <p:spPr>
          <a:xfrm flipH="1">
            <a:off x="571500" y="3338684"/>
            <a:ext cx="195511" cy="67077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283545" y="2969352"/>
            <a:ext cx="966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Samples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404619" y="3497893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 Variance Estimator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5718819" y="4069393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2061219" y="4009456"/>
            <a:ext cx="685800" cy="576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28600" y="4009456"/>
            <a:ext cx="685800" cy="576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890019" y="4009456"/>
            <a:ext cx="685800" cy="576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5718819" y="4009456"/>
            <a:ext cx="685800" cy="576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4542159" y="3746228"/>
            <a:ext cx="121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Estimator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232419" y="4069393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2719286" y="3603156"/>
            <a:ext cx="12014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Estimator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8233419" y="3497893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7547619" y="4069393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9376419" y="4069393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11461388" y="2969352"/>
            <a:ext cx="556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0" name="Straight Arrow Connector 159"/>
          <p:cNvCxnSpPr/>
          <p:nvPr/>
        </p:nvCxnSpPr>
        <p:spPr>
          <a:xfrm>
            <a:off x="11205219" y="4069393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7547619" y="4009456"/>
            <a:ext cx="685800" cy="576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1205219" y="4009456"/>
            <a:ext cx="685800" cy="576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4" name="Straight Connector 163"/>
          <p:cNvCxnSpPr>
            <a:stCxn id="158" idx="2"/>
            <a:endCxn id="163" idx="0"/>
          </p:cNvCxnSpPr>
          <p:nvPr/>
        </p:nvCxnSpPr>
        <p:spPr>
          <a:xfrm flipH="1">
            <a:off x="11548119" y="3338684"/>
            <a:ext cx="191551" cy="67077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8205686" y="3603156"/>
            <a:ext cx="12014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Compute and Apply Equalizer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062219" y="3497893"/>
            <a:ext cx="1143000" cy="1143000"/>
            <a:chOff x="10062219" y="3497893"/>
            <a:chExt cx="1143000" cy="1143000"/>
          </a:xfrm>
        </p:grpSpPr>
        <p:sp>
          <p:nvSpPr>
            <p:cNvPr id="151" name="Rectangle 150"/>
            <p:cNvSpPr/>
            <p:nvPr/>
          </p:nvSpPr>
          <p:spPr>
            <a:xfrm>
              <a:off x="10062219" y="3497893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8" name="Straight Connector 167"/>
            <p:cNvCxnSpPr/>
            <p:nvPr/>
          </p:nvCxnSpPr>
          <p:spPr>
            <a:xfrm>
              <a:off x="10633719" y="3632458"/>
              <a:ext cx="0" cy="8738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rot="16200000">
              <a:off x="10633719" y="3632458"/>
              <a:ext cx="0" cy="8738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/>
            <p:cNvSpPr/>
            <p:nvPr/>
          </p:nvSpPr>
          <p:spPr>
            <a:xfrm>
              <a:off x="10824219" y="4264752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10397499" y="4264752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10824219" y="3838032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10397499" y="3838032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834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11919841" y="-1562100"/>
            <a:ext cx="6248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1919841" y="-723900"/>
            <a:ext cx="6248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Global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>
            <a:off x="15044041" y="-968587"/>
            <a:ext cx="0" cy="24468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1843641" y="-1638300"/>
            <a:ext cx="6400800" cy="1600200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0447028" y="-3682881"/>
            <a:ext cx="1390124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 GPU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17358572" y="-2872528"/>
            <a:ext cx="5075343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Host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Elbow Connector 65"/>
          <p:cNvCxnSpPr>
            <a:stCxn id="65" idx="0"/>
            <a:endCxn id="59" idx="3"/>
          </p:cNvCxnSpPr>
          <p:nvPr/>
        </p:nvCxnSpPr>
        <p:spPr>
          <a:xfrm rot="10800000" flipV="1">
            <a:off x="18168241" y="-2575773"/>
            <a:ext cx="1431246" cy="2148629"/>
          </a:xfrm>
          <a:prstGeom prst="bentConnector5">
            <a:avLst>
              <a:gd name="adj1" fmla="val 15972"/>
              <a:gd name="adj2" fmla="val -5"/>
              <a:gd name="adj3" fmla="val 84028"/>
            </a:avLst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8267071" y="-3191143"/>
            <a:ext cx="1332416" cy="646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PCI Express</a:t>
            </a: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306800" y="-5037243"/>
            <a:ext cx="1828800" cy="30780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6383000" y="-2705098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7030700" y="-2705098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383000" y="-3371847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6383000" y="-4632109"/>
            <a:ext cx="1676400" cy="11870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Threads on CUDA Cores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821091" y="-5019342"/>
            <a:ext cx="800219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SM-M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11928192" y="-5037243"/>
            <a:ext cx="1828800" cy="30780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2004392" y="-2705098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2652092" y="-2705098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2004392" y="-3371847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2004392" y="-4632109"/>
            <a:ext cx="1676400" cy="11870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Threads on CUDA Cores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2487367" y="-5019342"/>
            <a:ext cx="710451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SM-0</a:t>
            </a:r>
            <a:endParaRPr lang="en-US" dirty="0"/>
          </a:p>
        </p:txBody>
      </p:sp>
      <p:sp>
        <p:nvSpPr>
          <p:cNvPr id="90" name="Oval 89"/>
          <p:cNvSpPr/>
          <p:nvPr/>
        </p:nvSpPr>
        <p:spPr>
          <a:xfrm flipH="1">
            <a:off x="15864841" y="-3521074"/>
            <a:ext cx="45719" cy="4571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 flipH="1">
            <a:off x="16017241" y="-3521074"/>
            <a:ext cx="45719" cy="4571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 flipH="1">
            <a:off x="16169641" y="-3521074"/>
            <a:ext cx="45719" cy="4571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1843641" y="-5113443"/>
            <a:ext cx="6400800" cy="323045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3944600" y="-5037243"/>
            <a:ext cx="1828800" cy="30780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4020800" y="-2705098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4668500" y="-2705098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4020800" y="-3371847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4020800" y="-4632109"/>
            <a:ext cx="1676400" cy="11870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Threads on CUDA Cores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4503775" y="-5019342"/>
            <a:ext cx="710451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SM-1</a:t>
            </a:r>
            <a:endParaRPr lang="en-US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12523128" y="-4569324"/>
            <a:ext cx="638928" cy="533400"/>
            <a:chOff x="838200" y="952500"/>
            <a:chExt cx="638928" cy="533400"/>
          </a:xfrm>
        </p:grpSpPr>
        <p:grpSp>
          <p:nvGrpSpPr>
            <p:cNvPr id="107" name="Group 106"/>
            <p:cNvGrpSpPr/>
            <p:nvPr/>
          </p:nvGrpSpPr>
          <p:grpSpPr>
            <a:xfrm>
              <a:off x="838200" y="952500"/>
              <a:ext cx="91968" cy="533400"/>
              <a:chOff x="838200" y="952500"/>
              <a:chExt cx="91968" cy="533400"/>
            </a:xfrm>
          </p:grpSpPr>
          <p:sp>
            <p:nvSpPr>
              <p:cNvPr id="132" name="Freeform 131"/>
              <p:cNvSpPr/>
              <p:nvPr/>
            </p:nvSpPr>
            <p:spPr>
              <a:xfrm>
                <a:off x="83820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3" name="Straight Connector 132"/>
              <p:cNvCxnSpPr/>
              <p:nvPr/>
            </p:nvCxnSpPr>
            <p:spPr>
              <a:xfrm>
                <a:off x="88418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/>
            <p:cNvGrpSpPr/>
            <p:nvPr/>
          </p:nvGrpSpPr>
          <p:grpSpPr>
            <a:xfrm>
              <a:off x="994474" y="952500"/>
              <a:ext cx="91968" cy="533400"/>
              <a:chOff x="993910" y="952500"/>
              <a:chExt cx="91968" cy="533400"/>
            </a:xfrm>
          </p:grpSpPr>
          <p:sp>
            <p:nvSpPr>
              <p:cNvPr id="130" name="Freeform 129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1" name="Straight Connector 130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>
              <a:off x="1150748" y="952500"/>
              <a:ext cx="91968" cy="533400"/>
              <a:chOff x="1149620" y="952500"/>
              <a:chExt cx="91968" cy="533400"/>
            </a:xfrm>
          </p:grpSpPr>
          <p:sp>
            <p:nvSpPr>
              <p:cNvPr id="128" name="Freeform 127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916337" y="952500"/>
              <a:ext cx="91968" cy="533400"/>
              <a:chOff x="916055" y="952500"/>
              <a:chExt cx="91968" cy="533400"/>
            </a:xfrm>
          </p:grpSpPr>
          <p:sp>
            <p:nvSpPr>
              <p:cNvPr id="126" name="Freeform 125"/>
              <p:cNvSpPr/>
              <p:nvPr/>
            </p:nvSpPr>
            <p:spPr>
              <a:xfrm>
                <a:off x="91605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Connector 126"/>
              <p:cNvCxnSpPr/>
              <p:nvPr/>
            </p:nvCxnSpPr>
            <p:spPr>
              <a:xfrm>
                <a:off x="96203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/>
            <p:cNvGrpSpPr/>
            <p:nvPr/>
          </p:nvGrpSpPr>
          <p:grpSpPr>
            <a:xfrm>
              <a:off x="1072611" y="952500"/>
              <a:ext cx="91968" cy="533400"/>
              <a:chOff x="1071765" y="952500"/>
              <a:chExt cx="91968" cy="533400"/>
            </a:xfrm>
          </p:grpSpPr>
          <p:sp>
            <p:nvSpPr>
              <p:cNvPr id="124" name="Freeform 123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/>
            <p:cNvGrpSpPr/>
            <p:nvPr/>
          </p:nvGrpSpPr>
          <p:grpSpPr>
            <a:xfrm>
              <a:off x="1228885" y="952500"/>
              <a:ext cx="91968" cy="533400"/>
              <a:chOff x="1227475" y="952500"/>
              <a:chExt cx="91968" cy="533400"/>
            </a:xfrm>
          </p:grpSpPr>
          <p:sp>
            <p:nvSpPr>
              <p:cNvPr id="122" name="Freeform 121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 112"/>
            <p:cNvGrpSpPr/>
            <p:nvPr/>
          </p:nvGrpSpPr>
          <p:grpSpPr>
            <a:xfrm>
              <a:off x="1307022" y="952500"/>
              <a:ext cx="91968" cy="533400"/>
              <a:chOff x="1307305" y="952500"/>
              <a:chExt cx="91968" cy="533400"/>
            </a:xfrm>
          </p:grpSpPr>
          <p:sp>
            <p:nvSpPr>
              <p:cNvPr id="119" name="Freeform 118"/>
              <p:cNvSpPr/>
              <p:nvPr/>
            </p:nvSpPr>
            <p:spPr>
              <a:xfrm>
                <a:off x="130730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>
                <a:off x="135328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1385160" y="952500"/>
              <a:ext cx="91968" cy="533400"/>
              <a:chOff x="1385160" y="952500"/>
              <a:chExt cx="91968" cy="533400"/>
            </a:xfrm>
          </p:grpSpPr>
          <p:sp>
            <p:nvSpPr>
              <p:cNvPr id="116" name="Freeform 115"/>
              <p:cNvSpPr/>
              <p:nvPr/>
            </p:nvSpPr>
            <p:spPr>
              <a:xfrm>
                <a:off x="138516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Straight Connector 116"/>
              <p:cNvCxnSpPr/>
              <p:nvPr/>
            </p:nvCxnSpPr>
            <p:spPr>
              <a:xfrm>
                <a:off x="143114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Group 133"/>
          <p:cNvGrpSpPr/>
          <p:nvPr/>
        </p:nvGrpSpPr>
        <p:grpSpPr>
          <a:xfrm>
            <a:off x="14539536" y="-4569324"/>
            <a:ext cx="638928" cy="533400"/>
            <a:chOff x="838200" y="952500"/>
            <a:chExt cx="638928" cy="533400"/>
          </a:xfrm>
        </p:grpSpPr>
        <p:grpSp>
          <p:nvGrpSpPr>
            <p:cNvPr id="135" name="Group 134"/>
            <p:cNvGrpSpPr/>
            <p:nvPr/>
          </p:nvGrpSpPr>
          <p:grpSpPr>
            <a:xfrm>
              <a:off x="838200" y="952500"/>
              <a:ext cx="91968" cy="533400"/>
              <a:chOff x="838200" y="952500"/>
              <a:chExt cx="91968" cy="533400"/>
            </a:xfrm>
          </p:grpSpPr>
          <p:sp>
            <p:nvSpPr>
              <p:cNvPr id="157" name="Freeform 156"/>
              <p:cNvSpPr/>
              <p:nvPr/>
            </p:nvSpPr>
            <p:spPr>
              <a:xfrm>
                <a:off x="83820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8" name="Straight Connector 157"/>
              <p:cNvCxnSpPr/>
              <p:nvPr/>
            </p:nvCxnSpPr>
            <p:spPr>
              <a:xfrm>
                <a:off x="88418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/>
            <p:cNvGrpSpPr/>
            <p:nvPr/>
          </p:nvGrpSpPr>
          <p:grpSpPr>
            <a:xfrm>
              <a:off x="994474" y="952500"/>
              <a:ext cx="91968" cy="533400"/>
              <a:chOff x="993910" y="952500"/>
              <a:chExt cx="91968" cy="533400"/>
            </a:xfrm>
          </p:grpSpPr>
          <p:sp>
            <p:nvSpPr>
              <p:cNvPr id="155" name="Freeform 154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6" name="Straight Connector 155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36"/>
            <p:cNvGrpSpPr/>
            <p:nvPr/>
          </p:nvGrpSpPr>
          <p:grpSpPr>
            <a:xfrm>
              <a:off x="1150748" y="952500"/>
              <a:ext cx="91968" cy="533400"/>
              <a:chOff x="1149620" y="952500"/>
              <a:chExt cx="91968" cy="533400"/>
            </a:xfrm>
          </p:grpSpPr>
          <p:sp>
            <p:nvSpPr>
              <p:cNvPr id="153" name="Freeform 152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/>
            <p:cNvGrpSpPr/>
            <p:nvPr/>
          </p:nvGrpSpPr>
          <p:grpSpPr>
            <a:xfrm>
              <a:off x="916337" y="952500"/>
              <a:ext cx="91968" cy="533400"/>
              <a:chOff x="916055" y="952500"/>
              <a:chExt cx="91968" cy="533400"/>
            </a:xfrm>
          </p:grpSpPr>
          <p:sp>
            <p:nvSpPr>
              <p:cNvPr id="151" name="Freeform 150"/>
              <p:cNvSpPr/>
              <p:nvPr/>
            </p:nvSpPr>
            <p:spPr>
              <a:xfrm>
                <a:off x="91605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2" name="Straight Connector 151"/>
              <p:cNvCxnSpPr/>
              <p:nvPr/>
            </p:nvCxnSpPr>
            <p:spPr>
              <a:xfrm>
                <a:off x="96203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1072611" y="952500"/>
              <a:ext cx="91968" cy="533400"/>
              <a:chOff x="1071765" y="952500"/>
              <a:chExt cx="91968" cy="533400"/>
            </a:xfrm>
          </p:grpSpPr>
          <p:sp>
            <p:nvSpPr>
              <p:cNvPr id="149" name="Freeform 148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Straight Connector 149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1228885" y="952500"/>
              <a:ext cx="91968" cy="533400"/>
              <a:chOff x="1227475" y="952500"/>
              <a:chExt cx="91968" cy="533400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8" name="Straight Connector 147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oup 140"/>
            <p:cNvGrpSpPr/>
            <p:nvPr/>
          </p:nvGrpSpPr>
          <p:grpSpPr>
            <a:xfrm>
              <a:off x="1307022" y="952500"/>
              <a:ext cx="91968" cy="533400"/>
              <a:chOff x="1307305" y="952500"/>
              <a:chExt cx="91968" cy="533400"/>
            </a:xfrm>
          </p:grpSpPr>
          <p:sp>
            <p:nvSpPr>
              <p:cNvPr id="145" name="Freeform 144"/>
              <p:cNvSpPr/>
              <p:nvPr/>
            </p:nvSpPr>
            <p:spPr>
              <a:xfrm>
                <a:off x="130730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6" name="Straight Connector 145"/>
              <p:cNvCxnSpPr/>
              <p:nvPr/>
            </p:nvCxnSpPr>
            <p:spPr>
              <a:xfrm>
                <a:off x="135328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/>
            <p:cNvGrpSpPr/>
            <p:nvPr/>
          </p:nvGrpSpPr>
          <p:grpSpPr>
            <a:xfrm>
              <a:off x="1385160" y="952500"/>
              <a:ext cx="91968" cy="533400"/>
              <a:chOff x="1385160" y="952500"/>
              <a:chExt cx="91968" cy="533400"/>
            </a:xfrm>
          </p:grpSpPr>
          <p:sp>
            <p:nvSpPr>
              <p:cNvPr id="143" name="Freeform 142"/>
              <p:cNvSpPr/>
              <p:nvPr/>
            </p:nvSpPr>
            <p:spPr>
              <a:xfrm>
                <a:off x="138516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4" name="Straight Connector 143"/>
              <p:cNvCxnSpPr/>
              <p:nvPr/>
            </p:nvCxnSpPr>
            <p:spPr>
              <a:xfrm>
                <a:off x="143114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9" name="Group 158"/>
          <p:cNvGrpSpPr/>
          <p:nvPr/>
        </p:nvGrpSpPr>
        <p:grpSpPr>
          <a:xfrm>
            <a:off x="16901736" y="-4569324"/>
            <a:ext cx="638928" cy="533400"/>
            <a:chOff x="838200" y="952500"/>
            <a:chExt cx="638928" cy="533400"/>
          </a:xfrm>
        </p:grpSpPr>
        <p:grpSp>
          <p:nvGrpSpPr>
            <p:cNvPr id="160" name="Group 159"/>
            <p:cNvGrpSpPr/>
            <p:nvPr/>
          </p:nvGrpSpPr>
          <p:grpSpPr>
            <a:xfrm>
              <a:off x="838200" y="952500"/>
              <a:ext cx="91968" cy="533400"/>
              <a:chOff x="838200" y="952500"/>
              <a:chExt cx="91968" cy="533400"/>
            </a:xfrm>
          </p:grpSpPr>
          <p:sp>
            <p:nvSpPr>
              <p:cNvPr id="182" name="Freeform 181"/>
              <p:cNvSpPr/>
              <p:nvPr/>
            </p:nvSpPr>
            <p:spPr>
              <a:xfrm>
                <a:off x="83820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3" name="Straight Connector 182"/>
              <p:cNvCxnSpPr/>
              <p:nvPr/>
            </p:nvCxnSpPr>
            <p:spPr>
              <a:xfrm>
                <a:off x="88418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/>
          </p:nvGrpSpPr>
          <p:grpSpPr>
            <a:xfrm>
              <a:off x="994474" y="952500"/>
              <a:ext cx="91968" cy="533400"/>
              <a:chOff x="993910" y="952500"/>
              <a:chExt cx="91968" cy="533400"/>
            </a:xfrm>
          </p:grpSpPr>
          <p:sp>
            <p:nvSpPr>
              <p:cNvPr id="180" name="Freeform 179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/>
          </p:nvGrpSpPr>
          <p:grpSpPr>
            <a:xfrm>
              <a:off x="1150748" y="952500"/>
              <a:ext cx="91968" cy="533400"/>
              <a:chOff x="1149620" y="952500"/>
              <a:chExt cx="91968" cy="533400"/>
            </a:xfrm>
          </p:grpSpPr>
          <p:sp>
            <p:nvSpPr>
              <p:cNvPr id="178" name="Freeform 177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Straight Connector 178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oup 162"/>
            <p:cNvGrpSpPr/>
            <p:nvPr/>
          </p:nvGrpSpPr>
          <p:grpSpPr>
            <a:xfrm>
              <a:off x="916337" y="952500"/>
              <a:ext cx="91968" cy="533400"/>
              <a:chOff x="916055" y="952500"/>
              <a:chExt cx="91968" cy="533400"/>
            </a:xfrm>
          </p:grpSpPr>
          <p:sp>
            <p:nvSpPr>
              <p:cNvPr id="176" name="Freeform 175"/>
              <p:cNvSpPr/>
              <p:nvPr/>
            </p:nvSpPr>
            <p:spPr>
              <a:xfrm>
                <a:off x="91605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7" name="Straight Connector 176"/>
              <p:cNvCxnSpPr/>
              <p:nvPr/>
            </p:nvCxnSpPr>
            <p:spPr>
              <a:xfrm>
                <a:off x="96203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 163"/>
            <p:cNvGrpSpPr/>
            <p:nvPr/>
          </p:nvGrpSpPr>
          <p:grpSpPr>
            <a:xfrm>
              <a:off x="1072611" y="952500"/>
              <a:ext cx="91968" cy="533400"/>
              <a:chOff x="1071765" y="952500"/>
              <a:chExt cx="91968" cy="533400"/>
            </a:xfrm>
          </p:grpSpPr>
          <p:sp>
            <p:nvSpPr>
              <p:cNvPr id="174" name="Freeform 173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5" name="Straight Connector 174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1228885" y="952500"/>
              <a:ext cx="91968" cy="533400"/>
              <a:chOff x="1227475" y="952500"/>
              <a:chExt cx="91968" cy="533400"/>
            </a:xfrm>
          </p:grpSpPr>
          <p:sp>
            <p:nvSpPr>
              <p:cNvPr id="172" name="Freeform 171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3" name="Straight Connector 172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Group 165"/>
            <p:cNvGrpSpPr/>
            <p:nvPr/>
          </p:nvGrpSpPr>
          <p:grpSpPr>
            <a:xfrm>
              <a:off x="1307022" y="952500"/>
              <a:ext cx="91968" cy="533400"/>
              <a:chOff x="1307305" y="952500"/>
              <a:chExt cx="91968" cy="533400"/>
            </a:xfrm>
          </p:grpSpPr>
          <p:sp>
            <p:nvSpPr>
              <p:cNvPr id="170" name="Freeform 169"/>
              <p:cNvSpPr/>
              <p:nvPr/>
            </p:nvSpPr>
            <p:spPr>
              <a:xfrm>
                <a:off x="130730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1" name="Straight Connector 170"/>
              <p:cNvCxnSpPr/>
              <p:nvPr/>
            </p:nvCxnSpPr>
            <p:spPr>
              <a:xfrm>
                <a:off x="135328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166"/>
            <p:cNvGrpSpPr/>
            <p:nvPr/>
          </p:nvGrpSpPr>
          <p:grpSpPr>
            <a:xfrm>
              <a:off x="1385160" y="952500"/>
              <a:ext cx="91968" cy="533400"/>
              <a:chOff x="1385160" y="952500"/>
              <a:chExt cx="91968" cy="533400"/>
            </a:xfrm>
          </p:grpSpPr>
          <p:sp>
            <p:nvSpPr>
              <p:cNvPr id="168" name="Freeform 167"/>
              <p:cNvSpPr/>
              <p:nvPr/>
            </p:nvSpPr>
            <p:spPr>
              <a:xfrm>
                <a:off x="138516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9" name="Straight Connector 168"/>
              <p:cNvCxnSpPr/>
              <p:nvPr/>
            </p:nvCxnSpPr>
            <p:spPr>
              <a:xfrm>
                <a:off x="143114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4" name="Elbow Connector 183"/>
          <p:cNvCxnSpPr>
            <a:stCxn id="82" idx="2"/>
            <a:endCxn id="53" idx="0"/>
          </p:cNvCxnSpPr>
          <p:nvPr/>
        </p:nvCxnSpPr>
        <p:spPr>
          <a:xfrm rot="16200000" flipH="1">
            <a:off x="13392349" y="-3213793"/>
            <a:ext cx="549485" cy="27538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97" idx="2"/>
            <a:endCxn id="53" idx="0"/>
          </p:cNvCxnSpPr>
          <p:nvPr/>
        </p:nvCxnSpPr>
        <p:spPr>
          <a:xfrm rot="16200000" flipH="1">
            <a:off x="14400553" y="-2205589"/>
            <a:ext cx="549485" cy="7374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/>
          <p:cNvCxnSpPr>
            <a:stCxn id="70" idx="2"/>
            <a:endCxn id="53" idx="0"/>
          </p:cNvCxnSpPr>
          <p:nvPr/>
        </p:nvCxnSpPr>
        <p:spPr>
          <a:xfrm rot="5400000">
            <a:off x="15581654" y="-2649197"/>
            <a:ext cx="549485" cy="16247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-6019800" y="-3829048"/>
            <a:ext cx="3657600" cy="914401"/>
            <a:chOff x="1524000" y="1600200"/>
            <a:chExt cx="3657600" cy="914401"/>
          </a:xfrm>
        </p:grpSpPr>
        <p:grpSp>
          <p:nvGrpSpPr>
            <p:cNvPr id="188" name="Group 187"/>
            <p:cNvGrpSpPr/>
            <p:nvPr/>
          </p:nvGrpSpPr>
          <p:grpSpPr>
            <a:xfrm>
              <a:off x="1524000" y="1600201"/>
              <a:ext cx="914400" cy="914400"/>
              <a:chOff x="1524000" y="1600201"/>
              <a:chExt cx="914400" cy="914400"/>
            </a:xfrm>
          </p:grpSpPr>
          <p:sp>
            <p:nvSpPr>
              <p:cNvPr id="270" name="Rectangle 269"/>
              <p:cNvSpPr/>
              <p:nvPr/>
            </p:nvSpPr>
            <p:spPr>
              <a:xfrm>
                <a:off x="1524000" y="1600201"/>
                <a:ext cx="9144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0</a:t>
                </a:r>
              </a:p>
            </p:txBody>
          </p:sp>
          <p:grpSp>
            <p:nvGrpSpPr>
              <p:cNvPr id="271" name="Group 270"/>
              <p:cNvGrpSpPr/>
              <p:nvPr/>
            </p:nvGrpSpPr>
            <p:grpSpPr>
              <a:xfrm>
                <a:off x="1661736" y="1670050"/>
                <a:ext cx="638928" cy="533400"/>
                <a:chOff x="838200" y="952500"/>
                <a:chExt cx="638928" cy="533400"/>
              </a:xfrm>
            </p:grpSpPr>
            <p:grpSp>
              <p:nvGrpSpPr>
                <p:cNvPr id="272" name="Group 271"/>
                <p:cNvGrpSpPr/>
                <p:nvPr/>
              </p:nvGrpSpPr>
              <p:grpSpPr>
                <a:xfrm>
                  <a:off x="838200" y="952500"/>
                  <a:ext cx="91968" cy="533400"/>
                  <a:chOff x="838200" y="952500"/>
                  <a:chExt cx="91968" cy="533400"/>
                </a:xfrm>
              </p:grpSpPr>
              <p:sp>
                <p:nvSpPr>
                  <p:cNvPr id="294" name="Freeform 293"/>
                  <p:cNvSpPr/>
                  <p:nvPr/>
                </p:nvSpPr>
                <p:spPr>
                  <a:xfrm>
                    <a:off x="83820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5" name="Straight Connector 294"/>
                  <p:cNvCxnSpPr/>
                  <p:nvPr/>
                </p:nvCxnSpPr>
                <p:spPr>
                  <a:xfrm>
                    <a:off x="88418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3" name="Group 272"/>
                <p:cNvGrpSpPr/>
                <p:nvPr/>
              </p:nvGrpSpPr>
              <p:grpSpPr>
                <a:xfrm>
                  <a:off x="994474" y="952500"/>
                  <a:ext cx="91968" cy="533400"/>
                  <a:chOff x="993910" y="952500"/>
                  <a:chExt cx="91968" cy="533400"/>
                </a:xfrm>
              </p:grpSpPr>
              <p:sp>
                <p:nvSpPr>
                  <p:cNvPr id="292" name="Freeform 291"/>
                  <p:cNvSpPr/>
                  <p:nvPr/>
                </p:nvSpPr>
                <p:spPr>
                  <a:xfrm>
                    <a:off x="99391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3" name="Straight Connector 292"/>
                  <p:cNvCxnSpPr/>
                  <p:nvPr/>
                </p:nvCxnSpPr>
                <p:spPr>
                  <a:xfrm>
                    <a:off x="103989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150748" y="952500"/>
                  <a:ext cx="91968" cy="533400"/>
                  <a:chOff x="1149620" y="952500"/>
                  <a:chExt cx="91968" cy="533400"/>
                </a:xfrm>
              </p:grpSpPr>
              <p:sp>
                <p:nvSpPr>
                  <p:cNvPr id="290" name="Freeform 289"/>
                  <p:cNvSpPr/>
                  <p:nvPr/>
                </p:nvSpPr>
                <p:spPr>
                  <a:xfrm>
                    <a:off x="114962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1" name="Straight Connector 290"/>
                  <p:cNvCxnSpPr/>
                  <p:nvPr/>
                </p:nvCxnSpPr>
                <p:spPr>
                  <a:xfrm>
                    <a:off x="119560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5" name="Group 274"/>
                <p:cNvGrpSpPr/>
                <p:nvPr/>
              </p:nvGrpSpPr>
              <p:grpSpPr>
                <a:xfrm>
                  <a:off x="916337" y="952500"/>
                  <a:ext cx="91968" cy="533400"/>
                  <a:chOff x="916055" y="952500"/>
                  <a:chExt cx="91968" cy="533400"/>
                </a:xfrm>
              </p:grpSpPr>
              <p:sp>
                <p:nvSpPr>
                  <p:cNvPr id="288" name="Freeform 287"/>
                  <p:cNvSpPr/>
                  <p:nvPr/>
                </p:nvSpPr>
                <p:spPr>
                  <a:xfrm>
                    <a:off x="91605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9" name="Straight Connector 288"/>
                  <p:cNvCxnSpPr/>
                  <p:nvPr/>
                </p:nvCxnSpPr>
                <p:spPr>
                  <a:xfrm>
                    <a:off x="96203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6" name="Group 275"/>
                <p:cNvGrpSpPr/>
                <p:nvPr/>
              </p:nvGrpSpPr>
              <p:grpSpPr>
                <a:xfrm>
                  <a:off x="1072611" y="952500"/>
                  <a:ext cx="91968" cy="533400"/>
                  <a:chOff x="1071765" y="952500"/>
                  <a:chExt cx="91968" cy="533400"/>
                </a:xfrm>
              </p:grpSpPr>
              <p:sp>
                <p:nvSpPr>
                  <p:cNvPr id="286" name="Freeform 285"/>
                  <p:cNvSpPr/>
                  <p:nvPr/>
                </p:nvSpPr>
                <p:spPr>
                  <a:xfrm>
                    <a:off x="107176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111774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7" name="Group 276"/>
                <p:cNvGrpSpPr/>
                <p:nvPr/>
              </p:nvGrpSpPr>
              <p:grpSpPr>
                <a:xfrm>
                  <a:off x="1228885" y="952500"/>
                  <a:ext cx="91968" cy="533400"/>
                  <a:chOff x="1227475" y="952500"/>
                  <a:chExt cx="91968" cy="533400"/>
                </a:xfrm>
              </p:grpSpPr>
              <p:sp>
                <p:nvSpPr>
                  <p:cNvPr id="284" name="Freeform 283"/>
                  <p:cNvSpPr/>
                  <p:nvPr/>
                </p:nvSpPr>
                <p:spPr>
                  <a:xfrm>
                    <a:off x="122747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5" name="Straight Connector 284"/>
                  <p:cNvCxnSpPr/>
                  <p:nvPr/>
                </p:nvCxnSpPr>
                <p:spPr>
                  <a:xfrm>
                    <a:off x="127345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8" name="Group 277"/>
                <p:cNvGrpSpPr/>
                <p:nvPr/>
              </p:nvGrpSpPr>
              <p:grpSpPr>
                <a:xfrm>
                  <a:off x="1307022" y="952500"/>
                  <a:ext cx="91968" cy="533400"/>
                  <a:chOff x="1307305" y="952500"/>
                  <a:chExt cx="91968" cy="533400"/>
                </a:xfrm>
              </p:grpSpPr>
              <p:sp>
                <p:nvSpPr>
                  <p:cNvPr id="282" name="Freeform 281"/>
                  <p:cNvSpPr/>
                  <p:nvPr/>
                </p:nvSpPr>
                <p:spPr>
                  <a:xfrm>
                    <a:off x="130730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135328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9" name="Group 278"/>
                <p:cNvGrpSpPr/>
                <p:nvPr/>
              </p:nvGrpSpPr>
              <p:grpSpPr>
                <a:xfrm>
                  <a:off x="1385160" y="952500"/>
                  <a:ext cx="91968" cy="533400"/>
                  <a:chOff x="1385160" y="952500"/>
                  <a:chExt cx="91968" cy="533400"/>
                </a:xfrm>
              </p:grpSpPr>
              <p:sp>
                <p:nvSpPr>
                  <p:cNvPr id="280" name="Freeform 279"/>
                  <p:cNvSpPr/>
                  <p:nvPr/>
                </p:nvSpPr>
                <p:spPr>
                  <a:xfrm>
                    <a:off x="138516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1" name="Straight Connector 280"/>
                  <p:cNvCxnSpPr/>
                  <p:nvPr/>
                </p:nvCxnSpPr>
                <p:spPr>
                  <a:xfrm>
                    <a:off x="143114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89" name="Group 188"/>
            <p:cNvGrpSpPr/>
            <p:nvPr/>
          </p:nvGrpSpPr>
          <p:grpSpPr>
            <a:xfrm>
              <a:off x="2438400" y="1600201"/>
              <a:ext cx="914400" cy="914400"/>
              <a:chOff x="1524000" y="1600201"/>
              <a:chExt cx="914400" cy="914400"/>
            </a:xfrm>
          </p:grpSpPr>
          <p:sp>
            <p:nvSpPr>
              <p:cNvPr id="244" name="Rectangle 243"/>
              <p:cNvSpPr/>
              <p:nvPr/>
            </p:nvSpPr>
            <p:spPr>
              <a:xfrm>
                <a:off x="1524000" y="1600201"/>
                <a:ext cx="9144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1</a:t>
                </a:r>
              </a:p>
            </p:txBody>
          </p:sp>
          <p:grpSp>
            <p:nvGrpSpPr>
              <p:cNvPr id="245" name="Group 244"/>
              <p:cNvGrpSpPr/>
              <p:nvPr/>
            </p:nvGrpSpPr>
            <p:grpSpPr>
              <a:xfrm>
                <a:off x="1661736" y="1670050"/>
                <a:ext cx="638928" cy="533400"/>
                <a:chOff x="838200" y="952500"/>
                <a:chExt cx="638928" cy="533400"/>
              </a:xfrm>
            </p:grpSpPr>
            <p:grpSp>
              <p:nvGrpSpPr>
                <p:cNvPr id="246" name="Group 245"/>
                <p:cNvGrpSpPr/>
                <p:nvPr/>
              </p:nvGrpSpPr>
              <p:grpSpPr>
                <a:xfrm>
                  <a:off x="838200" y="952500"/>
                  <a:ext cx="91968" cy="533400"/>
                  <a:chOff x="838200" y="952500"/>
                  <a:chExt cx="91968" cy="533400"/>
                </a:xfrm>
              </p:grpSpPr>
              <p:sp>
                <p:nvSpPr>
                  <p:cNvPr id="268" name="Freeform 267"/>
                  <p:cNvSpPr/>
                  <p:nvPr/>
                </p:nvSpPr>
                <p:spPr>
                  <a:xfrm>
                    <a:off x="83820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9" name="Straight Connector 268"/>
                  <p:cNvCxnSpPr/>
                  <p:nvPr/>
                </p:nvCxnSpPr>
                <p:spPr>
                  <a:xfrm>
                    <a:off x="88418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7" name="Group 246"/>
                <p:cNvGrpSpPr/>
                <p:nvPr/>
              </p:nvGrpSpPr>
              <p:grpSpPr>
                <a:xfrm>
                  <a:off x="994474" y="952500"/>
                  <a:ext cx="91968" cy="533400"/>
                  <a:chOff x="993910" y="952500"/>
                  <a:chExt cx="91968" cy="533400"/>
                </a:xfrm>
              </p:grpSpPr>
              <p:sp>
                <p:nvSpPr>
                  <p:cNvPr id="266" name="Freeform 265"/>
                  <p:cNvSpPr/>
                  <p:nvPr/>
                </p:nvSpPr>
                <p:spPr>
                  <a:xfrm>
                    <a:off x="99391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7" name="Straight Connector 266"/>
                  <p:cNvCxnSpPr/>
                  <p:nvPr/>
                </p:nvCxnSpPr>
                <p:spPr>
                  <a:xfrm>
                    <a:off x="103989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8" name="Group 247"/>
                <p:cNvGrpSpPr/>
                <p:nvPr/>
              </p:nvGrpSpPr>
              <p:grpSpPr>
                <a:xfrm>
                  <a:off x="1150748" y="952500"/>
                  <a:ext cx="91968" cy="533400"/>
                  <a:chOff x="1149620" y="952500"/>
                  <a:chExt cx="91968" cy="533400"/>
                </a:xfrm>
              </p:grpSpPr>
              <p:sp>
                <p:nvSpPr>
                  <p:cNvPr id="264" name="Freeform 263"/>
                  <p:cNvSpPr/>
                  <p:nvPr/>
                </p:nvSpPr>
                <p:spPr>
                  <a:xfrm>
                    <a:off x="114962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5" name="Straight Connector 264"/>
                  <p:cNvCxnSpPr/>
                  <p:nvPr/>
                </p:nvCxnSpPr>
                <p:spPr>
                  <a:xfrm>
                    <a:off x="119560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916337" y="952500"/>
                  <a:ext cx="91968" cy="533400"/>
                  <a:chOff x="916055" y="952500"/>
                  <a:chExt cx="91968" cy="533400"/>
                </a:xfrm>
              </p:grpSpPr>
              <p:sp>
                <p:nvSpPr>
                  <p:cNvPr id="262" name="Freeform 261"/>
                  <p:cNvSpPr/>
                  <p:nvPr/>
                </p:nvSpPr>
                <p:spPr>
                  <a:xfrm>
                    <a:off x="91605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3" name="Straight Connector 262"/>
                  <p:cNvCxnSpPr/>
                  <p:nvPr/>
                </p:nvCxnSpPr>
                <p:spPr>
                  <a:xfrm>
                    <a:off x="96203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0" name="Group 249"/>
                <p:cNvGrpSpPr/>
                <p:nvPr/>
              </p:nvGrpSpPr>
              <p:grpSpPr>
                <a:xfrm>
                  <a:off x="1072611" y="952500"/>
                  <a:ext cx="91968" cy="533400"/>
                  <a:chOff x="1071765" y="952500"/>
                  <a:chExt cx="91968" cy="533400"/>
                </a:xfrm>
              </p:grpSpPr>
              <p:sp>
                <p:nvSpPr>
                  <p:cNvPr id="260" name="Freeform 259"/>
                  <p:cNvSpPr/>
                  <p:nvPr/>
                </p:nvSpPr>
                <p:spPr>
                  <a:xfrm>
                    <a:off x="107176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1" name="Straight Connector 260"/>
                  <p:cNvCxnSpPr/>
                  <p:nvPr/>
                </p:nvCxnSpPr>
                <p:spPr>
                  <a:xfrm>
                    <a:off x="111774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1" name="Group 250"/>
                <p:cNvGrpSpPr/>
                <p:nvPr/>
              </p:nvGrpSpPr>
              <p:grpSpPr>
                <a:xfrm>
                  <a:off x="1228885" y="952500"/>
                  <a:ext cx="91968" cy="533400"/>
                  <a:chOff x="1227475" y="952500"/>
                  <a:chExt cx="91968" cy="533400"/>
                </a:xfrm>
              </p:grpSpPr>
              <p:sp>
                <p:nvSpPr>
                  <p:cNvPr id="258" name="Freeform 257"/>
                  <p:cNvSpPr/>
                  <p:nvPr/>
                </p:nvSpPr>
                <p:spPr>
                  <a:xfrm>
                    <a:off x="122747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9" name="Straight Connector 258"/>
                  <p:cNvCxnSpPr/>
                  <p:nvPr/>
                </p:nvCxnSpPr>
                <p:spPr>
                  <a:xfrm>
                    <a:off x="127345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2" name="Group 251"/>
                <p:cNvGrpSpPr/>
                <p:nvPr/>
              </p:nvGrpSpPr>
              <p:grpSpPr>
                <a:xfrm>
                  <a:off x="1307022" y="952500"/>
                  <a:ext cx="91968" cy="533400"/>
                  <a:chOff x="1307305" y="952500"/>
                  <a:chExt cx="91968" cy="533400"/>
                </a:xfrm>
              </p:grpSpPr>
              <p:sp>
                <p:nvSpPr>
                  <p:cNvPr id="256" name="Freeform 255"/>
                  <p:cNvSpPr/>
                  <p:nvPr/>
                </p:nvSpPr>
                <p:spPr>
                  <a:xfrm>
                    <a:off x="130730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135328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3" name="Group 252"/>
                <p:cNvGrpSpPr/>
                <p:nvPr/>
              </p:nvGrpSpPr>
              <p:grpSpPr>
                <a:xfrm>
                  <a:off x="1385160" y="952500"/>
                  <a:ext cx="91968" cy="533400"/>
                  <a:chOff x="1385160" y="952500"/>
                  <a:chExt cx="91968" cy="533400"/>
                </a:xfrm>
              </p:grpSpPr>
              <p:sp>
                <p:nvSpPr>
                  <p:cNvPr id="254" name="Freeform 253"/>
                  <p:cNvSpPr/>
                  <p:nvPr/>
                </p:nvSpPr>
                <p:spPr>
                  <a:xfrm>
                    <a:off x="138516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143114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90" name="Group 189"/>
            <p:cNvGrpSpPr/>
            <p:nvPr/>
          </p:nvGrpSpPr>
          <p:grpSpPr>
            <a:xfrm>
              <a:off x="3352800" y="1600200"/>
              <a:ext cx="914400" cy="914400"/>
              <a:chOff x="1524000" y="1600201"/>
              <a:chExt cx="914400" cy="914400"/>
            </a:xfrm>
          </p:grpSpPr>
          <p:sp>
            <p:nvSpPr>
              <p:cNvPr id="218" name="Rectangle 217"/>
              <p:cNvSpPr/>
              <p:nvPr/>
            </p:nvSpPr>
            <p:spPr>
              <a:xfrm>
                <a:off x="1524000" y="1600201"/>
                <a:ext cx="9144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2</a:t>
                </a:r>
              </a:p>
            </p:txBody>
          </p:sp>
          <p:grpSp>
            <p:nvGrpSpPr>
              <p:cNvPr id="219" name="Group 218"/>
              <p:cNvGrpSpPr/>
              <p:nvPr/>
            </p:nvGrpSpPr>
            <p:grpSpPr>
              <a:xfrm>
                <a:off x="1661736" y="1670050"/>
                <a:ext cx="638928" cy="533400"/>
                <a:chOff x="838200" y="952500"/>
                <a:chExt cx="638928" cy="533400"/>
              </a:xfrm>
            </p:grpSpPr>
            <p:grpSp>
              <p:nvGrpSpPr>
                <p:cNvPr id="220" name="Group 219"/>
                <p:cNvGrpSpPr/>
                <p:nvPr/>
              </p:nvGrpSpPr>
              <p:grpSpPr>
                <a:xfrm>
                  <a:off x="838200" y="952500"/>
                  <a:ext cx="91968" cy="533400"/>
                  <a:chOff x="838200" y="952500"/>
                  <a:chExt cx="91968" cy="533400"/>
                </a:xfrm>
              </p:grpSpPr>
              <p:sp>
                <p:nvSpPr>
                  <p:cNvPr id="242" name="Freeform 241"/>
                  <p:cNvSpPr/>
                  <p:nvPr/>
                </p:nvSpPr>
                <p:spPr>
                  <a:xfrm>
                    <a:off x="83820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3" name="Straight Connector 242"/>
                  <p:cNvCxnSpPr/>
                  <p:nvPr/>
                </p:nvCxnSpPr>
                <p:spPr>
                  <a:xfrm>
                    <a:off x="88418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1" name="Group 220"/>
                <p:cNvGrpSpPr/>
                <p:nvPr/>
              </p:nvGrpSpPr>
              <p:grpSpPr>
                <a:xfrm>
                  <a:off x="994474" y="952500"/>
                  <a:ext cx="91968" cy="533400"/>
                  <a:chOff x="993910" y="952500"/>
                  <a:chExt cx="91968" cy="533400"/>
                </a:xfrm>
              </p:grpSpPr>
              <p:sp>
                <p:nvSpPr>
                  <p:cNvPr id="240" name="Freeform 239"/>
                  <p:cNvSpPr/>
                  <p:nvPr/>
                </p:nvSpPr>
                <p:spPr>
                  <a:xfrm>
                    <a:off x="99391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1" name="Straight Connector 240"/>
                  <p:cNvCxnSpPr/>
                  <p:nvPr/>
                </p:nvCxnSpPr>
                <p:spPr>
                  <a:xfrm>
                    <a:off x="103989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2" name="Group 221"/>
                <p:cNvGrpSpPr/>
                <p:nvPr/>
              </p:nvGrpSpPr>
              <p:grpSpPr>
                <a:xfrm>
                  <a:off x="1150748" y="952500"/>
                  <a:ext cx="91968" cy="533400"/>
                  <a:chOff x="1149620" y="952500"/>
                  <a:chExt cx="91968" cy="533400"/>
                </a:xfrm>
              </p:grpSpPr>
              <p:sp>
                <p:nvSpPr>
                  <p:cNvPr id="238" name="Freeform 237"/>
                  <p:cNvSpPr/>
                  <p:nvPr/>
                </p:nvSpPr>
                <p:spPr>
                  <a:xfrm>
                    <a:off x="114962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9" name="Straight Connector 238"/>
                  <p:cNvCxnSpPr/>
                  <p:nvPr/>
                </p:nvCxnSpPr>
                <p:spPr>
                  <a:xfrm>
                    <a:off x="119560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916337" y="952500"/>
                  <a:ext cx="91968" cy="533400"/>
                  <a:chOff x="916055" y="952500"/>
                  <a:chExt cx="91968" cy="533400"/>
                </a:xfrm>
              </p:grpSpPr>
              <p:sp>
                <p:nvSpPr>
                  <p:cNvPr id="236" name="Freeform 235"/>
                  <p:cNvSpPr/>
                  <p:nvPr/>
                </p:nvSpPr>
                <p:spPr>
                  <a:xfrm>
                    <a:off x="91605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7" name="Straight Connector 236"/>
                  <p:cNvCxnSpPr/>
                  <p:nvPr/>
                </p:nvCxnSpPr>
                <p:spPr>
                  <a:xfrm>
                    <a:off x="96203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4" name="Group 223"/>
                <p:cNvGrpSpPr/>
                <p:nvPr/>
              </p:nvGrpSpPr>
              <p:grpSpPr>
                <a:xfrm>
                  <a:off x="1072611" y="952500"/>
                  <a:ext cx="91968" cy="533400"/>
                  <a:chOff x="1071765" y="952500"/>
                  <a:chExt cx="91968" cy="533400"/>
                </a:xfrm>
              </p:grpSpPr>
              <p:sp>
                <p:nvSpPr>
                  <p:cNvPr id="234" name="Freeform 233"/>
                  <p:cNvSpPr/>
                  <p:nvPr/>
                </p:nvSpPr>
                <p:spPr>
                  <a:xfrm>
                    <a:off x="107176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5" name="Straight Connector 234"/>
                  <p:cNvCxnSpPr/>
                  <p:nvPr/>
                </p:nvCxnSpPr>
                <p:spPr>
                  <a:xfrm>
                    <a:off x="111774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5" name="Group 224"/>
                <p:cNvGrpSpPr/>
                <p:nvPr/>
              </p:nvGrpSpPr>
              <p:grpSpPr>
                <a:xfrm>
                  <a:off x="1228885" y="952500"/>
                  <a:ext cx="91968" cy="533400"/>
                  <a:chOff x="1227475" y="952500"/>
                  <a:chExt cx="91968" cy="533400"/>
                </a:xfrm>
              </p:grpSpPr>
              <p:sp>
                <p:nvSpPr>
                  <p:cNvPr id="232" name="Freeform 231"/>
                  <p:cNvSpPr/>
                  <p:nvPr/>
                </p:nvSpPr>
                <p:spPr>
                  <a:xfrm>
                    <a:off x="122747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3" name="Straight Connector 232"/>
                  <p:cNvCxnSpPr/>
                  <p:nvPr/>
                </p:nvCxnSpPr>
                <p:spPr>
                  <a:xfrm>
                    <a:off x="127345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6" name="Group 225"/>
                <p:cNvGrpSpPr/>
                <p:nvPr/>
              </p:nvGrpSpPr>
              <p:grpSpPr>
                <a:xfrm>
                  <a:off x="1307022" y="952500"/>
                  <a:ext cx="91968" cy="533400"/>
                  <a:chOff x="1307305" y="952500"/>
                  <a:chExt cx="91968" cy="533400"/>
                </a:xfrm>
              </p:grpSpPr>
              <p:sp>
                <p:nvSpPr>
                  <p:cNvPr id="230" name="Freeform 229"/>
                  <p:cNvSpPr/>
                  <p:nvPr/>
                </p:nvSpPr>
                <p:spPr>
                  <a:xfrm>
                    <a:off x="130730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1" name="Straight Connector 230"/>
                  <p:cNvCxnSpPr/>
                  <p:nvPr/>
                </p:nvCxnSpPr>
                <p:spPr>
                  <a:xfrm>
                    <a:off x="135328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7" name="Group 226"/>
                <p:cNvGrpSpPr/>
                <p:nvPr/>
              </p:nvGrpSpPr>
              <p:grpSpPr>
                <a:xfrm>
                  <a:off x="1385160" y="952500"/>
                  <a:ext cx="91968" cy="533400"/>
                  <a:chOff x="1385160" y="952500"/>
                  <a:chExt cx="91968" cy="533400"/>
                </a:xfrm>
              </p:grpSpPr>
              <p:sp>
                <p:nvSpPr>
                  <p:cNvPr id="228" name="Freeform 227"/>
                  <p:cNvSpPr/>
                  <p:nvPr/>
                </p:nvSpPr>
                <p:spPr>
                  <a:xfrm>
                    <a:off x="138516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9" name="Straight Connector 228"/>
                  <p:cNvCxnSpPr/>
                  <p:nvPr/>
                </p:nvCxnSpPr>
                <p:spPr>
                  <a:xfrm>
                    <a:off x="143114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91" name="Group 190"/>
            <p:cNvGrpSpPr/>
            <p:nvPr/>
          </p:nvGrpSpPr>
          <p:grpSpPr>
            <a:xfrm>
              <a:off x="4267200" y="1600200"/>
              <a:ext cx="914400" cy="914400"/>
              <a:chOff x="1524000" y="1600201"/>
              <a:chExt cx="914400" cy="914400"/>
            </a:xfrm>
          </p:grpSpPr>
          <p:sp>
            <p:nvSpPr>
              <p:cNvPr id="192" name="Rectangle 191"/>
              <p:cNvSpPr/>
              <p:nvPr/>
            </p:nvSpPr>
            <p:spPr>
              <a:xfrm>
                <a:off x="1524000" y="1600201"/>
                <a:ext cx="9144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3</a:t>
                </a:r>
              </a:p>
            </p:txBody>
          </p:sp>
          <p:grpSp>
            <p:nvGrpSpPr>
              <p:cNvPr id="193" name="Group 192"/>
              <p:cNvGrpSpPr/>
              <p:nvPr/>
            </p:nvGrpSpPr>
            <p:grpSpPr>
              <a:xfrm>
                <a:off x="1661736" y="1670050"/>
                <a:ext cx="638928" cy="533400"/>
                <a:chOff x="838200" y="952500"/>
                <a:chExt cx="638928" cy="533400"/>
              </a:xfrm>
            </p:grpSpPr>
            <p:grpSp>
              <p:nvGrpSpPr>
                <p:cNvPr id="194" name="Group 193"/>
                <p:cNvGrpSpPr/>
                <p:nvPr/>
              </p:nvGrpSpPr>
              <p:grpSpPr>
                <a:xfrm>
                  <a:off x="838200" y="952500"/>
                  <a:ext cx="91968" cy="533400"/>
                  <a:chOff x="838200" y="952500"/>
                  <a:chExt cx="91968" cy="533400"/>
                </a:xfrm>
              </p:grpSpPr>
              <p:sp>
                <p:nvSpPr>
                  <p:cNvPr id="216" name="Freeform 215"/>
                  <p:cNvSpPr/>
                  <p:nvPr/>
                </p:nvSpPr>
                <p:spPr>
                  <a:xfrm>
                    <a:off x="83820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7" name="Straight Connector 216"/>
                  <p:cNvCxnSpPr/>
                  <p:nvPr/>
                </p:nvCxnSpPr>
                <p:spPr>
                  <a:xfrm>
                    <a:off x="88418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5" name="Group 194"/>
                <p:cNvGrpSpPr/>
                <p:nvPr/>
              </p:nvGrpSpPr>
              <p:grpSpPr>
                <a:xfrm>
                  <a:off x="994474" y="952500"/>
                  <a:ext cx="91968" cy="533400"/>
                  <a:chOff x="993910" y="952500"/>
                  <a:chExt cx="91968" cy="533400"/>
                </a:xfrm>
              </p:grpSpPr>
              <p:sp>
                <p:nvSpPr>
                  <p:cNvPr id="214" name="Freeform 213"/>
                  <p:cNvSpPr/>
                  <p:nvPr/>
                </p:nvSpPr>
                <p:spPr>
                  <a:xfrm>
                    <a:off x="99391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5" name="Straight Connector 214"/>
                  <p:cNvCxnSpPr/>
                  <p:nvPr/>
                </p:nvCxnSpPr>
                <p:spPr>
                  <a:xfrm>
                    <a:off x="103989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1150748" y="952500"/>
                  <a:ext cx="91968" cy="533400"/>
                  <a:chOff x="1149620" y="952500"/>
                  <a:chExt cx="91968" cy="533400"/>
                </a:xfrm>
              </p:grpSpPr>
              <p:sp>
                <p:nvSpPr>
                  <p:cNvPr id="212" name="Freeform 211"/>
                  <p:cNvSpPr/>
                  <p:nvPr/>
                </p:nvSpPr>
                <p:spPr>
                  <a:xfrm>
                    <a:off x="114962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3" name="Straight Connector 212"/>
                  <p:cNvCxnSpPr/>
                  <p:nvPr/>
                </p:nvCxnSpPr>
                <p:spPr>
                  <a:xfrm>
                    <a:off x="119560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916337" y="952500"/>
                  <a:ext cx="91968" cy="533400"/>
                  <a:chOff x="916055" y="952500"/>
                  <a:chExt cx="91968" cy="533400"/>
                </a:xfrm>
              </p:grpSpPr>
              <p:sp>
                <p:nvSpPr>
                  <p:cNvPr id="210" name="Freeform 209"/>
                  <p:cNvSpPr/>
                  <p:nvPr/>
                </p:nvSpPr>
                <p:spPr>
                  <a:xfrm>
                    <a:off x="91605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1" name="Straight Connector 210"/>
                  <p:cNvCxnSpPr/>
                  <p:nvPr/>
                </p:nvCxnSpPr>
                <p:spPr>
                  <a:xfrm>
                    <a:off x="96203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8" name="Group 197"/>
                <p:cNvGrpSpPr/>
                <p:nvPr/>
              </p:nvGrpSpPr>
              <p:grpSpPr>
                <a:xfrm>
                  <a:off x="1072611" y="952500"/>
                  <a:ext cx="91968" cy="533400"/>
                  <a:chOff x="1071765" y="952500"/>
                  <a:chExt cx="91968" cy="533400"/>
                </a:xfrm>
              </p:grpSpPr>
              <p:sp>
                <p:nvSpPr>
                  <p:cNvPr id="208" name="Freeform 207"/>
                  <p:cNvSpPr/>
                  <p:nvPr/>
                </p:nvSpPr>
                <p:spPr>
                  <a:xfrm>
                    <a:off x="107176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9" name="Straight Connector 208"/>
                  <p:cNvCxnSpPr/>
                  <p:nvPr/>
                </p:nvCxnSpPr>
                <p:spPr>
                  <a:xfrm>
                    <a:off x="111774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9" name="Group 198"/>
                <p:cNvGrpSpPr/>
                <p:nvPr/>
              </p:nvGrpSpPr>
              <p:grpSpPr>
                <a:xfrm>
                  <a:off x="1228885" y="952500"/>
                  <a:ext cx="91968" cy="533400"/>
                  <a:chOff x="1227475" y="952500"/>
                  <a:chExt cx="91968" cy="533400"/>
                </a:xfrm>
              </p:grpSpPr>
              <p:sp>
                <p:nvSpPr>
                  <p:cNvPr id="206" name="Freeform 205"/>
                  <p:cNvSpPr/>
                  <p:nvPr/>
                </p:nvSpPr>
                <p:spPr>
                  <a:xfrm>
                    <a:off x="122747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7" name="Straight Connector 206"/>
                  <p:cNvCxnSpPr/>
                  <p:nvPr/>
                </p:nvCxnSpPr>
                <p:spPr>
                  <a:xfrm>
                    <a:off x="127345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0" name="Group 199"/>
                <p:cNvGrpSpPr/>
                <p:nvPr/>
              </p:nvGrpSpPr>
              <p:grpSpPr>
                <a:xfrm>
                  <a:off x="1307022" y="952500"/>
                  <a:ext cx="91968" cy="533400"/>
                  <a:chOff x="1307305" y="952500"/>
                  <a:chExt cx="91968" cy="533400"/>
                </a:xfrm>
              </p:grpSpPr>
              <p:sp>
                <p:nvSpPr>
                  <p:cNvPr id="204" name="Freeform 203"/>
                  <p:cNvSpPr/>
                  <p:nvPr/>
                </p:nvSpPr>
                <p:spPr>
                  <a:xfrm>
                    <a:off x="130730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5" name="Straight Connector 204"/>
                  <p:cNvCxnSpPr/>
                  <p:nvPr/>
                </p:nvCxnSpPr>
                <p:spPr>
                  <a:xfrm>
                    <a:off x="135328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1385160" y="952500"/>
                  <a:ext cx="91968" cy="533400"/>
                  <a:chOff x="1385160" y="952500"/>
                  <a:chExt cx="91968" cy="533400"/>
                </a:xfrm>
              </p:grpSpPr>
              <p:sp>
                <p:nvSpPr>
                  <p:cNvPr id="202" name="Freeform 201"/>
                  <p:cNvSpPr/>
                  <p:nvPr/>
                </p:nvSpPr>
                <p:spPr>
                  <a:xfrm>
                    <a:off x="138516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3" name="Straight Connector 202"/>
                  <p:cNvCxnSpPr/>
                  <p:nvPr/>
                </p:nvCxnSpPr>
                <p:spPr>
                  <a:xfrm>
                    <a:off x="143114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296" name="Group 295"/>
          <p:cNvGrpSpPr/>
          <p:nvPr/>
        </p:nvGrpSpPr>
        <p:grpSpPr>
          <a:xfrm>
            <a:off x="-1447800" y="-3829049"/>
            <a:ext cx="914400" cy="914400"/>
            <a:chOff x="1524000" y="1600201"/>
            <a:chExt cx="914400" cy="914400"/>
          </a:xfrm>
        </p:grpSpPr>
        <p:sp>
          <p:nvSpPr>
            <p:cNvPr id="297" name="Rectangle 296"/>
            <p:cNvSpPr/>
            <p:nvPr/>
          </p:nvSpPr>
          <p:spPr>
            <a:xfrm>
              <a:off x="1524000" y="1600201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0</a:t>
              </a:r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1661736" y="1670050"/>
              <a:ext cx="638928" cy="533400"/>
              <a:chOff x="838200" y="952500"/>
              <a:chExt cx="638928" cy="533400"/>
            </a:xfrm>
          </p:grpSpPr>
          <p:grpSp>
            <p:nvGrpSpPr>
              <p:cNvPr id="299" name="Group 298"/>
              <p:cNvGrpSpPr/>
              <p:nvPr/>
            </p:nvGrpSpPr>
            <p:grpSpPr>
              <a:xfrm>
                <a:off x="838200" y="952500"/>
                <a:ext cx="91968" cy="533400"/>
                <a:chOff x="838200" y="952500"/>
                <a:chExt cx="91968" cy="533400"/>
              </a:xfrm>
            </p:grpSpPr>
            <p:sp>
              <p:nvSpPr>
                <p:cNvPr id="321" name="Freeform 320"/>
                <p:cNvSpPr/>
                <p:nvPr/>
              </p:nvSpPr>
              <p:spPr>
                <a:xfrm>
                  <a:off x="83820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2" name="Straight Connector 321"/>
                <p:cNvCxnSpPr/>
                <p:nvPr/>
              </p:nvCxnSpPr>
              <p:spPr>
                <a:xfrm>
                  <a:off x="88418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0" name="Group 299"/>
              <p:cNvGrpSpPr/>
              <p:nvPr/>
            </p:nvGrpSpPr>
            <p:grpSpPr>
              <a:xfrm>
                <a:off x="994474" y="952500"/>
                <a:ext cx="91968" cy="533400"/>
                <a:chOff x="993910" y="952500"/>
                <a:chExt cx="91968" cy="533400"/>
              </a:xfrm>
            </p:grpSpPr>
            <p:sp>
              <p:nvSpPr>
                <p:cNvPr id="319" name="Freeform 318"/>
                <p:cNvSpPr/>
                <p:nvPr/>
              </p:nvSpPr>
              <p:spPr>
                <a:xfrm>
                  <a:off x="99391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103989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300"/>
              <p:cNvGrpSpPr/>
              <p:nvPr/>
            </p:nvGrpSpPr>
            <p:grpSpPr>
              <a:xfrm>
                <a:off x="1150748" y="952500"/>
                <a:ext cx="91968" cy="533400"/>
                <a:chOff x="1149620" y="952500"/>
                <a:chExt cx="91968" cy="533400"/>
              </a:xfrm>
            </p:grpSpPr>
            <p:sp>
              <p:nvSpPr>
                <p:cNvPr id="317" name="Freeform 316"/>
                <p:cNvSpPr/>
                <p:nvPr/>
              </p:nvSpPr>
              <p:spPr>
                <a:xfrm>
                  <a:off x="114962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119560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 301"/>
              <p:cNvGrpSpPr/>
              <p:nvPr/>
            </p:nvGrpSpPr>
            <p:grpSpPr>
              <a:xfrm>
                <a:off x="916337" y="952500"/>
                <a:ext cx="91968" cy="533400"/>
                <a:chOff x="916055" y="952500"/>
                <a:chExt cx="91968" cy="533400"/>
              </a:xfrm>
            </p:grpSpPr>
            <p:sp>
              <p:nvSpPr>
                <p:cNvPr id="315" name="Freeform 314"/>
                <p:cNvSpPr/>
                <p:nvPr/>
              </p:nvSpPr>
              <p:spPr>
                <a:xfrm>
                  <a:off x="91605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6" name="Straight Connector 315"/>
                <p:cNvCxnSpPr/>
                <p:nvPr/>
              </p:nvCxnSpPr>
              <p:spPr>
                <a:xfrm>
                  <a:off x="96203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3" name="Group 302"/>
              <p:cNvGrpSpPr/>
              <p:nvPr/>
            </p:nvGrpSpPr>
            <p:grpSpPr>
              <a:xfrm>
                <a:off x="1072611" y="952500"/>
                <a:ext cx="91968" cy="533400"/>
                <a:chOff x="1071765" y="952500"/>
                <a:chExt cx="91968" cy="533400"/>
              </a:xfrm>
            </p:grpSpPr>
            <p:sp>
              <p:nvSpPr>
                <p:cNvPr id="313" name="Freeform 312"/>
                <p:cNvSpPr/>
                <p:nvPr/>
              </p:nvSpPr>
              <p:spPr>
                <a:xfrm>
                  <a:off x="107176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111774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4" name="Group 303"/>
              <p:cNvGrpSpPr/>
              <p:nvPr/>
            </p:nvGrpSpPr>
            <p:grpSpPr>
              <a:xfrm>
                <a:off x="1228885" y="952500"/>
                <a:ext cx="91968" cy="533400"/>
                <a:chOff x="1227475" y="952500"/>
                <a:chExt cx="91968" cy="533400"/>
              </a:xfrm>
            </p:grpSpPr>
            <p:sp>
              <p:nvSpPr>
                <p:cNvPr id="311" name="Freeform 310"/>
                <p:cNvSpPr/>
                <p:nvPr/>
              </p:nvSpPr>
              <p:spPr>
                <a:xfrm>
                  <a:off x="122747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2" name="Straight Connector 311"/>
                <p:cNvCxnSpPr/>
                <p:nvPr/>
              </p:nvCxnSpPr>
              <p:spPr>
                <a:xfrm>
                  <a:off x="127345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5" name="Group 304"/>
              <p:cNvGrpSpPr/>
              <p:nvPr/>
            </p:nvGrpSpPr>
            <p:grpSpPr>
              <a:xfrm>
                <a:off x="1307022" y="952500"/>
                <a:ext cx="91968" cy="533400"/>
                <a:chOff x="1307305" y="952500"/>
                <a:chExt cx="91968" cy="533400"/>
              </a:xfrm>
            </p:grpSpPr>
            <p:sp>
              <p:nvSpPr>
                <p:cNvPr id="309" name="Freeform 308"/>
                <p:cNvSpPr/>
                <p:nvPr/>
              </p:nvSpPr>
              <p:spPr>
                <a:xfrm>
                  <a:off x="130730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0" name="Straight Connector 309"/>
                <p:cNvCxnSpPr/>
                <p:nvPr/>
              </p:nvCxnSpPr>
              <p:spPr>
                <a:xfrm>
                  <a:off x="135328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6" name="Group 305"/>
              <p:cNvGrpSpPr/>
              <p:nvPr/>
            </p:nvGrpSpPr>
            <p:grpSpPr>
              <a:xfrm>
                <a:off x="1385160" y="952500"/>
                <a:ext cx="91968" cy="533400"/>
                <a:chOff x="1385160" y="952500"/>
                <a:chExt cx="91968" cy="533400"/>
              </a:xfrm>
            </p:grpSpPr>
            <p:sp>
              <p:nvSpPr>
                <p:cNvPr id="307" name="Freeform 306"/>
                <p:cNvSpPr/>
                <p:nvPr/>
              </p:nvSpPr>
              <p:spPr>
                <a:xfrm>
                  <a:off x="138516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143114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23" name="Group 322"/>
          <p:cNvGrpSpPr/>
          <p:nvPr/>
        </p:nvGrpSpPr>
        <p:grpSpPr>
          <a:xfrm>
            <a:off x="-533400" y="-3829049"/>
            <a:ext cx="914400" cy="914400"/>
            <a:chOff x="1524000" y="1600201"/>
            <a:chExt cx="914400" cy="914400"/>
          </a:xfrm>
        </p:grpSpPr>
        <p:sp>
          <p:nvSpPr>
            <p:cNvPr id="324" name="Rectangle 323"/>
            <p:cNvSpPr/>
            <p:nvPr/>
          </p:nvSpPr>
          <p:spPr>
            <a:xfrm>
              <a:off x="1524000" y="1600201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1</a:t>
              </a:r>
            </a:p>
          </p:txBody>
        </p:sp>
        <p:grpSp>
          <p:nvGrpSpPr>
            <p:cNvPr id="325" name="Group 324"/>
            <p:cNvGrpSpPr/>
            <p:nvPr/>
          </p:nvGrpSpPr>
          <p:grpSpPr>
            <a:xfrm>
              <a:off x="1661736" y="1670050"/>
              <a:ext cx="638928" cy="533400"/>
              <a:chOff x="838200" y="952500"/>
              <a:chExt cx="638928" cy="533400"/>
            </a:xfrm>
          </p:grpSpPr>
          <p:grpSp>
            <p:nvGrpSpPr>
              <p:cNvPr id="326" name="Group 325"/>
              <p:cNvGrpSpPr/>
              <p:nvPr/>
            </p:nvGrpSpPr>
            <p:grpSpPr>
              <a:xfrm>
                <a:off x="838200" y="952500"/>
                <a:ext cx="91968" cy="533400"/>
                <a:chOff x="838200" y="952500"/>
                <a:chExt cx="91968" cy="533400"/>
              </a:xfrm>
            </p:grpSpPr>
            <p:sp>
              <p:nvSpPr>
                <p:cNvPr id="348" name="Freeform 347"/>
                <p:cNvSpPr/>
                <p:nvPr/>
              </p:nvSpPr>
              <p:spPr>
                <a:xfrm>
                  <a:off x="83820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88418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7" name="Group 326"/>
              <p:cNvGrpSpPr/>
              <p:nvPr/>
            </p:nvGrpSpPr>
            <p:grpSpPr>
              <a:xfrm>
                <a:off x="994474" y="952500"/>
                <a:ext cx="91968" cy="533400"/>
                <a:chOff x="993910" y="952500"/>
                <a:chExt cx="91968" cy="533400"/>
              </a:xfrm>
            </p:grpSpPr>
            <p:sp>
              <p:nvSpPr>
                <p:cNvPr id="346" name="Freeform 345"/>
                <p:cNvSpPr/>
                <p:nvPr/>
              </p:nvSpPr>
              <p:spPr>
                <a:xfrm>
                  <a:off x="99391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7" name="Straight Connector 346"/>
                <p:cNvCxnSpPr/>
                <p:nvPr/>
              </p:nvCxnSpPr>
              <p:spPr>
                <a:xfrm>
                  <a:off x="103989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8" name="Group 327"/>
              <p:cNvGrpSpPr/>
              <p:nvPr/>
            </p:nvGrpSpPr>
            <p:grpSpPr>
              <a:xfrm>
                <a:off x="1150748" y="952500"/>
                <a:ext cx="91968" cy="533400"/>
                <a:chOff x="1149620" y="952500"/>
                <a:chExt cx="91968" cy="533400"/>
              </a:xfrm>
            </p:grpSpPr>
            <p:sp>
              <p:nvSpPr>
                <p:cNvPr id="344" name="Freeform 343"/>
                <p:cNvSpPr/>
                <p:nvPr/>
              </p:nvSpPr>
              <p:spPr>
                <a:xfrm>
                  <a:off x="114962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5" name="Straight Connector 344"/>
                <p:cNvCxnSpPr/>
                <p:nvPr/>
              </p:nvCxnSpPr>
              <p:spPr>
                <a:xfrm>
                  <a:off x="119560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9" name="Group 328"/>
              <p:cNvGrpSpPr/>
              <p:nvPr/>
            </p:nvGrpSpPr>
            <p:grpSpPr>
              <a:xfrm>
                <a:off x="916337" y="952500"/>
                <a:ext cx="91968" cy="533400"/>
                <a:chOff x="916055" y="952500"/>
                <a:chExt cx="91968" cy="533400"/>
              </a:xfrm>
            </p:grpSpPr>
            <p:sp>
              <p:nvSpPr>
                <p:cNvPr id="342" name="Freeform 341"/>
                <p:cNvSpPr/>
                <p:nvPr/>
              </p:nvSpPr>
              <p:spPr>
                <a:xfrm>
                  <a:off x="91605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3" name="Straight Connector 342"/>
                <p:cNvCxnSpPr/>
                <p:nvPr/>
              </p:nvCxnSpPr>
              <p:spPr>
                <a:xfrm>
                  <a:off x="96203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0" name="Group 329"/>
              <p:cNvGrpSpPr/>
              <p:nvPr/>
            </p:nvGrpSpPr>
            <p:grpSpPr>
              <a:xfrm>
                <a:off x="1072611" y="952500"/>
                <a:ext cx="91968" cy="533400"/>
                <a:chOff x="1071765" y="952500"/>
                <a:chExt cx="91968" cy="533400"/>
              </a:xfrm>
            </p:grpSpPr>
            <p:sp>
              <p:nvSpPr>
                <p:cNvPr id="340" name="Freeform 339"/>
                <p:cNvSpPr/>
                <p:nvPr/>
              </p:nvSpPr>
              <p:spPr>
                <a:xfrm>
                  <a:off x="107176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111774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1" name="Group 330"/>
              <p:cNvGrpSpPr/>
              <p:nvPr/>
            </p:nvGrpSpPr>
            <p:grpSpPr>
              <a:xfrm>
                <a:off x="1228885" y="952500"/>
                <a:ext cx="91968" cy="533400"/>
                <a:chOff x="1227475" y="952500"/>
                <a:chExt cx="91968" cy="533400"/>
              </a:xfrm>
            </p:grpSpPr>
            <p:sp>
              <p:nvSpPr>
                <p:cNvPr id="338" name="Freeform 337"/>
                <p:cNvSpPr/>
                <p:nvPr/>
              </p:nvSpPr>
              <p:spPr>
                <a:xfrm>
                  <a:off x="122747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127345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2" name="Group 331"/>
              <p:cNvGrpSpPr/>
              <p:nvPr/>
            </p:nvGrpSpPr>
            <p:grpSpPr>
              <a:xfrm>
                <a:off x="1307022" y="952500"/>
                <a:ext cx="91968" cy="533400"/>
                <a:chOff x="1307305" y="952500"/>
                <a:chExt cx="91968" cy="533400"/>
              </a:xfrm>
            </p:grpSpPr>
            <p:sp>
              <p:nvSpPr>
                <p:cNvPr id="336" name="Freeform 335"/>
                <p:cNvSpPr/>
                <p:nvPr/>
              </p:nvSpPr>
              <p:spPr>
                <a:xfrm>
                  <a:off x="130730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7" name="Straight Connector 336"/>
                <p:cNvCxnSpPr/>
                <p:nvPr/>
              </p:nvCxnSpPr>
              <p:spPr>
                <a:xfrm>
                  <a:off x="135328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3" name="Group 332"/>
              <p:cNvGrpSpPr/>
              <p:nvPr/>
            </p:nvGrpSpPr>
            <p:grpSpPr>
              <a:xfrm>
                <a:off x="1385160" y="952500"/>
                <a:ext cx="91968" cy="533400"/>
                <a:chOff x="1385160" y="952500"/>
                <a:chExt cx="91968" cy="533400"/>
              </a:xfrm>
            </p:grpSpPr>
            <p:sp>
              <p:nvSpPr>
                <p:cNvPr id="334" name="Freeform 333"/>
                <p:cNvSpPr/>
                <p:nvPr/>
              </p:nvSpPr>
              <p:spPr>
                <a:xfrm>
                  <a:off x="138516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5" name="Straight Connector 334"/>
                <p:cNvCxnSpPr/>
                <p:nvPr/>
              </p:nvCxnSpPr>
              <p:spPr>
                <a:xfrm>
                  <a:off x="143114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50" name="Group 349"/>
          <p:cNvGrpSpPr/>
          <p:nvPr/>
        </p:nvGrpSpPr>
        <p:grpSpPr>
          <a:xfrm>
            <a:off x="381000" y="-3829049"/>
            <a:ext cx="914400" cy="914400"/>
            <a:chOff x="1524000" y="1600201"/>
            <a:chExt cx="914400" cy="914400"/>
          </a:xfrm>
        </p:grpSpPr>
        <p:sp>
          <p:nvSpPr>
            <p:cNvPr id="351" name="Rectangle 350"/>
            <p:cNvSpPr/>
            <p:nvPr/>
          </p:nvSpPr>
          <p:spPr>
            <a:xfrm>
              <a:off x="1524000" y="1600201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2</a:t>
              </a:r>
            </a:p>
          </p:txBody>
        </p:sp>
        <p:grpSp>
          <p:nvGrpSpPr>
            <p:cNvPr id="352" name="Group 351"/>
            <p:cNvGrpSpPr/>
            <p:nvPr/>
          </p:nvGrpSpPr>
          <p:grpSpPr>
            <a:xfrm>
              <a:off x="1661736" y="1670050"/>
              <a:ext cx="638928" cy="533400"/>
              <a:chOff x="838200" y="952500"/>
              <a:chExt cx="638928" cy="533400"/>
            </a:xfrm>
          </p:grpSpPr>
          <p:grpSp>
            <p:nvGrpSpPr>
              <p:cNvPr id="353" name="Group 352"/>
              <p:cNvGrpSpPr/>
              <p:nvPr/>
            </p:nvGrpSpPr>
            <p:grpSpPr>
              <a:xfrm>
                <a:off x="838200" y="952500"/>
                <a:ext cx="91968" cy="533400"/>
                <a:chOff x="838200" y="952500"/>
                <a:chExt cx="91968" cy="533400"/>
              </a:xfrm>
            </p:grpSpPr>
            <p:sp>
              <p:nvSpPr>
                <p:cNvPr id="375" name="Freeform 374"/>
                <p:cNvSpPr/>
                <p:nvPr/>
              </p:nvSpPr>
              <p:spPr>
                <a:xfrm>
                  <a:off x="83820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6" name="Straight Connector 375"/>
                <p:cNvCxnSpPr/>
                <p:nvPr/>
              </p:nvCxnSpPr>
              <p:spPr>
                <a:xfrm>
                  <a:off x="88418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4" name="Group 353"/>
              <p:cNvGrpSpPr/>
              <p:nvPr/>
            </p:nvGrpSpPr>
            <p:grpSpPr>
              <a:xfrm>
                <a:off x="994474" y="952500"/>
                <a:ext cx="91968" cy="533400"/>
                <a:chOff x="993910" y="952500"/>
                <a:chExt cx="91968" cy="533400"/>
              </a:xfrm>
            </p:grpSpPr>
            <p:sp>
              <p:nvSpPr>
                <p:cNvPr id="373" name="Freeform 372"/>
                <p:cNvSpPr/>
                <p:nvPr/>
              </p:nvSpPr>
              <p:spPr>
                <a:xfrm>
                  <a:off x="99391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4" name="Straight Connector 373"/>
                <p:cNvCxnSpPr/>
                <p:nvPr/>
              </p:nvCxnSpPr>
              <p:spPr>
                <a:xfrm>
                  <a:off x="103989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5" name="Group 354"/>
              <p:cNvGrpSpPr/>
              <p:nvPr/>
            </p:nvGrpSpPr>
            <p:grpSpPr>
              <a:xfrm>
                <a:off x="1150748" y="952500"/>
                <a:ext cx="91968" cy="533400"/>
                <a:chOff x="1149620" y="952500"/>
                <a:chExt cx="91968" cy="533400"/>
              </a:xfrm>
            </p:grpSpPr>
            <p:sp>
              <p:nvSpPr>
                <p:cNvPr id="371" name="Freeform 370"/>
                <p:cNvSpPr/>
                <p:nvPr/>
              </p:nvSpPr>
              <p:spPr>
                <a:xfrm>
                  <a:off x="114962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2" name="Straight Connector 371"/>
                <p:cNvCxnSpPr/>
                <p:nvPr/>
              </p:nvCxnSpPr>
              <p:spPr>
                <a:xfrm>
                  <a:off x="119560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6" name="Group 355"/>
              <p:cNvGrpSpPr/>
              <p:nvPr/>
            </p:nvGrpSpPr>
            <p:grpSpPr>
              <a:xfrm>
                <a:off x="916337" y="952500"/>
                <a:ext cx="91968" cy="533400"/>
                <a:chOff x="916055" y="952500"/>
                <a:chExt cx="91968" cy="533400"/>
              </a:xfrm>
            </p:grpSpPr>
            <p:sp>
              <p:nvSpPr>
                <p:cNvPr id="369" name="Freeform 368"/>
                <p:cNvSpPr/>
                <p:nvPr/>
              </p:nvSpPr>
              <p:spPr>
                <a:xfrm>
                  <a:off x="91605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0" name="Straight Connector 369"/>
                <p:cNvCxnSpPr/>
                <p:nvPr/>
              </p:nvCxnSpPr>
              <p:spPr>
                <a:xfrm>
                  <a:off x="96203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7" name="Group 356"/>
              <p:cNvGrpSpPr/>
              <p:nvPr/>
            </p:nvGrpSpPr>
            <p:grpSpPr>
              <a:xfrm>
                <a:off x="1072611" y="952500"/>
                <a:ext cx="91968" cy="533400"/>
                <a:chOff x="1071765" y="952500"/>
                <a:chExt cx="91968" cy="533400"/>
              </a:xfrm>
            </p:grpSpPr>
            <p:sp>
              <p:nvSpPr>
                <p:cNvPr id="367" name="Freeform 366"/>
                <p:cNvSpPr/>
                <p:nvPr/>
              </p:nvSpPr>
              <p:spPr>
                <a:xfrm>
                  <a:off x="107176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8" name="Straight Connector 367"/>
                <p:cNvCxnSpPr/>
                <p:nvPr/>
              </p:nvCxnSpPr>
              <p:spPr>
                <a:xfrm>
                  <a:off x="111774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8" name="Group 357"/>
              <p:cNvGrpSpPr/>
              <p:nvPr/>
            </p:nvGrpSpPr>
            <p:grpSpPr>
              <a:xfrm>
                <a:off x="1228885" y="952500"/>
                <a:ext cx="91968" cy="533400"/>
                <a:chOff x="1227475" y="952500"/>
                <a:chExt cx="91968" cy="533400"/>
              </a:xfrm>
            </p:grpSpPr>
            <p:sp>
              <p:nvSpPr>
                <p:cNvPr id="365" name="Freeform 364"/>
                <p:cNvSpPr/>
                <p:nvPr/>
              </p:nvSpPr>
              <p:spPr>
                <a:xfrm>
                  <a:off x="122747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6" name="Straight Connector 365"/>
                <p:cNvCxnSpPr/>
                <p:nvPr/>
              </p:nvCxnSpPr>
              <p:spPr>
                <a:xfrm>
                  <a:off x="127345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9" name="Group 358"/>
              <p:cNvGrpSpPr/>
              <p:nvPr/>
            </p:nvGrpSpPr>
            <p:grpSpPr>
              <a:xfrm>
                <a:off x="1307022" y="952500"/>
                <a:ext cx="91968" cy="533400"/>
                <a:chOff x="1307305" y="952500"/>
                <a:chExt cx="91968" cy="533400"/>
              </a:xfrm>
            </p:grpSpPr>
            <p:sp>
              <p:nvSpPr>
                <p:cNvPr id="363" name="Freeform 362"/>
                <p:cNvSpPr/>
                <p:nvPr/>
              </p:nvSpPr>
              <p:spPr>
                <a:xfrm>
                  <a:off x="130730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4" name="Straight Connector 363"/>
                <p:cNvCxnSpPr/>
                <p:nvPr/>
              </p:nvCxnSpPr>
              <p:spPr>
                <a:xfrm>
                  <a:off x="135328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0" name="Group 359"/>
              <p:cNvGrpSpPr/>
              <p:nvPr/>
            </p:nvGrpSpPr>
            <p:grpSpPr>
              <a:xfrm>
                <a:off x="1385160" y="952500"/>
                <a:ext cx="91968" cy="533400"/>
                <a:chOff x="1385160" y="952500"/>
                <a:chExt cx="91968" cy="533400"/>
              </a:xfrm>
            </p:grpSpPr>
            <p:sp>
              <p:nvSpPr>
                <p:cNvPr id="361" name="Freeform 360"/>
                <p:cNvSpPr/>
                <p:nvPr/>
              </p:nvSpPr>
              <p:spPr>
                <a:xfrm>
                  <a:off x="138516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143114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7" name="Group 376"/>
          <p:cNvGrpSpPr/>
          <p:nvPr/>
        </p:nvGrpSpPr>
        <p:grpSpPr>
          <a:xfrm>
            <a:off x="1295400" y="-3829049"/>
            <a:ext cx="914400" cy="914400"/>
            <a:chOff x="1524000" y="1600201"/>
            <a:chExt cx="914400" cy="914400"/>
          </a:xfrm>
        </p:grpSpPr>
        <p:sp>
          <p:nvSpPr>
            <p:cNvPr id="378" name="Rectangle 377"/>
            <p:cNvSpPr/>
            <p:nvPr/>
          </p:nvSpPr>
          <p:spPr>
            <a:xfrm>
              <a:off x="1524000" y="1600201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3</a:t>
              </a:r>
            </a:p>
          </p:txBody>
        </p:sp>
        <p:grpSp>
          <p:nvGrpSpPr>
            <p:cNvPr id="379" name="Group 378"/>
            <p:cNvGrpSpPr/>
            <p:nvPr/>
          </p:nvGrpSpPr>
          <p:grpSpPr>
            <a:xfrm>
              <a:off x="1661736" y="1670050"/>
              <a:ext cx="638928" cy="533400"/>
              <a:chOff x="838200" y="952500"/>
              <a:chExt cx="638928" cy="533400"/>
            </a:xfrm>
          </p:grpSpPr>
          <p:grpSp>
            <p:nvGrpSpPr>
              <p:cNvPr id="380" name="Group 379"/>
              <p:cNvGrpSpPr/>
              <p:nvPr/>
            </p:nvGrpSpPr>
            <p:grpSpPr>
              <a:xfrm>
                <a:off x="838200" y="952500"/>
                <a:ext cx="91968" cy="533400"/>
                <a:chOff x="838200" y="952500"/>
                <a:chExt cx="91968" cy="533400"/>
              </a:xfrm>
            </p:grpSpPr>
            <p:sp>
              <p:nvSpPr>
                <p:cNvPr id="402" name="Freeform 401"/>
                <p:cNvSpPr/>
                <p:nvPr/>
              </p:nvSpPr>
              <p:spPr>
                <a:xfrm>
                  <a:off x="83820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3" name="Straight Connector 402"/>
                <p:cNvCxnSpPr/>
                <p:nvPr/>
              </p:nvCxnSpPr>
              <p:spPr>
                <a:xfrm>
                  <a:off x="88418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1" name="Group 380"/>
              <p:cNvGrpSpPr/>
              <p:nvPr/>
            </p:nvGrpSpPr>
            <p:grpSpPr>
              <a:xfrm>
                <a:off x="994474" y="952500"/>
                <a:ext cx="91968" cy="533400"/>
                <a:chOff x="993910" y="952500"/>
                <a:chExt cx="91968" cy="533400"/>
              </a:xfrm>
            </p:grpSpPr>
            <p:sp>
              <p:nvSpPr>
                <p:cNvPr id="400" name="Freeform 399"/>
                <p:cNvSpPr/>
                <p:nvPr/>
              </p:nvSpPr>
              <p:spPr>
                <a:xfrm>
                  <a:off x="99391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1" name="Straight Connector 400"/>
                <p:cNvCxnSpPr/>
                <p:nvPr/>
              </p:nvCxnSpPr>
              <p:spPr>
                <a:xfrm>
                  <a:off x="103989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2" name="Group 381"/>
              <p:cNvGrpSpPr/>
              <p:nvPr/>
            </p:nvGrpSpPr>
            <p:grpSpPr>
              <a:xfrm>
                <a:off x="1150748" y="952500"/>
                <a:ext cx="91968" cy="533400"/>
                <a:chOff x="1149620" y="952500"/>
                <a:chExt cx="91968" cy="533400"/>
              </a:xfrm>
            </p:grpSpPr>
            <p:sp>
              <p:nvSpPr>
                <p:cNvPr id="398" name="Freeform 397"/>
                <p:cNvSpPr/>
                <p:nvPr/>
              </p:nvSpPr>
              <p:spPr>
                <a:xfrm>
                  <a:off x="114962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9" name="Straight Connector 398"/>
                <p:cNvCxnSpPr/>
                <p:nvPr/>
              </p:nvCxnSpPr>
              <p:spPr>
                <a:xfrm>
                  <a:off x="119560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 382"/>
              <p:cNvGrpSpPr/>
              <p:nvPr/>
            </p:nvGrpSpPr>
            <p:grpSpPr>
              <a:xfrm>
                <a:off x="916337" y="952500"/>
                <a:ext cx="91968" cy="533400"/>
                <a:chOff x="916055" y="952500"/>
                <a:chExt cx="91968" cy="533400"/>
              </a:xfrm>
            </p:grpSpPr>
            <p:sp>
              <p:nvSpPr>
                <p:cNvPr id="396" name="Freeform 395"/>
                <p:cNvSpPr/>
                <p:nvPr/>
              </p:nvSpPr>
              <p:spPr>
                <a:xfrm>
                  <a:off x="91605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7" name="Straight Connector 396"/>
                <p:cNvCxnSpPr/>
                <p:nvPr/>
              </p:nvCxnSpPr>
              <p:spPr>
                <a:xfrm>
                  <a:off x="96203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4" name="Group 383"/>
              <p:cNvGrpSpPr/>
              <p:nvPr/>
            </p:nvGrpSpPr>
            <p:grpSpPr>
              <a:xfrm>
                <a:off x="1072611" y="952500"/>
                <a:ext cx="91968" cy="533400"/>
                <a:chOff x="1071765" y="952500"/>
                <a:chExt cx="91968" cy="533400"/>
              </a:xfrm>
            </p:grpSpPr>
            <p:sp>
              <p:nvSpPr>
                <p:cNvPr id="394" name="Freeform 393"/>
                <p:cNvSpPr/>
                <p:nvPr/>
              </p:nvSpPr>
              <p:spPr>
                <a:xfrm>
                  <a:off x="107176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5" name="Straight Connector 394"/>
                <p:cNvCxnSpPr/>
                <p:nvPr/>
              </p:nvCxnSpPr>
              <p:spPr>
                <a:xfrm>
                  <a:off x="111774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5" name="Group 384"/>
              <p:cNvGrpSpPr/>
              <p:nvPr/>
            </p:nvGrpSpPr>
            <p:grpSpPr>
              <a:xfrm>
                <a:off x="1228885" y="952500"/>
                <a:ext cx="91968" cy="533400"/>
                <a:chOff x="1227475" y="952500"/>
                <a:chExt cx="91968" cy="533400"/>
              </a:xfrm>
            </p:grpSpPr>
            <p:sp>
              <p:nvSpPr>
                <p:cNvPr id="392" name="Freeform 391"/>
                <p:cNvSpPr/>
                <p:nvPr/>
              </p:nvSpPr>
              <p:spPr>
                <a:xfrm>
                  <a:off x="122747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3" name="Straight Connector 392"/>
                <p:cNvCxnSpPr/>
                <p:nvPr/>
              </p:nvCxnSpPr>
              <p:spPr>
                <a:xfrm>
                  <a:off x="127345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6" name="Group 385"/>
              <p:cNvGrpSpPr/>
              <p:nvPr/>
            </p:nvGrpSpPr>
            <p:grpSpPr>
              <a:xfrm>
                <a:off x="1307022" y="952500"/>
                <a:ext cx="91968" cy="533400"/>
                <a:chOff x="1307305" y="952500"/>
                <a:chExt cx="91968" cy="533400"/>
              </a:xfrm>
            </p:grpSpPr>
            <p:sp>
              <p:nvSpPr>
                <p:cNvPr id="390" name="Freeform 389"/>
                <p:cNvSpPr/>
                <p:nvPr/>
              </p:nvSpPr>
              <p:spPr>
                <a:xfrm>
                  <a:off x="130730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1" name="Straight Connector 390"/>
                <p:cNvCxnSpPr/>
                <p:nvPr/>
              </p:nvCxnSpPr>
              <p:spPr>
                <a:xfrm>
                  <a:off x="135328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7" name="Group 386"/>
              <p:cNvGrpSpPr/>
              <p:nvPr/>
            </p:nvGrpSpPr>
            <p:grpSpPr>
              <a:xfrm>
                <a:off x="1385160" y="952500"/>
                <a:ext cx="91968" cy="533400"/>
                <a:chOff x="1385160" y="952500"/>
                <a:chExt cx="91968" cy="533400"/>
              </a:xfrm>
            </p:grpSpPr>
            <p:sp>
              <p:nvSpPr>
                <p:cNvPr id="388" name="Freeform 387"/>
                <p:cNvSpPr/>
                <p:nvPr/>
              </p:nvSpPr>
              <p:spPr>
                <a:xfrm>
                  <a:off x="138516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9" name="Straight Connector 388"/>
                <p:cNvCxnSpPr/>
                <p:nvPr/>
              </p:nvCxnSpPr>
              <p:spPr>
                <a:xfrm>
                  <a:off x="143114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04" name="Group 403"/>
          <p:cNvGrpSpPr/>
          <p:nvPr/>
        </p:nvGrpSpPr>
        <p:grpSpPr>
          <a:xfrm>
            <a:off x="2216715" y="-3829049"/>
            <a:ext cx="914400" cy="914400"/>
            <a:chOff x="9760515" y="1600199"/>
            <a:chExt cx="914400" cy="914400"/>
          </a:xfrm>
        </p:grpSpPr>
        <p:sp>
          <p:nvSpPr>
            <p:cNvPr id="405" name="Rectangle 404"/>
            <p:cNvSpPr/>
            <p:nvPr/>
          </p:nvSpPr>
          <p:spPr>
            <a:xfrm>
              <a:off x="9760515" y="1600199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4</a:t>
              </a:r>
            </a:p>
          </p:txBody>
        </p:sp>
        <p:grpSp>
          <p:nvGrpSpPr>
            <p:cNvPr id="406" name="Group 405"/>
            <p:cNvGrpSpPr/>
            <p:nvPr/>
          </p:nvGrpSpPr>
          <p:grpSpPr>
            <a:xfrm>
              <a:off x="10054525" y="1670048"/>
              <a:ext cx="91968" cy="533400"/>
              <a:chOff x="993910" y="952500"/>
              <a:chExt cx="91968" cy="533400"/>
            </a:xfrm>
          </p:grpSpPr>
          <p:sp>
            <p:nvSpPr>
              <p:cNvPr id="416" name="Freeform 415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7" name="Straight Connector 416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7" name="Group 406"/>
            <p:cNvGrpSpPr/>
            <p:nvPr/>
          </p:nvGrpSpPr>
          <p:grpSpPr>
            <a:xfrm>
              <a:off x="10210799" y="1670048"/>
              <a:ext cx="91968" cy="533400"/>
              <a:chOff x="1149620" y="952500"/>
              <a:chExt cx="91968" cy="533400"/>
            </a:xfrm>
          </p:grpSpPr>
          <p:sp>
            <p:nvSpPr>
              <p:cNvPr id="414" name="Freeform 413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5" name="Straight Connector 414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8" name="Group 407"/>
            <p:cNvGrpSpPr/>
            <p:nvPr/>
          </p:nvGrpSpPr>
          <p:grpSpPr>
            <a:xfrm>
              <a:off x="10132662" y="1670048"/>
              <a:ext cx="91968" cy="533400"/>
              <a:chOff x="1071765" y="952500"/>
              <a:chExt cx="91968" cy="533400"/>
            </a:xfrm>
          </p:grpSpPr>
          <p:sp>
            <p:nvSpPr>
              <p:cNvPr id="412" name="Freeform 411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3" name="Straight Connector 412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9" name="Group 408"/>
            <p:cNvGrpSpPr/>
            <p:nvPr/>
          </p:nvGrpSpPr>
          <p:grpSpPr>
            <a:xfrm>
              <a:off x="10288936" y="1670048"/>
              <a:ext cx="91968" cy="533400"/>
              <a:chOff x="1227475" y="952500"/>
              <a:chExt cx="91968" cy="533400"/>
            </a:xfrm>
          </p:grpSpPr>
          <p:sp>
            <p:nvSpPr>
              <p:cNvPr id="410" name="Freeform 409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1" name="Straight Connector 410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8" name="Group 507"/>
          <p:cNvGrpSpPr/>
          <p:nvPr/>
        </p:nvGrpSpPr>
        <p:grpSpPr>
          <a:xfrm>
            <a:off x="1676400" y="4114800"/>
            <a:ext cx="8546052" cy="2286000"/>
            <a:chOff x="1676400" y="4114800"/>
            <a:chExt cx="8546052" cy="2286000"/>
          </a:xfrm>
        </p:grpSpPr>
        <p:sp>
          <p:nvSpPr>
            <p:cNvPr id="9" name="Rectangle 8"/>
            <p:cNvSpPr/>
            <p:nvPr/>
          </p:nvSpPr>
          <p:spPr>
            <a:xfrm>
              <a:off x="2728052" y="51054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Compute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qualizer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50990" y="4344844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Equalizer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220314" y="4344844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Detector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385652" y="4344844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pply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Detection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Straight Arrow Connector 49"/>
            <p:cNvCxnSpPr>
              <a:endCxn id="71" idx="1"/>
            </p:cNvCxnSpPr>
            <p:nvPr/>
          </p:nvCxnSpPr>
          <p:spPr>
            <a:xfrm>
              <a:off x="2037511" y="4686298"/>
              <a:ext cx="2508738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5703617" y="4916343"/>
              <a:ext cx="691662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7527175" y="4916343"/>
              <a:ext cx="691662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7" name="Picture 50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0400" y="5559415"/>
              <a:ext cx="146286" cy="242285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56" name="Picture 55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6400" y="5903477"/>
              <a:ext cx="274286" cy="274286"/>
            </a:xfrm>
            <a:prstGeom prst="rect">
              <a:avLst/>
            </a:prstGeom>
            <a:ln w="12700">
              <a:noFill/>
            </a:ln>
          </p:spPr>
        </p:pic>
        <p:cxnSp>
          <p:nvCxnSpPr>
            <p:cNvPr id="57" name="Straight Arrow Connector 56"/>
            <p:cNvCxnSpPr/>
            <p:nvPr/>
          </p:nvCxnSpPr>
          <p:spPr>
            <a:xfrm flipV="1">
              <a:off x="2040775" y="5671033"/>
              <a:ext cx="691662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2040775" y="6035397"/>
              <a:ext cx="691662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/>
            <p:nvPr/>
          </p:nvCxnSpPr>
          <p:spPr>
            <a:xfrm flipV="1">
              <a:off x="3873340" y="5147158"/>
              <a:ext cx="678461" cy="5334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4549513" y="4572000"/>
              <a:ext cx="1143000" cy="1143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546249" y="4114800"/>
              <a:ext cx="1143000" cy="1143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728052" y="4800600"/>
              <a:ext cx="1143000" cy="1143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" name="Elbow Connector 73"/>
            <p:cNvCxnSpPr>
              <a:stCxn id="76" idx="2"/>
              <a:endCxn id="73" idx="1"/>
            </p:cNvCxnSpPr>
            <p:nvPr/>
          </p:nvCxnSpPr>
          <p:spPr>
            <a:xfrm rot="16200000" flipH="1">
              <a:off x="2212472" y="4856519"/>
              <a:ext cx="685801" cy="34536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2040775" y="4267200"/>
              <a:ext cx="683833" cy="419099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9363314" y="4916344"/>
              <a:ext cx="6916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" name="Picture 99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1734" y="4617335"/>
              <a:ext cx="103619" cy="114286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115" name="Picture 114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2752" y="5410200"/>
              <a:ext cx="112762" cy="11581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121" name="Picture 120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7054" y="4648200"/>
              <a:ext cx="214857" cy="152381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2578243" y="4246300"/>
              <a:ext cx="5463526" cy="2154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8357" y="4825678"/>
              <a:ext cx="134095" cy="181333"/>
            </a:xfrm>
            <a:prstGeom prst="rect">
              <a:avLst/>
            </a:prstGeom>
            <a:ln w="12700">
              <a:noFill/>
            </a:ln>
          </p:spPr>
        </p:pic>
      </p:grpSp>
      <p:grpSp>
        <p:nvGrpSpPr>
          <p:cNvPr id="513" name="Group 512"/>
          <p:cNvGrpSpPr/>
          <p:nvPr/>
        </p:nvGrpSpPr>
        <p:grpSpPr>
          <a:xfrm>
            <a:off x="1372126" y="533400"/>
            <a:ext cx="9448274" cy="3067163"/>
            <a:chOff x="1372126" y="533400"/>
            <a:chExt cx="9448274" cy="3067163"/>
          </a:xfrm>
        </p:grpSpPr>
        <p:pic>
          <p:nvPicPr>
            <p:cNvPr id="13" name="Picture 1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2126" y="1682704"/>
              <a:ext cx="440381" cy="251429"/>
            </a:xfrm>
            <a:prstGeom prst="rect">
              <a:avLst/>
            </a:prstGeom>
            <a:ln w="12700">
              <a:noFill/>
            </a:ln>
          </p:spPr>
        </p:pic>
        <p:grpSp>
          <p:nvGrpSpPr>
            <p:cNvPr id="512" name="Group 511"/>
            <p:cNvGrpSpPr/>
            <p:nvPr/>
          </p:nvGrpSpPr>
          <p:grpSpPr>
            <a:xfrm>
              <a:off x="1882541" y="533400"/>
              <a:ext cx="8937859" cy="3067163"/>
              <a:chOff x="1882541" y="533400"/>
              <a:chExt cx="8937859" cy="306716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77152" y="1236918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Preamble </a:t>
                </a:r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etection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404475" y="1236918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Offset Estimator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452475" y="1236918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hannel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Estimator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641263" y="2457563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oise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Estimator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Flowchart: Summing Junction 16"/>
              <p:cNvSpPr/>
              <p:nvPr/>
            </p:nvSpPr>
            <p:spPr>
              <a:xfrm>
                <a:off x="6239137" y="1541718"/>
                <a:ext cx="533400" cy="533400"/>
              </a:xfrm>
              <a:prstGeom prst="flowChartSummingJunctio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 flipV="1">
                <a:off x="5547475" y="1808417"/>
                <a:ext cx="691662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6772537" y="1808418"/>
                <a:ext cx="67993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Elbow Connector 24"/>
              <p:cNvCxnSpPr>
                <a:stCxn id="422" idx="2"/>
                <a:endCxn id="8" idx="1"/>
              </p:cNvCxnSpPr>
              <p:nvPr/>
            </p:nvCxnSpPr>
            <p:spPr>
              <a:xfrm rot="16200000" flipH="1">
                <a:off x="7264858" y="1652658"/>
                <a:ext cx="1224052" cy="1528757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>
                <a:endCxn id="17" idx="4"/>
              </p:cNvCxnSpPr>
              <p:nvPr/>
            </p:nvCxnSpPr>
            <p:spPr>
              <a:xfrm rot="16200000" flipH="1">
                <a:off x="5147680" y="716960"/>
                <a:ext cx="270105" cy="2446209"/>
              </a:xfrm>
              <a:prstGeom prst="bentConnector3">
                <a:avLst>
                  <a:gd name="adj1" fmla="val 303121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6766675" y="1808418"/>
                <a:ext cx="69166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8595475" y="1808418"/>
                <a:ext cx="1871306" cy="14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9786526" y="3029063"/>
                <a:ext cx="67888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8" name="Picture 47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46114" y="2891920"/>
                <a:ext cx="274286" cy="274286"/>
              </a:xfrm>
              <a:prstGeom prst="rect">
                <a:avLst/>
              </a:prstGeom>
              <a:ln w="12700">
                <a:noFill/>
              </a:ln>
            </p:spPr>
          </p:pic>
          <p:cxnSp>
            <p:nvCxnSpPr>
              <p:cNvPr id="87" name="Straight Arrow Connector 86"/>
              <p:cNvCxnSpPr/>
              <p:nvPr/>
            </p:nvCxnSpPr>
            <p:spPr>
              <a:xfrm>
                <a:off x="1882541" y="1808418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" name="Picture 1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9878" y="1508035"/>
                <a:ext cx="246857" cy="216381"/>
              </a:xfrm>
              <a:prstGeom prst="rect">
                <a:avLst/>
              </a:prstGeom>
              <a:ln w="12700">
                <a:noFill/>
              </a:ln>
            </p:spPr>
          </p:pic>
          <p:cxnSp>
            <p:nvCxnSpPr>
              <p:cNvPr id="419" name="Straight Arrow Connector 418"/>
              <p:cNvCxnSpPr>
                <a:stCxn id="6" idx="1"/>
                <a:endCxn id="5" idx="3"/>
              </p:cNvCxnSpPr>
              <p:nvPr/>
            </p:nvCxnSpPr>
            <p:spPr>
              <a:xfrm flipH="1">
                <a:off x="3720152" y="1808418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21" name="Picture 420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2177" y="1610130"/>
                <a:ext cx="103619" cy="114286"/>
              </a:xfrm>
              <a:prstGeom prst="rect">
                <a:avLst/>
              </a:prstGeom>
              <a:ln w="12700">
                <a:noFill/>
              </a:ln>
            </p:spPr>
          </p:pic>
          <p:sp>
            <p:nvSpPr>
              <p:cNvPr id="27" name="Rectangle 26"/>
              <p:cNvSpPr/>
              <p:nvPr/>
            </p:nvSpPr>
            <p:spPr>
              <a:xfrm>
                <a:off x="4421877" y="1361946"/>
                <a:ext cx="11592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Frequency</a:t>
                </a:r>
                <a:endParaRPr lang="en-US" dirty="0"/>
              </a:p>
            </p:txBody>
          </p:sp>
          <p:sp>
            <p:nvSpPr>
              <p:cNvPr id="422" name="Rectangle 421"/>
              <p:cNvSpPr/>
              <p:nvPr/>
            </p:nvSpPr>
            <p:spPr>
              <a:xfrm>
                <a:off x="6775468" y="1487511"/>
                <a:ext cx="674076" cy="31750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23" name="Straight Arrow Connector 422"/>
              <p:cNvCxnSpPr>
                <a:stCxn id="439" idx="2"/>
                <a:endCxn id="8" idx="0"/>
              </p:cNvCxnSpPr>
              <p:nvPr/>
            </p:nvCxnSpPr>
            <p:spPr>
              <a:xfrm>
                <a:off x="9212763" y="1805011"/>
                <a:ext cx="0" cy="6525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9" name="Rectangle 438"/>
              <p:cNvSpPr/>
              <p:nvPr/>
            </p:nvSpPr>
            <p:spPr>
              <a:xfrm>
                <a:off x="8641263" y="1487511"/>
                <a:ext cx="1143000" cy="31750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510" name="Picture 509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10114" y="1683867"/>
                <a:ext cx="146286" cy="242285"/>
              </a:xfrm>
              <a:prstGeom prst="rect">
                <a:avLst/>
              </a:prstGeom>
              <a:ln w="12700">
                <a:noFill/>
              </a:ln>
            </p:spPr>
          </p:pic>
          <p:cxnSp>
            <p:nvCxnSpPr>
              <p:cNvPr id="474" name="Elbow Connector 473"/>
              <p:cNvCxnSpPr>
                <a:stCxn id="476" idx="0"/>
              </p:cNvCxnSpPr>
              <p:nvPr/>
            </p:nvCxnSpPr>
            <p:spPr>
              <a:xfrm rot="5400000" flipH="1" flipV="1">
                <a:off x="8174711" y="-474432"/>
                <a:ext cx="1228492" cy="3352902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6" name="Rectangle 475"/>
              <p:cNvSpPr/>
              <p:nvPr/>
            </p:nvSpPr>
            <p:spPr>
              <a:xfrm>
                <a:off x="6773211" y="1816265"/>
                <a:ext cx="678590" cy="31750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486" name="Picture 485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31448" y="533400"/>
                <a:ext cx="103619" cy="114286"/>
              </a:xfrm>
              <a:prstGeom prst="rect">
                <a:avLst/>
              </a:prstGeom>
              <a:ln w="12700">
                <a:noFill/>
              </a:ln>
            </p:spPr>
          </p:pic>
          <p:sp>
            <p:nvSpPr>
              <p:cNvPr id="487" name="Rectangle 486"/>
              <p:cNvSpPr/>
              <p:nvPr/>
            </p:nvSpPr>
            <p:spPr>
              <a:xfrm>
                <a:off x="7115436" y="1806733"/>
                <a:ext cx="334989" cy="31750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504" name="Picture 503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4885" y="1538511"/>
                <a:ext cx="214857" cy="18590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3853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905000" y="803894"/>
            <a:ext cx="8331956" cy="5250213"/>
            <a:chOff x="1905000" y="803894"/>
            <a:chExt cx="8331956" cy="5250213"/>
          </a:xfrm>
        </p:grpSpPr>
        <p:pic>
          <p:nvPicPr>
            <p:cNvPr id="15" name="Picture 14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1937" y="4013807"/>
              <a:ext cx="5958083" cy="106362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1081" y="5295249"/>
              <a:ext cx="6259794" cy="758858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/>
          </p:nvGrpSpPr>
          <p:grpSpPr>
            <a:xfrm>
              <a:off x="1905000" y="803894"/>
              <a:ext cx="8331956" cy="2992091"/>
              <a:chOff x="1905000" y="803894"/>
              <a:chExt cx="8331956" cy="2992091"/>
            </a:xfrm>
          </p:grpSpPr>
          <p:sp>
            <p:nvSpPr>
              <p:cNvPr id="137" name="Flowchart: Summing Junction 136"/>
              <p:cNvSpPr/>
              <p:nvPr/>
            </p:nvSpPr>
            <p:spPr>
              <a:xfrm>
                <a:off x="3250480" y="1108694"/>
                <a:ext cx="533400" cy="533400"/>
              </a:xfrm>
              <a:prstGeom prst="flowChartSummingJunct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7891313" y="803894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0" name="Straight Arrow Connector 159"/>
              <p:cNvCxnSpPr/>
              <p:nvPr/>
            </p:nvCxnSpPr>
            <p:spPr>
              <a:xfrm>
                <a:off x="3783880" y="1375394"/>
                <a:ext cx="4107433" cy="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>
                <a:stCxn id="135" idx="2"/>
                <a:endCxn id="155" idx="0"/>
              </p:cNvCxnSpPr>
              <p:nvPr/>
            </p:nvCxnSpPr>
            <p:spPr>
              <a:xfrm>
                <a:off x="7290320" y="1371600"/>
                <a:ext cx="0" cy="1281385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/>
              <p:nvPr/>
            </p:nvCxnSpPr>
            <p:spPr>
              <a:xfrm>
                <a:off x="2566157" y="1375394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Elbow Connector 166"/>
              <p:cNvCxnSpPr>
                <a:stCxn id="137" idx="4"/>
                <a:endCxn id="159" idx="1"/>
              </p:cNvCxnSpPr>
              <p:nvPr/>
            </p:nvCxnSpPr>
            <p:spPr>
              <a:xfrm rot="16200000" flipH="1">
                <a:off x="2873265" y="2286008"/>
                <a:ext cx="1582391" cy="294561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Elbow Connector 171"/>
              <p:cNvCxnSpPr>
                <a:stCxn id="155" idx="3"/>
                <a:endCxn id="152" idx="2"/>
              </p:cNvCxnSpPr>
              <p:nvPr/>
            </p:nvCxnSpPr>
            <p:spPr>
              <a:xfrm flipV="1">
                <a:off x="7861820" y="1946894"/>
                <a:ext cx="600993" cy="1277591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Rectangle 154"/>
              <p:cNvSpPr/>
              <p:nvPr/>
            </p:nvSpPr>
            <p:spPr>
              <a:xfrm>
                <a:off x="6718820" y="2652985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5522129" y="2909017"/>
                <a:ext cx="630936" cy="630936"/>
                <a:chOff x="5550825" y="2909017"/>
                <a:chExt cx="630936" cy="630936"/>
              </a:xfrm>
            </p:grpSpPr>
            <p:sp>
              <p:nvSpPr>
                <p:cNvPr id="156" name="Isosceles Triangle 155"/>
                <p:cNvSpPr/>
                <p:nvPr/>
              </p:nvSpPr>
              <p:spPr>
                <a:xfrm rot="16200000">
                  <a:off x="5550825" y="2909017"/>
                  <a:ext cx="630936" cy="630936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57" name="Picture 156"/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48767" y="3122917"/>
                  <a:ext cx="279680" cy="203136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59" name="Rectangle 158"/>
              <p:cNvSpPr/>
              <p:nvPr/>
            </p:nvSpPr>
            <p:spPr>
              <a:xfrm>
                <a:off x="3811741" y="2652985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DDS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3" name="Straight Arrow Connector 162"/>
              <p:cNvCxnSpPr>
                <a:stCxn id="156" idx="3"/>
                <a:endCxn id="155" idx="1"/>
              </p:cNvCxnSpPr>
              <p:nvPr/>
            </p:nvCxnSpPr>
            <p:spPr>
              <a:xfrm>
                <a:off x="6153065" y="3224485"/>
                <a:ext cx="56575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/>
              <p:cNvCxnSpPr>
                <a:stCxn id="159" idx="3"/>
                <a:endCxn id="156" idx="0"/>
              </p:cNvCxnSpPr>
              <p:nvPr/>
            </p:nvCxnSpPr>
            <p:spPr>
              <a:xfrm>
                <a:off x="4954741" y="3224485"/>
                <a:ext cx="56738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6" name="Picture 175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34847" y="2880393"/>
                <a:ext cx="419048" cy="251429"/>
              </a:xfrm>
              <a:prstGeom prst="rect">
                <a:avLst/>
              </a:prstGeom>
            </p:spPr>
          </p:pic>
          <p:pic>
            <p:nvPicPr>
              <p:cNvPr id="183" name="Picture 182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241" y="2722006"/>
                <a:ext cx="621713" cy="265143"/>
              </a:xfrm>
              <a:prstGeom prst="rect">
                <a:avLst/>
              </a:prstGeom>
            </p:spPr>
          </p:pic>
          <p:cxnSp>
            <p:nvCxnSpPr>
              <p:cNvPr id="189" name="Straight Arrow Connector 188"/>
              <p:cNvCxnSpPr/>
              <p:nvPr/>
            </p:nvCxnSpPr>
            <p:spPr>
              <a:xfrm>
                <a:off x="9034313" y="1375394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2" name="Picture 191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01147" y="1249680"/>
                <a:ext cx="435809" cy="251429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5000" y="1249680"/>
                <a:ext cx="557714" cy="251429"/>
              </a:xfrm>
              <a:prstGeom prst="rect">
                <a:avLst/>
              </a:prstGeom>
              <a:ln w="12700">
                <a:noFill/>
              </a:ln>
            </p:spPr>
          </p:pic>
          <p:pic>
            <p:nvPicPr>
              <p:cNvPr id="9" name="Picture 8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0188" y="1066800"/>
                <a:ext cx="524190" cy="251429"/>
              </a:xfrm>
              <a:prstGeom prst="rect">
                <a:avLst/>
              </a:prstGeom>
              <a:ln w="12700">
                <a:noFill/>
              </a:ln>
            </p:spPr>
          </p:pic>
          <p:grpSp>
            <p:nvGrpSpPr>
              <p:cNvPr id="14" name="Group 13"/>
              <p:cNvGrpSpPr/>
              <p:nvPr/>
            </p:nvGrpSpPr>
            <p:grpSpPr>
              <a:xfrm>
                <a:off x="8125856" y="1038437"/>
                <a:ext cx="673915" cy="673915"/>
                <a:chOff x="8125856" y="1018223"/>
                <a:chExt cx="673915" cy="673915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8125856" y="1355180"/>
                  <a:ext cx="673915" cy="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8462813" y="1123383"/>
                  <a:ext cx="0" cy="4635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Group 12"/>
                <p:cNvGrpSpPr/>
                <p:nvPr/>
              </p:nvGrpSpPr>
              <p:grpSpPr>
                <a:xfrm>
                  <a:off x="8154254" y="1129833"/>
                  <a:ext cx="617118" cy="450695"/>
                  <a:chOff x="8155891" y="1150047"/>
                  <a:chExt cx="617118" cy="450695"/>
                </a:xfrm>
              </p:grpSpPr>
              <p:cxnSp>
                <p:nvCxnSpPr>
                  <p:cNvPr id="146" name="Straight Connector 145"/>
                  <p:cNvCxnSpPr/>
                  <p:nvPr/>
                </p:nvCxnSpPr>
                <p:spPr>
                  <a:xfrm rot="10800000" flipH="1">
                    <a:off x="8462813" y="1150047"/>
                    <a:ext cx="31019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/>
                  <p:cNvCxnSpPr/>
                  <p:nvPr/>
                </p:nvCxnSpPr>
                <p:spPr>
                  <a:xfrm flipH="1">
                    <a:off x="8155891" y="1600742"/>
                    <a:ext cx="31019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0" name="Straight Connector 149"/>
                <p:cNvCxnSpPr/>
                <p:nvPr/>
              </p:nvCxnSpPr>
              <p:spPr>
                <a:xfrm rot="10800000">
                  <a:off x="8462813" y="1123383"/>
                  <a:ext cx="0" cy="4635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rot="16200000">
                  <a:off x="8125856" y="1355180"/>
                  <a:ext cx="673915" cy="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Rectangle 134"/>
              <p:cNvSpPr/>
              <p:nvPr/>
            </p:nvSpPr>
            <p:spPr>
              <a:xfrm>
                <a:off x="6718820" y="1086310"/>
                <a:ext cx="1143000" cy="2852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78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475884" y="2857500"/>
            <a:ext cx="7240233" cy="1143000"/>
            <a:chOff x="1143000" y="684355"/>
            <a:chExt cx="7240233" cy="1143000"/>
          </a:xfrm>
        </p:grpSpPr>
        <p:sp>
          <p:nvSpPr>
            <p:cNvPr id="5" name="Rectangle 4"/>
            <p:cNvSpPr/>
            <p:nvPr/>
          </p:nvSpPr>
          <p:spPr>
            <a:xfrm>
              <a:off x="2433273" y="684355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preamble detector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260596" y="684355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search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algorithm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96000" y="684355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acketize samples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1130141"/>
              <a:ext cx="524190" cy="251429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/>
            <p:nvPr/>
          </p:nvCxnSpPr>
          <p:spPr>
            <a:xfrm>
              <a:off x="5403596" y="1255855"/>
              <a:ext cx="6924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233138" y="1255855"/>
              <a:ext cx="6916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3576273" y="1255855"/>
              <a:ext cx="6843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1738662" y="1255855"/>
              <a:ext cx="6843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Picture 58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7043" y="1162903"/>
              <a:ext cx="396190" cy="185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415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16.7229"/>
  <p:tag name="OUTPUTDPI" val="1200"/>
  <p:tag name="LATEXADDIN" val="\documentclass{article}&#10;\usepackage{amsmath}&#10;\pagestyle{empty}&#10;\begin{document}&#10;&#10;$r(n)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55.49307"/>
  <p:tag name="OUTPUTDPI" val="1200"/>
  <p:tag name="LATEXADDIN" val="\documentclass{article}&#10;\usepackage{amsmath}&#10;\pagestyle{empty}&#10;\begin{document}&#10;&#10;$\mathbf{c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05.7368"/>
  <p:tag name="OUTPUTDPI" val="1200"/>
  <p:tag name="LATEXADDIN" val="\documentclass{article}&#10;\usepackage{amsmath}&#10;\pagestyle{empty}&#10;\begin{document}&#10;&#10;$\mathbf{r}_\text{d}$&#10;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65.99173"/>
  <p:tag name="OUTPUTDPI" val="1200"/>
  <p:tag name="LATEXADDIN" val="\documentclass{article}&#10;\usepackage{amsmath}&#10;\pagestyle{empty}&#10;\begin{document}&#10;&#10;$\hat{\mathbf{a}}$&#10;&#10;&#10;\end{document}&#10;"/>
  <p:tag name="IGUANATEXSIZE" val="20"/>
  <p:tag name="IGUANATEXCURSOR" val="9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3.4346"/>
  <p:tag name="ORIGINALWIDTH" val="2932.134"/>
  <p:tag name="OUTPUTDPI" val="1200"/>
  <p:tag name="LATEXADDIN" val="\documentclass{article}&#10;\usepackage{amsmath}&#10;\usepackage{amssymb}&#10;\pagestyle{empty}&#10;\begin{document}&#10;&#10;\begin{equation*}&#10;\hat{a}(k)= \begin{cases}&#10;p(k) &amp;k&lt;L_p+L_\text{asm} \\&#10;\text{sgn}(\text{Re}\{r_\text{r}(k)\})&amp;k\geq L_p+L_\text{asm} \quad \&amp; \quad \text{$k$ even}\\&#10;\text{sgn}(\text{Im}\{r_\text{r}(k)\})&amp;k\geq L_p+L_\text{asm} \quad \&amp; \quad \text{$k$ odd}\\&#10;\end{cases}&#10;\end{equation*}&#10;&#10;&#10;&#10;\end{document}"/>
  <p:tag name="IGUANATEXSIZE" val="20"/>
  <p:tag name="IGUANATEXCURSOR" val="2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3.4533"/>
  <p:tag name="ORIGINALWIDTH" val="3080.615"/>
  <p:tag name="OUTPUTDPI" val="1200"/>
  <p:tag name="LATEXADDIN" val="\documentclass{article}&#10;\usepackage{amsmath}&#10;\usepackage{amssymb}&#10;\pagestyle{empty}&#10;\begin{document}&#10;&#10;\begin{equation*}&#10;e(k)&#10;= &#10;\begin{cases}&#10;0 &amp;\text{$k$ even} \\&#10;\hat{a}(k-1)\text{Im}\{r_\text{r}(k-1)\} -  \hat{a}(k)\text{Re}\{r_\text{r}(k)\}  &amp;\text{$k$ odd}\\&#10;\end{cases}&#10;\end{equation*}&#10;&#10;&#10;&#10;\end{document}"/>
  <p:tag name="IGUANATEXSIZE" val="20"/>
  <p:tag name="IGUANATEXCURSOR" val="1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06.2243"/>
  <p:tag name="OUTPUTDPI" val="1200"/>
  <p:tag name="LATEXADDIN" val="\documentclass{article}&#10;\usepackage{amsmath}&#10;\pagestyle{empty}&#10;\begin{document}&#10;&#10;$e(k)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0.4837"/>
  <p:tag name="ORIGINALWIDTH" val="305.9617"/>
  <p:tag name="OUTPUTDPI" val="1200"/>
  <p:tag name="LATEXADDIN" val="\documentclass{article}&#10;\usepackage{amsmath}&#10;\pagestyle{empty}&#10;\begin{document}&#10;&#10;$e^{\text{-}j\hat{\theta}(k)}$&#10;&#10;&#10;\end{document}"/>
  <p:tag name="IGUANATEXSIZE" val="20"/>
  <p:tag name="IGUANATEXCURSOR" val="11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14.4731"/>
  <p:tag name="OUTPUTDPI" val="1200"/>
  <p:tag name="LATEXADDIN" val="\documentclass{article}&#10;\usepackage{amsmath}&#10;\pagestyle{empty}&#10;\begin{document}&#10;&#10;$\hat{a}(k)$&#10;&#10;&#10;\end{document}&#10;"/>
  <p:tag name="IGUANATEXSIZE" val="20"/>
  <p:tag name="IGUANATEXCURSOR" val="11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74.4657"/>
  <p:tag name="OUTPUTDPI" val="1200"/>
  <p:tag name="LATEXADDIN" val="\documentclass{article}&#10;\usepackage{amsmath}&#10;\pagestyle{empty}&#10;\begin{document}&#10;&#10;$r_\text{d}(n)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_w^2$&#10;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57.9677"/>
  <p:tag name="OUTPUTDPI" val="1200"/>
  <p:tag name="LATEXADDIN" val="\documentclass{article}&#10;\usepackage{amsmath}&#10;\pagestyle{empty}&#10;\begin{document}&#10;&#10;$r_\text{r}(n)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3.4871"/>
  <p:tag name="ORIGINALWIDTH" val="142.4822"/>
  <p:tag name="OUTPUTDPI" val="1200"/>
  <p:tag name="LATEXADDIN" val="\documentclass{article}&#10;\usepackage{amsmath}&#10;\pagestyle{empty}&#10;\begin{document}&#10;\begin{equation*}&#10;K_1&#10;\end{equation*}&#10;&#10;&#10;&#10;\end{document}"/>
  <p:tag name="IGUANATEXSIZE" val="14"/>
  <p:tag name="IGUANATEXCURSOR" val="10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57.9677"/>
  <p:tag name="OUTPUTDPI" val="1200"/>
  <p:tag name="LATEXADDIN" val="\documentclass{article}&#10;\usepackage{amsmath}&#10;\pagestyle{empty}&#10;\begin{document}&#10;&#10;$r_\text{r}(n)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1.48859"/>
  <p:tag name="ORIGINALWIDTH" val="194.9756"/>
  <p:tag name="OUTPUTDPI" val="1200"/>
  <p:tag name="LATEXADDIN" val="\documentclass{article}&#10;\usepackage{amsmath}&#10;\pagestyle{empty}&#10;\begin{document}&#10;&#10;$\mathbf{r}_\text{pkt}$&#10;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.4867"/>
  <p:tag name="ORIGINALWIDTH" val="121.4848"/>
  <p:tag name="OUTPUTDPI" val="1200"/>
  <p:tag name="LATEXADDIN" val="\documentclass{article}&#10;\usepackage{amsmath}&#10;\pagestyle{empty}&#10;\begin{document}&#10;&#10;$\hat{\omega}_0$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1.48859"/>
  <p:tag name="ORIGINALWIDTH" val="105.7368"/>
  <p:tag name="OUTPUTDPI" val="1200"/>
  <p:tag name="LATEXADDIN" val="\documentclass{article}&#10;\usepackage{amsmath}&#10;\pagestyle{empty}&#10;\begin{document}&#10;&#10;$\mathbf{r}_\text{p}$&#10;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_w^2$&#10;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C:\Users\ecestudent\Documents\IguanaTex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6458</TotalTime>
  <Words>110</Words>
  <Application>Microsoft Office PowerPoint</Application>
  <PresentationFormat>Widescreen</PresentationFormat>
  <Paragraphs>95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BYU Electrical &amp; Computer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ecestudent</dc:creator>
  <cp:lastModifiedBy>ecestudent</cp:lastModifiedBy>
  <cp:revision>34</cp:revision>
  <dcterms:created xsi:type="dcterms:W3CDTF">2017-03-23T07:12:53Z</dcterms:created>
  <dcterms:modified xsi:type="dcterms:W3CDTF">2017-04-04T13:00:50Z</dcterms:modified>
</cp:coreProperties>
</file>