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1" r:id="rId4"/>
    <p:sldId id="262" r:id="rId5"/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6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howGuides="1">
      <p:cViewPr>
        <p:scale>
          <a:sx n="100" d="100"/>
          <a:sy n="100" d="100"/>
        </p:scale>
        <p:origin x="-204" y="330"/>
      </p:cViewPr>
      <p:guideLst>
        <p:guide pos="446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BF44-FEB5-4F48-B800-46E3DC9C2A3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A97E-7169-498F-A370-3DB751DB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10" Type="http://schemas.openxmlformats.org/officeDocument/2006/relationships/image" Target="../media/image4.png"/><Relationship Id="rId4" Type="http://schemas.openxmlformats.org/officeDocument/2006/relationships/tags" Target="../tags/tag1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34" Type="http://schemas.openxmlformats.org/officeDocument/2006/relationships/image" Target="../media/image7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image" Target="../media/image6.png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tags" Target="../tags/tag43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image" Target="../media/image5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tags" Target="../tags/tag42.xml"/><Relationship Id="rId36" Type="http://schemas.openxmlformats.org/officeDocument/2006/relationships/image" Target="../media/image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tags" Target="../tags/tag41.xml"/><Relationship Id="rId30" Type="http://schemas.openxmlformats.org/officeDocument/2006/relationships/tags" Target="../tags/tag44.xml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61.xml"/><Relationship Id="rId299" Type="http://schemas.openxmlformats.org/officeDocument/2006/relationships/tags" Target="../tags/tag343.xml"/><Relationship Id="rId21" Type="http://schemas.openxmlformats.org/officeDocument/2006/relationships/tags" Target="../tags/tag65.xml"/><Relationship Id="rId63" Type="http://schemas.openxmlformats.org/officeDocument/2006/relationships/tags" Target="../tags/tag107.xml"/><Relationship Id="rId159" Type="http://schemas.openxmlformats.org/officeDocument/2006/relationships/tags" Target="../tags/tag203.xml"/><Relationship Id="rId324" Type="http://schemas.openxmlformats.org/officeDocument/2006/relationships/tags" Target="../tags/tag368.xml"/><Relationship Id="rId366" Type="http://schemas.openxmlformats.org/officeDocument/2006/relationships/tags" Target="../tags/tag410.xml"/><Relationship Id="rId170" Type="http://schemas.openxmlformats.org/officeDocument/2006/relationships/tags" Target="../tags/tag214.xml"/><Relationship Id="rId226" Type="http://schemas.openxmlformats.org/officeDocument/2006/relationships/tags" Target="../tags/tag270.xml"/><Relationship Id="rId433" Type="http://schemas.openxmlformats.org/officeDocument/2006/relationships/tags" Target="../tags/tag477.xml"/><Relationship Id="rId268" Type="http://schemas.openxmlformats.org/officeDocument/2006/relationships/tags" Target="../tags/tag312.xml"/><Relationship Id="rId32" Type="http://schemas.openxmlformats.org/officeDocument/2006/relationships/tags" Target="../tags/tag76.xml"/><Relationship Id="rId74" Type="http://schemas.openxmlformats.org/officeDocument/2006/relationships/tags" Target="../tags/tag118.xml"/><Relationship Id="rId128" Type="http://schemas.openxmlformats.org/officeDocument/2006/relationships/tags" Target="../tags/tag172.xml"/><Relationship Id="rId335" Type="http://schemas.openxmlformats.org/officeDocument/2006/relationships/tags" Target="../tags/tag379.xml"/><Relationship Id="rId377" Type="http://schemas.openxmlformats.org/officeDocument/2006/relationships/tags" Target="../tags/tag421.xml"/><Relationship Id="rId5" Type="http://schemas.openxmlformats.org/officeDocument/2006/relationships/tags" Target="../tags/tag49.xml"/><Relationship Id="rId181" Type="http://schemas.openxmlformats.org/officeDocument/2006/relationships/tags" Target="../tags/tag225.xml"/><Relationship Id="rId237" Type="http://schemas.openxmlformats.org/officeDocument/2006/relationships/tags" Target="../tags/tag281.xml"/><Relationship Id="rId402" Type="http://schemas.openxmlformats.org/officeDocument/2006/relationships/tags" Target="../tags/tag446.xml"/><Relationship Id="rId279" Type="http://schemas.openxmlformats.org/officeDocument/2006/relationships/tags" Target="../tags/tag323.xml"/><Relationship Id="rId444" Type="http://schemas.openxmlformats.org/officeDocument/2006/relationships/image" Target="../media/image5.png"/><Relationship Id="rId43" Type="http://schemas.openxmlformats.org/officeDocument/2006/relationships/tags" Target="../tags/tag87.xml"/><Relationship Id="rId139" Type="http://schemas.openxmlformats.org/officeDocument/2006/relationships/tags" Target="../tags/tag183.xml"/><Relationship Id="rId290" Type="http://schemas.openxmlformats.org/officeDocument/2006/relationships/tags" Target="../tags/tag334.xml"/><Relationship Id="rId304" Type="http://schemas.openxmlformats.org/officeDocument/2006/relationships/tags" Target="../tags/tag348.xml"/><Relationship Id="rId346" Type="http://schemas.openxmlformats.org/officeDocument/2006/relationships/tags" Target="../tags/tag390.xml"/><Relationship Id="rId388" Type="http://schemas.openxmlformats.org/officeDocument/2006/relationships/tags" Target="../tags/tag432.xml"/><Relationship Id="rId85" Type="http://schemas.openxmlformats.org/officeDocument/2006/relationships/tags" Target="../tags/tag129.xml"/><Relationship Id="rId150" Type="http://schemas.openxmlformats.org/officeDocument/2006/relationships/tags" Target="../tags/tag194.xml"/><Relationship Id="rId192" Type="http://schemas.openxmlformats.org/officeDocument/2006/relationships/tags" Target="../tags/tag236.xml"/><Relationship Id="rId206" Type="http://schemas.openxmlformats.org/officeDocument/2006/relationships/tags" Target="../tags/tag250.xml"/><Relationship Id="rId413" Type="http://schemas.openxmlformats.org/officeDocument/2006/relationships/tags" Target="../tags/tag457.xml"/><Relationship Id="rId248" Type="http://schemas.openxmlformats.org/officeDocument/2006/relationships/tags" Target="../tags/tag292.xml"/><Relationship Id="rId12" Type="http://schemas.openxmlformats.org/officeDocument/2006/relationships/tags" Target="../tags/tag56.xml"/><Relationship Id="rId108" Type="http://schemas.openxmlformats.org/officeDocument/2006/relationships/tags" Target="../tags/tag152.xml"/><Relationship Id="rId315" Type="http://schemas.openxmlformats.org/officeDocument/2006/relationships/tags" Target="../tags/tag359.xml"/><Relationship Id="rId357" Type="http://schemas.openxmlformats.org/officeDocument/2006/relationships/tags" Target="../tags/tag401.xml"/><Relationship Id="rId54" Type="http://schemas.openxmlformats.org/officeDocument/2006/relationships/tags" Target="../tags/tag98.xml"/><Relationship Id="rId75" Type="http://schemas.openxmlformats.org/officeDocument/2006/relationships/tags" Target="../tags/tag119.xml"/><Relationship Id="rId96" Type="http://schemas.openxmlformats.org/officeDocument/2006/relationships/tags" Target="../tags/tag140.xml"/><Relationship Id="rId140" Type="http://schemas.openxmlformats.org/officeDocument/2006/relationships/tags" Target="../tags/tag184.xml"/><Relationship Id="rId161" Type="http://schemas.openxmlformats.org/officeDocument/2006/relationships/tags" Target="../tags/tag205.xml"/><Relationship Id="rId182" Type="http://schemas.openxmlformats.org/officeDocument/2006/relationships/tags" Target="../tags/tag226.xml"/><Relationship Id="rId217" Type="http://schemas.openxmlformats.org/officeDocument/2006/relationships/tags" Target="../tags/tag261.xml"/><Relationship Id="rId378" Type="http://schemas.openxmlformats.org/officeDocument/2006/relationships/tags" Target="../tags/tag422.xml"/><Relationship Id="rId399" Type="http://schemas.openxmlformats.org/officeDocument/2006/relationships/tags" Target="../tags/tag443.xml"/><Relationship Id="rId403" Type="http://schemas.openxmlformats.org/officeDocument/2006/relationships/tags" Target="../tags/tag447.xml"/><Relationship Id="rId6" Type="http://schemas.openxmlformats.org/officeDocument/2006/relationships/tags" Target="../tags/tag50.xml"/><Relationship Id="rId238" Type="http://schemas.openxmlformats.org/officeDocument/2006/relationships/tags" Target="../tags/tag282.xml"/><Relationship Id="rId259" Type="http://schemas.openxmlformats.org/officeDocument/2006/relationships/tags" Target="../tags/tag303.xml"/><Relationship Id="rId424" Type="http://schemas.openxmlformats.org/officeDocument/2006/relationships/tags" Target="../tags/tag468.xml"/><Relationship Id="rId445" Type="http://schemas.openxmlformats.org/officeDocument/2006/relationships/image" Target="../media/image6.png"/><Relationship Id="rId23" Type="http://schemas.openxmlformats.org/officeDocument/2006/relationships/tags" Target="../tags/tag67.xml"/><Relationship Id="rId119" Type="http://schemas.openxmlformats.org/officeDocument/2006/relationships/tags" Target="../tags/tag163.xml"/><Relationship Id="rId270" Type="http://schemas.openxmlformats.org/officeDocument/2006/relationships/tags" Target="../tags/tag314.xml"/><Relationship Id="rId291" Type="http://schemas.openxmlformats.org/officeDocument/2006/relationships/tags" Target="../tags/tag335.xml"/><Relationship Id="rId305" Type="http://schemas.openxmlformats.org/officeDocument/2006/relationships/tags" Target="../tags/tag349.xml"/><Relationship Id="rId326" Type="http://schemas.openxmlformats.org/officeDocument/2006/relationships/tags" Target="../tags/tag370.xml"/><Relationship Id="rId347" Type="http://schemas.openxmlformats.org/officeDocument/2006/relationships/tags" Target="../tags/tag391.xml"/><Relationship Id="rId44" Type="http://schemas.openxmlformats.org/officeDocument/2006/relationships/tags" Target="../tags/tag88.xml"/><Relationship Id="rId65" Type="http://schemas.openxmlformats.org/officeDocument/2006/relationships/tags" Target="../tags/tag109.xml"/><Relationship Id="rId86" Type="http://schemas.openxmlformats.org/officeDocument/2006/relationships/tags" Target="../tags/tag130.xml"/><Relationship Id="rId130" Type="http://schemas.openxmlformats.org/officeDocument/2006/relationships/tags" Target="../tags/tag174.xml"/><Relationship Id="rId151" Type="http://schemas.openxmlformats.org/officeDocument/2006/relationships/tags" Target="../tags/tag195.xml"/><Relationship Id="rId368" Type="http://schemas.openxmlformats.org/officeDocument/2006/relationships/tags" Target="../tags/tag412.xml"/><Relationship Id="rId389" Type="http://schemas.openxmlformats.org/officeDocument/2006/relationships/tags" Target="../tags/tag433.xml"/><Relationship Id="rId172" Type="http://schemas.openxmlformats.org/officeDocument/2006/relationships/tags" Target="../tags/tag216.xml"/><Relationship Id="rId193" Type="http://schemas.openxmlformats.org/officeDocument/2006/relationships/tags" Target="../tags/tag237.xml"/><Relationship Id="rId207" Type="http://schemas.openxmlformats.org/officeDocument/2006/relationships/tags" Target="../tags/tag251.xml"/><Relationship Id="rId228" Type="http://schemas.openxmlformats.org/officeDocument/2006/relationships/tags" Target="../tags/tag272.xml"/><Relationship Id="rId249" Type="http://schemas.openxmlformats.org/officeDocument/2006/relationships/tags" Target="../tags/tag293.xml"/><Relationship Id="rId414" Type="http://schemas.openxmlformats.org/officeDocument/2006/relationships/tags" Target="../tags/tag458.xml"/><Relationship Id="rId435" Type="http://schemas.openxmlformats.org/officeDocument/2006/relationships/tags" Target="../tags/tag479.xml"/><Relationship Id="rId13" Type="http://schemas.openxmlformats.org/officeDocument/2006/relationships/tags" Target="../tags/tag57.xml"/><Relationship Id="rId109" Type="http://schemas.openxmlformats.org/officeDocument/2006/relationships/tags" Target="../tags/tag153.xml"/><Relationship Id="rId260" Type="http://schemas.openxmlformats.org/officeDocument/2006/relationships/tags" Target="../tags/tag304.xml"/><Relationship Id="rId281" Type="http://schemas.openxmlformats.org/officeDocument/2006/relationships/tags" Target="../tags/tag325.xml"/><Relationship Id="rId316" Type="http://schemas.openxmlformats.org/officeDocument/2006/relationships/tags" Target="../tags/tag360.xml"/><Relationship Id="rId337" Type="http://schemas.openxmlformats.org/officeDocument/2006/relationships/tags" Target="../tags/tag381.xml"/><Relationship Id="rId34" Type="http://schemas.openxmlformats.org/officeDocument/2006/relationships/tags" Target="../tags/tag78.xml"/><Relationship Id="rId55" Type="http://schemas.openxmlformats.org/officeDocument/2006/relationships/tags" Target="../tags/tag99.xml"/><Relationship Id="rId76" Type="http://schemas.openxmlformats.org/officeDocument/2006/relationships/tags" Target="../tags/tag120.xml"/><Relationship Id="rId97" Type="http://schemas.openxmlformats.org/officeDocument/2006/relationships/tags" Target="../tags/tag141.xml"/><Relationship Id="rId120" Type="http://schemas.openxmlformats.org/officeDocument/2006/relationships/tags" Target="../tags/tag164.xml"/><Relationship Id="rId141" Type="http://schemas.openxmlformats.org/officeDocument/2006/relationships/tags" Target="../tags/tag185.xml"/><Relationship Id="rId358" Type="http://schemas.openxmlformats.org/officeDocument/2006/relationships/tags" Target="../tags/tag402.xml"/><Relationship Id="rId379" Type="http://schemas.openxmlformats.org/officeDocument/2006/relationships/tags" Target="../tags/tag423.xml"/><Relationship Id="rId7" Type="http://schemas.openxmlformats.org/officeDocument/2006/relationships/tags" Target="../tags/tag51.xml"/><Relationship Id="rId162" Type="http://schemas.openxmlformats.org/officeDocument/2006/relationships/tags" Target="../tags/tag206.xml"/><Relationship Id="rId183" Type="http://schemas.openxmlformats.org/officeDocument/2006/relationships/tags" Target="../tags/tag227.xml"/><Relationship Id="rId218" Type="http://schemas.openxmlformats.org/officeDocument/2006/relationships/tags" Target="../tags/tag262.xml"/><Relationship Id="rId239" Type="http://schemas.openxmlformats.org/officeDocument/2006/relationships/tags" Target="../tags/tag283.xml"/><Relationship Id="rId390" Type="http://schemas.openxmlformats.org/officeDocument/2006/relationships/tags" Target="../tags/tag434.xml"/><Relationship Id="rId404" Type="http://schemas.openxmlformats.org/officeDocument/2006/relationships/tags" Target="../tags/tag448.xml"/><Relationship Id="rId425" Type="http://schemas.openxmlformats.org/officeDocument/2006/relationships/tags" Target="../tags/tag469.xml"/><Relationship Id="rId446" Type="http://schemas.openxmlformats.org/officeDocument/2006/relationships/image" Target="../media/image7.png"/><Relationship Id="rId250" Type="http://schemas.openxmlformats.org/officeDocument/2006/relationships/tags" Target="../tags/tag294.xml"/><Relationship Id="rId271" Type="http://schemas.openxmlformats.org/officeDocument/2006/relationships/tags" Target="../tags/tag315.xml"/><Relationship Id="rId292" Type="http://schemas.openxmlformats.org/officeDocument/2006/relationships/tags" Target="../tags/tag336.xml"/><Relationship Id="rId306" Type="http://schemas.openxmlformats.org/officeDocument/2006/relationships/tags" Target="../tags/tag350.xml"/><Relationship Id="rId24" Type="http://schemas.openxmlformats.org/officeDocument/2006/relationships/tags" Target="../tags/tag68.xml"/><Relationship Id="rId45" Type="http://schemas.openxmlformats.org/officeDocument/2006/relationships/tags" Target="../tags/tag89.xml"/><Relationship Id="rId66" Type="http://schemas.openxmlformats.org/officeDocument/2006/relationships/tags" Target="../tags/tag110.xml"/><Relationship Id="rId87" Type="http://schemas.openxmlformats.org/officeDocument/2006/relationships/tags" Target="../tags/tag131.xml"/><Relationship Id="rId110" Type="http://schemas.openxmlformats.org/officeDocument/2006/relationships/tags" Target="../tags/tag154.xml"/><Relationship Id="rId131" Type="http://schemas.openxmlformats.org/officeDocument/2006/relationships/tags" Target="../tags/tag175.xml"/><Relationship Id="rId327" Type="http://schemas.openxmlformats.org/officeDocument/2006/relationships/tags" Target="../tags/tag371.xml"/><Relationship Id="rId348" Type="http://schemas.openxmlformats.org/officeDocument/2006/relationships/tags" Target="../tags/tag392.xml"/><Relationship Id="rId369" Type="http://schemas.openxmlformats.org/officeDocument/2006/relationships/tags" Target="../tags/tag413.xml"/><Relationship Id="rId152" Type="http://schemas.openxmlformats.org/officeDocument/2006/relationships/tags" Target="../tags/tag196.xml"/><Relationship Id="rId173" Type="http://schemas.openxmlformats.org/officeDocument/2006/relationships/tags" Target="../tags/tag217.xml"/><Relationship Id="rId194" Type="http://schemas.openxmlformats.org/officeDocument/2006/relationships/tags" Target="../tags/tag238.xml"/><Relationship Id="rId208" Type="http://schemas.openxmlformats.org/officeDocument/2006/relationships/tags" Target="../tags/tag252.xml"/><Relationship Id="rId229" Type="http://schemas.openxmlformats.org/officeDocument/2006/relationships/tags" Target="../tags/tag273.xml"/><Relationship Id="rId380" Type="http://schemas.openxmlformats.org/officeDocument/2006/relationships/tags" Target="../tags/tag424.xml"/><Relationship Id="rId415" Type="http://schemas.openxmlformats.org/officeDocument/2006/relationships/tags" Target="../tags/tag459.xml"/><Relationship Id="rId436" Type="http://schemas.openxmlformats.org/officeDocument/2006/relationships/tags" Target="../tags/tag480.xml"/><Relationship Id="rId240" Type="http://schemas.openxmlformats.org/officeDocument/2006/relationships/tags" Target="../tags/tag284.xml"/><Relationship Id="rId261" Type="http://schemas.openxmlformats.org/officeDocument/2006/relationships/tags" Target="../tags/tag305.xml"/><Relationship Id="rId14" Type="http://schemas.openxmlformats.org/officeDocument/2006/relationships/tags" Target="../tags/tag58.xml"/><Relationship Id="rId35" Type="http://schemas.openxmlformats.org/officeDocument/2006/relationships/tags" Target="../tags/tag79.xml"/><Relationship Id="rId56" Type="http://schemas.openxmlformats.org/officeDocument/2006/relationships/tags" Target="../tags/tag100.xml"/><Relationship Id="rId77" Type="http://schemas.openxmlformats.org/officeDocument/2006/relationships/tags" Target="../tags/tag121.xml"/><Relationship Id="rId100" Type="http://schemas.openxmlformats.org/officeDocument/2006/relationships/tags" Target="../tags/tag144.xml"/><Relationship Id="rId282" Type="http://schemas.openxmlformats.org/officeDocument/2006/relationships/tags" Target="../tags/tag326.xml"/><Relationship Id="rId317" Type="http://schemas.openxmlformats.org/officeDocument/2006/relationships/tags" Target="../tags/tag361.xml"/><Relationship Id="rId338" Type="http://schemas.openxmlformats.org/officeDocument/2006/relationships/tags" Target="../tags/tag382.xml"/><Relationship Id="rId359" Type="http://schemas.openxmlformats.org/officeDocument/2006/relationships/tags" Target="../tags/tag403.xml"/><Relationship Id="rId8" Type="http://schemas.openxmlformats.org/officeDocument/2006/relationships/tags" Target="../tags/tag52.xml"/><Relationship Id="rId98" Type="http://schemas.openxmlformats.org/officeDocument/2006/relationships/tags" Target="../tags/tag142.xml"/><Relationship Id="rId121" Type="http://schemas.openxmlformats.org/officeDocument/2006/relationships/tags" Target="../tags/tag165.xml"/><Relationship Id="rId142" Type="http://schemas.openxmlformats.org/officeDocument/2006/relationships/tags" Target="../tags/tag186.xml"/><Relationship Id="rId163" Type="http://schemas.openxmlformats.org/officeDocument/2006/relationships/tags" Target="../tags/tag207.xml"/><Relationship Id="rId184" Type="http://schemas.openxmlformats.org/officeDocument/2006/relationships/tags" Target="../tags/tag228.xml"/><Relationship Id="rId219" Type="http://schemas.openxmlformats.org/officeDocument/2006/relationships/tags" Target="../tags/tag263.xml"/><Relationship Id="rId370" Type="http://schemas.openxmlformats.org/officeDocument/2006/relationships/tags" Target="../tags/tag414.xml"/><Relationship Id="rId391" Type="http://schemas.openxmlformats.org/officeDocument/2006/relationships/tags" Target="../tags/tag435.xml"/><Relationship Id="rId405" Type="http://schemas.openxmlformats.org/officeDocument/2006/relationships/tags" Target="../tags/tag449.xml"/><Relationship Id="rId426" Type="http://schemas.openxmlformats.org/officeDocument/2006/relationships/tags" Target="../tags/tag470.xml"/><Relationship Id="rId447" Type="http://schemas.openxmlformats.org/officeDocument/2006/relationships/image" Target="../media/image8.png"/><Relationship Id="rId230" Type="http://schemas.openxmlformats.org/officeDocument/2006/relationships/tags" Target="../tags/tag274.xml"/><Relationship Id="rId251" Type="http://schemas.openxmlformats.org/officeDocument/2006/relationships/tags" Target="../tags/tag295.xml"/><Relationship Id="rId25" Type="http://schemas.openxmlformats.org/officeDocument/2006/relationships/tags" Target="../tags/tag69.xml"/><Relationship Id="rId46" Type="http://schemas.openxmlformats.org/officeDocument/2006/relationships/tags" Target="../tags/tag90.xml"/><Relationship Id="rId67" Type="http://schemas.openxmlformats.org/officeDocument/2006/relationships/tags" Target="../tags/tag111.xml"/><Relationship Id="rId272" Type="http://schemas.openxmlformats.org/officeDocument/2006/relationships/tags" Target="../tags/tag316.xml"/><Relationship Id="rId293" Type="http://schemas.openxmlformats.org/officeDocument/2006/relationships/tags" Target="../tags/tag337.xml"/><Relationship Id="rId307" Type="http://schemas.openxmlformats.org/officeDocument/2006/relationships/tags" Target="../tags/tag351.xml"/><Relationship Id="rId328" Type="http://schemas.openxmlformats.org/officeDocument/2006/relationships/tags" Target="../tags/tag372.xml"/><Relationship Id="rId349" Type="http://schemas.openxmlformats.org/officeDocument/2006/relationships/tags" Target="../tags/tag393.xml"/><Relationship Id="rId88" Type="http://schemas.openxmlformats.org/officeDocument/2006/relationships/tags" Target="../tags/tag132.xml"/><Relationship Id="rId111" Type="http://schemas.openxmlformats.org/officeDocument/2006/relationships/tags" Target="../tags/tag155.xml"/><Relationship Id="rId132" Type="http://schemas.openxmlformats.org/officeDocument/2006/relationships/tags" Target="../tags/tag176.xml"/><Relationship Id="rId153" Type="http://schemas.openxmlformats.org/officeDocument/2006/relationships/tags" Target="../tags/tag197.xml"/><Relationship Id="rId174" Type="http://schemas.openxmlformats.org/officeDocument/2006/relationships/tags" Target="../tags/tag218.xml"/><Relationship Id="rId195" Type="http://schemas.openxmlformats.org/officeDocument/2006/relationships/tags" Target="../tags/tag239.xml"/><Relationship Id="rId209" Type="http://schemas.openxmlformats.org/officeDocument/2006/relationships/tags" Target="../tags/tag253.xml"/><Relationship Id="rId360" Type="http://schemas.openxmlformats.org/officeDocument/2006/relationships/tags" Target="../tags/tag404.xml"/><Relationship Id="rId381" Type="http://schemas.openxmlformats.org/officeDocument/2006/relationships/tags" Target="../tags/tag425.xml"/><Relationship Id="rId416" Type="http://schemas.openxmlformats.org/officeDocument/2006/relationships/tags" Target="../tags/tag460.xml"/><Relationship Id="rId220" Type="http://schemas.openxmlformats.org/officeDocument/2006/relationships/tags" Target="../tags/tag264.xml"/><Relationship Id="rId241" Type="http://schemas.openxmlformats.org/officeDocument/2006/relationships/tags" Target="../tags/tag285.xml"/><Relationship Id="rId437" Type="http://schemas.openxmlformats.org/officeDocument/2006/relationships/tags" Target="../tags/tag481.xml"/><Relationship Id="rId15" Type="http://schemas.openxmlformats.org/officeDocument/2006/relationships/tags" Target="../tags/tag59.xml"/><Relationship Id="rId36" Type="http://schemas.openxmlformats.org/officeDocument/2006/relationships/tags" Target="../tags/tag80.xml"/><Relationship Id="rId57" Type="http://schemas.openxmlformats.org/officeDocument/2006/relationships/tags" Target="../tags/tag101.xml"/><Relationship Id="rId262" Type="http://schemas.openxmlformats.org/officeDocument/2006/relationships/tags" Target="../tags/tag306.xml"/><Relationship Id="rId283" Type="http://schemas.openxmlformats.org/officeDocument/2006/relationships/tags" Target="../tags/tag327.xml"/><Relationship Id="rId318" Type="http://schemas.openxmlformats.org/officeDocument/2006/relationships/tags" Target="../tags/tag362.xml"/><Relationship Id="rId339" Type="http://schemas.openxmlformats.org/officeDocument/2006/relationships/tags" Target="../tags/tag383.xml"/><Relationship Id="rId78" Type="http://schemas.openxmlformats.org/officeDocument/2006/relationships/tags" Target="../tags/tag122.xml"/><Relationship Id="rId99" Type="http://schemas.openxmlformats.org/officeDocument/2006/relationships/tags" Target="../tags/tag143.xml"/><Relationship Id="rId101" Type="http://schemas.openxmlformats.org/officeDocument/2006/relationships/tags" Target="../tags/tag145.xml"/><Relationship Id="rId122" Type="http://schemas.openxmlformats.org/officeDocument/2006/relationships/tags" Target="../tags/tag166.xml"/><Relationship Id="rId143" Type="http://schemas.openxmlformats.org/officeDocument/2006/relationships/tags" Target="../tags/tag187.xml"/><Relationship Id="rId164" Type="http://schemas.openxmlformats.org/officeDocument/2006/relationships/tags" Target="../tags/tag208.xml"/><Relationship Id="rId185" Type="http://schemas.openxmlformats.org/officeDocument/2006/relationships/tags" Target="../tags/tag229.xml"/><Relationship Id="rId350" Type="http://schemas.openxmlformats.org/officeDocument/2006/relationships/tags" Target="../tags/tag394.xml"/><Relationship Id="rId371" Type="http://schemas.openxmlformats.org/officeDocument/2006/relationships/tags" Target="../tags/tag415.xml"/><Relationship Id="rId406" Type="http://schemas.openxmlformats.org/officeDocument/2006/relationships/tags" Target="../tags/tag450.xml"/><Relationship Id="rId9" Type="http://schemas.openxmlformats.org/officeDocument/2006/relationships/tags" Target="../tags/tag53.xml"/><Relationship Id="rId210" Type="http://schemas.openxmlformats.org/officeDocument/2006/relationships/tags" Target="../tags/tag254.xml"/><Relationship Id="rId392" Type="http://schemas.openxmlformats.org/officeDocument/2006/relationships/tags" Target="../tags/tag436.xml"/><Relationship Id="rId427" Type="http://schemas.openxmlformats.org/officeDocument/2006/relationships/tags" Target="../tags/tag471.xml"/><Relationship Id="rId448" Type="http://schemas.openxmlformats.org/officeDocument/2006/relationships/image" Target="../media/image9.png"/><Relationship Id="rId26" Type="http://schemas.openxmlformats.org/officeDocument/2006/relationships/tags" Target="../tags/tag70.xml"/><Relationship Id="rId231" Type="http://schemas.openxmlformats.org/officeDocument/2006/relationships/tags" Target="../tags/tag275.xml"/><Relationship Id="rId252" Type="http://schemas.openxmlformats.org/officeDocument/2006/relationships/tags" Target="../tags/tag296.xml"/><Relationship Id="rId273" Type="http://schemas.openxmlformats.org/officeDocument/2006/relationships/tags" Target="../tags/tag317.xml"/><Relationship Id="rId294" Type="http://schemas.openxmlformats.org/officeDocument/2006/relationships/tags" Target="../tags/tag338.xml"/><Relationship Id="rId308" Type="http://schemas.openxmlformats.org/officeDocument/2006/relationships/tags" Target="../tags/tag352.xml"/><Relationship Id="rId329" Type="http://schemas.openxmlformats.org/officeDocument/2006/relationships/tags" Target="../tags/tag373.xml"/><Relationship Id="rId47" Type="http://schemas.openxmlformats.org/officeDocument/2006/relationships/tags" Target="../tags/tag91.xml"/><Relationship Id="rId68" Type="http://schemas.openxmlformats.org/officeDocument/2006/relationships/tags" Target="../tags/tag112.xml"/><Relationship Id="rId89" Type="http://schemas.openxmlformats.org/officeDocument/2006/relationships/tags" Target="../tags/tag133.xml"/><Relationship Id="rId112" Type="http://schemas.openxmlformats.org/officeDocument/2006/relationships/tags" Target="../tags/tag156.xml"/><Relationship Id="rId133" Type="http://schemas.openxmlformats.org/officeDocument/2006/relationships/tags" Target="../tags/tag177.xml"/><Relationship Id="rId154" Type="http://schemas.openxmlformats.org/officeDocument/2006/relationships/tags" Target="../tags/tag198.xml"/><Relationship Id="rId175" Type="http://schemas.openxmlformats.org/officeDocument/2006/relationships/tags" Target="../tags/tag219.xml"/><Relationship Id="rId340" Type="http://schemas.openxmlformats.org/officeDocument/2006/relationships/tags" Target="../tags/tag384.xml"/><Relationship Id="rId361" Type="http://schemas.openxmlformats.org/officeDocument/2006/relationships/tags" Target="../tags/tag405.xml"/><Relationship Id="rId196" Type="http://schemas.openxmlformats.org/officeDocument/2006/relationships/tags" Target="../tags/tag240.xml"/><Relationship Id="rId200" Type="http://schemas.openxmlformats.org/officeDocument/2006/relationships/tags" Target="../tags/tag244.xml"/><Relationship Id="rId382" Type="http://schemas.openxmlformats.org/officeDocument/2006/relationships/tags" Target="../tags/tag426.xml"/><Relationship Id="rId417" Type="http://schemas.openxmlformats.org/officeDocument/2006/relationships/tags" Target="../tags/tag461.xml"/><Relationship Id="rId438" Type="http://schemas.openxmlformats.org/officeDocument/2006/relationships/tags" Target="../tags/tag482.xml"/><Relationship Id="rId16" Type="http://schemas.openxmlformats.org/officeDocument/2006/relationships/tags" Target="../tags/tag60.xml"/><Relationship Id="rId221" Type="http://schemas.openxmlformats.org/officeDocument/2006/relationships/tags" Target="../tags/tag265.xml"/><Relationship Id="rId242" Type="http://schemas.openxmlformats.org/officeDocument/2006/relationships/tags" Target="../tags/tag286.xml"/><Relationship Id="rId263" Type="http://schemas.openxmlformats.org/officeDocument/2006/relationships/tags" Target="../tags/tag307.xml"/><Relationship Id="rId284" Type="http://schemas.openxmlformats.org/officeDocument/2006/relationships/tags" Target="../tags/tag328.xml"/><Relationship Id="rId319" Type="http://schemas.openxmlformats.org/officeDocument/2006/relationships/tags" Target="../tags/tag363.xml"/><Relationship Id="rId37" Type="http://schemas.openxmlformats.org/officeDocument/2006/relationships/tags" Target="../tags/tag81.xml"/><Relationship Id="rId58" Type="http://schemas.openxmlformats.org/officeDocument/2006/relationships/tags" Target="../tags/tag102.xml"/><Relationship Id="rId79" Type="http://schemas.openxmlformats.org/officeDocument/2006/relationships/tags" Target="../tags/tag123.xml"/><Relationship Id="rId102" Type="http://schemas.openxmlformats.org/officeDocument/2006/relationships/tags" Target="../tags/tag146.xml"/><Relationship Id="rId123" Type="http://schemas.openxmlformats.org/officeDocument/2006/relationships/tags" Target="../tags/tag167.xml"/><Relationship Id="rId144" Type="http://schemas.openxmlformats.org/officeDocument/2006/relationships/tags" Target="../tags/tag188.xml"/><Relationship Id="rId330" Type="http://schemas.openxmlformats.org/officeDocument/2006/relationships/tags" Target="../tags/tag374.xml"/><Relationship Id="rId90" Type="http://schemas.openxmlformats.org/officeDocument/2006/relationships/tags" Target="../tags/tag134.xml"/><Relationship Id="rId165" Type="http://schemas.openxmlformats.org/officeDocument/2006/relationships/tags" Target="../tags/tag209.xml"/><Relationship Id="rId186" Type="http://schemas.openxmlformats.org/officeDocument/2006/relationships/tags" Target="../tags/tag230.xml"/><Relationship Id="rId351" Type="http://schemas.openxmlformats.org/officeDocument/2006/relationships/tags" Target="../tags/tag395.xml"/><Relationship Id="rId372" Type="http://schemas.openxmlformats.org/officeDocument/2006/relationships/tags" Target="../tags/tag416.xml"/><Relationship Id="rId393" Type="http://schemas.openxmlformats.org/officeDocument/2006/relationships/tags" Target="../tags/tag437.xml"/><Relationship Id="rId407" Type="http://schemas.openxmlformats.org/officeDocument/2006/relationships/tags" Target="../tags/tag451.xml"/><Relationship Id="rId428" Type="http://schemas.openxmlformats.org/officeDocument/2006/relationships/tags" Target="../tags/tag472.xml"/><Relationship Id="rId211" Type="http://schemas.openxmlformats.org/officeDocument/2006/relationships/tags" Target="../tags/tag255.xml"/><Relationship Id="rId232" Type="http://schemas.openxmlformats.org/officeDocument/2006/relationships/tags" Target="../tags/tag276.xml"/><Relationship Id="rId253" Type="http://schemas.openxmlformats.org/officeDocument/2006/relationships/tags" Target="../tags/tag297.xml"/><Relationship Id="rId274" Type="http://schemas.openxmlformats.org/officeDocument/2006/relationships/tags" Target="../tags/tag318.xml"/><Relationship Id="rId295" Type="http://schemas.openxmlformats.org/officeDocument/2006/relationships/tags" Target="../tags/tag339.xml"/><Relationship Id="rId309" Type="http://schemas.openxmlformats.org/officeDocument/2006/relationships/tags" Target="../tags/tag353.xml"/><Relationship Id="rId27" Type="http://schemas.openxmlformats.org/officeDocument/2006/relationships/tags" Target="../tags/tag71.xml"/><Relationship Id="rId48" Type="http://schemas.openxmlformats.org/officeDocument/2006/relationships/tags" Target="../tags/tag92.xml"/><Relationship Id="rId69" Type="http://schemas.openxmlformats.org/officeDocument/2006/relationships/tags" Target="../tags/tag113.xml"/><Relationship Id="rId113" Type="http://schemas.openxmlformats.org/officeDocument/2006/relationships/tags" Target="../tags/tag157.xml"/><Relationship Id="rId134" Type="http://schemas.openxmlformats.org/officeDocument/2006/relationships/tags" Target="../tags/tag178.xml"/><Relationship Id="rId320" Type="http://schemas.openxmlformats.org/officeDocument/2006/relationships/tags" Target="../tags/tag364.xml"/><Relationship Id="rId80" Type="http://schemas.openxmlformats.org/officeDocument/2006/relationships/tags" Target="../tags/tag124.xml"/><Relationship Id="rId155" Type="http://schemas.openxmlformats.org/officeDocument/2006/relationships/tags" Target="../tags/tag199.xml"/><Relationship Id="rId176" Type="http://schemas.openxmlformats.org/officeDocument/2006/relationships/tags" Target="../tags/tag220.xml"/><Relationship Id="rId197" Type="http://schemas.openxmlformats.org/officeDocument/2006/relationships/tags" Target="../tags/tag241.xml"/><Relationship Id="rId341" Type="http://schemas.openxmlformats.org/officeDocument/2006/relationships/tags" Target="../tags/tag385.xml"/><Relationship Id="rId362" Type="http://schemas.openxmlformats.org/officeDocument/2006/relationships/tags" Target="../tags/tag406.xml"/><Relationship Id="rId383" Type="http://schemas.openxmlformats.org/officeDocument/2006/relationships/tags" Target="../tags/tag427.xml"/><Relationship Id="rId418" Type="http://schemas.openxmlformats.org/officeDocument/2006/relationships/tags" Target="../tags/tag462.xml"/><Relationship Id="rId439" Type="http://schemas.openxmlformats.org/officeDocument/2006/relationships/tags" Target="../tags/tag483.xml"/><Relationship Id="rId201" Type="http://schemas.openxmlformats.org/officeDocument/2006/relationships/tags" Target="../tags/tag245.xml"/><Relationship Id="rId222" Type="http://schemas.openxmlformats.org/officeDocument/2006/relationships/tags" Target="../tags/tag266.xml"/><Relationship Id="rId243" Type="http://schemas.openxmlformats.org/officeDocument/2006/relationships/tags" Target="../tags/tag287.xml"/><Relationship Id="rId264" Type="http://schemas.openxmlformats.org/officeDocument/2006/relationships/tags" Target="../tags/tag308.xml"/><Relationship Id="rId285" Type="http://schemas.openxmlformats.org/officeDocument/2006/relationships/tags" Target="../tags/tag329.xml"/><Relationship Id="rId17" Type="http://schemas.openxmlformats.org/officeDocument/2006/relationships/tags" Target="../tags/tag61.xml"/><Relationship Id="rId38" Type="http://schemas.openxmlformats.org/officeDocument/2006/relationships/tags" Target="../tags/tag82.xml"/><Relationship Id="rId59" Type="http://schemas.openxmlformats.org/officeDocument/2006/relationships/tags" Target="../tags/tag103.xml"/><Relationship Id="rId103" Type="http://schemas.openxmlformats.org/officeDocument/2006/relationships/tags" Target="../tags/tag147.xml"/><Relationship Id="rId124" Type="http://schemas.openxmlformats.org/officeDocument/2006/relationships/tags" Target="../tags/tag168.xml"/><Relationship Id="rId310" Type="http://schemas.openxmlformats.org/officeDocument/2006/relationships/tags" Target="../tags/tag354.xml"/><Relationship Id="rId70" Type="http://schemas.openxmlformats.org/officeDocument/2006/relationships/tags" Target="../tags/tag114.xml"/><Relationship Id="rId91" Type="http://schemas.openxmlformats.org/officeDocument/2006/relationships/tags" Target="../tags/tag135.xml"/><Relationship Id="rId145" Type="http://schemas.openxmlformats.org/officeDocument/2006/relationships/tags" Target="../tags/tag189.xml"/><Relationship Id="rId166" Type="http://schemas.openxmlformats.org/officeDocument/2006/relationships/tags" Target="../tags/tag210.xml"/><Relationship Id="rId187" Type="http://schemas.openxmlformats.org/officeDocument/2006/relationships/tags" Target="../tags/tag231.xml"/><Relationship Id="rId331" Type="http://schemas.openxmlformats.org/officeDocument/2006/relationships/tags" Target="../tags/tag375.xml"/><Relationship Id="rId352" Type="http://schemas.openxmlformats.org/officeDocument/2006/relationships/tags" Target="../tags/tag396.xml"/><Relationship Id="rId373" Type="http://schemas.openxmlformats.org/officeDocument/2006/relationships/tags" Target="../tags/tag417.xml"/><Relationship Id="rId394" Type="http://schemas.openxmlformats.org/officeDocument/2006/relationships/tags" Target="../tags/tag438.xml"/><Relationship Id="rId408" Type="http://schemas.openxmlformats.org/officeDocument/2006/relationships/tags" Target="../tags/tag452.xml"/><Relationship Id="rId429" Type="http://schemas.openxmlformats.org/officeDocument/2006/relationships/tags" Target="../tags/tag473.xml"/><Relationship Id="rId1" Type="http://schemas.openxmlformats.org/officeDocument/2006/relationships/tags" Target="../tags/tag45.xml"/><Relationship Id="rId212" Type="http://schemas.openxmlformats.org/officeDocument/2006/relationships/tags" Target="../tags/tag256.xml"/><Relationship Id="rId233" Type="http://schemas.openxmlformats.org/officeDocument/2006/relationships/tags" Target="../tags/tag277.xml"/><Relationship Id="rId254" Type="http://schemas.openxmlformats.org/officeDocument/2006/relationships/tags" Target="../tags/tag298.xml"/><Relationship Id="rId440" Type="http://schemas.openxmlformats.org/officeDocument/2006/relationships/tags" Target="../tags/tag484.xml"/><Relationship Id="rId28" Type="http://schemas.openxmlformats.org/officeDocument/2006/relationships/tags" Target="../tags/tag72.xml"/><Relationship Id="rId49" Type="http://schemas.openxmlformats.org/officeDocument/2006/relationships/tags" Target="../tags/tag93.xml"/><Relationship Id="rId114" Type="http://schemas.openxmlformats.org/officeDocument/2006/relationships/tags" Target="../tags/tag158.xml"/><Relationship Id="rId275" Type="http://schemas.openxmlformats.org/officeDocument/2006/relationships/tags" Target="../tags/tag319.xml"/><Relationship Id="rId296" Type="http://schemas.openxmlformats.org/officeDocument/2006/relationships/tags" Target="../tags/tag340.xml"/><Relationship Id="rId300" Type="http://schemas.openxmlformats.org/officeDocument/2006/relationships/tags" Target="../tags/tag344.xml"/><Relationship Id="rId60" Type="http://schemas.openxmlformats.org/officeDocument/2006/relationships/tags" Target="../tags/tag104.xml"/><Relationship Id="rId81" Type="http://schemas.openxmlformats.org/officeDocument/2006/relationships/tags" Target="../tags/tag125.xml"/><Relationship Id="rId135" Type="http://schemas.openxmlformats.org/officeDocument/2006/relationships/tags" Target="../tags/tag179.xml"/><Relationship Id="rId156" Type="http://schemas.openxmlformats.org/officeDocument/2006/relationships/tags" Target="../tags/tag200.xml"/><Relationship Id="rId177" Type="http://schemas.openxmlformats.org/officeDocument/2006/relationships/tags" Target="../tags/tag221.xml"/><Relationship Id="rId198" Type="http://schemas.openxmlformats.org/officeDocument/2006/relationships/tags" Target="../tags/tag242.xml"/><Relationship Id="rId321" Type="http://schemas.openxmlformats.org/officeDocument/2006/relationships/tags" Target="../tags/tag365.xml"/><Relationship Id="rId342" Type="http://schemas.openxmlformats.org/officeDocument/2006/relationships/tags" Target="../tags/tag386.xml"/><Relationship Id="rId363" Type="http://schemas.openxmlformats.org/officeDocument/2006/relationships/tags" Target="../tags/tag407.xml"/><Relationship Id="rId384" Type="http://schemas.openxmlformats.org/officeDocument/2006/relationships/tags" Target="../tags/tag428.xml"/><Relationship Id="rId419" Type="http://schemas.openxmlformats.org/officeDocument/2006/relationships/tags" Target="../tags/tag463.xml"/><Relationship Id="rId202" Type="http://schemas.openxmlformats.org/officeDocument/2006/relationships/tags" Target="../tags/tag246.xml"/><Relationship Id="rId223" Type="http://schemas.openxmlformats.org/officeDocument/2006/relationships/tags" Target="../tags/tag267.xml"/><Relationship Id="rId244" Type="http://schemas.openxmlformats.org/officeDocument/2006/relationships/tags" Target="../tags/tag288.xml"/><Relationship Id="rId430" Type="http://schemas.openxmlformats.org/officeDocument/2006/relationships/tags" Target="../tags/tag474.xml"/><Relationship Id="rId18" Type="http://schemas.openxmlformats.org/officeDocument/2006/relationships/tags" Target="../tags/tag62.xml"/><Relationship Id="rId39" Type="http://schemas.openxmlformats.org/officeDocument/2006/relationships/tags" Target="../tags/tag83.xml"/><Relationship Id="rId265" Type="http://schemas.openxmlformats.org/officeDocument/2006/relationships/tags" Target="../tags/tag309.xml"/><Relationship Id="rId286" Type="http://schemas.openxmlformats.org/officeDocument/2006/relationships/tags" Target="../tags/tag330.xml"/><Relationship Id="rId50" Type="http://schemas.openxmlformats.org/officeDocument/2006/relationships/tags" Target="../tags/tag94.xml"/><Relationship Id="rId104" Type="http://schemas.openxmlformats.org/officeDocument/2006/relationships/tags" Target="../tags/tag148.xml"/><Relationship Id="rId125" Type="http://schemas.openxmlformats.org/officeDocument/2006/relationships/tags" Target="../tags/tag169.xml"/><Relationship Id="rId146" Type="http://schemas.openxmlformats.org/officeDocument/2006/relationships/tags" Target="../tags/tag190.xml"/><Relationship Id="rId167" Type="http://schemas.openxmlformats.org/officeDocument/2006/relationships/tags" Target="../tags/tag211.xml"/><Relationship Id="rId188" Type="http://schemas.openxmlformats.org/officeDocument/2006/relationships/tags" Target="../tags/tag232.xml"/><Relationship Id="rId311" Type="http://schemas.openxmlformats.org/officeDocument/2006/relationships/tags" Target="../tags/tag355.xml"/><Relationship Id="rId332" Type="http://schemas.openxmlformats.org/officeDocument/2006/relationships/tags" Target="../tags/tag376.xml"/><Relationship Id="rId353" Type="http://schemas.openxmlformats.org/officeDocument/2006/relationships/tags" Target="../tags/tag397.xml"/><Relationship Id="rId374" Type="http://schemas.openxmlformats.org/officeDocument/2006/relationships/tags" Target="../tags/tag418.xml"/><Relationship Id="rId395" Type="http://schemas.openxmlformats.org/officeDocument/2006/relationships/tags" Target="../tags/tag439.xml"/><Relationship Id="rId409" Type="http://schemas.openxmlformats.org/officeDocument/2006/relationships/tags" Target="../tags/tag453.xml"/><Relationship Id="rId71" Type="http://schemas.openxmlformats.org/officeDocument/2006/relationships/tags" Target="../tags/tag115.xml"/><Relationship Id="rId92" Type="http://schemas.openxmlformats.org/officeDocument/2006/relationships/tags" Target="../tags/tag136.xml"/><Relationship Id="rId213" Type="http://schemas.openxmlformats.org/officeDocument/2006/relationships/tags" Target="../tags/tag257.xml"/><Relationship Id="rId234" Type="http://schemas.openxmlformats.org/officeDocument/2006/relationships/tags" Target="../tags/tag278.xml"/><Relationship Id="rId420" Type="http://schemas.openxmlformats.org/officeDocument/2006/relationships/tags" Target="../tags/tag464.xml"/><Relationship Id="rId2" Type="http://schemas.openxmlformats.org/officeDocument/2006/relationships/tags" Target="../tags/tag46.xml"/><Relationship Id="rId29" Type="http://schemas.openxmlformats.org/officeDocument/2006/relationships/tags" Target="../tags/tag73.xml"/><Relationship Id="rId255" Type="http://schemas.openxmlformats.org/officeDocument/2006/relationships/tags" Target="../tags/tag299.xml"/><Relationship Id="rId276" Type="http://schemas.openxmlformats.org/officeDocument/2006/relationships/tags" Target="../tags/tag320.xml"/><Relationship Id="rId297" Type="http://schemas.openxmlformats.org/officeDocument/2006/relationships/tags" Target="../tags/tag341.xml"/><Relationship Id="rId441" Type="http://schemas.openxmlformats.org/officeDocument/2006/relationships/tags" Target="../tags/tag485.xml"/><Relationship Id="rId40" Type="http://schemas.openxmlformats.org/officeDocument/2006/relationships/tags" Target="../tags/tag84.xml"/><Relationship Id="rId115" Type="http://schemas.openxmlformats.org/officeDocument/2006/relationships/tags" Target="../tags/tag159.xml"/><Relationship Id="rId136" Type="http://schemas.openxmlformats.org/officeDocument/2006/relationships/tags" Target="../tags/tag180.xml"/><Relationship Id="rId157" Type="http://schemas.openxmlformats.org/officeDocument/2006/relationships/tags" Target="../tags/tag201.xml"/><Relationship Id="rId178" Type="http://schemas.openxmlformats.org/officeDocument/2006/relationships/tags" Target="../tags/tag222.xml"/><Relationship Id="rId301" Type="http://schemas.openxmlformats.org/officeDocument/2006/relationships/tags" Target="../tags/tag345.xml"/><Relationship Id="rId322" Type="http://schemas.openxmlformats.org/officeDocument/2006/relationships/tags" Target="../tags/tag366.xml"/><Relationship Id="rId343" Type="http://schemas.openxmlformats.org/officeDocument/2006/relationships/tags" Target="../tags/tag387.xml"/><Relationship Id="rId364" Type="http://schemas.openxmlformats.org/officeDocument/2006/relationships/tags" Target="../tags/tag408.xml"/><Relationship Id="rId61" Type="http://schemas.openxmlformats.org/officeDocument/2006/relationships/tags" Target="../tags/tag105.xml"/><Relationship Id="rId82" Type="http://schemas.openxmlformats.org/officeDocument/2006/relationships/tags" Target="../tags/tag126.xml"/><Relationship Id="rId199" Type="http://schemas.openxmlformats.org/officeDocument/2006/relationships/tags" Target="../tags/tag243.xml"/><Relationship Id="rId203" Type="http://schemas.openxmlformats.org/officeDocument/2006/relationships/tags" Target="../tags/tag247.xml"/><Relationship Id="rId385" Type="http://schemas.openxmlformats.org/officeDocument/2006/relationships/tags" Target="../tags/tag429.xml"/><Relationship Id="rId19" Type="http://schemas.openxmlformats.org/officeDocument/2006/relationships/tags" Target="../tags/tag63.xml"/><Relationship Id="rId224" Type="http://schemas.openxmlformats.org/officeDocument/2006/relationships/tags" Target="../tags/tag268.xml"/><Relationship Id="rId245" Type="http://schemas.openxmlformats.org/officeDocument/2006/relationships/tags" Target="../tags/tag289.xml"/><Relationship Id="rId266" Type="http://schemas.openxmlformats.org/officeDocument/2006/relationships/tags" Target="../tags/tag310.xml"/><Relationship Id="rId287" Type="http://schemas.openxmlformats.org/officeDocument/2006/relationships/tags" Target="../tags/tag331.xml"/><Relationship Id="rId410" Type="http://schemas.openxmlformats.org/officeDocument/2006/relationships/tags" Target="../tags/tag454.xml"/><Relationship Id="rId431" Type="http://schemas.openxmlformats.org/officeDocument/2006/relationships/tags" Target="../tags/tag475.xml"/><Relationship Id="rId30" Type="http://schemas.openxmlformats.org/officeDocument/2006/relationships/tags" Target="../tags/tag74.xml"/><Relationship Id="rId105" Type="http://schemas.openxmlformats.org/officeDocument/2006/relationships/tags" Target="../tags/tag149.xml"/><Relationship Id="rId126" Type="http://schemas.openxmlformats.org/officeDocument/2006/relationships/tags" Target="../tags/tag170.xml"/><Relationship Id="rId147" Type="http://schemas.openxmlformats.org/officeDocument/2006/relationships/tags" Target="../tags/tag191.xml"/><Relationship Id="rId168" Type="http://schemas.openxmlformats.org/officeDocument/2006/relationships/tags" Target="../tags/tag212.xml"/><Relationship Id="rId312" Type="http://schemas.openxmlformats.org/officeDocument/2006/relationships/tags" Target="../tags/tag356.xml"/><Relationship Id="rId333" Type="http://schemas.openxmlformats.org/officeDocument/2006/relationships/tags" Target="../tags/tag377.xml"/><Relationship Id="rId354" Type="http://schemas.openxmlformats.org/officeDocument/2006/relationships/tags" Target="../tags/tag398.xml"/><Relationship Id="rId51" Type="http://schemas.openxmlformats.org/officeDocument/2006/relationships/tags" Target="../tags/tag95.xml"/><Relationship Id="rId72" Type="http://schemas.openxmlformats.org/officeDocument/2006/relationships/tags" Target="../tags/tag116.xml"/><Relationship Id="rId93" Type="http://schemas.openxmlformats.org/officeDocument/2006/relationships/tags" Target="../tags/tag137.xml"/><Relationship Id="rId189" Type="http://schemas.openxmlformats.org/officeDocument/2006/relationships/tags" Target="../tags/tag233.xml"/><Relationship Id="rId375" Type="http://schemas.openxmlformats.org/officeDocument/2006/relationships/tags" Target="../tags/tag419.xml"/><Relationship Id="rId396" Type="http://schemas.openxmlformats.org/officeDocument/2006/relationships/tags" Target="../tags/tag440.xml"/><Relationship Id="rId3" Type="http://schemas.openxmlformats.org/officeDocument/2006/relationships/tags" Target="../tags/tag47.xml"/><Relationship Id="rId214" Type="http://schemas.openxmlformats.org/officeDocument/2006/relationships/tags" Target="../tags/tag258.xml"/><Relationship Id="rId235" Type="http://schemas.openxmlformats.org/officeDocument/2006/relationships/tags" Target="../tags/tag279.xml"/><Relationship Id="rId256" Type="http://schemas.openxmlformats.org/officeDocument/2006/relationships/tags" Target="../tags/tag300.xml"/><Relationship Id="rId277" Type="http://schemas.openxmlformats.org/officeDocument/2006/relationships/tags" Target="../tags/tag321.xml"/><Relationship Id="rId298" Type="http://schemas.openxmlformats.org/officeDocument/2006/relationships/tags" Target="../tags/tag342.xml"/><Relationship Id="rId400" Type="http://schemas.openxmlformats.org/officeDocument/2006/relationships/tags" Target="../tags/tag444.xml"/><Relationship Id="rId421" Type="http://schemas.openxmlformats.org/officeDocument/2006/relationships/tags" Target="../tags/tag465.xml"/><Relationship Id="rId442" Type="http://schemas.openxmlformats.org/officeDocument/2006/relationships/slideLayout" Target="../slideLayouts/slideLayout2.xml"/><Relationship Id="rId116" Type="http://schemas.openxmlformats.org/officeDocument/2006/relationships/tags" Target="../tags/tag160.xml"/><Relationship Id="rId137" Type="http://schemas.openxmlformats.org/officeDocument/2006/relationships/tags" Target="../tags/tag181.xml"/><Relationship Id="rId158" Type="http://schemas.openxmlformats.org/officeDocument/2006/relationships/tags" Target="../tags/tag202.xml"/><Relationship Id="rId302" Type="http://schemas.openxmlformats.org/officeDocument/2006/relationships/tags" Target="../tags/tag346.xml"/><Relationship Id="rId323" Type="http://schemas.openxmlformats.org/officeDocument/2006/relationships/tags" Target="../tags/tag367.xml"/><Relationship Id="rId344" Type="http://schemas.openxmlformats.org/officeDocument/2006/relationships/tags" Target="../tags/tag388.xml"/><Relationship Id="rId20" Type="http://schemas.openxmlformats.org/officeDocument/2006/relationships/tags" Target="../tags/tag64.xml"/><Relationship Id="rId41" Type="http://schemas.openxmlformats.org/officeDocument/2006/relationships/tags" Target="../tags/tag85.xml"/><Relationship Id="rId62" Type="http://schemas.openxmlformats.org/officeDocument/2006/relationships/tags" Target="../tags/tag106.xml"/><Relationship Id="rId83" Type="http://schemas.openxmlformats.org/officeDocument/2006/relationships/tags" Target="../tags/tag127.xml"/><Relationship Id="rId179" Type="http://schemas.openxmlformats.org/officeDocument/2006/relationships/tags" Target="../tags/tag223.xml"/><Relationship Id="rId365" Type="http://schemas.openxmlformats.org/officeDocument/2006/relationships/tags" Target="../tags/tag409.xml"/><Relationship Id="rId386" Type="http://schemas.openxmlformats.org/officeDocument/2006/relationships/tags" Target="../tags/tag430.xml"/><Relationship Id="rId190" Type="http://schemas.openxmlformats.org/officeDocument/2006/relationships/tags" Target="../tags/tag234.xml"/><Relationship Id="rId204" Type="http://schemas.openxmlformats.org/officeDocument/2006/relationships/tags" Target="../tags/tag248.xml"/><Relationship Id="rId225" Type="http://schemas.openxmlformats.org/officeDocument/2006/relationships/tags" Target="../tags/tag269.xml"/><Relationship Id="rId246" Type="http://schemas.openxmlformats.org/officeDocument/2006/relationships/tags" Target="../tags/tag290.xml"/><Relationship Id="rId267" Type="http://schemas.openxmlformats.org/officeDocument/2006/relationships/tags" Target="../tags/tag311.xml"/><Relationship Id="rId288" Type="http://schemas.openxmlformats.org/officeDocument/2006/relationships/tags" Target="../tags/tag332.xml"/><Relationship Id="rId411" Type="http://schemas.openxmlformats.org/officeDocument/2006/relationships/tags" Target="../tags/tag455.xml"/><Relationship Id="rId432" Type="http://schemas.openxmlformats.org/officeDocument/2006/relationships/tags" Target="../tags/tag476.xml"/><Relationship Id="rId106" Type="http://schemas.openxmlformats.org/officeDocument/2006/relationships/tags" Target="../tags/tag150.xml"/><Relationship Id="rId127" Type="http://schemas.openxmlformats.org/officeDocument/2006/relationships/tags" Target="../tags/tag171.xml"/><Relationship Id="rId313" Type="http://schemas.openxmlformats.org/officeDocument/2006/relationships/tags" Target="../tags/tag357.xml"/><Relationship Id="rId10" Type="http://schemas.openxmlformats.org/officeDocument/2006/relationships/tags" Target="../tags/tag54.xml"/><Relationship Id="rId31" Type="http://schemas.openxmlformats.org/officeDocument/2006/relationships/tags" Target="../tags/tag75.xml"/><Relationship Id="rId52" Type="http://schemas.openxmlformats.org/officeDocument/2006/relationships/tags" Target="../tags/tag96.xml"/><Relationship Id="rId73" Type="http://schemas.openxmlformats.org/officeDocument/2006/relationships/tags" Target="../tags/tag117.xml"/><Relationship Id="rId94" Type="http://schemas.openxmlformats.org/officeDocument/2006/relationships/tags" Target="../tags/tag138.xml"/><Relationship Id="rId148" Type="http://schemas.openxmlformats.org/officeDocument/2006/relationships/tags" Target="../tags/tag192.xml"/><Relationship Id="rId169" Type="http://schemas.openxmlformats.org/officeDocument/2006/relationships/tags" Target="../tags/tag213.xml"/><Relationship Id="rId334" Type="http://schemas.openxmlformats.org/officeDocument/2006/relationships/tags" Target="../tags/tag378.xml"/><Relationship Id="rId355" Type="http://schemas.openxmlformats.org/officeDocument/2006/relationships/tags" Target="../tags/tag399.xml"/><Relationship Id="rId376" Type="http://schemas.openxmlformats.org/officeDocument/2006/relationships/tags" Target="../tags/tag420.xml"/><Relationship Id="rId397" Type="http://schemas.openxmlformats.org/officeDocument/2006/relationships/tags" Target="../tags/tag441.xml"/><Relationship Id="rId4" Type="http://schemas.openxmlformats.org/officeDocument/2006/relationships/tags" Target="../tags/tag48.xml"/><Relationship Id="rId180" Type="http://schemas.openxmlformats.org/officeDocument/2006/relationships/tags" Target="../tags/tag224.xml"/><Relationship Id="rId215" Type="http://schemas.openxmlformats.org/officeDocument/2006/relationships/tags" Target="../tags/tag259.xml"/><Relationship Id="rId236" Type="http://schemas.openxmlformats.org/officeDocument/2006/relationships/tags" Target="../tags/tag280.xml"/><Relationship Id="rId257" Type="http://schemas.openxmlformats.org/officeDocument/2006/relationships/tags" Target="../tags/tag301.xml"/><Relationship Id="rId278" Type="http://schemas.openxmlformats.org/officeDocument/2006/relationships/tags" Target="../tags/tag322.xml"/><Relationship Id="rId401" Type="http://schemas.openxmlformats.org/officeDocument/2006/relationships/tags" Target="../tags/tag445.xml"/><Relationship Id="rId422" Type="http://schemas.openxmlformats.org/officeDocument/2006/relationships/tags" Target="../tags/tag466.xml"/><Relationship Id="rId443" Type="http://schemas.openxmlformats.org/officeDocument/2006/relationships/image" Target="../media/image10.png"/><Relationship Id="rId303" Type="http://schemas.openxmlformats.org/officeDocument/2006/relationships/tags" Target="../tags/tag347.xml"/><Relationship Id="rId42" Type="http://schemas.openxmlformats.org/officeDocument/2006/relationships/tags" Target="../tags/tag86.xml"/><Relationship Id="rId84" Type="http://schemas.openxmlformats.org/officeDocument/2006/relationships/tags" Target="../tags/tag128.xml"/><Relationship Id="rId138" Type="http://schemas.openxmlformats.org/officeDocument/2006/relationships/tags" Target="../tags/tag182.xml"/><Relationship Id="rId345" Type="http://schemas.openxmlformats.org/officeDocument/2006/relationships/tags" Target="../tags/tag389.xml"/><Relationship Id="rId387" Type="http://schemas.openxmlformats.org/officeDocument/2006/relationships/tags" Target="../tags/tag431.xml"/><Relationship Id="rId191" Type="http://schemas.openxmlformats.org/officeDocument/2006/relationships/tags" Target="../tags/tag235.xml"/><Relationship Id="rId205" Type="http://schemas.openxmlformats.org/officeDocument/2006/relationships/tags" Target="../tags/tag249.xml"/><Relationship Id="rId247" Type="http://schemas.openxmlformats.org/officeDocument/2006/relationships/tags" Target="../tags/tag291.xml"/><Relationship Id="rId412" Type="http://schemas.openxmlformats.org/officeDocument/2006/relationships/tags" Target="../tags/tag456.xml"/><Relationship Id="rId107" Type="http://schemas.openxmlformats.org/officeDocument/2006/relationships/tags" Target="../tags/tag151.xml"/><Relationship Id="rId289" Type="http://schemas.openxmlformats.org/officeDocument/2006/relationships/tags" Target="../tags/tag333.xml"/><Relationship Id="rId11" Type="http://schemas.openxmlformats.org/officeDocument/2006/relationships/tags" Target="../tags/tag55.xml"/><Relationship Id="rId53" Type="http://schemas.openxmlformats.org/officeDocument/2006/relationships/tags" Target="../tags/tag97.xml"/><Relationship Id="rId149" Type="http://schemas.openxmlformats.org/officeDocument/2006/relationships/tags" Target="../tags/tag193.xml"/><Relationship Id="rId314" Type="http://schemas.openxmlformats.org/officeDocument/2006/relationships/tags" Target="../tags/tag358.xml"/><Relationship Id="rId356" Type="http://schemas.openxmlformats.org/officeDocument/2006/relationships/tags" Target="../tags/tag400.xml"/><Relationship Id="rId398" Type="http://schemas.openxmlformats.org/officeDocument/2006/relationships/tags" Target="../tags/tag442.xml"/><Relationship Id="rId95" Type="http://schemas.openxmlformats.org/officeDocument/2006/relationships/tags" Target="../tags/tag139.xml"/><Relationship Id="rId160" Type="http://schemas.openxmlformats.org/officeDocument/2006/relationships/tags" Target="../tags/tag204.xml"/><Relationship Id="rId216" Type="http://schemas.openxmlformats.org/officeDocument/2006/relationships/tags" Target="../tags/tag260.xml"/><Relationship Id="rId423" Type="http://schemas.openxmlformats.org/officeDocument/2006/relationships/tags" Target="../tags/tag467.xml"/><Relationship Id="rId258" Type="http://schemas.openxmlformats.org/officeDocument/2006/relationships/tags" Target="../tags/tag302.xml"/><Relationship Id="rId22" Type="http://schemas.openxmlformats.org/officeDocument/2006/relationships/tags" Target="../tags/tag66.xml"/><Relationship Id="rId64" Type="http://schemas.openxmlformats.org/officeDocument/2006/relationships/tags" Target="../tags/tag108.xml"/><Relationship Id="rId118" Type="http://schemas.openxmlformats.org/officeDocument/2006/relationships/tags" Target="../tags/tag162.xml"/><Relationship Id="rId325" Type="http://schemas.openxmlformats.org/officeDocument/2006/relationships/tags" Target="../tags/tag369.xml"/><Relationship Id="rId367" Type="http://schemas.openxmlformats.org/officeDocument/2006/relationships/tags" Target="../tags/tag411.xml"/><Relationship Id="rId171" Type="http://schemas.openxmlformats.org/officeDocument/2006/relationships/tags" Target="../tags/tag215.xml"/><Relationship Id="rId227" Type="http://schemas.openxmlformats.org/officeDocument/2006/relationships/tags" Target="../tags/tag271.xml"/><Relationship Id="rId269" Type="http://schemas.openxmlformats.org/officeDocument/2006/relationships/tags" Target="../tags/tag313.xml"/><Relationship Id="rId434" Type="http://schemas.openxmlformats.org/officeDocument/2006/relationships/tags" Target="../tags/tag478.xml"/><Relationship Id="rId33" Type="http://schemas.openxmlformats.org/officeDocument/2006/relationships/tags" Target="../tags/tag77.xml"/><Relationship Id="rId129" Type="http://schemas.openxmlformats.org/officeDocument/2006/relationships/tags" Target="../tags/tag173.xml"/><Relationship Id="rId280" Type="http://schemas.openxmlformats.org/officeDocument/2006/relationships/tags" Target="../tags/tag324.xml"/><Relationship Id="rId336" Type="http://schemas.openxmlformats.org/officeDocument/2006/relationships/tags" Target="../tags/tag38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3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488.xml"/><Relationship Id="rId7" Type="http://schemas.openxmlformats.org/officeDocument/2006/relationships/tags" Target="../tags/tag492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487.xml"/><Relationship Id="rId16" Type="http://schemas.openxmlformats.org/officeDocument/2006/relationships/image" Target="../media/image16.png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11" Type="http://schemas.openxmlformats.org/officeDocument/2006/relationships/image" Target="../media/image11.png"/><Relationship Id="rId5" Type="http://schemas.openxmlformats.org/officeDocument/2006/relationships/tags" Target="../tags/tag490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89.xml"/><Relationship Id="rId9" Type="http://schemas.openxmlformats.org/officeDocument/2006/relationships/tags" Target="../tags/tag494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tags" Target="../tags/tag507.xml"/><Relationship Id="rId18" Type="http://schemas.openxmlformats.org/officeDocument/2006/relationships/tags" Target="../tags/tag512.xml"/><Relationship Id="rId26" Type="http://schemas.openxmlformats.org/officeDocument/2006/relationships/image" Target="../media/image13.png"/><Relationship Id="rId3" Type="http://schemas.openxmlformats.org/officeDocument/2006/relationships/tags" Target="../tags/tag497.xml"/><Relationship Id="rId21" Type="http://schemas.openxmlformats.org/officeDocument/2006/relationships/tags" Target="../tags/tag515.xml"/><Relationship Id="rId7" Type="http://schemas.openxmlformats.org/officeDocument/2006/relationships/tags" Target="../tags/tag501.xml"/><Relationship Id="rId12" Type="http://schemas.openxmlformats.org/officeDocument/2006/relationships/tags" Target="../tags/tag506.xml"/><Relationship Id="rId17" Type="http://schemas.openxmlformats.org/officeDocument/2006/relationships/tags" Target="../tags/tag511.xml"/><Relationship Id="rId25" Type="http://schemas.openxmlformats.org/officeDocument/2006/relationships/image" Target="../media/image12.png"/><Relationship Id="rId33" Type="http://schemas.openxmlformats.org/officeDocument/2006/relationships/image" Target="../media/image22.png"/><Relationship Id="rId2" Type="http://schemas.openxmlformats.org/officeDocument/2006/relationships/tags" Target="../tags/tag496.xml"/><Relationship Id="rId16" Type="http://schemas.openxmlformats.org/officeDocument/2006/relationships/tags" Target="../tags/tag510.xml"/><Relationship Id="rId20" Type="http://schemas.openxmlformats.org/officeDocument/2006/relationships/tags" Target="../tags/tag514.xml"/><Relationship Id="rId29" Type="http://schemas.openxmlformats.org/officeDocument/2006/relationships/image" Target="../media/image21.png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tags" Target="../tags/tag505.xml"/><Relationship Id="rId24" Type="http://schemas.openxmlformats.org/officeDocument/2006/relationships/image" Target="../media/image11.png"/><Relationship Id="rId32" Type="http://schemas.openxmlformats.org/officeDocument/2006/relationships/image" Target="../media/image18.png"/><Relationship Id="rId5" Type="http://schemas.openxmlformats.org/officeDocument/2006/relationships/tags" Target="../tags/tag499.xml"/><Relationship Id="rId15" Type="http://schemas.openxmlformats.org/officeDocument/2006/relationships/tags" Target="../tags/tag509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20.png"/><Relationship Id="rId10" Type="http://schemas.openxmlformats.org/officeDocument/2006/relationships/tags" Target="../tags/tag504.xml"/><Relationship Id="rId19" Type="http://schemas.openxmlformats.org/officeDocument/2006/relationships/tags" Target="../tags/tag513.xml"/><Relationship Id="rId31" Type="http://schemas.openxmlformats.org/officeDocument/2006/relationships/image" Target="../media/image17.png"/><Relationship Id="rId4" Type="http://schemas.openxmlformats.org/officeDocument/2006/relationships/tags" Target="../tags/tag498.xml"/><Relationship Id="rId9" Type="http://schemas.openxmlformats.org/officeDocument/2006/relationships/tags" Target="../tags/tag503.xml"/><Relationship Id="rId14" Type="http://schemas.openxmlformats.org/officeDocument/2006/relationships/tags" Target="../tags/tag508.xml"/><Relationship Id="rId22" Type="http://schemas.openxmlformats.org/officeDocument/2006/relationships/tags" Target="../tags/tag516.xml"/><Relationship Id="rId27" Type="http://schemas.openxmlformats.org/officeDocument/2006/relationships/image" Target="../media/image19.png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4.xml"/><Relationship Id="rId13" Type="http://schemas.openxmlformats.org/officeDocument/2006/relationships/tags" Target="../tags/tag529.xml"/><Relationship Id="rId18" Type="http://schemas.openxmlformats.org/officeDocument/2006/relationships/image" Target="../media/image23.png"/><Relationship Id="rId3" Type="http://schemas.openxmlformats.org/officeDocument/2006/relationships/tags" Target="../tags/tag519.xml"/><Relationship Id="rId21" Type="http://schemas.openxmlformats.org/officeDocument/2006/relationships/image" Target="../media/image24.png"/><Relationship Id="rId7" Type="http://schemas.openxmlformats.org/officeDocument/2006/relationships/tags" Target="../tags/tag523.xml"/><Relationship Id="rId12" Type="http://schemas.openxmlformats.org/officeDocument/2006/relationships/tags" Target="../tags/tag528.xml"/><Relationship Id="rId17" Type="http://schemas.openxmlformats.org/officeDocument/2006/relationships/image" Target="../media/image4.png"/><Relationship Id="rId25" Type="http://schemas.openxmlformats.org/officeDocument/2006/relationships/image" Target="../media/image28.png"/><Relationship Id="rId2" Type="http://schemas.openxmlformats.org/officeDocument/2006/relationships/tags" Target="../tags/tag518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tags" Target="../tags/tag517.xml"/><Relationship Id="rId6" Type="http://schemas.openxmlformats.org/officeDocument/2006/relationships/tags" Target="../tags/tag522.xml"/><Relationship Id="rId11" Type="http://schemas.openxmlformats.org/officeDocument/2006/relationships/tags" Target="../tags/tag527.xml"/><Relationship Id="rId24" Type="http://schemas.openxmlformats.org/officeDocument/2006/relationships/image" Target="../media/image27.png"/><Relationship Id="rId5" Type="http://schemas.openxmlformats.org/officeDocument/2006/relationships/tags" Target="../tags/tag52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6.png"/><Relationship Id="rId10" Type="http://schemas.openxmlformats.org/officeDocument/2006/relationships/tags" Target="../tags/tag526.xml"/><Relationship Id="rId19" Type="http://schemas.openxmlformats.org/officeDocument/2006/relationships/image" Target="../media/image17.png"/><Relationship Id="rId4" Type="http://schemas.openxmlformats.org/officeDocument/2006/relationships/tags" Target="../tags/tag520.xml"/><Relationship Id="rId9" Type="http://schemas.openxmlformats.org/officeDocument/2006/relationships/tags" Target="../tags/tag525.xml"/><Relationship Id="rId14" Type="http://schemas.openxmlformats.org/officeDocument/2006/relationships/tags" Target="../tags/tag530.xml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33.xml"/><Relationship Id="rId7" Type="http://schemas.openxmlformats.org/officeDocument/2006/relationships/image" Target="../media/image18.png"/><Relationship Id="rId2" Type="http://schemas.openxmlformats.org/officeDocument/2006/relationships/tags" Target="../tags/tag532.xml"/><Relationship Id="rId1" Type="http://schemas.openxmlformats.org/officeDocument/2006/relationships/tags" Target="../tags/tag5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535.xml"/><Relationship Id="rId10" Type="http://schemas.openxmlformats.org/officeDocument/2006/relationships/image" Target="../media/image21.png"/><Relationship Id="rId4" Type="http://schemas.openxmlformats.org/officeDocument/2006/relationships/tags" Target="../tags/tag534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tags" Target="../tags/tag5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537.xml"/><Relationship Id="rId1" Type="http://schemas.openxmlformats.org/officeDocument/2006/relationships/tags" Target="../tags/tag536.xml"/><Relationship Id="rId6" Type="http://schemas.openxmlformats.org/officeDocument/2006/relationships/tags" Target="../tags/tag541.xml"/><Relationship Id="rId11" Type="http://schemas.openxmlformats.org/officeDocument/2006/relationships/image" Target="../media/image17.png"/><Relationship Id="rId5" Type="http://schemas.openxmlformats.org/officeDocument/2006/relationships/tags" Target="../tags/tag540.xml"/><Relationship Id="rId10" Type="http://schemas.openxmlformats.org/officeDocument/2006/relationships/image" Target="../media/image29.png"/><Relationship Id="rId4" Type="http://schemas.openxmlformats.org/officeDocument/2006/relationships/tags" Target="../tags/tag53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97077" y="914400"/>
            <a:ext cx="9397846" cy="3581400"/>
            <a:chOff x="1371600" y="2745939"/>
            <a:chExt cx="9397846" cy="3581400"/>
          </a:xfrm>
        </p:grpSpPr>
        <p:sp>
          <p:nvSpPr>
            <p:cNvPr id="47" name="Rectangle 46"/>
            <p:cNvSpPr/>
            <p:nvPr/>
          </p:nvSpPr>
          <p:spPr>
            <a:xfrm>
              <a:off x="2299530" y="274593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99530" y="518433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124" y="5703137"/>
              <a:ext cx="112762" cy="1158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124" y="3259534"/>
              <a:ext cx="144762" cy="11123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4431812"/>
              <a:ext cx="208762" cy="173714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1613730" y="3317439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613730" y="5755839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7" idx="3"/>
              <a:endCxn id="37" idx="0"/>
            </p:cNvCxnSpPr>
            <p:nvPr/>
          </p:nvCxnSpPr>
          <p:spPr>
            <a:xfrm>
              <a:off x="3442530" y="3317439"/>
              <a:ext cx="1485898" cy="650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8" idx="3"/>
              <a:endCxn id="37" idx="2"/>
            </p:cNvCxnSpPr>
            <p:nvPr/>
          </p:nvCxnSpPr>
          <p:spPr>
            <a:xfrm flipV="1">
              <a:off x="3442530" y="5110740"/>
              <a:ext cx="1485898" cy="64509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128328" y="3967740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Straight Arrow Connector 49"/>
            <p:cNvCxnSpPr>
              <a:endCxn id="37" idx="1"/>
            </p:cNvCxnSpPr>
            <p:nvPr/>
          </p:nvCxnSpPr>
          <p:spPr>
            <a:xfrm>
              <a:off x="1613730" y="4538373"/>
              <a:ext cx="2514598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416707" y="396774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Straight Arrow Connector 55"/>
            <p:cNvCxnSpPr>
              <a:stCxn id="37" idx="3"/>
              <a:endCxn id="53" idx="1"/>
            </p:cNvCxnSpPr>
            <p:nvPr/>
          </p:nvCxnSpPr>
          <p:spPr>
            <a:xfrm>
              <a:off x="5728528" y="4539240"/>
              <a:ext cx="688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8247886" y="3966873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&amp; Scalar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/>
            <p:cNvCxnSpPr>
              <a:stCxn id="53" idx="3"/>
              <a:endCxn id="58" idx="1"/>
            </p:cNvCxnSpPr>
            <p:nvPr/>
          </p:nvCxnSpPr>
          <p:spPr>
            <a:xfrm flipV="1">
              <a:off x="7559707" y="4538373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9848086" y="4538373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208" y="4462164"/>
              <a:ext cx="143238" cy="16304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472200" y="4798645"/>
            <a:ext cx="3247600" cy="1144955"/>
            <a:chOff x="4591838" y="1600200"/>
            <a:chExt cx="3247600" cy="1144955"/>
          </a:xfrm>
        </p:grpSpPr>
        <p:grpSp>
          <p:nvGrpSpPr>
            <p:cNvPr id="39" name="Group 38"/>
            <p:cNvGrpSpPr/>
            <p:nvPr/>
          </p:nvGrpSpPr>
          <p:grpSpPr>
            <a:xfrm>
              <a:off x="5593171" y="1600200"/>
              <a:ext cx="1335656" cy="1144955"/>
              <a:chOff x="4778317" y="4489156"/>
              <a:chExt cx="1335656" cy="114495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778317" y="4491111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907371" y="1889616"/>
              <a:ext cx="685800" cy="566123"/>
              <a:chOff x="4092517" y="4775616"/>
              <a:chExt cx="685800" cy="566123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093994" y="477561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093994" y="5341739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092517" y="506087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2091153"/>
              <a:ext cx="143238" cy="16304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6929981" y="2172677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838" y="1827678"/>
              <a:ext cx="144762" cy="11123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838" y="2081856"/>
              <a:ext cx="208762" cy="17371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838" y="2394606"/>
              <a:ext cx="112762" cy="115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8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7839" y="914400"/>
            <a:ext cx="9396322" cy="5029200"/>
            <a:chOff x="1373124" y="533400"/>
            <a:chExt cx="9396322" cy="5029200"/>
          </a:xfrm>
        </p:grpSpPr>
        <p:sp>
          <p:nvSpPr>
            <p:cNvPr id="46" name="Rectangle 45"/>
            <p:cNvSpPr/>
            <p:nvPr/>
          </p:nvSpPr>
          <p:spPr>
            <a:xfrm>
              <a:off x="2299530" y="533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99530" y="2971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124" y="3490598"/>
              <a:ext cx="112762" cy="11581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124" y="1046995"/>
              <a:ext cx="144762" cy="111238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1613730" y="11049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613730" y="3543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6" idx="3"/>
              <a:endCxn id="56" idx="0"/>
            </p:cNvCxnSpPr>
            <p:nvPr/>
          </p:nvCxnSpPr>
          <p:spPr>
            <a:xfrm>
              <a:off x="3442530" y="1104900"/>
              <a:ext cx="1485898" cy="650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7" idx="3"/>
              <a:endCxn id="56" idx="2"/>
            </p:cNvCxnSpPr>
            <p:nvPr/>
          </p:nvCxnSpPr>
          <p:spPr>
            <a:xfrm flipV="1">
              <a:off x="3442530" y="2898201"/>
              <a:ext cx="1485898" cy="64509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128328" y="1755201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16707" y="175520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Straight Arrow Connector 61"/>
            <p:cNvCxnSpPr>
              <a:stCxn id="56" idx="3"/>
              <a:endCxn id="61" idx="1"/>
            </p:cNvCxnSpPr>
            <p:nvPr/>
          </p:nvCxnSpPr>
          <p:spPr>
            <a:xfrm>
              <a:off x="5728528" y="2326701"/>
              <a:ext cx="6881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8247886" y="1754334"/>
              <a:ext cx="16002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&amp;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Scalar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Multiplication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1"/>
            </p:cNvCxnSpPr>
            <p:nvPr/>
          </p:nvCxnSpPr>
          <p:spPr>
            <a:xfrm flipV="1">
              <a:off x="7559707" y="2325834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9848086" y="2325834"/>
              <a:ext cx="688179" cy="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208" y="2249625"/>
              <a:ext cx="143238" cy="163048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5448056" y="4417645"/>
              <a:ext cx="1335656" cy="1144955"/>
              <a:chOff x="4778317" y="4489156"/>
              <a:chExt cx="1335656" cy="114495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778317" y="4491111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4763733" y="470706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763733" y="527318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085" y="4908598"/>
              <a:ext cx="143238" cy="163048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6784866" y="49901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723" y="4645123"/>
              <a:ext cx="144762" cy="11123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723" y="5212051"/>
              <a:ext cx="112762" cy="115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7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/>
          <p:cNvGrpSpPr/>
          <p:nvPr/>
        </p:nvGrpSpPr>
        <p:grpSpPr>
          <a:xfrm>
            <a:off x="3842405" y="1840467"/>
            <a:ext cx="3777595" cy="3493533"/>
            <a:chOff x="3842405" y="1840467"/>
            <a:chExt cx="3777595" cy="3493533"/>
          </a:xfrm>
        </p:grpSpPr>
        <p:grpSp>
          <p:nvGrpSpPr>
            <p:cNvPr id="361" name="Group 360"/>
            <p:cNvGrpSpPr/>
            <p:nvPr/>
          </p:nvGrpSpPr>
          <p:grpSpPr>
            <a:xfrm>
              <a:off x="3842405" y="3581400"/>
              <a:ext cx="3777595" cy="1752600"/>
              <a:chOff x="3842405" y="3581400"/>
              <a:chExt cx="3777595" cy="1752600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4419599" y="42672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73" name="Rectangle 272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4" name="Picture 273"/>
                  <p:cNvPicPr>
                    <a:picLocks noChangeAspect="1"/>
                  </p:cNvPicPr>
                  <p:nvPr>
                    <p:custDataLst>
                      <p:tags r:id="rId3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2" name="Picture 271"/>
                  <p:cNvPicPr>
                    <a:picLocks noChangeAspect="1"/>
                  </p:cNvPicPr>
                  <p:nvPr>
                    <p:custDataLst>
                      <p:tags r:id="rId2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70" name="Picture 269"/>
                  <p:cNvPicPr>
                    <a:picLocks noChangeAspect="1"/>
                  </p:cNvPicPr>
                  <p:nvPr>
                    <p:custDataLst>
                      <p:tags r:id="rId2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7" name="Picture 266"/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51" name="Group 250"/>
              <p:cNvGrpSpPr/>
              <p:nvPr/>
            </p:nvGrpSpPr>
            <p:grpSpPr>
              <a:xfrm>
                <a:off x="4267199" y="4114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2" name="Picture 261"/>
                  <p:cNvPicPr>
                    <a:picLocks noChangeAspect="1"/>
                  </p:cNvPicPr>
                  <p:nvPr>
                    <p:custDataLst>
                      <p:tags r:id="rId2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60" name="Picture 259"/>
                  <p:cNvPicPr>
                    <a:picLocks noChangeAspect="1"/>
                  </p:cNvPicPr>
                  <p:nvPr>
                    <p:custDataLst>
                      <p:tags r:id="rId2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8" name="Picture 257"/>
                  <p:cNvPicPr>
                    <a:picLocks noChangeAspect="1"/>
                  </p:cNvPicPr>
                  <p:nvPr>
                    <p:custDataLst>
                      <p:tags r:id="rId2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5" name="Picture 254"/>
                <p:cNvPicPr>
                  <a:picLocks noChangeAspect="1"/>
                </p:cNvPicPr>
                <p:nvPr>
                  <p:custDataLst>
                    <p:tags r:id="rId2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Group 238"/>
              <p:cNvGrpSpPr/>
              <p:nvPr/>
            </p:nvGrpSpPr>
            <p:grpSpPr>
              <a:xfrm>
                <a:off x="4114799" y="39624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50" name="Picture 249"/>
                  <p:cNvPicPr>
                    <a:picLocks noChangeAspect="1"/>
                  </p:cNvPicPr>
                  <p:nvPr>
                    <p:custDataLst>
                      <p:tags r:id="rId2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47" name="Rectangle 246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8" name="Picture 247"/>
                  <p:cNvPicPr>
                    <a:picLocks noChangeAspect="1"/>
                  </p:cNvPicPr>
                  <p:nvPr>
                    <p:custDataLst>
                      <p:tags r:id="rId1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45" name="Rectangle 244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6" name="Picture 245"/>
                  <p:cNvPicPr>
                    <a:picLocks noChangeAspect="1"/>
                  </p:cNvPicPr>
                  <p:nvPr>
                    <p:custDataLst>
                      <p:tags r:id="rId1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3" name="Picture 242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44" name="Picture 243"/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Group 226"/>
              <p:cNvGrpSpPr/>
              <p:nvPr/>
            </p:nvGrpSpPr>
            <p:grpSpPr>
              <a:xfrm>
                <a:off x="3962399" y="38100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28" name="Group 227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37" name="Rectangle 236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35" name="Rectangle 234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6" name="Picture 235"/>
                  <p:cNvPicPr>
                    <a:picLocks noChangeAspect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0" name="Group 229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33" name="Rectangle 232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4" name="Picture 233"/>
                  <p:cNvPicPr>
                    <a:picLocks noChangeAspect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1" name="Picture 230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32" name="Picture 231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/>
              <p:cNvGrpSpPr/>
              <p:nvPr/>
            </p:nvGrpSpPr>
            <p:grpSpPr>
              <a:xfrm>
                <a:off x="3842405" y="3657599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8" name="Picture 7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2" name="Picture 1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Picture 14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grpSp>
            <p:nvGrpSpPr>
              <p:cNvPr id="360" name="Group 359"/>
              <p:cNvGrpSpPr/>
              <p:nvPr/>
            </p:nvGrpSpPr>
            <p:grpSpPr>
              <a:xfrm>
                <a:off x="6531239" y="3581400"/>
                <a:ext cx="1088761" cy="369332"/>
                <a:chOff x="6607439" y="3593068"/>
                <a:chExt cx="1088761" cy="369332"/>
              </a:xfrm>
              <a:scene3d>
                <a:camera prst="orthographicFront">
                  <a:rot lat="0" lon="0" rev="18810000"/>
                </a:camera>
                <a:lightRig rig="threePt" dir="t"/>
              </a:scene3d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6607439" y="3593068"/>
                  <a:ext cx="1088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 Batches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5" name="Straight Arrow Connector 354"/>
                <p:cNvCxnSpPr/>
                <p:nvPr/>
              </p:nvCxnSpPr>
              <p:spPr>
                <a:xfrm flipH="1">
                  <a:off x="6607439" y="3962400"/>
                  <a:ext cx="108876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4" name="Group 363"/>
            <p:cNvGrpSpPr/>
            <p:nvPr/>
          </p:nvGrpSpPr>
          <p:grpSpPr>
            <a:xfrm>
              <a:off x="4135502" y="1840467"/>
              <a:ext cx="3191400" cy="1436133"/>
              <a:chOff x="4359602" y="1840467"/>
              <a:chExt cx="3191400" cy="1436133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4359602" y="2209800"/>
                <a:ext cx="2743201" cy="1066800"/>
                <a:chOff x="2438400" y="685799"/>
                <a:chExt cx="2743201" cy="1066800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2438400" y="685799"/>
                  <a:ext cx="762001" cy="1066800"/>
                  <a:chOff x="2438400" y="685800"/>
                  <a:chExt cx="762001" cy="1066800"/>
                </a:xfrm>
              </p:grpSpPr>
              <p:sp>
                <p:nvSpPr>
                  <p:cNvPr id="285" name="Rectangle 284"/>
                  <p:cNvSpPr/>
                  <p:nvPr/>
                </p:nvSpPr>
                <p:spPr>
                  <a:xfrm>
                    <a:off x="2438400" y="685800"/>
                    <a:ext cx="7620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6" name="Picture 28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3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31781" y="1128534"/>
                    <a:ext cx="175238" cy="1813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3634744" y="685799"/>
                  <a:ext cx="533401" cy="762001"/>
                  <a:chOff x="3352801" y="685799"/>
                  <a:chExt cx="533401" cy="762001"/>
                </a:xfrm>
              </p:grpSpPr>
              <p:sp>
                <p:nvSpPr>
                  <p:cNvPr id="283" name="Rectangle 282"/>
                  <p:cNvSpPr/>
                  <p:nvPr/>
                </p:nvSpPr>
                <p:spPr>
                  <a:xfrm rot="16200000">
                    <a:off x="3238501" y="800099"/>
                    <a:ext cx="762001" cy="5334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4" name="Picture 283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3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28073" y="980704"/>
                    <a:ext cx="182857" cy="1721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4648200" y="685799"/>
                  <a:ext cx="533401" cy="1066800"/>
                  <a:chOff x="4267199" y="685800"/>
                  <a:chExt cx="533401" cy="1066800"/>
                </a:xfrm>
              </p:grpSpPr>
              <p:sp>
                <p:nvSpPr>
                  <p:cNvPr id="281" name="Rectangle 280"/>
                  <p:cNvSpPr/>
                  <p:nvPr/>
                </p:nvSpPr>
                <p:spPr>
                  <a:xfrm>
                    <a:off x="4267199" y="685800"/>
                    <a:ext cx="533401" cy="10668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82" name="Picture 281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3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3233" y="1127009"/>
                    <a:ext cx="181333" cy="1843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9" name="Picture 278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3602" y="1189485"/>
                  <a:ext cx="169143" cy="59429"/>
                </a:xfrm>
                <a:prstGeom prst="rect">
                  <a:avLst/>
                </a:prstGeom>
              </p:spPr>
            </p:pic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58" y="1158246"/>
                  <a:ext cx="123429" cy="121906"/>
                </a:xfrm>
                <a:prstGeom prst="rect">
                  <a:avLst/>
                </a:prstGeom>
              </p:spPr>
            </p:pic>
          </p:grpSp>
          <p:sp>
            <p:nvSpPr>
              <p:cNvPr id="363" name="Rectangle 362"/>
              <p:cNvSpPr/>
              <p:nvPr/>
            </p:nvSpPr>
            <p:spPr>
              <a:xfrm>
                <a:off x="6654603" y="1840467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Batch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1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562600" y="2514600"/>
            <a:ext cx="5435600" cy="2362200"/>
            <a:chOff x="3378200" y="1371600"/>
            <a:chExt cx="5435600" cy="2362200"/>
          </a:xfrm>
        </p:grpSpPr>
        <p:grpSp>
          <p:nvGrpSpPr>
            <p:cNvPr id="69" name="Group 68"/>
            <p:cNvGrpSpPr/>
            <p:nvPr/>
          </p:nvGrpSpPr>
          <p:grpSpPr>
            <a:xfrm>
              <a:off x="4267200" y="1371600"/>
              <a:ext cx="3657600" cy="1039238"/>
              <a:chOff x="4527026" y="304800"/>
              <a:chExt cx="3657600" cy="1039238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527026" y="674131"/>
                <a:ext cx="3657600" cy="669907"/>
                <a:chOff x="4253452" y="761807"/>
                <a:chExt cx="3657600" cy="66990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253452" y="838201"/>
                  <a:ext cx="1066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Preamble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319261" y="838200"/>
                  <a:ext cx="7620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ASM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082252" y="838200"/>
                  <a:ext cx="18288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Data</a:t>
                  </a:r>
                  <a:endParaRPr lang="en-US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253452" y="761807"/>
                  <a:ext cx="3657600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4748752" y="304800"/>
                <a:ext cx="3214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12672 sample Packet or Batch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378200" y="2691415"/>
              <a:ext cx="5435600" cy="1042385"/>
              <a:chOff x="6234652" y="1456128"/>
              <a:chExt cx="5435600" cy="1042385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241526" y="1905000"/>
                <a:ext cx="5421852" cy="593513"/>
                <a:chOff x="6248400" y="1905000"/>
                <a:chExt cx="5421852" cy="593513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248400" y="1905000"/>
                  <a:ext cx="2286000" cy="593513"/>
                  <a:chOff x="6248400" y="1905000"/>
                  <a:chExt cx="2286000" cy="593513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6248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0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7010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7772400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9384252" y="1905000"/>
                  <a:ext cx="2286000" cy="593513"/>
                  <a:chOff x="9384252" y="1905000"/>
                  <a:chExt cx="2286000" cy="593513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9384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3101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0146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3102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0908252" y="1905000"/>
                    <a:ext cx="762000" cy="59351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rPr>
                      <a:t>Batch 3103</a:t>
                    </a:r>
                    <a:endParaRPr lang="en-US" dirty="0">
                      <a:solidFill>
                        <a:schemeClr val="tx1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</p:grp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441"/>
                  </p:custDataLst>
                </p:nvPr>
              </p:nvPicPr>
              <p:blipFill>
                <a:blip r:embed="rId4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2850" y="2188042"/>
                  <a:ext cx="252952" cy="27429"/>
                </a:xfrm>
                <a:prstGeom prst="rect">
                  <a:avLst/>
                </a:prstGeom>
              </p:spPr>
            </p:pic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234652" y="1825460"/>
                <a:ext cx="54356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7573978" y="1456128"/>
                <a:ext cx="27569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/>
                    <a:cs typeface="Times New Roman"/>
                  </a:rPr>
                  <a:t>1 Set of 3104 Batches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303" name="Group 1302"/>
          <p:cNvGrpSpPr/>
          <p:nvPr/>
        </p:nvGrpSpPr>
        <p:grpSpPr>
          <a:xfrm>
            <a:off x="0" y="553849"/>
            <a:ext cx="4944258" cy="3280566"/>
            <a:chOff x="-1331694" y="-816581"/>
            <a:chExt cx="4944258" cy="3280566"/>
          </a:xfrm>
        </p:grpSpPr>
        <p:grpSp>
          <p:nvGrpSpPr>
            <p:cNvPr id="247" name="Group 246"/>
            <p:cNvGrpSpPr/>
            <p:nvPr/>
          </p:nvGrpSpPr>
          <p:grpSpPr>
            <a:xfrm>
              <a:off x="869363" y="1397185"/>
              <a:ext cx="2743201" cy="1066800"/>
              <a:chOff x="2438400" y="685799"/>
              <a:chExt cx="2743201" cy="1066800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8" name="Picture 257"/>
                <p:cNvPicPr>
                  <a:picLocks noChangeAspect="1"/>
                </p:cNvPicPr>
                <p:nvPr>
                  <p:custDataLst>
                    <p:tags r:id="rId4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Group 2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6" name="Picture 255"/>
                <p:cNvPicPr>
                  <a:picLocks noChangeAspect="1"/>
                </p:cNvPicPr>
                <p:nvPr>
                  <p:custDataLst>
                    <p:tags r:id="rId4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50" name="Group 2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54" name="Picture 253"/>
                <p:cNvPicPr>
                  <a:picLocks noChangeAspect="1"/>
                </p:cNvPicPr>
                <p:nvPr>
                  <p:custDataLst>
                    <p:tags r:id="rId4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51" name="Picture 250"/>
              <p:cNvPicPr>
                <a:picLocks noChangeAspect="1"/>
              </p:cNvPicPr>
              <p:nvPr>
                <p:custDataLst>
                  <p:tags r:id="rId4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>
                <p:custDataLst>
                  <p:tags r:id="rId4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59" name="Group 258"/>
            <p:cNvGrpSpPr/>
            <p:nvPr/>
          </p:nvGrpSpPr>
          <p:grpSpPr>
            <a:xfrm>
              <a:off x="843963" y="1371785"/>
              <a:ext cx="2743201" cy="1066800"/>
              <a:chOff x="2438400" y="685799"/>
              <a:chExt cx="2743201" cy="1066800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0" name="Picture 269"/>
                <p:cNvPicPr>
                  <a:picLocks noChangeAspect="1"/>
                </p:cNvPicPr>
                <p:nvPr>
                  <p:custDataLst>
                    <p:tags r:id="rId4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8" name="Picture 267"/>
                <p:cNvPicPr>
                  <a:picLocks noChangeAspect="1"/>
                </p:cNvPicPr>
                <p:nvPr>
                  <p:custDataLst>
                    <p:tags r:id="rId4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62" name="Group 2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66" name="Picture 265"/>
                <p:cNvPicPr>
                  <a:picLocks noChangeAspect="1"/>
                </p:cNvPicPr>
                <p:nvPr>
                  <p:custDataLst>
                    <p:tags r:id="rId4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63" name="Picture 262"/>
              <p:cNvPicPr>
                <a:picLocks noChangeAspect="1"/>
              </p:cNvPicPr>
              <p:nvPr>
                <p:custDataLst>
                  <p:tags r:id="rId4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64" name="Picture 263"/>
              <p:cNvPicPr>
                <a:picLocks noChangeAspect="1"/>
              </p:cNvPicPr>
              <p:nvPr>
                <p:custDataLst>
                  <p:tags r:id="rId4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71" name="Group 270"/>
            <p:cNvGrpSpPr/>
            <p:nvPr/>
          </p:nvGrpSpPr>
          <p:grpSpPr>
            <a:xfrm>
              <a:off x="818563" y="1346385"/>
              <a:ext cx="2743201" cy="1066800"/>
              <a:chOff x="2438400" y="685799"/>
              <a:chExt cx="2743201" cy="1066800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2" name="Picture 281"/>
                <p:cNvPicPr>
                  <a:picLocks noChangeAspect="1"/>
                </p:cNvPicPr>
                <p:nvPr>
                  <p:custDataLst>
                    <p:tags r:id="rId4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73" name="Group 2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80" name="Picture 279"/>
                <p:cNvPicPr>
                  <a:picLocks noChangeAspect="1"/>
                </p:cNvPicPr>
                <p:nvPr>
                  <p:custDataLst>
                    <p:tags r:id="rId4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74" name="Group 2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78" name="Picture 277"/>
                <p:cNvPicPr>
                  <a:picLocks noChangeAspect="1"/>
                </p:cNvPicPr>
                <p:nvPr>
                  <p:custDataLst>
                    <p:tags r:id="rId4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75" name="Picture 274"/>
              <p:cNvPicPr>
                <a:picLocks noChangeAspect="1"/>
              </p:cNvPicPr>
              <p:nvPr>
                <p:custDataLst>
                  <p:tags r:id="rId4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76" name="Picture 275"/>
              <p:cNvPicPr>
                <a:picLocks noChangeAspect="1"/>
              </p:cNvPicPr>
              <p:nvPr>
                <p:custDataLst>
                  <p:tags r:id="rId4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83" name="Group 282"/>
            <p:cNvGrpSpPr/>
            <p:nvPr/>
          </p:nvGrpSpPr>
          <p:grpSpPr>
            <a:xfrm>
              <a:off x="793163" y="1320985"/>
              <a:ext cx="2743201" cy="1066800"/>
              <a:chOff x="2438400" y="685799"/>
              <a:chExt cx="2743201" cy="1066800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4" name="Picture 293"/>
                <p:cNvPicPr>
                  <a:picLocks noChangeAspect="1"/>
                </p:cNvPicPr>
                <p:nvPr>
                  <p:custDataLst>
                    <p:tags r:id="rId4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85" name="Group 2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2" name="Picture 291"/>
                <p:cNvPicPr>
                  <a:picLocks noChangeAspect="1"/>
                </p:cNvPicPr>
                <p:nvPr>
                  <p:custDataLst>
                    <p:tags r:id="rId4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86" name="Group 2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90" name="Picture 289"/>
                <p:cNvPicPr>
                  <a:picLocks noChangeAspect="1"/>
                </p:cNvPicPr>
                <p:nvPr>
                  <p:custDataLst>
                    <p:tags r:id="rId4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87" name="Picture 286"/>
              <p:cNvPicPr>
                <a:picLocks noChangeAspect="1"/>
              </p:cNvPicPr>
              <p:nvPr>
                <p:custDataLst>
                  <p:tags r:id="rId4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>
                <p:custDataLst>
                  <p:tags r:id="rId4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295" name="Group 294"/>
            <p:cNvGrpSpPr/>
            <p:nvPr/>
          </p:nvGrpSpPr>
          <p:grpSpPr>
            <a:xfrm>
              <a:off x="767763" y="1295585"/>
              <a:ext cx="2743201" cy="1066800"/>
              <a:chOff x="2438400" y="685799"/>
              <a:chExt cx="2743201" cy="106680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6" name="Picture 305"/>
                <p:cNvPicPr>
                  <a:picLocks noChangeAspect="1"/>
                </p:cNvPicPr>
                <p:nvPr>
                  <p:custDataLst>
                    <p:tags r:id="rId4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297" name="Group 2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4" name="Picture 303"/>
                <p:cNvPicPr>
                  <a:picLocks noChangeAspect="1"/>
                </p:cNvPicPr>
                <p:nvPr>
                  <p:custDataLst>
                    <p:tags r:id="rId4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298" name="Group 2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01" name="Rectangle 3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02" name="Picture 301"/>
                <p:cNvPicPr>
                  <a:picLocks noChangeAspect="1"/>
                </p:cNvPicPr>
                <p:nvPr>
                  <p:custDataLst>
                    <p:tags r:id="rId4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299" name="Picture 298"/>
              <p:cNvPicPr>
                <a:picLocks noChangeAspect="1"/>
              </p:cNvPicPr>
              <p:nvPr>
                <p:custDataLst>
                  <p:tags r:id="rId4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00" name="Picture 299"/>
              <p:cNvPicPr>
                <a:picLocks noChangeAspect="1"/>
              </p:cNvPicPr>
              <p:nvPr>
                <p:custDataLst>
                  <p:tags r:id="rId4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07" name="Group 306"/>
            <p:cNvGrpSpPr/>
            <p:nvPr/>
          </p:nvGrpSpPr>
          <p:grpSpPr>
            <a:xfrm>
              <a:off x="742363" y="1270185"/>
              <a:ext cx="2743201" cy="1066800"/>
              <a:chOff x="2438400" y="685799"/>
              <a:chExt cx="2743201" cy="1066800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8" name="Picture 317"/>
                <p:cNvPicPr>
                  <a:picLocks noChangeAspect="1"/>
                </p:cNvPicPr>
                <p:nvPr>
                  <p:custDataLst>
                    <p:tags r:id="rId4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15" name="Rectangle 3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6" name="Picture 315"/>
                <p:cNvPicPr>
                  <a:picLocks noChangeAspect="1"/>
                </p:cNvPicPr>
                <p:nvPr>
                  <p:custDataLst>
                    <p:tags r:id="rId4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10" name="Group 3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14" name="Picture 313"/>
                <p:cNvPicPr>
                  <a:picLocks noChangeAspect="1"/>
                </p:cNvPicPr>
                <p:nvPr>
                  <p:custDataLst>
                    <p:tags r:id="rId4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11" name="Picture 310"/>
              <p:cNvPicPr>
                <a:picLocks noChangeAspect="1"/>
              </p:cNvPicPr>
              <p:nvPr>
                <p:custDataLst>
                  <p:tags r:id="rId4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12" name="Picture 311"/>
              <p:cNvPicPr>
                <a:picLocks noChangeAspect="1"/>
              </p:cNvPicPr>
              <p:nvPr>
                <p:custDataLst>
                  <p:tags r:id="rId4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19" name="Group 318"/>
            <p:cNvGrpSpPr/>
            <p:nvPr/>
          </p:nvGrpSpPr>
          <p:grpSpPr>
            <a:xfrm>
              <a:off x="716963" y="1244785"/>
              <a:ext cx="2743201" cy="1066800"/>
              <a:chOff x="2438400" y="685799"/>
              <a:chExt cx="2743201" cy="10668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0" name="Picture 329"/>
                <p:cNvPicPr>
                  <a:picLocks noChangeAspect="1"/>
                </p:cNvPicPr>
                <p:nvPr>
                  <p:custDataLst>
                    <p:tags r:id="rId4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21" name="Group 3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27" name="Rectangle 3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8" name="Picture 327"/>
                <p:cNvPicPr>
                  <a:picLocks noChangeAspect="1"/>
                </p:cNvPicPr>
                <p:nvPr>
                  <p:custDataLst>
                    <p:tags r:id="rId4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22" name="Group 3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6" name="Picture 325"/>
                <p:cNvPicPr>
                  <a:picLocks noChangeAspect="1"/>
                </p:cNvPicPr>
                <p:nvPr>
                  <p:custDataLst>
                    <p:tags r:id="rId4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23" name="Picture 322"/>
              <p:cNvPicPr>
                <a:picLocks noChangeAspect="1"/>
              </p:cNvPicPr>
              <p:nvPr>
                <p:custDataLst>
                  <p:tags r:id="rId4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24" name="Picture 323"/>
              <p:cNvPicPr>
                <a:picLocks noChangeAspect="1"/>
              </p:cNvPicPr>
              <p:nvPr>
                <p:custDataLst>
                  <p:tags r:id="rId4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31" name="Group 330"/>
            <p:cNvGrpSpPr/>
            <p:nvPr/>
          </p:nvGrpSpPr>
          <p:grpSpPr>
            <a:xfrm>
              <a:off x="691563" y="1219385"/>
              <a:ext cx="2743201" cy="1066800"/>
              <a:chOff x="2438400" y="685799"/>
              <a:chExt cx="2743201" cy="1066800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2" name="Picture 341"/>
                <p:cNvPicPr>
                  <a:picLocks noChangeAspect="1"/>
                </p:cNvPicPr>
                <p:nvPr>
                  <p:custDataLst>
                    <p:tags r:id="rId4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33" name="Group 3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0" name="Picture 339"/>
                <p:cNvPicPr>
                  <a:picLocks noChangeAspect="1"/>
                </p:cNvPicPr>
                <p:nvPr>
                  <p:custDataLst>
                    <p:tags r:id="rId4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34" name="Group 3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37" name="Rectangle 3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38" name="Picture 337"/>
                <p:cNvPicPr>
                  <a:picLocks noChangeAspect="1"/>
                </p:cNvPicPr>
                <p:nvPr>
                  <p:custDataLst>
                    <p:tags r:id="rId4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35" name="Picture 334"/>
              <p:cNvPicPr>
                <a:picLocks noChangeAspect="1"/>
              </p:cNvPicPr>
              <p:nvPr>
                <p:custDataLst>
                  <p:tags r:id="rId4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36" name="Picture 335"/>
              <p:cNvPicPr>
                <a:picLocks noChangeAspect="1"/>
              </p:cNvPicPr>
              <p:nvPr>
                <p:custDataLst>
                  <p:tags r:id="rId4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43" name="Group 342"/>
            <p:cNvGrpSpPr/>
            <p:nvPr/>
          </p:nvGrpSpPr>
          <p:grpSpPr>
            <a:xfrm>
              <a:off x="666163" y="1193985"/>
              <a:ext cx="2743201" cy="1066800"/>
              <a:chOff x="2438400" y="685799"/>
              <a:chExt cx="2743201" cy="1066800"/>
            </a:xfrm>
          </p:grpSpPr>
          <p:grpSp>
            <p:nvGrpSpPr>
              <p:cNvPr id="344" name="Group 3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4" name="Picture 353"/>
                <p:cNvPicPr>
                  <a:picLocks noChangeAspect="1"/>
                </p:cNvPicPr>
                <p:nvPr>
                  <p:custDataLst>
                    <p:tags r:id="rId4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45" name="Group 3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2" name="Picture 351"/>
                <p:cNvPicPr>
                  <a:picLocks noChangeAspect="1"/>
                </p:cNvPicPr>
                <p:nvPr>
                  <p:custDataLst>
                    <p:tags r:id="rId3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46" name="Group 3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50" name="Picture 349"/>
                <p:cNvPicPr>
                  <a:picLocks noChangeAspect="1"/>
                </p:cNvPicPr>
                <p:nvPr>
                  <p:custDataLst>
                    <p:tags r:id="rId3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47" name="Picture 346"/>
              <p:cNvPicPr>
                <a:picLocks noChangeAspect="1"/>
              </p:cNvPicPr>
              <p:nvPr>
                <p:custDataLst>
                  <p:tags r:id="rId3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48" name="Picture 347"/>
              <p:cNvPicPr>
                <a:picLocks noChangeAspect="1"/>
              </p:cNvPicPr>
              <p:nvPr>
                <p:custDataLst>
                  <p:tags r:id="rId3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55" name="Group 354"/>
            <p:cNvGrpSpPr/>
            <p:nvPr/>
          </p:nvGrpSpPr>
          <p:grpSpPr>
            <a:xfrm>
              <a:off x="640763" y="1168585"/>
              <a:ext cx="2743201" cy="1066800"/>
              <a:chOff x="2438400" y="685799"/>
              <a:chExt cx="2743201" cy="1066800"/>
            </a:xfrm>
          </p:grpSpPr>
          <p:grpSp>
            <p:nvGrpSpPr>
              <p:cNvPr id="356" name="Group 3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65" name="Rectangle 3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6" name="Picture 365"/>
                <p:cNvPicPr>
                  <a:picLocks noChangeAspect="1"/>
                </p:cNvPicPr>
                <p:nvPr>
                  <p:custDataLst>
                    <p:tags r:id="rId3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57" name="Group 3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4" name="Picture 363"/>
                <p:cNvPicPr>
                  <a:picLocks noChangeAspect="1"/>
                </p:cNvPicPr>
                <p:nvPr>
                  <p:custDataLst>
                    <p:tags r:id="rId3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58" name="Group 3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2" name="Picture 361"/>
                <p:cNvPicPr>
                  <a:picLocks noChangeAspect="1"/>
                </p:cNvPicPr>
                <p:nvPr>
                  <p:custDataLst>
                    <p:tags r:id="rId3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59" name="Picture 358"/>
              <p:cNvPicPr>
                <a:picLocks noChangeAspect="1"/>
              </p:cNvPicPr>
              <p:nvPr>
                <p:custDataLst>
                  <p:tags r:id="rId3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60" name="Picture 359"/>
              <p:cNvPicPr>
                <a:picLocks noChangeAspect="1"/>
              </p:cNvPicPr>
              <p:nvPr>
                <p:custDataLst>
                  <p:tags r:id="rId3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67" name="Group 366"/>
            <p:cNvGrpSpPr/>
            <p:nvPr/>
          </p:nvGrpSpPr>
          <p:grpSpPr>
            <a:xfrm>
              <a:off x="615363" y="1143185"/>
              <a:ext cx="2743201" cy="1066800"/>
              <a:chOff x="2438400" y="685799"/>
              <a:chExt cx="2743201" cy="1066800"/>
            </a:xfrm>
          </p:grpSpPr>
          <p:grpSp>
            <p:nvGrpSpPr>
              <p:cNvPr id="368" name="Group 3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77" name="Rectangle 3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8" name="Picture 377"/>
                <p:cNvPicPr>
                  <a:picLocks noChangeAspect="1"/>
                </p:cNvPicPr>
                <p:nvPr>
                  <p:custDataLst>
                    <p:tags r:id="rId3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69" name="Group 3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75" name="Rectangle 3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6" name="Picture 375"/>
                <p:cNvPicPr>
                  <a:picLocks noChangeAspect="1"/>
                </p:cNvPicPr>
                <p:nvPr>
                  <p:custDataLst>
                    <p:tags r:id="rId3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70" name="Group 3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73" name="Rectangle 3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74" name="Picture 373"/>
                <p:cNvPicPr>
                  <a:picLocks noChangeAspect="1"/>
                </p:cNvPicPr>
                <p:nvPr>
                  <p:custDataLst>
                    <p:tags r:id="rId3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71" name="Picture 370"/>
              <p:cNvPicPr>
                <a:picLocks noChangeAspect="1"/>
              </p:cNvPicPr>
              <p:nvPr>
                <p:custDataLst>
                  <p:tags r:id="rId3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72" name="Picture 371"/>
              <p:cNvPicPr>
                <a:picLocks noChangeAspect="1"/>
              </p:cNvPicPr>
              <p:nvPr>
                <p:custDataLst>
                  <p:tags r:id="rId3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79" name="Group 378"/>
            <p:cNvGrpSpPr/>
            <p:nvPr/>
          </p:nvGrpSpPr>
          <p:grpSpPr>
            <a:xfrm>
              <a:off x="592355" y="1115414"/>
              <a:ext cx="2743201" cy="1066800"/>
              <a:chOff x="2438400" y="685799"/>
              <a:chExt cx="2743201" cy="1066800"/>
            </a:xfrm>
          </p:grpSpPr>
          <p:grpSp>
            <p:nvGrpSpPr>
              <p:cNvPr id="380" name="Group 3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389" name="Rectangle 3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0" name="Picture 389"/>
                <p:cNvPicPr>
                  <a:picLocks noChangeAspect="1"/>
                </p:cNvPicPr>
                <p:nvPr>
                  <p:custDataLst>
                    <p:tags r:id="rId3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81" name="Group 3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87" name="Rectangle 3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8" name="Picture 387"/>
                <p:cNvPicPr>
                  <a:picLocks noChangeAspect="1"/>
                </p:cNvPicPr>
                <p:nvPr>
                  <p:custDataLst>
                    <p:tags r:id="rId3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82" name="Group 3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86" name="Picture 385"/>
                <p:cNvPicPr>
                  <a:picLocks noChangeAspect="1"/>
                </p:cNvPicPr>
                <p:nvPr>
                  <p:custDataLst>
                    <p:tags r:id="rId3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83" name="Picture 382"/>
              <p:cNvPicPr>
                <a:picLocks noChangeAspect="1"/>
              </p:cNvPicPr>
              <p:nvPr>
                <p:custDataLst>
                  <p:tags r:id="rId3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84" name="Picture 383"/>
              <p:cNvPicPr>
                <a:picLocks noChangeAspect="1"/>
              </p:cNvPicPr>
              <p:nvPr>
                <p:custDataLst>
                  <p:tags r:id="rId3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391" name="Group 390"/>
            <p:cNvGrpSpPr/>
            <p:nvPr/>
          </p:nvGrpSpPr>
          <p:grpSpPr>
            <a:xfrm>
              <a:off x="566955" y="1090014"/>
              <a:ext cx="2743201" cy="1066800"/>
              <a:chOff x="2438400" y="685799"/>
              <a:chExt cx="2743201" cy="1066800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01" name="Rectangle 4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2" name="Picture 401"/>
                <p:cNvPicPr>
                  <a:picLocks noChangeAspect="1"/>
                </p:cNvPicPr>
                <p:nvPr>
                  <p:custDataLst>
                    <p:tags r:id="rId3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393" name="Group 3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399" name="Rectangle 3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00" name="Picture 399"/>
                <p:cNvPicPr>
                  <a:picLocks noChangeAspect="1"/>
                </p:cNvPicPr>
                <p:nvPr>
                  <p:custDataLst>
                    <p:tags r:id="rId3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397" name="Rectangle 3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98" name="Picture 397"/>
                <p:cNvPicPr>
                  <a:picLocks noChangeAspect="1"/>
                </p:cNvPicPr>
                <p:nvPr>
                  <p:custDataLst>
                    <p:tags r:id="rId3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395" name="Picture 394"/>
              <p:cNvPicPr>
                <a:picLocks noChangeAspect="1"/>
              </p:cNvPicPr>
              <p:nvPr>
                <p:custDataLst>
                  <p:tags r:id="rId3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396" name="Picture 395"/>
              <p:cNvPicPr>
                <a:picLocks noChangeAspect="1"/>
              </p:cNvPicPr>
              <p:nvPr>
                <p:custDataLst>
                  <p:tags r:id="rId3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03" name="Group 402"/>
            <p:cNvGrpSpPr/>
            <p:nvPr/>
          </p:nvGrpSpPr>
          <p:grpSpPr>
            <a:xfrm>
              <a:off x="541555" y="1064614"/>
              <a:ext cx="2743201" cy="1066800"/>
              <a:chOff x="2438400" y="685799"/>
              <a:chExt cx="2743201" cy="1066800"/>
            </a:xfrm>
          </p:grpSpPr>
          <p:grpSp>
            <p:nvGrpSpPr>
              <p:cNvPr id="404" name="Group 4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4" name="Picture 413"/>
                <p:cNvPicPr>
                  <a:picLocks noChangeAspect="1"/>
                </p:cNvPicPr>
                <p:nvPr>
                  <p:custDataLst>
                    <p:tags r:id="rId3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05" name="Group 4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11" name="Rectangle 4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2" name="Picture 411"/>
                <p:cNvPicPr>
                  <a:picLocks noChangeAspect="1"/>
                </p:cNvPicPr>
                <p:nvPr>
                  <p:custDataLst>
                    <p:tags r:id="rId3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09" name="Rectangle 4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10" name="Picture 409"/>
                <p:cNvPicPr>
                  <a:picLocks noChangeAspect="1"/>
                </p:cNvPicPr>
                <p:nvPr>
                  <p:custDataLst>
                    <p:tags r:id="rId3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07" name="Picture 406"/>
              <p:cNvPicPr>
                <a:picLocks noChangeAspect="1"/>
              </p:cNvPicPr>
              <p:nvPr>
                <p:custDataLst>
                  <p:tags r:id="rId3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08" name="Picture 407"/>
              <p:cNvPicPr>
                <a:picLocks noChangeAspect="1"/>
              </p:cNvPicPr>
              <p:nvPr>
                <p:custDataLst>
                  <p:tags r:id="rId3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15" name="Group 414"/>
            <p:cNvGrpSpPr/>
            <p:nvPr/>
          </p:nvGrpSpPr>
          <p:grpSpPr>
            <a:xfrm>
              <a:off x="516155" y="1039214"/>
              <a:ext cx="2743201" cy="1066800"/>
              <a:chOff x="2438400" y="685799"/>
              <a:chExt cx="2743201" cy="1066800"/>
            </a:xfrm>
          </p:grpSpPr>
          <p:grpSp>
            <p:nvGrpSpPr>
              <p:cNvPr id="416" name="Group 4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25" name="Rectangle 4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6" name="Picture 425"/>
                <p:cNvPicPr>
                  <a:picLocks noChangeAspect="1"/>
                </p:cNvPicPr>
                <p:nvPr>
                  <p:custDataLst>
                    <p:tags r:id="rId3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17" name="Group 4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4" name="Picture 423"/>
                <p:cNvPicPr>
                  <a:picLocks noChangeAspect="1"/>
                </p:cNvPicPr>
                <p:nvPr>
                  <p:custDataLst>
                    <p:tags r:id="rId3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18" name="Group 4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21" name="Rectangle 4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2" name="Picture 421"/>
                <p:cNvPicPr>
                  <a:picLocks noChangeAspect="1"/>
                </p:cNvPicPr>
                <p:nvPr>
                  <p:custDataLst>
                    <p:tags r:id="rId3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19" name="Picture 418"/>
              <p:cNvPicPr>
                <a:picLocks noChangeAspect="1"/>
              </p:cNvPicPr>
              <p:nvPr>
                <p:custDataLst>
                  <p:tags r:id="rId3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20" name="Picture 419"/>
              <p:cNvPicPr>
                <a:picLocks noChangeAspect="1"/>
              </p:cNvPicPr>
              <p:nvPr>
                <p:custDataLst>
                  <p:tags r:id="rId3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27" name="Group 426"/>
            <p:cNvGrpSpPr/>
            <p:nvPr/>
          </p:nvGrpSpPr>
          <p:grpSpPr>
            <a:xfrm>
              <a:off x="490755" y="1013814"/>
              <a:ext cx="2743201" cy="1066800"/>
              <a:chOff x="2438400" y="685799"/>
              <a:chExt cx="2743201" cy="1066800"/>
            </a:xfrm>
          </p:grpSpPr>
          <p:grpSp>
            <p:nvGrpSpPr>
              <p:cNvPr id="428" name="Group 4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37" name="Rectangle 4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8" name="Picture 437"/>
                <p:cNvPicPr>
                  <a:picLocks noChangeAspect="1"/>
                </p:cNvPicPr>
                <p:nvPr>
                  <p:custDataLst>
                    <p:tags r:id="rId3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29" name="Group 4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35" name="Rectangle 4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6" name="Picture 435"/>
                <p:cNvPicPr>
                  <a:picLocks noChangeAspect="1"/>
                </p:cNvPicPr>
                <p:nvPr>
                  <p:custDataLst>
                    <p:tags r:id="rId3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30" name="Group 4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33" name="Rectangle 4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4" name="Picture 433"/>
                <p:cNvPicPr>
                  <a:picLocks noChangeAspect="1"/>
                </p:cNvPicPr>
                <p:nvPr>
                  <p:custDataLst>
                    <p:tags r:id="rId3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31" name="Picture 430"/>
              <p:cNvPicPr>
                <a:picLocks noChangeAspect="1"/>
              </p:cNvPicPr>
              <p:nvPr>
                <p:custDataLst>
                  <p:tags r:id="rId3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32" name="Picture 431"/>
              <p:cNvPicPr>
                <a:picLocks noChangeAspect="1"/>
              </p:cNvPicPr>
              <p:nvPr>
                <p:custDataLst>
                  <p:tags r:id="rId3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39" name="Group 438"/>
            <p:cNvGrpSpPr/>
            <p:nvPr/>
          </p:nvGrpSpPr>
          <p:grpSpPr>
            <a:xfrm>
              <a:off x="465355" y="988414"/>
              <a:ext cx="2743201" cy="1066800"/>
              <a:chOff x="2438400" y="685799"/>
              <a:chExt cx="2743201" cy="1066800"/>
            </a:xfrm>
          </p:grpSpPr>
          <p:grpSp>
            <p:nvGrpSpPr>
              <p:cNvPr id="440" name="Group 4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49" name="Rectangle 4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0" name="Picture 449"/>
                <p:cNvPicPr>
                  <a:picLocks noChangeAspect="1"/>
                </p:cNvPicPr>
                <p:nvPr>
                  <p:custDataLst>
                    <p:tags r:id="rId3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41" name="Group 4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47" name="Rectangle 4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8" name="Picture 447"/>
                <p:cNvPicPr>
                  <a:picLocks noChangeAspect="1"/>
                </p:cNvPicPr>
                <p:nvPr>
                  <p:custDataLst>
                    <p:tags r:id="rId3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42" name="Group 4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45" name="Rectangle 4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46" name="Picture 445"/>
                <p:cNvPicPr>
                  <a:picLocks noChangeAspect="1"/>
                </p:cNvPicPr>
                <p:nvPr>
                  <p:custDataLst>
                    <p:tags r:id="rId3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43" name="Picture 442"/>
              <p:cNvPicPr>
                <a:picLocks noChangeAspect="1"/>
              </p:cNvPicPr>
              <p:nvPr>
                <p:custDataLst>
                  <p:tags r:id="rId3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44" name="Picture 443"/>
              <p:cNvPicPr>
                <a:picLocks noChangeAspect="1"/>
              </p:cNvPicPr>
              <p:nvPr>
                <p:custDataLst>
                  <p:tags r:id="rId3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51" name="Group 450"/>
            <p:cNvGrpSpPr/>
            <p:nvPr/>
          </p:nvGrpSpPr>
          <p:grpSpPr>
            <a:xfrm>
              <a:off x="439955" y="963014"/>
              <a:ext cx="2743201" cy="1066800"/>
              <a:chOff x="2438400" y="685799"/>
              <a:chExt cx="2743201" cy="1066800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61" name="Rectangle 4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2" name="Picture 461"/>
                <p:cNvPicPr>
                  <a:picLocks noChangeAspect="1"/>
                </p:cNvPicPr>
                <p:nvPr>
                  <p:custDataLst>
                    <p:tags r:id="rId3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53" name="Group 4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59" name="Rectangle 4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60" name="Picture 459"/>
                <p:cNvPicPr>
                  <a:picLocks noChangeAspect="1"/>
                </p:cNvPicPr>
                <p:nvPr>
                  <p:custDataLst>
                    <p:tags r:id="rId3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54" name="Group 4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57" name="Rectangle 4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58" name="Picture 457"/>
                <p:cNvPicPr>
                  <a:picLocks noChangeAspect="1"/>
                </p:cNvPicPr>
                <p:nvPr>
                  <p:custDataLst>
                    <p:tags r:id="rId3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55" name="Picture 454"/>
              <p:cNvPicPr>
                <a:picLocks noChangeAspect="1"/>
              </p:cNvPicPr>
              <p:nvPr>
                <p:custDataLst>
                  <p:tags r:id="rId3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56" name="Picture 455"/>
              <p:cNvPicPr>
                <a:picLocks noChangeAspect="1"/>
              </p:cNvPicPr>
              <p:nvPr>
                <p:custDataLst>
                  <p:tags r:id="rId3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63" name="Group 462"/>
            <p:cNvGrpSpPr/>
            <p:nvPr/>
          </p:nvGrpSpPr>
          <p:grpSpPr>
            <a:xfrm>
              <a:off x="414555" y="937614"/>
              <a:ext cx="2743201" cy="1066800"/>
              <a:chOff x="2438400" y="685799"/>
              <a:chExt cx="2743201" cy="1066800"/>
            </a:xfrm>
          </p:grpSpPr>
          <p:grpSp>
            <p:nvGrpSpPr>
              <p:cNvPr id="464" name="Group 4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73" name="Rectangle 4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4" name="Picture 473"/>
                <p:cNvPicPr>
                  <a:picLocks noChangeAspect="1"/>
                </p:cNvPicPr>
                <p:nvPr>
                  <p:custDataLst>
                    <p:tags r:id="rId3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71" name="Rectangle 4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2" name="Picture 471"/>
                <p:cNvPicPr>
                  <a:picLocks noChangeAspect="1"/>
                </p:cNvPicPr>
                <p:nvPr>
                  <p:custDataLst>
                    <p:tags r:id="rId3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70" name="Picture 469"/>
                <p:cNvPicPr>
                  <a:picLocks noChangeAspect="1"/>
                </p:cNvPicPr>
                <p:nvPr>
                  <p:custDataLst>
                    <p:tags r:id="rId3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67" name="Picture 466"/>
              <p:cNvPicPr>
                <a:picLocks noChangeAspect="1"/>
              </p:cNvPicPr>
              <p:nvPr>
                <p:custDataLst>
                  <p:tags r:id="rId3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68" name="Picture 467"/>
              <p:cNvPicPr>
                <a:picLocks noChangeAspect="1"/>
              </p:cNvPicPr>
              <p:nvPr>
                <p:custDataLst>
                  <p:tags r:id="rId3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75" name="Group 474"/>
            <p:cNvGrpSpPr/>
            <p:nvPr/>
          </p:nvGrpSpPr>
          <p:grpSpPr>
            <a:xfrm>
              <a:off x="389155" y="912214"/>
              <a:ext cx="2743201" cy="1066800"/>
              <a:chOff x="2438400" y="685799"/>
              <a:chExt cx="2743201" cy="1066800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85" name="Rectangle 4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6" name="Picture 485"/>
                <p:cNvPicPr>
                  <a:picLocks noChangeAspect="1"/>
                </p:cNvPicPr>
                <p:nvPr>
                  <p:custDataLst>
                    <p:tags r:id="rId3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77" name="Group 4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83" name="Rectangle 4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4" name="Picture 483"/>
                <p:cNvPicPr>
                  <a:picLocks noChangeAspect="1"/>
                </p:cNvPicPr>
                <p:nvPr>
                  <p:custDataLst>
                    <p:tags r:id="rId3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78" name="Group 4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81" name="Rectangle 4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82" name="Picture 481"/>
                <p:cNvPicPr>
                  <a:picLocks noChangeAspect="1"/>
                </p:cNvPicPr>
                <p:nvPr>
                  <p:custDataLst>
                    <p:tags r:id="rId3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79" name="Picture 478"/>
              <p:cNvPicPr>
                <a:picLocks noChangeAspect="1"/>
              </p:cNvPicPr>
              <p:nvPr>
                <p:custDataLst>
                  <p:tags r:id="rId3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80" name="Picture 479"/>
              <p:cNvPicPr>
                <a:picLocks noChangeAspect="1"/>
              </p:cNvPicPr>
              <p:nvPr>
                <p:custDataLst>
                  <p:tags r:id="rId3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87" name="Group 486"/>
            <p:cNvGrpSpPr/>
            <p:nvPr/>
          </p:nvGrpSpPr>
          <p:grpSpPr>
            <a:xfrm>
              <a:off x="363755" y="886814"/>
              <a:ext cx="2743201" cy="1066800"/>
              <a:chOff x="2438400" y="685799"/>
              <a:chExt cx="2743201" cy="1066800"/>
            </a:xfrm>
          </p:grpSpPr>
          <p:grpSp>
            <p:nvGrpSpPr>
              <p:cNvPr id="488" name="Group 4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497" name="Rectangle 4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8" name="Picture 497"/>
                <p:cNvPicPr>
                  <a:picLocks noChangeAspect="1"/>
                </p:cNvPicPr>
                <p:nvPr>
                  <p:custDataLst>
                    <p:tags r:id="rId3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489" name="Group 4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495" name="Rectangle 4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6" name="Picture 495"/>
                <p:cNvPicPr>
                  <a:picLocks noChangeAspect="1"/>
                </p:cNvPicPr>
                <p:nvPr>
                  <p:custDataLst>
                    <p:tags r:id="rId3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490" name="Group 4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493" name="Rectangle 4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94" name="Picture 493"/>
                <p:cNvPicPr>
                  <a:picLocks noChangeAspect="1"/>
                </p:cNvPicPr>
                <p:nvPr>
                  <p:custDataLst>
                    <p:tags r:id="rId3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491" name="Picture 490"/>
              <p:cNvPicPr>
                <a:picLocks noChangeAspect="1"/>
              </p:cNvPicPr>
              <p:nvPr>
                <p:custDataLst>
                  <p:tags r:id="rId3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492" name="Picture 491"/>
              <p:cNvPicPr>
                <a:picLocks noChangeAspect="1"/>
              </p:cNvPicPr>
              <p:nvPr>
                <p:custDataLst>
                  <p:tags r:id="rId3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499" name="Group 498"/>
            <p:cNvGrpSpPr/>
            <p:nvPr/>
          </p:nvGrpSpPr>
          <p:grpSpPr>
            <a:xfrm>
              <a:off x="338355" y="861414"/>
              <a:ext cx="2743201" cy="1066800"/>
              <a:chOff x="2438400" y="685799"/>
              <a:chExt cx="2743201" cy="1066800"/>
            </a:xfrm>
          </p:grpSpPr>
          <p:grpSp>
            <p:nvGrpSpPr>
              <p:cNvPr id="500" name="Group 4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09" name="Rectangle 5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0" name="Picture 509"/>
                <p:cNvPicPr>
                  <a:picLocks noChangeAspect="1"/>
                </p:cNvPicPr>
                <p:nvPr>
                  <p:custDataLst>
                    <p:tags r:id="rId3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01" name="Group 5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8" name="Picture 507"/>
                <p:cNvPicPr>
                  <a:picLocks noChangeAspect="1"/>
                </p:cNvPicPr>
                <p:nvPr>
                  <p:custDataLst>
                    <p:tags r:id="rId3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02" name="Group 5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05" name="Rectangle 5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06" name="Picture 505"/>
                <p:cNvPicPr>
                  <a:picLocks noChangeAspect="1"/>
                </p:cNvPicPr>
                <p:nvPr>
                  <p:custDataLst>
                    <p:tags r:id="rId3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03" name="Picture 502"/>
              <p:cNvPicPr>
                <a:picLocks noChangeAspect="1"/>
              </p:cNvPicPr>
              <p:nvPr>
                <p:custDataLst>
                  <p:tags r:id="rId3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04" name="Picture 503"/>
              <p:cNvPicPr>
                <a:picLocks noChangeAspect="1"/>
              </p:cNvPicPr>
              <p:nvPr>
                <p:custDataLst>
                  <p:tags r:id="rId3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11" name="Group 510"/>
            <p:cNvGrpSpPr/>
            <p:nvPr/>
          </p:nvGrpSpPr>
          <p:grpSpPr>
            <a:xfrm>
              <a:off x="310563" y="838385"/>
              <a:ext cx="2743201" cy="1066800"/>
              <a:chOff x="2438400" y="685799"/>
              <a:chExt cx="2743201" cy="106680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21" name="Rectangle 5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2" name="Picture 521"/>
                <p:cNvPicPr>
                  <a:picLocks noChangeAspect="1"/>
                </p:cNvPicPr>
                <p:nvPr>
                  <p:custDataLst>
                    <p:tags r:id="rId3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13" name="Group 5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19" name="Rectangle 5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20" name="Picture 519"/>
                <p:cNvPicPr>
                  <a:picLocks noChangeAspect="1"/>
                </p:cNvPicPr>
                <p:nvPr>
                  <p:custDataLst>
                    <p:tags r:id="rId3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14" name="Group 5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17" name="Rectangle 5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18" name="Picture 517"/>
                <p:cNvPicPr>
                  <a:picLocks noChangeAspect="1"/>
                </p:cNvPicPr>
                <p:nvPr>
                  <p:custDataLst>
                    <p:tags r:id="rId3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15" name="Picture 514"/>
              <p:cNvPicPr>
                <a:picLocks noChangeAspect="1"/>
              </p:cNvPicPr>
              <p:nvPr>
                <p:custDataLst>
                  <p:tags r:id="rId3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16" name="Picture 515"/>
              <p:cNvPicPr>
                <a:picLocks noChangeAspect="1"/>
              </p:cNvPicPr>
              <p:nvPr>
                <p:custDataLst>
                  <p:tags r:id="rId3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23" name="Group 522"/>
            <p:cNvGrpSpPr/>
            <p:nvPr/>
          </p:nvGrpSpPr>
          <p:grpSpPr>
            <a:xfrm>
              <a:off x="285163" y="812985"/>
              <a:ext cx="2743201" cy="1066800"/>
              <a:chOff x="2438400" y="685799"/>
              <a:chExt cx="2743201" cy="1066800"/>
            </a:xfrm>
          </p:grpSpPr>
          <p:grpSp>
            <p:nvGrpSpPr>
              <p:cNvPr id="524" name="Group 5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33" name="Rectangle 5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4" name="Picture 533"/>
                <p:cNvPicPr>
                  <a:picLocks noChangeAspect="1"/>
                </p:cNvPicPr>
                <p:nvPr>
                  <p:custDataLst>
                    <p:tags r:id="rId3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25" name="Group 5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31" name="Rectangle 5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2" name="Picture 531"/>
                <p:cNvPicPr>
                  <a:picLocks noChangeAspect="1"/>
                </p:cNvPicPr>
                <p:nvPr>
                  <p:custDataLst>
                    <p:tags r:id="rId3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26" name="Group 5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29" name="Rectangle 5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30" name="Picture 529"/>
                <p:cNvPicPr>
                  <a:picLocks noChangeAspect="1"/>
                </p:cNvPicPr>
                <p:nvPr>
                  <p:custDataLst>
                    <p:tags r:id="rId3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27" name="Picture 526"/>
              <p:cNvPicPr>
                <a:picLocks noChangeAspect="1"/>
              </p:cNvPicPr>
              <p:nvPr>
                <p:custDataLst>
                  <p:tags r:id="rId3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28" name="Picture 527"/>
              <p:cNvPicPr>
                <a:picLocks noChangeAspect="1"/>
              </p:cNvPicPr>
              <p:nvPr>
                <p:custDataLst>
                  <p:tags r:id="rId3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35" name="Group 534"/>
            <p:cNvGrpSpPr/>
            <p:nvPr/>
          </p:nvGrpSpPr>
          <p:grpSpPr>
            <a:xfrm>
              <a:off x="259763" y="787585"/>
              <a:ext cx="2743201" cy="1066800"/>
              <a:chOff x="2438400" y="685799"/>
              <a:chExt cx="2743201" cy="1066800"/>
            </a:xfrm>
          </p:grpSpPr>
          <p:grpSp>
            <p:nvGrpSpPr>
              <p:cNvPr id="536" name="Group 5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45" name="Rectangle 5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6" name="Picture 545"/>
                <p:cNvPicPr>
                  <a:picLocks noChangeAspect="1"/>
                </p:cNvPicPr>
                <p:nvPr>
                  <p:custDataLst>
                    <p:tags r:id="rId3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37" name="Group 5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43" name="Rectangle 5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4" name="Picture 543"/>
                <p:cNvPicPr>
                  <a:picLocks noChangeAspect="1"/>
                </p:cNvPicPr>
                <p:nvPr>
                  <p:custDataLst>
                    <p:tags r:id="rId3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38" name="Group 5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41" name="Rectangle 5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42" name="Picture 541"/>
                <p:cNvPicPr>
                  <a:picLocks noChangeAspect="1"/>
                </p:cNvPicPr>
                <p:nvPr>
                  <p:custDataLst>
                    <p:tags r:id="rId3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39" name="Picture 538"/>
              <p:cNvPicPr>
                <a:picLocks noChangeAspect="1"/>
              </p:cNvPicPr>
              <p:nvPr>
                <p:custDataLst>
                  <p:tags r:id="rId3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40" name="Picture 539"/>
              <p:cNvPicPr>
                <a:picLocks noChangeAspect="1"/>
              </p:cNvPicPr>
              <p:nvPr>
                <p:custDataLst>
                  <p:tags r:id="rId3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47" name="Group 546"/>
            <p:cNvGrpSpPr/>
            <p:nvPr/>
          </p:nvGrpSpPr>
          <p:grpSpPr>
            <a:xfrm>
              <a:off x="234363" y="762185"/>
              <a:ext cx="2743201" cy="1066800"/>
              <a:chOff x="2438400" y="685799"/>
              <a:chExt cx="2743201" cy="1066800"/>
            </a:xfrm>
          </p:grpSpPr>
          <p:grpSp>
            <p:nvGrpSpPr>
              <p:cNvPr id="548" name="Group 5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57" name="Rectangle 5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8" name="Picture 557"/>
                <p:cNvPicPr>
                  <a:picLocks noChangeAspect="1"/>
                </p:cNvPicPr>
                <p:nvPr>
                  <p:custDataLst>
                    <p:tags r:id="rId3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49" name="Group 5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55" name="Rectangle 5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6" name="Picture 555"/>
                <p:cNvPicPr>
                  <a:picLocks noChangeAspect="1"/>
                </p:cNvPicPr>
                <p:nvPr>
                  <p:custDataLst>
                    <p:tags r:id="rId3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50" name="Group 5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53" name="Rectangle 5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54" name="Picture 553"/>
                <p:cNvPicPr>
                  <a:picLocks noChangeAspect="1"/>
                </p:cNvPicPr>
                <p:nvPr>
                  <p:custDataLst>
                    <p:tags r:id="rId3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51" name="Picture 550"/>
              <p:cNvPicPr>
                <a:picLocks noChangeAspect="1"/>
              </p:cNvPicPr>
              <p:nvPr>
                <p:custDataLst>
                  <p:tags r:id="rId3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52" name="Picture 551"/>
              <p:cNvPicPr>
                <a:picLocks noChangeAspect="1"/>
              </p:cNvPicPr>
              <p:nvPr>
                <p:custDataLst>
                  <p:tags r:id="rId3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59" name="Group 558"/>
            <p:cNvGrpSpPr/>
            <p:nvPr/>
          </p:nvGrpSpPr>
          <p:grpSpPr>
            <a:xfrm>
              <a:off x="208963" y="736785"/>
              <a:ext cx="2743201" cy="1066800"/>
              <a:chOff x="2438400" y="685799"/>
              <a:chExt cx="2743201" cy="1066800"/>
            </a:xfrm>
          </p:grpSpPr>
          <p:grpSp>
            <p:nvGrpSpPr>
              <p:cNvPr id="560" name="Group 5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69" name="Rectangle 5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0" name="Picture 569"/>
                <p:cNvPicPr>
                  <a:picLocks noChangeAspect="1"/>
                </p:cNvPicPr>
                <p:nvPr>
                  <p:custDataLst>
                    <p:tags r:id="rId3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61" name="Group 5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67" name="Rectangle 5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8" name="Picture 567"/>
                <p:cNvPicPr>
                  <a:picLocks noChangeAspect="1"/>
                </p:cNvPicPr>
                <p:nvPr>
                  <p:custDataLst>
                    <p:tags r:id="rId3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62" name="Group 5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65" name="Rectangle 5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6" name="Picture 565"/>
                <p:cNvPicPr>
                  <a:picLocks noChangeAspect="1"/>
                </p:cNvPicPr>
                <p:nvPr>
                  <p:custDataLst>
                    <p:tags r:id="rId3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63" name="Picture 562"/>
              <p:cNvPicPr>
                <a:picLocks noChangeAspect="1"/>
              </p:cNvPicPr>
              <p:nvPr>
                <p:custDataLst>
                  <p:tags r:id="rId3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64" name="Picture 563"/>
              <p:cNvPicPr>
                <a:picLocks noChangeAspect="1"/>
              </p:cNvPicPr>
              <p:nvPr>
                <p:custDataLst>
                  <p:tags r:id="rId3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71" name="Group 570"/>
            <p:cNvGrpSpPr/>
            <p:nvPr/>
          </p:nvGrpSpPr>
          <p:grpSpPr>
            <a:xfrm>
              <a:off x="183563" y="711385"/>
              <a:ext cx="2743201" cy="1066800"/>
              <a:chOff x="2438400" y="685799"/>
              <a:chExt cx="2743201" cy="1066800"/>
            </a:xfrm>
          </p:grpSpPr>
          <p:grpSp>
            <p:nvGrpSpPr>
              <p:cNvPr id="572" name="Group 5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81" name="Rectangle 5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2" name="Picture 581"/>
                <p:cNvPicPr>
                  <a:picLocks noChangeAspect="1"/>
                </p:cNvPicPr>
                <p:nvPr>
                  <p:custDataLst>
                    <p:tags r:id="rId3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73" name="Group 5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79" name="Rectangle 5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80" name="Picture 579"/>
                <p:cNvPicPr>
                  <a:picLocks noChangeAspect="1"/>
                </p:cNvPicPr>
                <p:nvPr>
                  <p:custDataLst>
                    <p:tags r:id="rId3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74" name="Group 5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77" name="Rectangle 5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78" name="Picture 577"/>
                <p:cNvPicPr>
                  <a:picLocks noChangeAspect="1"/>
                </p:cNvPicPr>
                <p:nvPr>
                  <p:custDataLst>
                    <p:tags r:id="rId3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75" name="Picture 574"/>
              <p:cNvPicPr>
                <a:picLocks noChangeAspect="1"/>
              </p:cNvPicPr>
              <p:nvPr>
                <p:custDataLst>
                  <p:tags r:id="rId3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76" name="Picture 575"/>
              <p:cNvPicPr>
                <a:picLocks noChangeAspect="1"/>
              </p:cNvPicPr>
              <p:nvPr>
                <p:custDataLst>
                  <p:tags r:id="rId3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83" name="Group 582"/>
            <p:cNvGrpSpPr/>
            <p:nvPr/>
          </p:nvGrpSpPr>
          <p:grpSpPr>
            <a:xfrm>
              <a:off x="158163" y="685985"/>
              <a:ext cx="2743201" cy="1066800"/>
              <a:chOff x="2438400" y="685799"/>
              <a:chExt cx="2743201" cy="1066800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593" name="Rectangle 5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4" name="Picture 593"/>
                <p:cNvPicPr>
                  <a:picLocks noChangeAspect="1"/>
                </p:cNvPicPr>
                <p:nvPr>
                  <p:custDataLst>
                    <p:tags r:id="rId3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85" name="Group 5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591" name="Rectangle 5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2" name="Picture 591"/>
                <p:cNvPicPr>
                  <a:picLocks noChangeAspect="1"/>
                </p:cNvPicPr>
                <p:nvPr>
                  <p:custDataLst>
                    <p:tags r:id="rId2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86" name="Group 5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589" name="Rectangle 5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90" name="Picture 589"/>
                <p:cNvPicPr>
                  <a:picLocks noChangeAspect="1"/>
                </p:cNvPicPr>
                <p:nvPr>
                  <p:custDataLst>
                    <p:tags r:id="rId2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87" name="Picture 586"/>
              <p:cNvPicPr>
                <a:picLocks noChangeAspect="1"/>
              </p:cNvPicPr>
              <p:nvPr>
                <p:custDataLst>
                  <p:tags r:id="rId2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588" name="Picture 587"/>
              <p:cNvPicPr>
                <a:picLocks noChangeAspect="1"/>
              </p:cNvPicPr>
              <p:nvPr>
                <p:custDataLst>
                  <p:tags r:id="rId2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595" name="Group 594"/>
            <p:cNvGrpSpPr/>
            <p:nvPr/>
          </p:nvGrpSpPr>
          <p:grpSpPr>
            <a:xfrm>
              <a:off x="132763" y="660585"/>
              <a:ext cx="2743201" cy="1066800"/>
              <a:chOff x="2438400" y="685799"/>
              <a:chExt cx="2743201" cy="1066800"/>
            </a:xfrm>
          </p:grpSpPr>
          <p:grpSp>
            <p:nvGrpSpPr>
              <p:cNvPr id="596" name="Group 5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05" name="Rectangle 6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6" name="Picture 605"/>
                <p:cNvPicPr>
                  <a:picLocks noChangeAspect="1"/>
                </p:cNvPicPr>
                <p:nvPr>
                  <p:custDataLst>
                    <p:tags r:id="rId2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597" name="Group 5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03" name="Rectangle 6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4" name="Picture 603"/>
                <p:cNvPicPr>
                  <a:picLocks noChangeAspect="1"/>
                </p:cNvPicPr>
                <p:nvPr>
                  <p:custDataLst>
                    <p:tags r:id="rId2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598" name="Group 5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01" name="Rectangle 6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02" name="Picture 601"/>
                <p:cNvPicPr>
                  <a:picLocks noChangeAspect="1"/>
                </p:cNvPicPr>
                <p:nvPr>
                  <p:custDataLst>
                    <p:tags r:id="rId2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599" name="Picture 598"/>
              <p:cNvPicPr>
                <a:picLocks noChangeAspect="1"/>
              </p:cNvPicPr>
              <p:nvPr>
                <p:custDataLst>
                  <p:tags r:id="rId2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00" name="Picture 599"/>
              <p:cNvPicPr>
                <a:picLocks noChangeAspect="1"/>
              </p:cNvPicPr>
              <p:nvPr>
                <p:custDataLst>
                  <p:tags r:id="rId2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07" name="Group 606"/>
            <p:cNvGrpSpPr/>
            <p:nvPr/>
          </p:nvGrpSpPr>
          <p:grpSpPr>
            <a:xfrm>
              <a:off x="107363" y="635185"/>
              <a:ext cx="2743201" cy="1066800"/>
              <a:chOff x="2438400" y="685799"/>
              <a:chExt cx="2743201" cy="1066800"/>
            </a:xfrm>
          </p:grpSpPr>
          <p:grpSp>
            <p:nvGrpSpPr>
              <p:cNvPr id="608" name="Group 6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17" name="Rectangle 6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8" name="Picture 617"/>
                <p:cNvPicPr>
                  <a:picLocks noChangeAspect="1"/>
                </p:cNvPicPr>
                <p:nvPr>
                  <p:custDataLst>
                    <p:tags r:id="rId2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09" name="Group 6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15" name="Rectangle 6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6" name="Picture 615"/>
                <p:cNvPicPr>
                  <a:picLocks noChangeAspect="1"/>
                </p:cNvPicPr>
                <p:nvPr>
                  <p:custDataLst>
                    <p:tags r:id="rId2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10" name="Group 6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13" name="Rectangle 6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14" name="Picture 613"/>
                <p:cNvPicPr>
                  <a:picLocks noChangeAspect="1"/>
                </p:cNvPicPr>
                <p:nvPr>
                  <p:custDataLst>
                    <p:tags r:id="rId2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11" name="Picture 610"/>
              <p:cNvPicPr>
                <a:picLocks noChangeAspect="1"/>
              </p:cNvPicPr>
              <p:nvPr>
                <p:custDataLst>
                  <p:tags r:id="rId2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12" name="Picture 611"/>
              <p:cNvPicPr>
                <a:picLocks noChangeAspect="1"/>
              </p:cNvPicPr>
              <p:nvPr>
                <p:custDataLst>
                  <p:tags r:id="rId2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19" name="Group 618"/>
            <p:cNvGrpSpPr/>
            <p:nvPr/>
          </p:nvGrpSpPr>
          <p:grpSpPr>
            <a:xfrm>
              <a:off x="81963" y="609785"/>
              <a:ext cx="2743201" cy="1066800"/>
              <a:chOff x="2438400" y="685799"/>
              <a:chExt cx="2743201" cy="1066800"/>
            </a:xfrm>
          </p:grpSpPr>
          <p:grpSp>
            <p:nvGrpSpPr>
              <p:cNvPr id="620" name="Group 6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29" name="Rectangle 6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0" name="Picture 629"/>
                <p:cNvPicPr>
                  <a:picLocks noChangeAspect="1"/>
                </p:cNvPicPr>
                <p:nvPr>
                  <p:custDataLst>
                    <p:tags r:id="rId2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21" name="Group 6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27" name="Rectangle 6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8" name="Picture 627"/>
                <p:cNvPicPr>
                  <a:picLocks noChangeAspect="1"/>
                </p:cNvPicPr>
                <p:nvPr>
                  <p:custDataLst>
                    <p:tags r:id="rId2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22" name="Group 6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25" name="Rectangle 6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26" name="Picture 625"/>
                <p:cNvPicPr>
                  <a:picLocks noChangeAspect="1"/>
                </p:cNvPicPr>
                <p:nvPr>
                  <p:custDataLst>
                    <p:tags r:id="rId2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23" name="Picture 622"/>
              <p:cNvPicPr>
                <a:picLocks noChangeAspect="1"/>
              </p:cNvPicPr>
              <p:nvPr>
                <p:custDataLst>
                  <p:tags r:id="rId2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24" name="Picture 623"/>
              <p:cNvPicPr>
                <a:picLocks noChangeAspect="1"/>
              </p:cNvPicPr>
              <p:nvPr>
                <p:custDataLst>
                  <p:tags r:id="rId2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31" name="Group 630"/>
            <p:cNvGrpSpPr/>
            <p:nvPr/>
          </p:nvGrpSpPr>
          <p:grpSpPr>
            <a:xfrm>
              <a:off x="56563" y="584385"/>
              <a:ext cx="2743201" cy="1066800"/>
              <a:chOff x="2438400" y="685799"/>
              <a:chExt cx="2743201" cy="1066800"/>
            </a:xfrm>
          </p:grpSpPr>
          <p:grpSp>
            <p:nvGrpSpPr>
              <p:cNvPr id="632" name="Group 6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41" name="Rectangle 6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2" name="Picture 641"/>
                <p:cNvPicPr>
                  <a:picLocks noChangeAspect="1"/>
                </p:cNvPicPr>
                <p:nvPr>
                  <p:custDataLst>
                    <p:tags r:id="rId2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33" name="Group 6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39" name="Rectangle 6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40" name="Picture 639"/>
                <p:cNvPicPr>
                  <a:picLocks noChangeAspect="1"/>
                </p:cNvPicPr>
                <p:nvPr>
                  <p:custDataLst>
                    <p:tags r:id="rId2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34" name="Group 6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37" name="Rectangle 6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38" name="Picture 637"/>
                <p:cNvPicPr>
                  <a:picLocks noChangeAspect="1"/>
                </p:cNvPicPr>
                <p:nvPr>
                  <p:custDataLst>
                    <p:tags r:id="rId2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35" name="Picture 634"/>
              <p:cNvPicPr>
                <a:picLocks noChangeAspect="1"/>
              </p:cNvPicPr>
              <p:nvPr>
                <p:custDataLst>
                  <p:tags r:id="rId2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36" name="Picture 635"/>
              <p:cNvPicPr>
                <a:picLocks noChangeAspect="1"/>
              </p:cNvPicPr>
              <p:nvPr>
                <p:custDataLst>
                  <p:tags r:id="rId2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43" name="Group 642"/>
            <p:cNvGrpSpPr/>
            <p:nvPr/>
          </p:nvGrpSpPr>
          <p:grpSpPr>
            <a:xfrm>
              <a:off x="33555" y="556614"/>
              <a:ext cx="2743201" cy="1066800"/>
              <a:chOff x="2438400" y="685799"/>
              <a:chExt cx="2743201" cy="1066800"/>
            </a:xfrm>
          </p:grpSpPr>
          <p:grpSp>
            <p:nvGrpSpPr>
              <p:cNvPr id="644" name="Group 6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53" name="Rectangle 6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4" name="Picture 653"/>
                <p:cNvPicPr>
                  <a:picLocks noChangeAspect="1"/>
                </p:cNvPicPr>
                <p:nvPr>
                  <p:custDataLst>
                    <p:tags r:id="rId2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45" name="Group 6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51" name="Rectangle 6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2" name="Picture 651"/>
                <p:cNvPicPr>
                  <a:picLocks noChangeAspect="1"/>
                </p:cNvPicPr>
                <p:nvPr>
                  <p:custDataLst>
                    <p:tags r:id="rId2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46" name="Group 6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49" name="Rectangle 6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50" name="Picture 649"/>
                <p:cNvPicPr>
                  <a:picLocks noChangeAspect="1"/>
                </p:cNvPicPr>
                <p:nvPr>
                  <p:custDataLst>
                    <p:tags r:id="rId2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47" name="Picture 646"/>
              <p:cNvPicPr>
                <a:picLocks noChangeAspect="1"/>
              </p:cNvPicPr>
              <p:nvPr>
                <p:custDataLst>
                  <p:tags r:id="rId2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48" name="Picture 647"/>
              <p:cNvPicPr>
                <a:picLocks noChangeAspect="1"/>
              </p:cNvPicPr>
              <p:nvPr>
                <p:custDataLst>
                  <p:tags r:id="rId2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55" name="Group 654"/>
            <p:cNvGrpSpPr/>
            <p:nvPr/>
          </p:nvGrpSpPr>
          <p:grpSpPr>
            <a:xfrm>
              <a:off x="8155" y="531214"/>
              <a:ext cx="2743201" cy="1066800"/>
              <a:chOff x="2438400" y="685799"/>
              <a:chExt cx="2743201" cy="1066800"/>
            </a:xfrm>
          </p:grpSpPr>
          <p:grpSp>
            <p:nvGrpSpPr>
              <p:cNvPr id="656" name="Group 6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65" name="Rectangle 6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6" name="Picture 665"/>
                <p:cNvPicPr>
                  <a:picLocks noChangeAspect="1"/>
                </p:cNvPicPr>
                <p:nvPr>
                  <p:custDataLst>
                    <p:tags r:id="rId2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57" name="Group 6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63" name="Rectangle 6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4" name="Picture 663"/>
                <p:cNvPicPr>
                  <a:picLocks noChangeAspect="1"/>
                </p:cNvPicPr>
                <p:nvPr>
                  <p:custDataLst>
                    <p:tags r:id="rId2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58" name="Group 6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61" name="Rectangle 6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62" name="Picture 661"/>
                <p:cNvPicPr>
                  <a:picLocks noChangeAspect="1"/>
                </p:cNvPicPr>
                <p:nvPr>
                  <p:custDataLst>
                    <p:tags r:id="rId2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59" name="Picture 658"/>
              <p:cNvPicPr>
                <a:picLocks noChangeAspect="1"/>
              </p:cNvPicPr>
              <p:nvPr>
                <p:custDataLst>
                  <p:tags r:id="rId2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60" name="Picture 659"/>
              <p:cNvPicPr>
                <a:picLocks noChangeAspect="1"/>
              </p:cNvPicPr>
              <p:nvPr>
                <p:custDataLst>
                  <p:tags r:id="rId2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67" name="Group 666"/>
            <p:cNvGrpSpPr/>
            <p:nvPr/>
          </p:nvGrpSpPr>
          <p:grpSpPr>
            <a:xfrm>
              <a:off x="-17245" y="505814"/>
              <a:ext cx="2743201" cy="1066800"/>
              <a:chOff x="2438400" y="685799"/>
              <a:chExt cx="2743201" cy="1066800"/>
            </a:xfrm>
          </p:grpSpPr>
          <p:grpSp>
            <p:nvGrpSpPr>
              <p:cNvPr id="668" name="Group 6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77" name="Rectangle 6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8" name="Picture 677"/>
                <p:cNvPicPr>
                  <a:picLocks noChangeAspect="1"/>
                </p:cNvPicPr>
                <p:nvPr>
                  <p:custDataLst>
                    <p:tags r:id="rId2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69" name="Group 6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75" name="Rectangle 6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6" name="Picture 675"/>
                <p:cNvPicPr>
                  <a:picLocks noChangeAspect="1"/>
                </p:cNvPicPr>
                <p:nvPr>
                  <p:custDataLst>
                    <p:tags r:id="rId2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70" name="Group 6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73" name="Rectangle 6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74" name="Picture 673"/>
                <p:cNvPicPr>
                  <a:picLocks noChangeAspect="1"/>
                </p:cNvPicPr>
                <p:nvPr>
                  <p:custDataLst>
                    <p:tags r:id="rId2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71" name="Picture 670"/>
              <p:cNvPicPr>
                <a:picLocks noChangeAspect="1"/>
              </p:cNvPicPr>
              <p:nvPr>
                <p:custDataLst>
                  <p:tags r:id="rId2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72" name="Picture 671"/>
              <p:cNvPicPr>
                <a:picLocks noChangeAspect="1"/>
              </p:cNvPicPr>
              <p:nvPr>
                <p:custDataLst>
                  <p:tags r:id="rId2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79" name="Group 678"/>
            <p:cNvGrpSpPr/>
            <p:nvPr/>
          </p:nvGrpSpPr>
          <p:grpSpPr>
            <a:xfrm>
              <a:off x="-42645" y="480414"/>
              <a:ext cx="2743201" cy="1066800"/>
              <a:chOff x="2438400" y="685799"/>
              <a:chExt cx="2743201" cy="1066800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689" name="Rectangle 6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0" name="Picture 689"/>
                <p:cNvPicPr>
                  <a:picLocks noChangeAspect="1"/>
                </p:cNvPicPr>
                <p:nvPr>
                  <p:custDataLst>
                    <p:tags r:id="rId2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81" name="Group 6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87" name="Rectangle 6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8" name="Picture 687"/>
                <p:cNvPicPr>
                  <a:picLocks noChangeAspect="1"/>
                </p:cNvPicPr>
                <p:nvPr>
                  <p:custDataLst>
                    <p:tags r:id="rId2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82" name="Group 6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85" name="Rectangle 6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86" name="Picture 685"/>
                <p:cNvPicPr>
                  <a:picLocks noChangeAspect="1"/>
                </p:cNvPicPr>
                <p:nvPr>
                  <p:custDataLst>
                    <p:tags r:id="rId2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83" name="Picture 682"/>
              <p:cNvPicPr>
                <a:picLocks noChangeAspect="1"/>
              </p:cNvPicPr>
              <p:nvPr>
                <p:custDataLst>
                  <p:tags r:id="rId2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84" name="Picture 683"/>
              <p:cNvPicPr>
                <a:picLocks noChangeAspect="1"/>
              </p:cNvPicPr>
              <p:nvPr>
                <p:custDataLst>
                  <p:tags r:id="rId2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691" name="Group 690"/>
            <p:cNvGrpSpPr/>
            <p:nvPr/>
          </p:nvGrpSpPr>
          <p:grpSpPr>
            <a:xfrm>
              <a:off x="-68045" y="455014"/>
              <a:ext cx="2743201" cy="1066800"/>
              <a:chOff x="2438400" y="685799"/>
              <a:chExt cx="2743201" cy="1066800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01" name="Rectangle 7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2" name="Picture 701"/>
                <p:cNvPicPr>
                  <a:picLocks noChangeAspect="1"/>
                </p:cNvPicPr>
                <p:nvPr>
                  <p:custDataLst>
                    <p:tags r:id="rId2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693" name="Group 6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699" name="Rectangle 6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00" name="Picture 699"/>
                <p:cNvPicPr>
                  <a:picLocks noChangeAspect="1"/>
                </p:cNvPicPr>
                <p:nvPr>
                  <p:custDataLst>
                    <p:tags r:id="rId2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694" name="Group 6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697" name="Rectangle 6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698" name="Picture 697"/>
                <p:cNvPicPr>
                  <a:picLocks noChangeAspect="1"/>
                </p:cNvPicPr>
                <p:nvPr>
                  <p:custDataLst>
                    <p:tags r:id="rId2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695" name="Picture 694"/>
              <p:cNvPicPr>
                <a:picLocks noChangeAspect="1"/>
              </p:cNvPicPr>
              <p:nvPr>
                <p:custDataLst>
                  <p:tags r:id="rId2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696" name="Picture 695"/>
              <p:cNvPicPr>
                <a:picLocks noChangeAspect="1"/>
              </p:cNvPicPr>
              <p:nvPr>
                <p:custDataLst>
                  <p:tags r:id="rId2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03" name="Group 702"/>
            <p:cNvGrpSpPr/>
            <p:nvPr/>
          </p:nvGrpSpPr>
          <p:grpSpPr>
            <a:xfrm>
              <a:off x="-93445" y="429614"/>
              <a:ext cx="2743201" cy="1066800"/>
              <a:chOff x="2438400" y="685799"/>
              <a:chExt cx="2743201" cy="1066800"/>
            </a:xfrm>
          </p:grpSpPr>
          <p:grpSp>
            <p:nvGrpSpPr>
              <p:cNvPr id="704" name="Group 7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13" name="Rectangle 7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4" name="Picture 713"/>
                <p:cNvPicPr>
                  <a:picLocks noChangeAspect="1"/>
                </p:cNvPicPr>
                <p:nvPr>
                  <p:custDataLst>
                    <p:tags r:id="rId2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05" name="Group 7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11" name="Rectangle 7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2" name="Picture 711"/>
                <p:cNvPicPr>
                  <a:picLocks noChangeAspect="1"/>
                </p:cNvPicPr>
                <p:nvPr>
                  <p:custDataLst>
                    <p:tags r:id="rId2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06" name="Group 7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09" name="Rectangle 7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0" name="Picture 709"/>
                <p:cNvPicPr>
                  <a:picLocks noChangeAspect="1"/>
                </p:cNvPicPr>
                <p:nvPr>
                  <p:custDataLst>
                    <p:tags r:id="rId2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07" name="Picture 706"/>
              <p:cNvPicPr>
                <a:picLocks noChangeAspect="1"/>
              </p:cNvPicPr>
              <p:nvPr>
                <p:custDataLst>
                  <p:tags r:id="rId2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08" name="Picture 707"/>
              <p:cNvPicPr>
                <a:picLocks noChangeAspect="1"/>
              </p:cNvPicPr>
              <p:nvPr>
                <p:custDataLst>
                  <p:tags r:id="rId2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15" name="Group 714"/>
            <p:cNvGrpSpPr/>
            <p:nvPr/>
          </p:nvGrpSpPr>
          <p:grpSpPr>
            <a:xfrm>
              <a:off x="-118845" y="404214"/>
              <a:ext cx="2743201" cy="1066800"/>
              <a:chOff x="2438400" y="685799"/>
              <a:chExt cx="2743201" cy="1066800"/>
            </a:xfrm>
          </p:grpSpPr>
          <p:grpSp>
            <p:nvGrpSpPr>
              <p:cNvPr id="716" name="Group 7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25" name="Rectangle 7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6" name="Picture 725"/>
                <p:cNvPicPr>
                  <a:picLocks noChangeAspect="1"/>
                </p:cNvPicPr>
                <p:nvPr>
                  <p:custDataLst>
                    <p:tags r:id="rId2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17" name="Group 7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23" name="Rectangle 7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4" name="Picture 723"/>
                <p:cNvPicPr>
                  <a:picLocks noChangeAspect="1"/>
                </p:cNvPicPr>
                <p:nvPr>
                  <p:custDataLst>
                    <p:tags r:id="rId2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18" name="Group 7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21" name="Rectangle 7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22" name="Picture 721"/>
                <p:cNvPicPr>
                  <a:picLocks noChangeAspect="1"/>
                </p:cNvPicPr>
                <p:nvPr>
                  <p:custDataLst>
                    <p:tags r:id="rId2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19" name="Picture 718"/>
              <p:cNvPicPr>
                <a:picLocks noChangeAspect="1"/>
              </p:cNvPicPr>
              <p:nvPr>
                <p:custDataLst>
                  <p:tags r:id="rId2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20" name="Picture 719"/>
              <p:cNvPicPr>
                <a:picLocks noChangeAspect="1"/>
              </p:cNvPicPr>
              <p:nvPr>
                <p:custDataLst>
                  <p:tags r:id="rId2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27" name="Group 726"/>
            <p:cNvGrpSpPr/>
            <p:nvPr/>
          </p:nvGrpSpPr>
          <p:grpSpPr>
            <a:xfrm>
              <a:off x="-144245" y="378814"/>
              <a:ext cx="2743201" cy="1066800"/>
              <a:chOff x="2438400" y="685799"/>
              <a:chExt cx="2743201" cy="1066800"/>
            </a:xfrm>
          </p:grpSpPr>
          <p:grpSp>
            <p:nvGrpSpPr>
              <p:cNvPr id="728" name="Group 7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37" name="Rectangle 7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8" name="Picture 737"/>
                <p:cNvPicPr>
                  <a:picLocks noChangeAspect="1"/>
                </p:cNvPicPr>
                <p:nvPr>
                  <p:custDataLst>
                    <p:tags r:id="rId2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29" name="Group 7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35" name="Rectangle 7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6" name="Picture 735"/>
                <p:cNvPicPr>
                  <a:picLocks noChangeAspect="1"/>
                </p:cNvPicPr>
                <p:nvPr>
                  <p:custDataLst>
                    <p:tags r:id="rId2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30" name="Group 7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33" name="Rectangle 7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34" name="Picture 733"/>
                <p:cNvPicPr>
                  <a:picLocks noChangeAspect="1"/>
                </p:cNvPicPr>
                <p:nvPr>
                  <p:custDataLst>
                    <p:tags r:id="rId2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31" name="Picture 730"/>
              <p:cNvPicPr>
                <a:picLocks noChangeAspect="1"/>
              </p:cNvPicPr>
              <p:nvPr>
                <p:custDataLst>
                  <p:tags r:id="rId2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32" name="Picture 731"/>
              <p:cNvPicPr>
                <a:picLocks noChangeAspect="1"/>
              </p:cNvPicPr>
              <p:nvPr>
                <p:custDataLst>
                  <p:tags r:id="rId2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39" name="Group 738"/>
            <p:cNvGrpSpPr/>
            <p:nvPr/>
          </p:nvGrpSpPr>
          <p:grpSpPr>
            <a:xfrm>
              <a:off x="-169645" y="353414"/>
              <a:ext cx="2743201" cy="1066800"/>
              <a:chOff x="2438400" y="685799"/>
              <a:chExt cx="2743201" cy="1066800"/>
            </a:xfrm>
          </p:grpSpPr>
          <p:grpSp>
            <p:nvGrpSpPr>
              <p:cNvPr id="740" name="Group 7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49" name="Rectangle 7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0" name="Picture 749"/>
                <p:cNvPicPr>
                  <a:picLocks noChangeAspect="1"/>
                </p:cNvPicPr>
                <p:nvPr>
                  <p:custDataLst>
                    <p:tags r:id="rId2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41" name="Group 7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47" name="Rectangle 7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8" name="Picture 747"/>
                <p:cNvPicPr>
                  <a:picLocks noChangeAspect="1"/>
                </p:cNvPicPr>
                <p:nvPr>
                  <p:custDataLst>
                    <p:tags r:id="rId2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42" name="Group 7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45" name="Rectangle 7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46" name="Picture 745"/>
                <p:cNvPicPr>
                  <a:picLocks noChangeAspect="1"/>
                </p:cNvPicPr>
                <p:nvPr>
                  <p:custDataLst>
                    <p:tags r:id="rId2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43" name="Picture 742"/>
              <p:cNvPicPr>
                <a:picLocks noChangeAspect="1"/>
              </p:cNvPicPr>
              <p:nvPr>
                <p:custDataLst>
                  <p:tags r:id="rId2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44" name="Picture 743"/>
              <p:cNvPicPr>
                <a:picLocks noChangeAspect="1"/>
              </p:cNvPicPr>
              <p:nvPr>
                <p:custDataLst>
                  <p:tags r:id="rId2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51" name="Group 750"/>
            <p:cNvGrpSpPr/>
            <p:nvPr/>
          </p:nvGrpSpPr>
          <p:grpSpPr>
            <a:xfrm>
              <a:off x="-195045" y="328014"/>
              <a:ext cx="2743201" cy="1066800"/>
              <a:chOff x="2438400" y="685799"/>
              <a:chExt cx="2743201" cy="1066800"/>
            </a:xfrm>
          </p:grpSpPr>
          <p:grpSp>
            <p:nvGrpSpPr>
              <p:cNvPr id="752" name="Group 7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61" name="Rectangle 7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2" name="Picture 761"/>
                <p:cNvPicPr>
                  <a:picLocks noChangeAspect="1"/>
                </p:cNvPicPr>
                <p:nvPr>
                  <p:custDataLst>
                    <p:tags r:id="rId2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53" name="Group 7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59" name="Rectangle 7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60" name="Picture 759"/>
                <p:cNvPicPr>
                  <a:picLocks noChangeAspect="1"/>
                </p:cNvPicPr>
                <p:nvPr>
                  <p:custDataLst>
                    <p:tags r:id="rId2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54" name="Group 7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57" name="Rectangle 7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58" name="Picture 757"/>
                <p:cNvPicPr>
                  <a:picLocks noChangeAspect="1"/>
                </p:cNvPicPr>
                <p:nvPr>
                  <p:custDataLst>
                    <p:tags r:id="rId2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55" name="Picture 754"/>
              <p:cNvPicPr>
                <a:picLocks noChangeAspect="1"/>
              </p:cNvPicPr>
              <p:nvPr>
                <p:custDataLst>
                  <p:tags r:id="rId2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56" name="Picture 755"/>
              <p:cNvPicPr>
                <a:picLocks noChangeAspect="1"/>
              </p:cNvPicPr>
              <p:nvPr>
                <p:custDataLst>
                  <p:tags r:id="rId2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63" name="Group 762"/>
            <p:cNvGrpSpPr/>
            <p:nvPr/>
          </p:nvGrpSpPr>
          <p:grpSpPr>
            <a:xfrm>
              <a:off x="-220445" y="302614"/>
              <a:ext cx="2743201" cy="1066800"/>
              <a:chOff x="2438400" y="685799"/>
              <a:chExt cx="2743201" cy="1066800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73" name="Rectangle 7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4" name="Picture 773"/>
                <p:cNvPicPr>
                  <a:picLocks noChangeAspect="1"/>
                </p:cNvPicPr>
                <p:nvPr>
                  <p:custDataLst>
                    <p:tags r:id="rId2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65" name="Group 7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71" name="Rectangle 7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2" name="Picture 771"/>
                <p:cNvPicPr>
                  <a:picLocks noChangeAspect="1"/>
                </p:cNvPicPr>
                <p:nvPr>
                  <p:custDataLst>
                    <p:tags r:id="rId2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66" name="Group 7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69" name="Rectangle 7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70" name="Picture 769"/>
                <p:cNvPicPr>
                  <a:picLocks noChangeAspect="1"/>
                </p:cNvPicPr>
                <p:nvPr>
                  <p:custDataLst>
                    <p:tags r:id="rId2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67" name="Picture 766"/>
              <p:cNvPicPr>
                <a:picLocks noChangeAspect="1"/>
              </p:cNvPicPr>
              <p:nvPr>
                <p:custDataLst>
                  <p:tags r:id="rId2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68" name="Picture 767"/>
              <p:cNvPicPr>
                <a:picLocks noChangeAspect="1"/>
              </p:cNvPicPr>
              <p:nvPr>
                <p:custDataLst>
                  <p:tags r:id="rId2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75" name="Group 774"/>
            <p:cNvGrpSpPr/>
            <p:nvPr/>
          </p:nvGrpSpPr>
          <p:grpSpPr>
            <a:xfrm>
              <a:off x="-241886" y="277990"/>
              <a:ext cx="2743201" cy="1066800"/>
              <a:chOff x="2438400" y="685799"/>
              <a:chExt cx="2743201" cy="1066800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85" name="Rectangle 7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6" name="Picture 785"/>
                <p:cNvPicPr>
                  <a:picLocks noChangeAspect="1"/>
                </p:cNvPicPr>
                <p:nvPr>
                  <p:custDataLst>
                    <p:tags r:id="rId2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77" name="Group 7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83" name="Rectangle 7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4" name="Picture 783"/>
                <p:cNvPicPr>
                  <a:picLocks noChangeAspect="1"/>
                </p:cNvPicPr>
                <p:nvPr>
                  <p:custDataLst>
                    <p:tags r:id="rId2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78" name="Group 7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81" name="Rectangle 7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82" name="Picture 781"/>
                <p:cNvPicPr>
                  <a:picLocks noChangeAspect="1"/>
                </p:cNvPicPr>
                <p:nvPr>
                  <p:custDataLst>
                    <p:tags r:id="rId2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79" name="Picture 778"/>
              <p:cNvPicPr>
                <a:picLocks noChangeAspect="1"/>
              </p:cNvPicPr>
              <p:nvPr>
                <p:custDataLst>
                  <p:tags r:id="rId2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80" name="Picture 779"/>
              <p:cNvPicPr>
                <a:picLocks noChangeAspect="1"/>
              </p:cNvPicPr>
              <p:nvPr>
                <p:custDataLst>
                  <p:tags r:id="rId2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87" name="Group 786"/>
            <p:cNvGrpSpPr/>
            <p:nvPr/>
          </p:nvGrpSpPr>
          <p:grpSpPr>
            <a:xfrm>
              <a:off x="-267286" y="252590"/>
              <a:ext cx="2743201" cy="1066800"/>
              <a:chOff x="2438400" y="685799"/>
              <a:chExt cx="2743201" cy="1066800"/>
            </a:xfrm>
          </p:grpSpPr>
          <p:grpSp>
            <p:nvGrpSpPr>
              <p:cNvPr id="788" name="Group 7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797" name="Rectangle 7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8" name="Picture 797"/>
                <p:cNvPicPr>
                  <a:picLocks noChangeAspect="1"/>
                </p:cNvPicPr>
                <p:nvPr>
                  <p:custDataLst>
                    <p:tags r:id="rId2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789" name="Group 7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795" name="Rectangle 7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6" name="Picture 795"/>
                <p:cNvPicPr>
                  <a:picLocks noChangeAspect="1"/>
                </p:cNvPicPr>
                <p:nvPr>
                  <p:custDataLst>
                    <p:tags r:id="rId2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790" name="Group 7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793" name="Rectangle 7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4" name="Picture 793"/>
                <p:cNvPicPr>
                  <a:picLocks noChangeAspect="1"/>
                </p:cNvPicPr>
                <p:nvPr>
                  <p:custDataLst>
                    <p:tags r:id="rId2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791" name="Picture 790"/>
              <p:cNvPicPr>
                <a:picLocks noChangeAspect="1"/>
              </p:cNvPicPr>
              <p:nvPr>
                <p:custDataLst>
                  <p:tags r:id="rId2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792" name="Picture 791"/>
              <p:cNvPicPr>
                <a:picLocks noChangeAspect="1"/>
              </p:cNvPicPr>
              <p:nvPr>
                <p:custDataLst>
                  <p:tags r:id="rId2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799" name="Group 798"/>
            <p:cNvGrpSpPr/>
            <p:nvPr/>
          </p:nvGrpSpPr>
          <p:grpSpPr>
            <a:xfrm>
              <a:off x="-292686" y="227190"/>
              <a:ext cx="2743201" cy="1066800"/>
              <a:chOff x="2438400" y="685799"/>
              <a:chExt cx="2743201" cy="1066800"/>
            </a:xfrm>
          </p:grpSpPr>
          <p:grpSp>
            <p:nvGrpSpPr>
              <p:cNvPr id="800" name="Group 7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09" name="Rectangle 8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0" name="Picture 809"/>
                <p:cNvPicPr>
                  <a:picLocks noChangeAspect="1"/>
                </p:cNvPicPr>
                <p:nvPr>
                  <p:custDataLst>
                    <p:tags r:id="rId2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01" name="Group 8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07" name="Rectangle 8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8" name="Picture 807"/>
                <p:cNvPicPr>
                  <a:picLocks noChangeAspect="1"/>
                </p:cNvPicPr>
                <p:nvPr>
                  <p:custDataLst>
                    <p:tags r:id="rId2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02" name="Group 8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05" name="Rectangle 8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06" name="Picture 805"/>
                <p:cNvPicPr>
                  <a:picLocks noChangeAspect="1"/>
                </p:cNvPicPr>
                <p:nvPr>
                  <p:custDataLst>
                    <p:tags r:id="rId2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03" name="Picture 802"/>
              <p:cNvPicPr>
                <a:picLocks noChangeAspect="1"/>
              </p:cNvPicPr>
              <p:nvPr>
                <p:custDataLst>
                  <p:tags r:id="rId2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04" name="Picture 803"/>
              <p:cNvPicPr>
                <a:picLocks noChangeAspect="1"/>
              </p:cNvPicPr>
              <p:nvPr>
                <p:custDataLst>
                  <p:tags r:id="rId2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11" name="Group 810"/>
            <p:cNvGrpSpPr/>
            <p:nvPr/>
          </p:nvGrpSpPr>
          <p:grpSpPr>
            <a:xfrm>
              <a:off x="-318086" y="201790"/>
              <a:ext cx="2743201" cy="1066800"/>
              <a:chOff x="2438400" y="685799"/>
              <a:chExt cx="2743201" cy="1066800"/>
            </a:xfrm>
          </p:grpSpPr>
          <p:grpSp>
            <p:nvGrpSpPr>
              <p:cNvPr id="812" name="Group 8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21" name="Rectangle 8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2" name="Picture 821"/>
                <p:cNvPicPr>
                  <a:picLocks noChangeAspect="1"/>
                </p:cNvPicPr>
                <p:nvPr>
                  <p:custDataLst>
                    <p:tags r:id="rId2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13" name="Group 8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19" name="Rectangle 8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20" name="Picture 819"/>
                <p:cNvPicPr>
                  <a:picLocks noChangeAspect="1"/>
                </p:cNvPicPr>
                <p:nvPr>
                  <p:custDataLst>
                    <p:tags r:id="rId2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14" name="Group 8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17" name="Rectangle 8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18" name="Picture 817"/>
                <p:cNvPicPr>
                  <a:picLocks noChangeAspect="1"/>
                </p:cNvPicPr>
                <p:nvPr>
                  <p:custDataLst>
                    <p:tags r:id="rId2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15" name="Picture 814"/>
              <p:cNvPicPr>
                <a:picLocks noChangeAspect="1"/>
              </p:cNvPicPr>
              <p:nvPr>
                <p:custDataLst>
                  <p:tags r:id="rId2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16" name="Picture 815"/>
              <p:cNvPicPr>
                <a:picLocks noChangeAspect="1"/>
              </p:cNvPicPr>
              <p:nvPr>
                <p:custDataLst>
                  <p:tags r:id="rId2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23" name="Group 822"/>
            <p:cNvGrpSpPr/>
            <p:nvPr/>
          </p:nvGrpSpPr>
          <p:grpSpPr>
            <a:xfrm>
              <a:off x="-343486" y="176390"/>
              <a:ext cx="2743201" cy="1066800"/>
              <a:chOff x="2438400" y="685799"/>
              <a:chExt cx="2743201" cy="1066800"/>
            </a:xfrm>
          </p:grpSpPr>
          <p:grpSp>
            <p:nvGrpSpPr>
              <p:cNvPr id="824" name="Group 8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33" name="Rectangle 8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4" name="Picture 833"/>
                <p:cNvPicPr>
                  <a:picLocks noChangeAspect="1"/>
                </p:cNvPicPr>
                <p:nvPr>
                  <p:custDataLst>
                    <p:tags r:id="rId2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25" name="Group 8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31" name="Rectangle 8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2" name="Picture 831"/>
                <p:cNvPicPr>
                  <a:picLocks noChangeAspect="1"/>
                </p:cNvPicPr>
                <p:nvPr>
                  <p:custDataLst>
                    <p:tags r:id="rId1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26" name="Group 8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29" name="Rectangle 8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0" name="Picture 829"/>
                <p:cNvPicPr>
                  <a:picLocks noChangeAspect="1"/>
                </p:cNvPicPr>
                <p:nvPr>
                  <p:custDataLst>
                    <p:tags r:id="rId1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27" name="Picture 826"/>
              <p:cNvPicPr>
                <a:picLocks noChangeAspect="1"/>
              </p:cNvPicPr>
              <p:nvPr>
                <p:custDataLst>
                  <p:tags r:id="rId1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28" name="Picture 827"/>
              <p:cNvPicPr>
                <a:picLocks noChangeAspect="1"/>
              </p:cNvPicPr>
              <p:nvPr>
                <p:custDataLst>
                  <p:tags r:id="rId1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35" name="Group 834"/>
            <p:cNvGrpSpPr/>
            <p:nvPr/>
          </p:nvGrpSpPr>
          <p:grpSpPr>
            <a:xfrm>
              <a:off x="-368886" y="150990"/>
              <a:ext cx="2743201" cy="1066800"/>
              <a:chOff x="2438400" y="685799"/>
              <a:chExt cx="2743201" cy="1066800"/>
            </a:xfrm>
          </p:grpSpPr>
          <p:grpSp>
            <p:nvGrpSpPr>
              <p:cNvPr id="836" name="Group 8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45" name="Rectangle 8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6" name="Picture 845"/>
                <p:cNvPicPr>
                  <a:picLocks noChangeAspect="1"/>
                </p:cNvPicPr>
                <p:nvPr>
                  <p:custDataLst>
                    <p:tags r:id="rId1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37" name="Group 8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43" name="Rectangle 8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4" name="Picture 843"/>
                <p:cNvPicPr>
                  <a:picLocks noChangeAspect="1"/>
                </p:cNvPicPr>
                <p:nvPr>
                  <p:custDataLst>
                    <p:tags r:id="rId1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38" name="Group 8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41" name="Rectangle 8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42" name="Picture 841"/>
                <p:cNvPicPr>
                  <a:picLocks noChangeAspect="1"/>
                </p:cNvPicPr>
                <p:nvPr>
                  <p:custDataLst>
                    <p:tags r:id="rId1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39" name="Picture 838"/>
              <p:cNvPicPr>
                <a:picLocks noChangeAspect="1"/>
              </p:cNvPicPr>
              <p:nvPr>
                <p:custDataLst>
                  <p:tags r:id="rId1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40" name="Picture 839"/>
              <p:cNvPicPr>
                <a:picLocks noChangeAspect="1"/>
              </p:cNvPicPr>
              <p:nvPr>
                <p:custDataLst>
                  <p:tags r:id="rId1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47" name="Group 846"/>
            <p:cNvGrpSpPr/>
            <p:nvPr/>
          </p:nvGrpSpPr>
          <p:grpSpPr>
            <a:xfrm>
              <a:off x="-394286" y="125590"/>
              <a:ext cx="2743201" cy="1066800"/>
              <a:chOff x="2438400" y="685799"/>
              <a:chExt cx="2743201" cy="1066800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57" name="Rectangle 8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8" name="Picture 857"/>
                <p:cNvPicPr>
                  <a:picLocks noChangeAspect="1"/>
                </p:cNvPicPr>
                <p:nvPr>
                  <p:custDataLst>
                    <p:tags r:id="rId1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49" name="Group 8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55" name="Rectangle 8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6" name="Picture 855"/>
                <p:cNvPicPr>
                  <a:picLocks noChangeAspect="1"/>
                </p:cNvPicPr>
                <p:nvPr>
                  <p:custDataLst>
                    <p:tags r:id="rId1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50" name="Group 8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53" name="Rectangle 8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54" name="Picture 853"/>
                <p:cNvPicPr>
                  <a:picLocks noChangeAspect="1"/>
                </p:cNvPicPr>
                <p:nvPr>
                  <p:custDataLst>
                    <p:tags r:id="rId1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51" name="Picture 850"/>
              <p:cNvPicPr>
                <a:picLocks noChangeAspect="1"/>
              </p:cNvPicPr>
              <p:nvPr>
                <p:custDataLst>
                  <p:tags r:id="rId1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52" name="Picture 851"/>
              <p:cNvPicPr>
                <a:picLocks noChangeAspect="1"/>
              </p:cNvPicPr>
              <p:nvPr>
                <p:custDataLst>
                  <p:tags r:id="rId1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59" name="Group 858"/>
            <p:cNvGrpSpPr/>
            <p:nvPr/>
          </p:nvGrpSpPr>
          <p:grpSpPr>
            <a:xfrm>
              <a:off x="-419686" y="100190"/>
              <a:ext cx="2743201" cy="1066800"/>
              <a:chOff x="2438400" y="685799"/>
              <a:chExt cx="2743201" cy="1066800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69" name="Rectangle 8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0" name="Picture 869"/>
                <p:cNvPicPr>
                  <a:picLocks noChangeAspect="1"/>
                </p:cNvPicPr>
                <p:nvPr>
                  <p:custDataLst>
                    <p:tags r:id="rId1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61" name="Group 8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67" name="Rectangle 8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8" name="Picture 867"/>
                <p:cNvPicPr>
                  <a:picLocks noChangeAspect="1"/>
                </p:cNvPicPr>
                <p:nvPr>
                  <p:custDataLst>
                    <p:tags r:id="rId1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62" name="Group 8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65" name="Rectangle 8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66" name="Picture 865"/>
                <p:cNvPicPr>
                  <a:picLocks noChangeAspect="1"/>
                </p:cNvPicPr>
                <p:nvPr>
                  <p:custDataLst>
                    <p:tags r:id="rId1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63" name="Picture 862"/>
              <p:cNvPicPr>
                <a:picLocks noChangeAspect="1"/>
              </p:cNvPicPr>
              <p:nvPr>
                <p:custDataLst>
                  <p:tags r:id="rId1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64" name="Picture 863"/>
              <p:cNvPicPr>
                <a:picLocks noChangeAspect="1"/>
              </p:cNvPicPr>
              <p:nvPr>
                <p:custDataLst>
                  <p:tags r:id="rId1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71" name="Group 870"/>
            <p:cNvGrpSpPr/>
            <p:nvPr/>
          </p:nvGrpSpPr>
          <p:grpSpPr>
            <a:xfrm>
              <a:off x="-445086" y="74790"/>
              <a:ext cx="2743201" cy="1066800"/>
              <a:chOff x="2438400" y="685799"/>
              <a:chExt cx="2743201" cy="1066800"/>
            </a:xfrm>
          </p:grpSpPr>
          <p:grpSp>
            <p:nvGrpSpPr>
              <p:cNvPr id="872" name="Group 8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81" name="Rectangle 8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2" name="Picture 881"/>
                <p:cNvPicPr>
                  <a:picLocks noChangeAspect="1"/>
                </p:cNvPicPr>
                <p:nvPr>
                  <p:custDataLst>
                    <p:tags r:id="rId1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73" name="Group 8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79" name="Rectangle 8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80" name="Picture 879"/>
                <p:cNvPicPr>
                  <a:picLocks noChangeAspect="1"/>
                </p:cNvPicPr>
                <p:nvPr>
                  <p:custDataLst>
                    <p:tags r:id="rId1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74" name="Group 8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8" name="Picture 877"/>
                <p:cNvPicPr>
                  <a:picLocks noChangeAspect="1"/>
                </p:cNvPicPr>
                <p:nvPr>
                  <p:custDataLst>
                    <p:tags r:id="rId1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75" name="Picture 874"/>
              <p:cNvPicPr>
                <a:picLocks noChangeAspect="1"/>
              </p:cNvPicPr>
              <p:nvPr>
                <p:custDataLst>
                  <p:tags r:id="rId1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76" name="Picture 875"/>
              <p:cNvPicPr>
                <a:picLocks noChangeAspect="1"/>
              </p:cNvPicPr>
              <p:nvPr>
                <p:custDataLst>
                  <p:tags r:id="rId1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83" name="Group 882"/>
            <p:cNvGrpSpPr/>
            <p:nvPr/>
          </p:nvGrpSpPr>
          <p:grpSpPr>
            <a:xfrm>
              <a:off x="-470486" y="49390"/>
              <a:ext cx="2743201" cy="1066800"/>
              <a:chOff x="2438400" y="685799"/>
              <a:chExt cx="2743201" cy="1066800"/>
            </a:xfrm>
          </p:grpSpPr>
          <p:grpSp>
            <p:nvGrpSpPr>
              <p:cNvPr id="884" name="Group 8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893" name="Rectangle 8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4" name="Picture 893"/>
                <p:cNvPicPr>
                  <a:picLocks noChangeAspect="1"/>
                </p:cNvPicPr>
                <p:nvPr>
                  <p:custDataLst>
                    <p:tags r:id="rId1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85" name="Group 8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891" name="Rectangle 8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2" name="Picture 891"/>
                <p:cNvPicPr>
                  <a:picLocks noChangeAspect="1"/>
                </p:cNvPicPr>
                <p:nvPr>
                  <p:custDataLst>
                    <p:tags r:id="rId1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86" name="Group 8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889" name="Rectangle 8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90" name="Picture 889"/>
                <p:cNvPicPr>
                  <a:picLocks noChangeAspect="1"/>
                </p:cNvPicPr>
                <p:nvPr>
                  <p:custDataLst>
                    <p:tags r:id="rId1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87" name="Picture 886"/>
              <p:cNvPicPr>
                <a:picLocks noChangeAspect="1"/>
              </p:cNvPicPr>
              <p:nvPr>
                <p:custDataLst>
                  <p:tags r:id="rId1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888" name="Picture 887"/>
              <p:cNvPicPr>
                <a:picLocks noChangeAspect="1"/>
              </p:cNvPicPr>
              <p:nvPr>
                <p:custDataLst>
                  <p:tags r:id="rId1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895" name="Group 894"/>
            <p:cNvGrpSpPr/>
            <p:nvPr/>
          </p:nvGrpSpPr>
          <p:grpSpPr>
            <a:xfrm>
              <a:off x="-495886" y="23990"/>
              <a:ext cx="2743201" cy="1066800"/>
              <a:chOff x="2438400" y="685799"/>
              <a:chExt cx="2743201" cy="1066800"/>
            </a:xfrm>
          </p:grpSpPr>
          <p:grpSp>
            <p:nvGrpSpPr>
              <p:cNvPr id="896" name="Group 8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6" name="Picture 905"/>
                <p:cNvPicPr>
                  <a:picLocks noChangeAspect="1"/>
                </p:cNvPicPr>
                <p:nvPr>
                  <p:custDataLst>
                    <p:tags r:id="rId1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897" name="Group 8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4" name="Picture 903"/>
                <p:cNvPicPr>
                  <a:picLocks noChangeAspect="1"/>
                </p:cNvPicPr>
                <p:nvPr>
                  <p:custDataLst>
                    <p:tags r:id="rId1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898" name="Group 8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01" name="Rectangle 9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02" name="Picture 901"/>
                <p:cNvPicPr>
                  <a:picLocks noChangeAspect="1"/>
                </p:cNvPicPr>
                <p:nvPr>
                  <p:custDataLst>
                    <p:tags r:id="rId1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899" name="Picture 898"/>
              <p:cNvPicPr>
                <a:picLocks noChangeAspect="1"/>
              </p:cNvPicPr>
              <p:nvPr>
                <p:custDataLst>
                  <p:tags r:id="rId1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00" name="Picture 899"/>
              <p:cNvPicPr>
                <a:picLocks noChangeAspect="1"/>
              </p:cNvPicPr>
              <p:nvPr>
                <p:custDataLst>
                  <p:tags r:id="rId1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07" name="Group 906"/>
            <p:cNvGrpSpPr/>
            <p:nvPr/>
          </p:nvGrpSpPr>
          <p:grpSpPr>
            <a:xfrm>
              <a:off x="-518894" y="-3781"/>
              <a:ext cx="2743201" cy="1066800"/>
              <a:chOff x="2438400" y="685799"/>
              <a:chExt cx="2743201" cy="1066800"/>
            </a:xfrm>
          </p:grpSpPr>
          <p:grpSp>
            <p:nvGrpSpPr>
              <p:cNvPr id="908" name="Group 9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17" name="Rectangle 9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8" name="Picture 917"/>
                <p:cNvPicPr>
                  <a:picLocks noChangeAspect="1"/>
                </p:cNvPicPr>
                <p:nvPr>
                  <p:custDataLst>
                    <p:tags r:id="rId1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09" name="Group 9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15" name="Rectangle 9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6" name="Picture 915"/>
                <p:cNvPicPr>
                  <a:picLocks noChangeAspect="1"/>
                </p:cNvPicPr>
                <p:nvPr>
                  <p:custDataLst>
                    <p:tags r:id="rId1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10" name="Group 9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13" name="Rectangle 9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14" name="Picture 913"/>
                <p:cNvPicPr>
                  <a:picLocks noChangeAspect="1"/>
                </p:cNvPicPr>
                <p:nvPr>
                  <p:custDataLst>
                    <p:tags r:id="rId1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11" name="Picture 910"/>
              <p:cNvPicPr>
                <a:picLocks noChangeAspect="1"/>
              </p:cNvPicPr>
              <p:nvPr>
                <p:custDataLst>
                  <p:tags r:id="rId1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12" name="Picture 911"/>
              <p:cNvPicPr>
                <a:picLocks noChangeAspect="1"/>
              </p:cNvPicPr>
              <p:nvPr>
                <p:custDataLst>
                  <p:tags r:id="rId1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19" name="Group 918"/>
            <p:cNvGrpSpPr/>
            <p:nvPr/>
          </p:nvGrpSpPr>
          <p:grpSpPr>
            <a:xfrm>
              <a:off x="-544294" y="-29181"/>
              <a:ext cx="2743201" cy="1066800"/>
              <a:chOff x="2438400" y="685799"/>
              <a:chExt cx="2743201" cy="1066800"/>
            </a:xfrm>
          </p:grpSpPr>
          <p:grpSp>
            <p:nvGrpSpPr>
              <p:cNvPr id="920" name="Group 9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29" name="Rectangle 9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0" name="Picture 929"/>
                <p:cNvPicPr>
                  <a:picLocks noChangeAspect="1"/>
                </p:cNvPicPr>
                <p:nvPr>
                  <p:custDataLst>
                    <p:tags r:id="rId1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21" name="Group 9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27" name="Rectangle 9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8" name="Picture 927"/>
                <p:cNvPicPr>
                  <a:picLocks noChangeAspect="1"/>
                </p:cNvPicPr>
                <p:nvPr>
                  <p:custDataLst>
                    <p:tags r:id="rId1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22" name="Group 9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25" name="Rectangle 9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26" name="Picture 925"/>
                <p:cNvPicPr>
                  <a:picLocks noChangeAspect="1"/>
                </p:cNvPicPr>
                <p:nvPr>
                  <p:custDataLst>
                    <p:tags r:id="rId1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23" name="Picture 922"/>
              <p:cNvPicPr>
                <a:picLocks noChangeAspect="1"/>
              </p:cNvPicPr>
              <p:nvPr>
                <p:custDataLst>
                  <p:tags r:id="rId1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24" name="Picture 923"/>
              <p:cNvPicPr>
                <a:picLocks noChangeAspect="1"/>
              </p:cNvPicPr>
              <p:nvPr>
                <p:custDataLst>
                  <p:tags r:id="rId1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31" name="Group 930"/>
            <p:cNvGrpSpPr/>
            <p:nvPr/>
          </p:nvGrpSpPr>
          <p:grpSpPr>
            <a:xfrm>
              <a:off x="-569694" y="-54581"/>
              <a:ext cx="2743201" cy="1066800"/>
              <a:chOff x="2438400" y="685799"/>
              <a:chExt cx="2743201" cy="1066800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41" name="Rectangle 9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2" name="Picture 941"/>
                <p:cNvPicPr>
                  <a:picLocks noChangeAspect="1"/>
                </p:cNvPicPr>
                <p:nvPr>
                  <p:custDataLst>
                    <p:tags r:id="rId1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39" name="Rectangle 9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40" name="Picture 939"/>
                <p:cNvPicPr>
                  <a:picLocks noChangeAspect="1"/>
                </p:cNvPicPr>
                <p:nvPr>
                  <p:custDataLst>
                    <p:tags r:id="rId1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34" name="Group 9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37" name="Rectangle 9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38" name="Picture 937"/>
                <p:cNvPicPr>
                  <a:picLocks noChangeAspect="1"/>
                </p:cNvPicPr>
                <p:nvPr>
                  <p:custDataLst>
                    <p:tags r:id="rId1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35" name="Picture 934"/>
              <p:cNvPicPr>
                <a:picLocks noChangeAspect="1"/>
              </p:cNvPicPr>
              <p:nvPr>
                <p:custDataLst>
                  <p:tags r:id="rId1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36" name="Picture 935"/>
              <p:cNvPicPr>
                <a:picLocks noChangeAspect="1"/>
              </p:cNvPicPr>
              <p:nvPr>
                <p:custDataLst>
                  <p:tags r:id="rId1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43" name="Group 942"/>
            <p:cNvGrpSpPr/>
            <p:nvPr/>
          </p:nvGrpSpPr>
          <p:grpSpPr>
            <a:xfrm>
              <a:off x="-595094" y="-79981"/>
              <a:ext cx="2743201" cy="1066800"/>
              <a:chOff x="2438400" y="685799"/>
              <a:chExt cx="2743201" cy="1066800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53" name="Rectangle 9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4" name="Picture 953"/>
                <p:cNvPicPr>
                  <a:picLocks noChangeAspect="1"/>
                </p:cNvPicPr>
                <p:nvPr>
                  <p:custDataLst>
                    <p:tags r:id="rId1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45" name="Group 9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51" name="Rectangle 9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2" name="Picture 951"/>
                <p:cNvPicPr>
                  <a:picLocks noChangeAspect="1"/>
                </p:cNvPicPr>
                <p:nvPr>
                  <p:custDataLst>
                    <p:tags r:id="rId1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46" name="Group 9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49" name="Rectangle 9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50" name="Picture 949"/>
                <p:cNvPicPr>
                  <a:picLocks noChangeAspect="1"/>
                </p:cNvPicPr>
                <p:nvPr>
                  <p:custDataLst>
                    <p:tags r:id="rId1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47" name="Picture 946"/>
              <p:cNvPicPr>
                <a:picLocks noChangeAspect="1"/>
              </p:cNvPicPr>
              <p:nvPr>
                <p:custDataLst>
                  <p:tags r:id="rId1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48" name="Picture 947"/>
              <p:cNvPicPr>
                <a:picLocks noChangeAspect="1"/>
              </p:cNvPicPr>
              <p:nvPr>
                <p:custDataLst>
                  <p:tags r:id="rId1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55" name="Group 954"/>
            <p:cNvGrpSpPr/>
            <p:nvPr/>
          </p:nvGrpSpPr>
          <p:grpSpPr>
            <a:xfrm>
              <a:off x="-620494" y="-105381"/>
              <a:ext cx="2743201" cy="1066800"/>
              <a:chOff x="2438400" y="685799"/>
              <a:chExt cx="2743201" cy="1066800"/>
            </a:xfrm>
          </p:grpSpPr>
          <p:grpSp>
            <p:nvGrpSpPr>
              <p:cNvPr id="956" name="Group 9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65" name="Rectangle 9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6" name="Picture 965"/>
                <p:cNvPicPr>
                  <a:picLocks noChangeAspect="1"/>
                </p:cNvPicPr>
                <p:nvPr>
                  <p:custDataLst>
                    <p:tags r:id="rId1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57" name="Group 9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63" name="Rectangle 9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4" name="Picture 963"/>
                <p:cNvPicPr>
                  <a:picLocks noChangeAspect="1"/>
                </p:cNvPicPr>
                <p:nvPr>
                  <p:custDataLst>
                    <p:tags r:id="rId1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58" name="Group 9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61" name="Rectangle 9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62" name="Picture 961"/>
                <p:cNvPicPr>
                  <a:picLocks noChangeAspect="1"/>
                </p:cNvPicPr>
                <p:nvPr>
                  <p:custDataLst>
                    <p:tags r:id="rId1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59" name="Picture 958"/>
              <p:cNvPicPr>
                <a:picLocks noChangeAspect="1"/>
              </p:cNvPicPr>
              <p:nvPr>
                <p:custDataLst>
                  <p:tags r:id="rId1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60" name="Picture 959"/>
              <p:cNvPicPr>
                <a:picLocks noChangeAspect="1"/>
              </p:cNvPicPr>
              <p:nvPr>
                <p:custDataLst>
                  <p:tags r:id="rId1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67" name="Group 966"/>
            <p:cNvGrpSpPr/>
            <p:nvPr/>
          </p:nvGrpSpPr>
          <p:grpSpPr>
            <a:xfrm>
              <a:off x="-645894" y="-130781"/>
              <a:ext cx="2743201" cy="1066800"/>
              <a:chOff x="2438400" y="685799"/>
              <a:chExt cx="2743201" cy="1066800"/>
            </a:xfrm>
          </p:grpSpPr>
          <p:grpSp>
            <p:nvGrpSpPr>
              <p:cNvPr id="968" name="Group 9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77" name="Rectangle 9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8" name="Picture 977"/>
                <p:cNvPicPr>
                  <a:picLocks noChangeAspect="1"/>
                </p:cNvPicPr>
                <p:nvPr>
                  <p:custDataLst>
                    <p:tags r:id="rId1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69" name="Group 9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75" name="Rectangle 9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6" name="Picture 975"/>
                <p:cNvPicPr>
                  <a:picLocks noChangeAspect="1"/>
                </p:cNvPicPr>
                <p:nvPr>
                  <p:custDataLst>
                    <p:tags r:id="rId1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70" name="Group 9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73" name="Rectangle 9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74" name="Picture 973"/>
                <p:cNvPicPr>
                  <a:picLocks noChangeAspect="1"/>
                </p:cNvPicPr>
                <p:nvPr>
                  <p:custDataLst>
                    <p:tags r:id="rId1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71" name="Picture 970"/>
              <p:cNvPicPr>
                <a:picLocks noChangeAspect="1"/>
              </p:cNvPicPr>
              <p:nvPr>
                <p:custDataLst>
                  <p:tags r:id="rId1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72" name="Picture 971"/>
              <p:cNvPicPr>
                <a:picLocks noChangeAspect="1"/>
              </p:cNvPicPr>
              <p:nvPr>
                <p:custDataLst>
                  <p:tags r:id="rId1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79" name="Group 978"/>
            <p:cNvGrpSpPr/>
            <p:nvPr/>
          </p:nvGrpSpPr>
          <p:grpSpPr>
            <a:xfrm>
              <a:off x="-671294" y="-156181"/>
              <a:ext cx="2743201" cy="1066800"/>
              <a:chOff x="2438400" y="685799"/>
              <a:chExt cx="2743201" cy="1066800"/>
            </a:xfrm>
          </p:grpSpPr>
          <p:grpSp>
            <p:nvGrpSpPr>
              <p:cNvPr id="980" name="Group 9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989" name="Rectangle 9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0" name="Picture 989"/>
                <p:cNvPicPr>
                  <a:picLocks noChangeAspect="1"/>
                </p:cNvPicPr>
                <p:nvPr>
                  <p:custDataLst>
                    <p:tags r:id="rId1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81" name="Group 9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87" name="Rectangle 9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8" name="Picture 987"/>
                <p:cNvPicPr>
                  <a:picLocks noChangeAspect="1"/>
                </p:cNvPicPr>
                <p:nvPr>
                  <p:custDataLst>
                    <p:tags r:id="rId1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82" name="Group 9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85" name="Rectangle 9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86" name="Picture 985"/>
                <p:cNvPicPr>
                  <a:picLocks noChangeAspect="1"/>
                </p:cNvPicPr>
                <p:nvPr>
                  <p:custDataLst>
                    <p:tags r:id="rId1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83" name="Picture 982"/>
              <p:cNvPicPr>
                <a:picLocks noChangeAspect="1"/>
              </p:cNvPicPr>
              <p:nvPr>
                <p:custDataLst>
                  <p:tags r:id="rId1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84" name="Picture 983"/>
              <p:cNvPicPr>
                <a:picLocks noChangeAspect="1"/>
              </p:cNvPicPr>
              <p:nvPr>
                <p:custDataLst>
                  <p:tags r:id="rId1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991" name="Group 990"/>
            <p:cNvGrpSpPr/>
            <p:nvPr/>
          </p:nvGrpSpPr>
          <p:grpSpPr>
            <a:xfrm>
              <a:off x="-696694" y="-181581"/>
              <a:ext cx="2743201" cy="1066800"/>
              <a:chOff x="2438400" y="685799"/>
              <a:chExt cx="2743201" cy="1066800"/>
            </a:xfrm>
          </p:grpSpPr>
          <p:grpSp>
            <p:nvGrpSpPr>
              <p:cNvPr id="992" name="Group 9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01" name="Rectangle 10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2" name="Picture 1001"/>
                <p:cNvPicPr>
                  <a:picLocks noChangeAspect="1"/>
                </p:cNvPicPr>
                <p:nvPr>
                  <p:custDataLst>
                    <p:tags r:id="rId1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993" name="Group 9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999" name="Rectangle 9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00" name="Picture 999"/>
                <p:cNvPicPr>
                  <a:picLocks noChangeAspect="1"/>
                </p:cNvPicPr>
                <p:nvPr>
                  <p:custDataLst>
                    <p:tags r:id="rId1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994" name="Group 9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997" name="Rectangle 9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98" name="Picture 997"/>
                <p:cNvPicPr>
                  <a:picLocks noChangeAspect="1"/>
                </p:cNvPicPr>
                <p:nvPr>
                  <p:custDataLst>
                    <p:tags r:id="rId1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995" name="Picture 994"/>
              <p:cNvPicPr>
                <a:picLocks noChangeAspect="1"/>
              </p:cNvPicPr>
              <p:nvPr>
                <p:custDataLst>
                  <p:tags r:id="rId1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996" name="Picture 995"/>
              <p:cNvPicPr>
                <a:picLocks noChangeAspect="1"/>
              </p:cNvPicPr>
              <p:nvPr>
                <p:custDataLst>
                  <p:tags r:id="rId1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03" name="Group 1002"/>
            <p:cNvGrpSpPr/>
            <p:nvPr/>
          </p:nvGrpSpPr>
          <p:grpSpPr>
            <a:xfrm>
              <a:off x="-722094" y="-206981"/>
              <a:ext cx="2743201" cy="1066800"/>
              <a:chOff x="2438400" y="685799"/>
              <a:chExt cx="2743201" cy="1066800"/>
            </a:xfrm>
          </p:grpSpPr>
          <p:grpSp>
            <p:nvGrpSpPr>
              <p:cNvPr id="1004" name="Group 100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13" name="Rectangle 101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4" name="Picture 1013"/>
                <p:cNvPicPr>
                  <a:picLocks noChangeAspect="1"/>
                </p:cNvPicPr>
                <p:nvPr>
                  <p:custDataLst>
                    <p:tags r:id="rId1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Group 100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11" name="Rectangle 101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2" name="Picture 1011"/>
                <p:cNvPicPr>
                  <a:picLocks noChangeAspect="1"/>
                </p:cNvPicPr>
                <p:nvPr>
                  <p:custDataLst>
                    <p:tags r:id="rId1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Group 100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09" name="Rectangle 100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10" name="Picture 1009"/>
                <p:cNvPicPr>
                  <a:picLocks noChangeAspect="1"/>
                </p:cNvPicPr>
                <p:nvPr>
                  <p:custDataLst>
                    <p:tags r:id="rId1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07" name="Picture 1006"/>
              <p:cNvPicPr>
                <a:picLocks noChangeAspect="1"/>
              </p:cNvPicPr>
              <p:nvPr>
                <p:custDataLst>
                  <p:tags r:id="rId1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08" name="Picture 1007"/>
              <p:cNvPicPr>
                <a:picLocks noChangeAspect="1"/>
              </p:cNvPicPr>
              <p:nvPr>
                <p:custDataLst>
                  <p:tags r:id="rId1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15" name="Group 1014"/>
            <p:cNvGrpSpPr/>
            <p:nvPr/>
          </p:nvGrpSpPr>
          <p:grpSpPr>
            <a:xfrm>
              <a:off x="-747494" y="-232381"/>
              <a:ext cx="2743201" cy="1066800"/>
              <a:chOff x="2438400" y="685799"/>
              <a:chExt cx="2743201" cy="1066800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25" name="Rectangle 102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6" name="Picture 1025"/>
                <p:cNvPicPr>
                  <a:picLocks noChangeAspect="1"/>
                </p:cNvPicPr>
                <p:nvPr>
                  <p:custDataLst>
                    <p:tags r:id="rId1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Group 101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23" name="Rectangle 102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4" name="Picture 1023"/>
                <p:cNvPicPr>
                  <a:picLocks noChangeAspect="1"/>
                </p:cNvPicPr>
                <p:nvPr>
                  <p:custDataLst>
                    <p:tags r:id="rId1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Group 101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21" name="Rectangle 102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22" name="Picture 1021"/>
                <p:cNvPicPr>
                  <a:picLocks noChangeAspect="1"/>
                </p:cNvPicPr>
                <p:nvPr>
                  <p:custDataLst>
                    <p:tags r:id="rId1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19" name="Picture 1018"/>
              <p:cNvPicPr>
                <a:picLocks noChangeAspect="1"/>
              </p:cNvPicPr>
              <p:nvPr>
                <p:custDataLst>
                  <p:tags r:id="rId1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20" name="Picture 1019"/>
              <p:cNvPicPr>
                <a:picLocks noChangeAspect="1"/>
              </p:cNvPicPr>
              <p:nvPr>
                <p:custDataLst>
                  <p:tags r:id="rId1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27" name="Group 1026"/>
            <p:cNvGrpSpPr/>
            <p:nvPr/>
          </p:nvGrpSpPr>
          <p:grpSpPr>
            <a:xfrm>
              <a:off x="-772894" y="-257781"/>
              <a:ext cx="2743201" cy="1066800"/>
              <a:chOff x="2438400" y="685799"/>
              <a:chExt cx="2743201" cy="1066800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37" name="Rectangle 103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8" name="Picture 1037"/>
                <p:cNvPicPr>
                  <a:picLocks noChangeAspect="1"/>
                </p:cNvPicPr>
                <p:nvPr>
                  <p:custDataLst>
                    <p:tags r:id="rId1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35" name="Rectangle 103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6" name="Picture 1035"/>
                <p:cNvPicPr>
                  <a:picLocks noChangeAspect="1"/>
                </p:cNvPicPr>
                <p:nvPr>
                  <p:custDataLst>
                    <p:tags r:id="rId1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Group 102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33" name="Rectangle 103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34" name="Picture 1033"/>
                <p:cNvPicPr>
                  <a:picLocks noChangeAspect="1"/>
                </p:cNvPicPr>
                <p:nvPr>
                  <p:custDataLst>
                    <p:tags r:id="rId1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31" name="Picture 1030"/>
              <p:cNvPicPr>
                <a:picLocks noChangeAspect="1"/>
              </p:cNvPicPr>
              <p:nvPr>
                <p:custDataLst>
                  <p:tags r:id="rId1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32" name="Picture 1031"/>
              <p:cNvPicPr>
                <a:picLocks noChangeAspect="1"/>
              </p:cNvPicPr>
              <p:nvPr>
                <p:custDataLst>
                  <p:tags r:id="rId1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39" name="Group 1038"/>
            <p:cNvGrpSpPr/>
            <p:nvPr/>
          </p:nvGrpSpPr>
          <p:grpSpPr>
            <a:xfrm>
              <a:off x="-800686" y="-280810"/>
              <a:ext cx="2743201" cy="1066800"/>
              <a:chOff x="2438400" y="685799"/>
              <a:chExt cx="2743201" cy="1066800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49" name="Rectangle 104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0" name="Picture 1049"/>
                <p:cNvPicPr>
                  <a:picLocks noChangeAspect="1"/>
                </p:cNvPicPr>
                <p:nvPr>
                  <p:custDataLst>
                    <p:tags r:id="rId1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Group 104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47" name="Rectangle 104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8" name="Picture 1047"/>
                <p:cNvPicPr>
                  <a:picLocks noChangeAspect="1"/>
                </p:cNvPicPr>
                <p:nvPr>
                  <p:custDataLst>
                    <p:tags r:id="rId10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42" name="Group 104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45" name="Rectangle 104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46" name="Picture 1045"/>
                <p:cNvPicPr>
                  <a:picLocks noChangeAspect="1"/>
                </p:cNvPicPr>
                <p:nvPr>
                  <p:custDataLst>
                    <p:tags r:id="rId10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43" name="Picture 1042"/>
              <p:cNvPicPr>
                <a:picLocks noChangeAspect="1"/>
              </p:cNvPicPr>
              <p:nvPr>
                <p:custDataLst>
                  <p:tags r:id="rId10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44" name="Picture 1043"/>
              <p:cNvPicPr>
                <a:picLocks noChangeAspect="1"/>
              </p:cNvPicPr>
              <p:nvPr>
                <p:custDataLst>
                  <p:tags r:id="rId10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51" name="Group 1050"/>
            <p:cNvGrpSpPr/>
            <p:nvPr/>
          </p:nvGrpSpPr>
          <p:grpSpPr>
            <a:xfrm>
              <a:off x="-826086" y="-306210"/>
              <a:ext cx="2743201" cy="1066800"/>
              <a:chOff x="2438400" y="685799"/>
              <a:chExt cx="2743201" cy="1066800"/>
            </a:xfrm>
          </p:grpSpPr>
          <p:grpSp>
            <p:nvGrpSpPr>
              <p:cNvPr id="1052" name="Group 105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61" name="Rectangle 106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2" name="Picture 1061"/>
                <p:cNvPicPr>
                  <a:picLocks noChangeAspect="1"/>
                </p:cNvPicPr>
                <p:nvPr>
                  <p:custDataLst>
                    <p:tags r:id="rId10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53" name="Group 105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59" name="Rectangle 105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60" name="Picture 1059"/>
                <p:cNvPicPr>
                  <a:picLocks noChangeAspect="1"/>
                </p:cNvPicPr>
                <p:nvPr>
                  <p:custDataLst>
                    <p:tags r:id="rId10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54" name="Group 105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57" name="Rectangle 105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58" name="Picture 1057"/>
                <p:cNvPicPr>
                  <a:picLocks noChangeAspect="1"/>
                </p:cNvPicPr>
                <p:nvPr>
                  <p:custDataLst>
                    <p:tags r:id="rId10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55" name="Picture 1054"/>
              <p:cNvPicPr>
                <a:picLocks noChangeAspect="1"/>
              </p:cNvPicPr>
              <p:nvPr>
                <p:custDataLst>
                  <p:tags r:id="rId10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56" name="Picture 1055"/>
              <p:cNvPicPr>
                <a:picLocks noChangeAspect="1"/>
              </p:cNvPicPr>
              <p:nvPr>
                <p:custDataLst>
                  <p:tags r:id="rId10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63" name="Group 1062"/>
            <p:cNvGrpSpPr/>
            <p:nvPr/>
          </p:nvGrpSpPr>
          <p:grpSpPr>
            <a:xfrm>
              <a:off x="-851486" y="-331610"/>
              <a:ext cx="2743201" cy="1066800"/>
              <a:chOff x="2438400" y="685799"/>
              <a:chExt cx="2743201" cy="1066800"/>
            </a:xfrm>
          </p:grpSpPr>
          <p:grpSp>
            <p:nvGrpSpPr>
              <p:cNvPr id="1064" name="Group 106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73" name="Rectangle 107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4" name="Picture 1073"/>
                <p:cNvPicPr>
                  <a:picLocks noChangeAspect="1"/>
                </p:cNvPicPr>
                <p:nvPr>
                  <p:custDataLst>
                    <p:tags r:id="rId10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65" name="Group 106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71" name="Rectangle 107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2" name="Picture 1071"/>
                <p:cNvPicPr>
                  <a:picLocks noChangeAspect="1"/>
                </p:cNvPicPr>
                <p:nvPr>
                  <p:custDataLst>
                    <p:tags r:id="rId9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66" name="Group 106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69" name="Rectangle 106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70" name="Picture 1069"/>
                <p:cNvPicPr>
                  <a:picLocks noChangeAspect="1"/>
                </p:cNvPicPr>
                <p:nvPr>
                  <p:custDataLst>
                    <p:tags r:id="rId9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67" name="Picture 1066"/>
              <p:cNvPicPr>
                <a:picLocks noChangeAspect="1"/>
              </p:cNvPicPr>
              <p:nvPr>
                <p:custDataLst>
                  <p:tags r:id="rId9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68" name="Picture 1067"/>
              <p:cNvPicPr>
                <a:picLocks noChangeAspect="1"/>
              </p:cNvPicPr>
              <p:nvPr>
                <p:custDataLst>
                  <p:tags r:id="rId9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75" name="Group 1074"/>
            <p:cNvGrpSpPr/>
            <p:nvPr/>
          </p:nvGrpSpPr>
          <p:grpSpPr>
            <a:xfrm>
              <a:off x="-876886" y="-357010"/>
              <a:ext cx="2743201" cy="1066800"/>
              <a:chOff x="2438400" y="685799"/>
              <a:chExt cx="2743201" cy="1066800"/>
            </a:xfrm>
          </p:grpSpPr>
          <p:grpSp>
            <p:nvGrpSpPr>
              <p:cNvPr id="1076" name="Group 107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85" name="Rectangle 108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6" name="Picture 1085"/>
                <p:cNvPicPr>
                  <a:picLocks noChangeAspect="1"/>
                </p:cNvPicPr>
                <p:nvPr>
                  <p:custDataLst>
                    <p:tags r:id="rId9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77" name="Group 107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83" name="Rectangle 108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4" name="Picture 1083"/>
                <p:cNvPicPr>
                  <a:picLocks noChangeAspect="1"/>
                </p:cNvPicPr>
                <p:nvPr>
                  <p:custDataLst>
                    <p:tags r:id="rId9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78" name="Group 107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81" name="Rectangle 108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82" name="Picture 1081"/>
                <p:cNvPicPr>
                  <a:picLocks noChangeAspect="1"/>
                </p:cNvPicPr>
                <p:nvPr>
                  <p:custDataLst>
                    <p:tags r:id="rId9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79" name="Picture 1078"/>
              <p:cNvPicPr>
                <a:picLocks noChangeAspect="1"/>
              </p:cNvPicPr>
              <p:nvPr>
                <p:custDataLst>
                  <p:tags r:id="rId9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80" name="Picture 1079"/>
              <p:cNvPicPr>
                <a:picLocks noChangeAspect="1"/>
              </p:cNvPicPr>
              <p:nvPr>
                <p:custDataLst>
                  <p:tags r:id="rId9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87" name="Group 1086"/>
            <p:cNvGrpSpPr/>
            <p:nvPr/>
          </p:nvGrpSpPr>
          <p:grpSpPr>
            <a:xfrm>
              <a:off x="-902286" y="-382410"/>
              <a:ext cx="2743201" cy="1066800"/>
              <a:chOff x="2438400" y="685799"/>
              <a:chExt cx="2743201" cy="1066800"/>
            </a:xfrm>
          </p:grpSpPr>
          <p:grpSp>
            <p:nvGrpSpPr>
              <p:cNvPr id="1088" name="Group 108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097" name="Rectangle 109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8" name="Picture 1097"/>
                <p:cNvPicPr>
                  <a:picLocks noChangeAspect="1"/>
                </p:cNvPicPr>
                <p:nvPr>
                  <p:custDataLst>
                    <p:tags r:id="rId9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089" name="Group 108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095" name="Rectangle 109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6" name="Picture 1095"/>
                <p:cNvPicPr>
                  <a:picLocks noChangeAspect="1"/>
                </p:cNvPicPr>
                <p:nvPr>
                  <p:custDataLst>
                    <p:tags r:id="rId8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090" name="Group 108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093" name="Rectangle 109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094" name="Picture 1093"/>
                <p:cNvPicPr>
                  <a:picLocks noChangeAspect="1"/>
                </p:cNvPicPr>
                <p:nvPr>
                  <p:custDataLst>
                    <p:tags r:id="rId8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091" name="Picture 1090"/>
              <p:cNvPicPr>
                <a:picLocks noChangeAspect="1"/>
              </p:cNvPicPr>
              <p:nvPr>
                <p:custDataLst>
                  <p:tags r:id="rId8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092" name="Picture 1091"/>
              <p:cNvPicPr>
                <a:picLocks noChangeAspect="1"/>
              </p:cNvPicPr>
              <p:nvPr>
                <p:custDataLst>
                  <p:tags r:id="rId8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099" name="Group 1098"/>
            <p:cNvGrpSpPr/>
            <p:nvPr/>
          </p:nvGrpSpPr>
          <p:grpSpPr>
            <a:xfrm>
              <a:off x="-927686" y="-407810"/>
              <a:ext cx="2743201" cy="1066800"/>
              <a:chOff x="2438400" y="685799"/>
              <a:chExt cx="2743201" cy="1066800"/>
            </a:xfrm>
          </p:grpSpPr>
          <p:grpSp>
            <p:nvGrpSpPr>
              <p:cNvPr id="1100" name="Group 109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09" name="Rectangle 110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0" name="Picture 1109"/>
                <p:cNvPicPr>
                  <a:picLocks noChangeAspect="1"/>
                </p:cNvPicPr>
                <p:nvPr>
                  <p:custDataLst>
                    <p:tags r:id="rId8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01" name="Group 110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07" name="Rectangle 110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8" name="Picture 1107"/>
                <p:cNvPicPr>
                  <a:picLocks noChangeAspect="1"/>
                </p:cNvPicPr>
                <p:nvPr>
                  <p:custDataLst>
                    <p:tags r:id="rId8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02" name="Group 110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05" name="Rectangle 110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06" name="Picture 1105"/>
                <p:cNvPicPr>
                  <a:picLocks noChangeAspect="1"/>
                </p:cNvPicPr>
                <p:nvPr>
                  <p:custDataLst>
                    <p:tags r:id="rId8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03" name="Picture 1102"/>
              <p:cNvPicPr>
                <a:picLocks noChangeAspect="1"/>
              </p:cNvPicPr>
              <p:nvPr>
                <p:custDataLst>
                  <p:tags r:id="rId8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04" name="Picture 1103"/>
              <p:cNvPicPr>
                <a:picLocks noChangeAspect="1"/>
              </p:cNvPicPr>
              <p:nvPr>
                <p:custDataLst>
                  <p:tags r:id="rId8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11" name="Group 1110"/>
            <p:cNvGrpSpPr/>
            <p:nvPr/>
          </p:nvGrpSpPr>
          <p:grpSpPr>
            <a:xfrm>
              <a:off x="-953086" y="-433210"/>
              <a:ext cx="2743201" cy="1066800"/>
              <a:chOff x="2438400" y="685799"/>
              <a:chExt cx="2743201" cy="1066800"/>
            </a:xfrm>
          </p:grpSpPr>
          <p:grpSp>
            <p:nvGrpSpPr>
              <p:cNvPr id="1112" name="Group 111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21" name="Rectangle 112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2" name="Picture 1121"/>
                <p:cNvPicPr>
                  <a:picLocks noChangeAspect="1"/>
                </p:cNvPicPr>
                <p:nvPr>
                  <p:custDataLst>
                    <p:tags r:id="rId8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13" name="Group 111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19" name="Rectangle 111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20" name="Picture 1119"/>
                <p:cNvPicPr>
                  <a:picLocks noChangeAspect="1"/>
                </p:cNvPicPr>
                <p:nvPr>
                  <p:custDataLst>
                    <p:tags r:id="rId7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14" name="Group 111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17" name="Rectangle 111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18" name="Picture 1117"/>
                <p:cNvPicPr>
                  <a:picLocks noChangeAspect="1"/>
                </p:cNvPicPr>
                <p:nvPr>
                  <p:custDataLst>
                    <p:tags r:id="rId7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15" name="Picture 1114"/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16" name="Picture 1115"/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23" name="Group 1122"/>
            <p:cNvGrpSpPr/>
            <p:nvPr/>
          </p:nvGrpSpPr>
          <p:grpSpPr>
            <a:xfrm>
              <a:off x="-978486" y="-458610"/>
              <a:ext cx="2743201" cy="1066800"/>
              <a:chOff x="2438400" y="685799"/>
              <a:chExt cx="2743201" cy="1066800"/>
            </a:xfrm>
          </p:grpSpPr>
          <p:grpSp>
            <p:nvGrpSpPr>
              <p:cNvPr id="1124" name="Group 112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33" name="Rectangle 113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4" name="Picture 1133"/>
                <p:cNvPicPr>
                  <a:picLocks noChangeAspect="1"/>
                </p:cNvPicPr>
                <p:nvPr>
                  <p:custDataLst>
                    <p:tags r:id="rId7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25" name="Group 112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31" name="Rectangle 113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2" name="Picture 1131"/>
                <p:cNvPicPr>
                  <a:picLocks noChangeAspect="1"/>
                </p:cNvPicPr>
                <p:nvPr>
                  <p:custDataLst>
                    <p:tags r:id="rId7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26" name="Group 112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29" name="Rectangle 112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30" name="Picture 1129"/>
                <p:cNvPicPr>
                  <a:picLocks noChangeAspect="1"/>
                </p:cNvPicPr>
                <p:nvPr>
                  <p:custDataLst>
                    <p:tags r:id="rId7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27" name="Picture 1126"/>
              <p:cNvPicPr>
                <a:picLocks noChangeAspect="1"/>
              </p:cNvPicPr>
              <p:nvPr>
                <p:custDataLst>
                  <p:tags r:id="rId7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28" name="Picture 1127"/>
              <p:cNvPicPr>
                <a:picLocks noChangeAspect="1"/>
              </p:cNvPicPr>
              <p:nvPr>
                <p:custDataLst>
                  <p:tags r:id="rId7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35" name="Group 1134"/>
            <p:cNvGrpSpPr/>
            <p:nvPr/>
          </p:nvGrpSpPr>
          <p:grpSpPr>
            <a:xfrm>
              <a:off x="-1003886" y="-484010"/>
              <a:ext cx="2743201" cy="1066800"/>
              <a:chOff x="2438400" y="685799"/>
              <a:chExt cx="2743201" cy="1066800"/>
            </a:xfrm>
          </p:grpSpPr>
          <p:grpSp>
            <p:nvGrpSpPr>
              <p:cNvPr id="1136" name="Group 113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45" name="Rectangle 114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6" name="Picture 1145"/>
                <p:cNvPicPr>
                  <a:picLocks noChangeAspect="1"/>
                </p:cNvPicPr>
                <p:nvPr>
                  <p:custDataLst>
                    <p:tags r:id="rId7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37" name="Group 113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43" name="Rectangle 114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4" name="Picture 1143"/>
                <p:cNvPicPr>
                  <a:picLocks noChangeAspect="1"/>
                </p:cNvPicPr>
                <p:nvPr>
                  <p:custDataLst>
                    <p:tags r:id="rId6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38" name="Group 113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41" name="Rectangle 114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42" name="Picture 1141"/>
                <p:cNvPicPr>
                  <a:picLocks noChangeAspect="1"/>
                </p:cNvPicPr>
                <p:nvPr>
                  <p:custDataLst>
                    <p:tags r:id="rId6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39" name="Picture 1138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40" name="Picture 1139"/>
              <p:cNvPicPr>
                <a:picLocks noChangeAspect="1"/>
              </p:cNvPicPr>
              <p:nvPr>
                <p:custDataLst>
                  <p:tags r:id="rId6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47" name="Group 1146"/>
            <p:cNvGrpSpPr/>
            <p:nvPr/>
          </p:nvGrpSpPr>
          <p:grpSpPr>
            <a:xfrm>
              <a:off x="-1029286" y="-509410"/>
              <a:ext cx="2743201" cy="1066800"/>
              <a:chOff x="2438400" y="685799"/>
              <a:chExt cx="2743201" cy="1066800"/>
            </a:xfrm>
          </p:grpSpPr>
          <p:grpSp>
            <p:nvGrpSpPr>
              <p:cNvPr id="1148" name="Group 114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57" name="Rectangle 115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8" name="Picture 1157"/>
                <p:cNvPicPr>
                  <a:picLocks noChangeAspect="1"/>
                </p:cNvPicPr>
                <p:nvPr>
                  <p:custDataLst>
                    <p:tags r:id="rId6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49" name="Group 114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55" name="Rectangle 115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6" name="Picture 1155"/>
                <p:cNvPicPr>
                  <a:picLocks noChangeAspect="1"/>
                </p:cNvPicPr>
                <p:nvPr>
                  <p:custDataLst>
                    <p:tags r:id="rId6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50" name="Group 114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53" name="Rectangle 115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54" name="Picture 1153"/>
                <p:cNvPicPr>
                  <a:picLocks noChangeAspect="1"/>
                </p:cNvPicPr>
                <p:nvPr>
                  <p:custDataLst>
                    <p:tags r:id="rId6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51" name="Picture 1150"/>
              <p:cNvPicPr>
                <a:picLocks noChangeAspect="1"/>
              </p:cNvPicPr>
              <p:nvPr>
                <p:custDataLst>
                  <p:tags r:id="rId6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52" name="Picture 1151"/>
              <p:cNvPicPr>
                <a:picLocks noChangeAspect="1"/>
              </p:cNvPicPr>
              <p:nvPr>
                <p:custDataLst>
                  <p:tags r:id="rId6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59" name="Group 1158"/>
            <p:cNvGrpSpPr/>
            <p:nvPr/>
          </p:nvGrpSpPr>
          <p:grpSpPr>
            <a:xfrm>
              <a:off x="-1054686" y="-534810"/>
              <a:ext cx="2743201" cy="1066800"/>
              <a:chOff x="2438400" y="685799"/>
              <a:chExt cx="2743201" cy="1066800"/>
            </a:xfrm>
          </p:grpSpPr>
          <p:grpSp>
            <p:nvGrpSpPr>
              <p:cNvPr id="1160" name="Group 115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69" name="Rectangle 116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0" name="Picture 1169"/>
                <p:cNvPicPr>
                  <a:picLocks noChangeAspect="1"/>
                </p:cNvPicPr>
                <p:nvPr>
                  <p:custDataLst>
                    <p:tags r:id="rId6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61" name="Group 116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67" name="Rectangle 116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8" name="Picture 1167"/>
                <p:cNvPicPr>
                  <a:picLocks noChangeAspect="1"/>
                </p:cNvPicPr>
                <p:nvPr>
                  <p:custDataLst>
                    <p:tags r:id="rId5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62" name="Group 116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65" name="Rectangle 116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66" name="Picture 1165"/>
                <p:cNvPicPr>
                  <a:picLocks noChangeAspect="1"/>
                </p:cNvPicPr>
                <p:nvPr>
                  <p:custDataLst>
                    <p:tags r:id="rId5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63" name="Picture 1162"/>
              <p:cNvPicPr>
                <a:picLocks noChangeAspect="1"/>
              </p:cNvPicPr>
              <p:nvPr>
                <p:custDataLst>
                  <p:tags r:id="rId5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64" name="Picture 1163"/>
              <p:cNvPicPr>
                <a:picLocks noChangeAspect="1"/>
              </p:cNvPicPr>
              <p:nvPr>
                <p:custDataLst>
                  <p:tags r:id="rId5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71" name="Group 1170"/>
            <p:cNvGrpSpPr/>
            <p:nvPr/>
          </p:nvGrpSpPr>
          <p:grpSpPr>
            <a:xfrm>
              <a:off x="-1077694" y="-562581"/>
              <a:ext cx="2743201" cy="1066800"/>
              <a:chOff x="2438400" y="685799"/>
              <a:chExt cx="2743201" cy="1066800"/>
            </a:xfrm>
          </p:grpSpPr>
          <p:grpSp>
            <p:nvGrpSpPr>
              <p:cNvPr id="1172" name="Group 117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81" name="Rectangle 118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2" name="Picture 1181"/>
                <p:cNvPicPr>
                  <a:picLocks noChangeAspect="1"/>
                </p:cNvPicPr>
                <p:nvPr>
                  <p:custDataLst>
                    <p:tags r:id="rId5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73" name="Group 117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79" name="Rectangle 117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80" name="Picture 1179"/>
                <p:cNvPicPr>
                  <a:picLocks noChangeAspect="1"/>
                </p:cNvPicPr>
                <p:nvPr>
                  <p:custDataLst>
                    <p:tags r:id="rId5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74" name="Group 117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77" name="Rectangle 117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78" name="Picture 1177"/>
                <p:cNvPicPr>
                  <a:picLocks noChangeAspect="1"/>
                </p:cNvPicPr>
                <p:nvPr>
                  <p:custDataLst>
                    <p:tags r:id="rId5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75" name="Picture 1174"/>
              <p:cNvPicPr>
                <a:picLocks noChangeAspect="1"/>
              </p:cNvPicPr>
              <p:nvPr>
                <p:custDataLst>
                  <p:tags r:id="rId5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76" name="Picture 1175"/>
              <p:cNvPicPr>
                <a:picLocks noChangeAspect="1"/>
              </p:cNvPicPr>
              <p:nvPr>
                <p:custDataLst>
                  <p:tags r:id="rId5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83" name="Group 1182"/>
            <p:cNvGrpSpPr/>
            <p:nvPr/>
          </p:nvGrpSpPr>
          <p:grpSpPr>
            <a:xfrm>
              <a:off x="-1103094" y="-587981"/>
              <a:ext cx="2743201" cy="1066800"/>
              <a:chOff x="2438400" y="685799"/>
              <a:chExt cx="2743201" cy="1066800"/>
            </a:xfrm>
          </p:grpSpPr>
          <p:grpSp>
            <p:nvGrpSpPr>
              <p:cNvPr id="1184" name="Group 118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193" name="Rectangle 119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4" name="Picture 1193"/>
                <p:cNvPicPr>
                  <a:picLocks noChangeAspect="1"/>
                </p:cNvPicPr>
                <p:nvPr>
                  <p:custDataLst>
                    <p:tags r:id="rId5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85" name="Group 118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191" name="Rectangle 119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2" name="Picture 1191"/>
                <p:cNvPicPr>
                  <a:picLocks noChangeAspect="1"/>
                </p:cNvPicPr>
                <p:nvPr>
                  <p:custDataLst>
                    <p:tags r:id="rId4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86" name="Group 118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189" name="Rectangle 118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90" name="Picture 1189"/>
                <p:cNvPicPr>
                  <a:picLocks noChangeAspect="1"/>
                </p:cNvPicPr>
                <p:nvPr>
                  <p:custDataLst>
                    <p:tags r:id="rId4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87" name="Picture 1186"/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188" name="Picture 1187"/>
              <p:cNvPicPr>
                <a:picLocks noChangeAspect="1"/>
              </p:cNvPicPr>
              <p:nvPr>
                <p:custDataLst>
                  <p:tags r:id="rId4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195" name="Group 1194"/>
            <p:cNvGrpSpPr/>
            <p:nvPr/>
          </p:nvGrpSpPr>
          <p:grpSpPr>
            <a:xfrm>
              <a:off x="-1128494" y="-613381"/>
              <a:ext cx="2743201" cy="1066800"/>
              <a:chOff x="2438400" y="685799"/>
              <a:chExt cx="2743201" cy="1066800"/>
            </a:xfrm>
          </p:grpSpPr>
          <p:grpSp>
            <p:nvGrpSpPr>
              <p:cNvPr id="1196" name="Group 119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05" name="Rectangle 120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6" name="Picture 1205"/>
                <p:cNvPicPr>
                  <a:picLocks noChangeAspect="1"/>
                </p:cNvPicPr>
                <p:nvPr>
                  <p:custDataLst>
                    <p:tags r:id="rId4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197" name="Group 119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03" name="Rectangle 120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4" name="Picture 1203"/>
                <p:cNvPicPr>
                  <a:picLocks noChangeAspect="1"/>
                </p:cNvPicPr>
                <p:nvPr>
                  <p:custDataLst>
                    <p:tags r:id="rId4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198" name="Group 119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01" name="Rectangle 120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02" name="Picture 1201"/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199" name="Picture 1198"/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00" name="Picture 1199"/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07" name="Group 1206"/>
            <p:cNvGrpSpPr/>
            <p:nvPr/>
          </p:nvGrpSpPr>
          <p:grpSpPr>
            <a:xfrm>
              <a:off x="-1153894" y="-638781"/>
              <a:ext cx="2743201" cy="1066800"/>
              <a:chOff x="2438400" y="685799"/>
              <a:chExt cx="2743201" cy="1066800"/>
            </a:xfrm>
          </p:grpSpPr>
          <p:grpSp>
            <p:nvGrpSpPr>
              <p:cNvPr id="1208" name="Group 120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17" name="Rectangle 121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8" name="Picture 1217"/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09" name="Group 120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15" name="Rectangle 121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6" name="Picture 1215"/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10" name="Group 120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13" name="Rectangle 121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14" name="Picture 1213"/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11" name="Picture 1210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12" name="Picture 1211"/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19" name="Group 1218"/>
            <p:cNvGrpSpPr/>
            <p:nvPr/>
          </p:nvGrpSpPr>
          <p:grpSpPr>
            <a:xfrm>
              <a:off x="-1179294" y="-664181"/>
              <a:ext cx="2743201" cy="1066800"/>
              <a:chOff x="2438400" y="685799"/>
              <a:chExt cx="2743201" cy="1066800"/>
            </a:xfrm>
          </p:grpSpPr>
          <p:grpSp>
            <p:nvGrpSpPr>
              <p:cNvPr id="1220" name="Group 121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29" name="Rectangle 122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0" name="Picture 1229"/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21" name="Group 122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27" name="Rectangle 122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8" name="Picture 1227"/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22" name="Group 122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25" name="Rectangle 122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26" name="Picture 1225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23" name="Picture 1222"/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24" name="Picture 1223"/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31" name="Group 1230"/>
            <p:cNvGrpSpPr/>
            <p:nvPr/>
          </p:nvGrpSpPr>
          <p:grpSpPr>
            <a:xfrm>
              <a:off x="-1204694" y="-689581"/>
              <a:ext cx="2743201" cy="1066800"/>
              <a:chOff x="2438400" y="685799"/>
              <a:chExt cx="2743201" cy="1066800"/>
            </a:xfrm>
          </p:grpSpPr>
          <p:grpSp>
            <p:nvGrpSpPr>
              <p:cNvPr id="1232" name="Group 123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41" name="Rectangle 124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2" name="Picture 1241"/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33" name="Group 123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39" name="Rectangle 123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40" name="Picture 1239"/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34" name="Group 123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37" name="Rectangle 123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38" name="Picture 1237"/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35" name="Picture 1234"/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36" name="Picture 1235"/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43" name="Group 1242"/>
            <p:cNvGrpSpPr/>
            <p:nvPr/>
          </p:nvGrpSpPr>
          <p:grpSpPr>
            <a:xfrm>
              <a:off x="-1230094" y="-714981"/>
              <a:ext cx="2743201" cy="1066800"/>
              <a:chOff x="2438400" y="685799"/>
              <a:chExt cx="2743201" cy="1066800"/>
            </a:xfrm>
          </p:grpSpPr>
          <p:grpSp>
            <p:nvGrpSpPr>
              <p:cNvPr id="1244" name="Group 1243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53" name="Rectangle 1252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4" name="Picture 1253"/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45" name="Group 1244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51" name="Rectangle 1250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2" name="Picture 1251"/>
                <p:cNvPicPr>
                  <a:picLocks noChangeAspect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46" name="Group 1245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49" name="Rectangle 1248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50" name="Picture 1249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47" name="Picture 1246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48" name="Picture 1247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55" name="Group 1254"/>
            <p:cNvGrpSpPr/>
            <p:nvPr/>
          </p:nvGrpSpPr>
          <p:grpSpPr>
            <a:xfrm>
              <a:off x="-1255494" y="-740381"/>
              <a:ext cx="2743201" cy="1066800"/>
              <a:chOff x="2438400" y="685799"/>
              <a:chExt cx="2743201" cy="1066800"/>
            </a:xfrm>
          </p:grpSpPr>
          <p:grpSp>
            <p:nvGrpSpPr>
              <p:cNvPr id="1256" name="Group 1255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65" name="Rectangle 1264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6" name="Picture 1265"/>
                <p:cNvPicPr>
                  <a:picLocks noChangeAspect="1"/>
                </p:cNvPicPr>
                <p:nvPr>
                  <p:custDataLst>
                    <p:tags r:id="rId2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57" name="Group 1256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63" name="Rectangle 1262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4" name="Picture 1263"/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58" name="Group 1257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61" name="Rectangle 1260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62" name="Picture 1261"/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59" name="Picture 1258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60" name="Picture 1259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67" name="Group 1266"/>
            <p:cNvGrpSpPr/>
            <p:nvPr/>
          </p:nvGrpSpPr>
          <p:grpSpPr>
            <a:xfrm>
              <a:off x="-1280894" y="-765781"/>
              <a:ext cx="2743201" cy="1066800"/>
              <a:chOff x="2438400" y="685799"/>
              <a:chExt cx="2743201" cy="1066800"/>
            </a:xfrm>
          </p:grpSpPr>
          <p:grpSp>
            <p:nvGrpSpPr>
              <p:cNvPr id="1268" name="Group 1267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8" name="Picture 1277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69" name="Group 1268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75" name="Rectangle 1274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6" name="Picture 1275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70" name="Group 1269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73" name="Rectangle 1272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74" name="Picture 1273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71" name="Picture 1270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72" name="Picture 1271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79" name="Group 1278"/>
            <p:cNvGrpSpPr/>
            <p:nvPr/>
          </p:nvGrpSpPr>
          <p:grpSpPr>
            <a:xfrm>
              <a:off x="-1306294" y="-791181"/>
              <a:ext cx="2743201" cy="1066800"/>
              <a:chOff x="2438400" y="685799"/>
              <a:chExt cx="2743201" cy="1066800"/>
            </a:xfrm>
          </p:grpSpPr>
          <p:grpSp>
            <p:nvGrpSpPr>
              <p:cNvPr id="1280" name="Group 1279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289" name="Rectangle 1288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0" name="Picture 1289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81" name="Group 1280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87" name="Rectangle 1286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8" name="Picture 1287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82" name="Group 1281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85" name="Rectangle 1284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86" name="Picture 1285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83" name="Picture 128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84" name="Picture 128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  <p:grpSp>
          <p:nvGrpSpPr>
            <p:cNvPr id="1291" name="Group 1290"/>
            <p:cNvGrpSpPr/>
            <p:nvPr/>
          </p:nvGrpSpPr>
          <p:grpSpPr>
            <a:xfrm>
              <a:off x="-1331694" y="-816581"/>
              <a:ext cx="2743201" cy="1066800"/>
              <a:chOff x="2438400" y="685799"/>
              <a:chExt cx="2743201" cy="1066800"/>
            </a:xfrm>
          </p:grpSpPr>
          <p:grpSp>
            <p:nvGrpSpPr>
              <p:cNvPr id="1292" name="Group 1291"/>
              <p:cNvGrpSpPr/>
              <p:nvPr/>
            </p:nvGrpSpPr>
            <p:grpSpPr>
              <a:xfrm>
                <a:off x="2438400" y="685799"/>
                <a:ext cx="762001" cy="1066800"/>
                <a:chOff x="2438400" y="685800"/>
                <a:chExt cx="762001" cy="1066800"/>
              </a:xfrm>
            </p:grpSpPr>
            <p:sp>
              <p:nvSpPr>
                <p:cNvPr id="1301" name="Rectangle 1300"/>
                <p:cNvSpPr/>
                <p:nvPr/>
              </p:nvSpPr>
              <p:spPr>
                <a:xfrm>
                  <a:off x="2438400" y="685800"/>
                  <a:ext cx="7620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2" name="Picture 1301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4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31781" y="1128534"/>
                  <a:ext cx="175238" cy="181333"/>
                </a:xfrm>
                <a:prstGeom prst="rect">
                  <a:avLst/>
                </a:prstGeom>
              </p:spPr>
            </p:pic>
          </p:grpSp>
          <p:grpSp>
            <p:nvGrpSpPr>
              <p:cNvPr id="1293" name="Group 1292"/>
              <p:cNvGrpSpPr/>
              <p:nvPr/>
            </p:nvGrpSpPr>
            <p:grpSpPr>
              <a:xfrm>
                <a:off x="3634744" y="685799"/>
                <a:ext cx="533401" cy="762001"/>
                <a:chOff x="3352801" y="685799"/>
                <a:chExt cx="533401" cy="762001"/>
              </a:xfrm>
            </p:grpSpPr>
            <p:sp>
              <p:nvSpPr>
                <p:cNvPr id="1299" name="Rectangle 1298"/>
                <p:cNvSpPr/>
                <p:nvPr/>
              </p:nvSpPr>
              <p:spPr>
                <a:xfrm rot="16200000">
                  <a:off x="3238501" y="800099"/>
                  <a:ext cx="762001" cy="5334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300" name="Picture 1299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4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8073" y="980704"/>
                  <a:ext cx="182857" cy="172191"/>
                </a:xfrm>
                <a:prstGeom prst="rect">
                  <a:avLst/>
                </a:prstGeom>
              </p:spPr>
            </p:pic>
          </p:grpSp>
          <p:grpSp>
            <p:nvGrpSpPr>
              <p:cNvPr id="1294" name="Group 1293"/>
              <p:cNvGrpSpPr/>
              <p:nvPr/>
            </p:nvGrpSpPr>
            <p:grpSpPr>
              <a:xfrm>
                <a:off x="4648200" y="685799"/>
                <a:ext cx="533401" cy="1066800"/>
                <a:chOff x="4267199" y="685800"/>
                <a:chExt cx="533401" cy="1066800"/>
              </a:xfrm>
            </p:grpSpPr>
            <p:sp>
              <p:nvSpPr>
                <p:cNvPr id="1297" name="Rectangle 1296"/>
                <p:cNvSpPr/>
                <p:nvPr/>
              </p:nvSpPr>
              <p:spPr>
                <a:xfrm>
                  <a:off x="4267199" y="685800"/>
                  <a:ext cx="533401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298" name="Picture 129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3233" y="1127009"/>
                  <a:ext cx="181333" cy="184382"/>
                </a:xfrm>
                <a:prstGeom prst="rect">
                  <a:avLst/>
                </a:prstGeom>
              </p:spPr>
            </p:pic>
          </p:grpSp>
          <p:pic>
            <p:nvPicPr>
              <p:cNvPr id="1295" name="Picture 1294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4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3602" y="1189485"/>
                <a:ext cx="169143" cy="59429"/>
              </a:xfrm>
              <a:prstGeom prst="rect">
                <a:avLst/>
              </a:prstGeom>
            </p:spPr>
          </p:pic>
          <p:pic>
            <p:nvPicPr>
              <p:cNvPr id="1296" name="Picture 129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4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5858" y="1158246"/>
                <a:ext cx="123429" cy="1219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34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67000" y="304800"/>
            <a:ext cx="7060738" cy="4419600"/>
            <a:chOff x="2667000" y="304800"/>
            <a:chExt cx="7060738" cy="4419600"/>
          </a:xfrm>
        </p:grpSpPr>
        <p:pic>
          <p:nvPicPr>
            <p:cNvPr id="115" name="Picture 11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079" y="2394229"/>
              <a:ext cx="220952" cy="196571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159" y="457200"/>
              <a:ext cx="352000" cy="307809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755157"/>
              <a:ext cx="146286" cy="242286"/>
            </a:xfrm>
            <a:prstGeom prst="rect">
              <a:avLst/>
            </a:prstGeom>
          </p:spPr>
        </p:pic>
        <p:sp>
          <p:nvSpPr>
            <p:cNvPr id="139" name="Rectangle 138"/>
            <p:cNvSpPr/>
            <p:nvPr/>
          </p:nvSpPr>
          <p:spPr>
            <a:xfrm>
              <a:off x="3581400" y="304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Vector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559971" y="2133600"/>
              <a:ext cx="1184940" cy="1143000"/>
              <a:chOff x="1522185" y="2508280"/>
              <a:chExt cx="1184940" cy="11430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5410200" y="2133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CRS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239000" y="1219200"/>
              <a:ext cx="1345738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cuSolverSp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6" name="Picture 14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2788953"/>
              <a:ext cx="719237" cy="259047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548" y="1719081"/>
              <a:ext cx="364190" cy="152381"/>
            </a:xfrm>
            <a:prstGeom prst="rect">
              <a:avLst/>
            </a:prstGeom>
          </p:spPr>
        </p:pic>
        <p:cxnSp>
          <p:nvCxnSpPr>
            <p:cNvPr id="160" name="Straight Arrow Connector 159"/>
            <p:cNvCxnSpPr/>
            <p:nvPr/>
          </p:nvCxnSpPr>
          <p:spPr>
            <a:xfrm>
              <a:off x="2895600" y="876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40" idx="3"/>
              <a:endCxn id="142" idx="1"/>
            </p:cNvCxnSpPr>
            <p:nvPr/>
          </p:nvCxnSpPr>
          <p:spPr>
            <a:xfrm>
              <a:off x="4723941" y="2705100"/>
              <a:ext cx="6862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142" idx="3"/>
            </p:cNvCxnSpPr>
            <p:nvPr/>
          </p:nvCxnSpPr>
          <p:spPr>
            <a:xfrm flipV="1">
              <a:off x="6553200" y="2074164"/>
              <a:ext cx="693420" cy="630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7246620" y="1219200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239000" y="1786128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3" name="Elbow Connector 172"/>
            <p:cNvCxnSpPr>
              <a:stCxn id="139" idx="3"/>
              <a:endCxn id="169" idx="1"/>
            </p:cNvCxnSpPr>
            <p:nvPr/>
          </p:nvCxnSpPr>
          <p:spPr>
            <a:xfrm>
              <a:off x="4724400" y="876300"/>
              <a:ext cx="2522220" cy="630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584738" y="1790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Elbow Connector 182"/>
            <p:cNvCxnSpPr>
              <a:endCxn id="140" idx="1"/>
            </p:cNvCxnSpPr>
            <p:nvPr/>
          </p:nvCxnSpPr>
          <p:spPr>
            <a:xfrm>
              <a:off x="2895600" y="876300"/>
              <a:ext cx="685341" cy="1828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213465" y="3579445"/>
              <a:ext cx="3576618" cy="1144955"/>
              <a:chOff x="4213465" y="4798645"/>
              <a:chExt cx="3576618" cy="1144955"/>
            </a:xfrm>
          </p:grpSpPr>
          <p:pic>
            <p:nvPicPr>
              <p:cNvPr id="50" name="Picture 49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0781" y="559408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465" y="5263693"/>
                <a:ext cx="510476" cy="21485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09" y="5015359"/>
                <a:ext cx="364191" cy="152381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5473533" y="4800600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476391" y="4798645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475914" y="5363192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4789210" y="508806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789210" y="565418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787733" y="537332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810343" y="5371122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64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5226" y="5303309"/>
                <a:ext cx="214857" cy="1523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30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546" y="-7618045"/>
            <a:ext cx="7292283" cy="3398485"/>
            <a:chOff x="2350406" y="-76200"/>
            <a:chExt cx="7292283" cy="3398485"/>
          </a:xfrm>
        </p:grpSpPr>
        <p:grpSp>
          <p:nvGrpSpPr>
            <p:cNvPr id="9" name="Group 8"/>
            <p:cNvGrpSpPr/>
            <p:nvPr>
              <p:custDataLst>
                <p:tags r:id="rId16"/>
              </p:custDataLst>
            </p:nvPr>
          </p:nvGrpSpPr>
          <p:grpSpPr>
            <a:xfrm>
              <a:off x="2350406" y="-76200"/>
              <a:ext cx="7292283" cy="3398485"/>
              <a:chOff x="2350406" y="-76200"/>
              <a:chExt cx="7292283" cy="3398485"/>
            </a:xfrm>
          </p:grpSpPr>
          <p:pic>
            <p:nvPicPr>
              <p:cNvPr id="27" name="Picture 26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796" y="2021161"/>
                <a:ext cx="220952" cy="196571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1230" y="76200"/>
                <a:ext cx="352000" cy="307809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5071" y="374157"/>
                <a:ext cx="146286" cy="242286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3339471" y="-76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Vector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168271" y="17526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Fill CRS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997071" y="838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7471" y="2407954"/>
                <a:ext cx="870094" cy="259047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8881" y="1338081"/>
                <a:ext cx="723808" cy="155429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/>
              <p:nvPr/>
            </p:nvCxnSpPr>
            <p:spPr>
              <a:xfrm>
                <a:off x="2653671" y="4953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32" idx="3"/>
              </p:cNvCxnSpPr>
              <p:nvPr/>
            </p:nvCxnSpPr>
            <p:spPr>
              <a:xfrm flipV="1">
                <a:off x="6311271" y="1693164"/>
                <a:ext cx="6934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004691" y="83820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97071" y="1405128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Elbow Connector 40"/>
              <p:cNvCxnSpPr>
                <a:stCxn id="30" idx="3"/>
                <a:endCxn id="39" idx="1"/>
              </p:cNvCxnSpPr>
              <p:nvPr/>
            </p:nvCxnSpPr>
            <p:spPr>
              <a:xfrm>
                <a:off x="4482471" y="495300"/>
                <a:ext cx="2522220" cy="6309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140071" y="140970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endCxn id="44" idx="1"/>
              </p:cNvCxnSpPr>
              <p:nvPr/>
            </p:nvCxnSpPr>
            <p:spPr>
              <a:xfrm>
                <a:off x="2653671" y="495300"/>
                <a:ext cx="685341" cy="18288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/>
              <p:nvPr/>
            </p:nvCxnSpPr>
            <p:spPr>
              <a:xfrm flipV="1">
                <a:off x="2653671" y="2631100"/>
                <a:ext cx="2523395" cy="546450"/>
              </a:xfrm>
              <a:prstGeom prst="bentConnector3">
                <a:avLst>
                  <a:gd name="adj1" fmla="val 86143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4" idx="3"/>
                <a:endCxn id="32" idx="1"/>
              </p:cNvCxnSpPr>
              <p:nvPr/>
            </p:nvCxnSpPr>
            <p:spPr>
              <a:xfrm>
                <a:off x="4482012" y="2324100"/>
                <a:ext cx="6862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406" y="3048000"/>
                <a:ext cx="274285" cy="274285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3318042" y="1752600"/>
              <a:ext cx="1184940" cy="1143000"/>
              <a:chOff x="1522185" y="2508280"/>
              <a:chExt cx="1184940" cy="1143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543155" y="25082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22185" y="2756615"/>
                <a:ext cx="11849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191000" y="-3886200"/>
            <a:ext cx="3605375" cy="1144955"/>
            <a:chOff x="4070408" y="3655645"/>
            <a:chExt cx="3605375" cy="1144955"/>
          </a:xfrm>
        </p:grpSpPr>
        <p:grpSp>
          <p:nvGrpSpPr>
            <p:cNvPr id="49" name="Group 48"/>
            <p:cNvGrpSpPr/>
            <p:nvPr/>
          </p:nvGrpSpPr>
          <p:grpSpPr>
            <a:xfrm>
              <a:off x="5537964" y="3655645"/>
              <a:ext cx="1143000" cy="1144955"/>
              <a:chOff x="4778317" y="4489156"/>
              <a:chExt cx="1143000" cy="114495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778317" y="449111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781175" y="4489156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780698" y="5053703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52164" y="3945061"/>
              <a:ext cx="685800" cy="566123"/>
              <a:chOff x="4092517" y="4775616"/>
              <a:chExt cx="685800" cy="566123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4093994" y="477561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093994" y="5341739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092517" y="506087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1" name="Picture 5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474" y="4451085"/>
              <a:ext cx="103619" cy="11428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617" y="4121456"/>
              <a:ext cx="510476" cy="2148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408" y="3865966"/>
              <a:ext cx="723810" cy="155429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926" y="4151932"/>
              <a:ext cx="214857" cy="152381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>
            <a:xfrm>
              <a:off x="6680964" y="42281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324425" y="952500"/>
            <a:ext cx="7543151" cy="4953000"/>
            <a:chOff x="2324425" y="952500"/>
            <a:chExt cx="7543151" cy="4953000"/>
          </a:xfrm>
        </p:grpSpPr>
        <p:grpSp>
          <p:nvGrpSpPr>
            <p:cNvPr id="13" name="Group 12"/>
            <p:cNvGrpSpPr/>
            <p:nvPr/>
          </p:nvGrpSpPr>
          <p:grpSpPr>
            <a:xfrm>
              <a:off x="4021445" y="4760545"/>
              <a:ext cx="3789493" cy="1144955"/>
              <a:chOff x="4000590" y="3579445"/>
              <a:chExt cx="3789493" cy="1144955"/>
            </a:xfrm>
          </p:grpSpPr>
          <p:pic>
            <p:nvPicPr>
              <p:cNvPr id="113" name="Picture 112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0781" y="437488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924" y="4044493"/>
                <a:ext cx="510476" cy="214857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0590" y="3796159"/>
                <a:ext cx="723810" cy="155429"/>
              </a:xfrm>
              <a:prstGeom prst="rect">
                <a:avLst/>
              </a:prstGeom>
            </p:spPr>
          </p:pic>
          <p:sp>
            <p:nvSpPr>
              <p:cNvPr id="116" name="Rectangle 115"/>
              <p:cNvSpPr/>
              <p:nvPr/>
            </p:nvSpPr>
            <p:spPr>
              <a:xfrm>
                <a:off x="5473533" y="3581400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476391" y="3579445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475914" y="4143992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>
                <a:off x="4789210" y="386886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4789210" y="443498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4787733" y="415412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6810343" y="4151922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3" name="Picture 12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5226" y="4084109"/>
                <a:ext cx="214857" cy="152381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2324425" y="952500"/>
              <a:ext cx="7543151" cy="3523706"/>
              <a:chOff x="2504234" y="-228600"/>
              <a:chExt cx="7543151" cy="3523706"/>
            </a:xfrm>
          </p:grpSpPr>
          <p:grpSp>
            <p:nvGrpSpPr>
              <p:cNvPr id="22" name="Group 21"/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2627029" y="-228600"/>
                <a:ext cx="7420356" cy="2971800"/>
                <a:chOff x="2627029" y="-228600"/>
                <a:chExt cx="7420356" cy="2971800"/>
              </a:xfrm>
            </p:grpSpPr>
            <p:pic>
              <p:nvPicPr>
                <p:cNvPr id="95" name="Picture 94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108" y="1860829"/>
                  <a:ext cx="220952" cy="196571"/>
                </a:xfrm>
                <a:prstGeom prst="rect">
                  <a:avLst/>
                </a:prstGeom>
              </p:spPr>
            </p:pic>
            <p:pic>
              <p:nvPicPr>
                <p:cNvPr id="96" name="Picture 95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188" y="-76200"/>
                  <a:ext cx="352000" cy="307809"/>
                </a:xfrm>
                <a:prstGeom prst="rect">
                  <a:avLst/>
                </a:prstGeom>
              </p:spPr>
            </p:pic>
            <p:pic>
              <p:nvPicPr>
                <p:cNvPr id="97" name="Picture 96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7029" y="221757"/>
                  <a:ext cx="146286" cy="242286"/>
                </a:xfrm>
                <a:prstGeom prst="rect">
                  <a:avLst/>
                </a:prstGeom>
              </p:spPr>
            </p:pic>
            <p:sp>
              <p:nvSpPr>
                <p:cNvPr id="98" name="Rectangle 97"/>
                <p:cNvSpPr/>
                <p:nvPr/>
              </p:nvSpPr>
              <p:spPr>
                <a:xfrm>
                  <a:off x="3541429" y="-2286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Fill Vector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5370229" y="160020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Fill CRS</a:t>
                  </a:r>
                </a:p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Matrix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199029" y="685800"/>
                  <a:ext cx="1345738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cuSolverSp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1" name="Picture 1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9429" y="2255553"/>
                  <a:ext cx="600380" cy="214857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3577" y="1185681"/>
                  <a:ext cx="723808" cy="155429"/>
                </a:xfrm>
                <a:prstGeom prst="rect">
                  <a:avLst/>
                </a:prstGeom>
              </p:spPr>
            </p:pic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855629" y="34290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124" idx="3"/>
                  <a:endCxn id="100" idx="1"/>
                </p:cNvCxnSpPr>
                <p:nvPr/>
              </p:nvCxnSpPr>
              <p:spPr>
                <a:xfrm>
                  <a:off x="4683970" y="2171700"/>
                  <a:ext cx="68625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Elbow Connector 105"/>
                <p:cNvCxnSpPr>
                  <a:stCxn id="100" idx="3"/>
                </p:cNvCxnSpPr>
                <p:nvPr/>
              </p:nvCxnSpPr>
              <p:spPr>
                <a:xfrm flipV="1">
                  <a:off x="6513229" y="1540764"/>
                  <a:ext cx="693420" cy="63093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/>
                <p:cNvSpPr/>
                <p:nvPr/>
              </p:nvSpPr>
              <p:spPr>
                <a:xfrm>
                  <a:off x="7206649" y="685800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199029" y="1252728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9" name="Elbow Connector 108"/>
                <p:cNvCxnSpPr>
                  <a:stCxn id="98" idx="3"/>
                  <a:endCxn id="107" idx="1"/>
                </p:cNvCxnSpPr>
                <p:nvPr/>
              </p:nvCxnSpPr>
              <p:spPr>
                <a:xfrm>
                  <a:off x="4684429" y="342900"/>
                  <a:ext cx="2522220" cy="63093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8544767" y="1257300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10"/>
                <p:cNvCxnSpPr>
                  <a:endCxn id="124" idx="1"/>
                </p:cNvCxnSpPr>
                <p:nvPr/>
              </p:nvCxnSpPr>
              <p:spPr>
                <a:xfrm>
                  <a:off x="2855629" y="342900"/>
                  <a:ext cx="685341" cy="182880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3520000" y="1600200"/>
                <a:ext cx="1184940" cy="1143000"/>
                <a:chOff x="1522185" y="2508280"/>
                <a:chExt cx="1184940" cy="1143000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1543155" y="2508280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522185" y="2756615"/>
                  <a:ext cx="118494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Auto-</a:t>
                  </a:r>
                </a:p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correlation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26" name="Picture 12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4234" y="3020821"/>
                <a:ext cx="274285" cy="274285"/>
              </a:xfrm>
              <a:prstGeom prst="rect">
                <a:avLst/>
              </a:prstGeom>
            </p:spPr>
          </p:pic>
          <p:cxnSp>
            <p:nvCxnSpPr>
              <p:cNvPr id="150" name="Elbow Connector 149"/>
              <p:cNvCxnSpPr>
                <a:endCxn id="100" idx="2"/>
              </p:cNvCxnSpPr>
              <p:nvPr/>
            </p:nvCxnSpPr>
            <p:spPr>
              <a:xfrm flipV="1">
                <a:off x="2855629" y="2743200"/>
                <a:ext cx="3086100" cy="414764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08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183524" y="304800"/>
            <a:ext cx="7824953" cy="5715000"/>
            <a:chOff x="2183524" y="304800"/>
            <a:chExt cx="7824953" cy="5715000"/>
          </a:xfrm>
        </p:grpSpPr>
        <p:grpSp>
          <p:nvGrpSpPr>
            <p:cNvPr id="12" name="Group 11"/>
            <p:cNvGrpSpPr/>
            <p:nvPr/>
          </p:nvGrpSpPr>
          <p:grpSpPr>
            <a:xfrm>
              <a:off x="4184302" y="304800"/>
              <a:ext cx="3823396" cy="1144955"/>
              <a:chOff x="4184302" y="304800"/>
              <a:chExt cx="3823396" cy="1144955"/>
            </a:xfrm>
          </p:grpSpPr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4281" y="1100240"/>
                <a:ext cx="103619" cy="114286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>
              <a:xfrm>
                <a:off x="5767033" y="306755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769891" y="304800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769414" y="869347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5082710" y="594216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5082710" y="1160339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7103843" y="877277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4460" y="795753"/>
                <a:ext cx="143238" cy="163048"/>
              </a:xfrm>
              <a:prstGeom prst="rect">
                <a:avLst/>
              </a:prstGeom>
            </p:spPr>
          </p:pic>
          <p:pic>
            <p:nvPicPr>
              <p:cNvPr id="84" name="Picture 83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4302" y="490740"/>
                <a:ext cx="822858" cy="204191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3977255" y="4874845"/>
              <a:ext cx="4237490" cy="1144955"/>
              <a:chOff x="3977255" y="4874845"/>
              <a:chExt cx="4237490" cy="1144955"/>
            </a:xfrm>
          </p:grpSpPr>
          <p:pic>
            <p:nvPicPr>
              <p:cNvPr id="67" name="Picture 6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443" y="5670285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586" y="5339893"/>
                <a:ext cx="510476" cy="214857"/>
              </a:xfrm>
              <a:prstGeom prst="rect">
                <a:avLst/>
              </a:prstGeom>
            </p:spPr>
          </p:pic>
          <p:sp>
            <p:nvSpPr>
              <p:cNvPr id="71" name="Rectangle 70"/>
              <p:cNvSpPr/>
              <p:nvPr/>
            </p:nvSpPr>
            <p:spPr>
              <a:xfrm>
                <a:off x="5898195" y="4876800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901053" y="4874845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900576" y="5439392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5213872" y="516426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5213872" y="5730384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5212395" y="544952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7235005" y="5447322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80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9888" y="5379509"/>
                <a:ext cx="214857" cy="152381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255" y="5067177"/>
                <a:ext cx="1171807" cy="204191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2183524" y="1692271"/>
              <a:ext cx="7824953" cy="2955909"/>
              <a:chOff x="2283306" y="1692271"/>
              <a:chExt cx="7824953" cy="295590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197706" y="350518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Conjugate Time Reversal</a:t>
                </a:r>
              </a:p>
            </p:txBody>
          </p:sp>
          <p:pic>
            <p:nvPicPr>
              <p:cNvPr id="118" name="Picture 117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4282" y="2080265"/>
                <a:ext cx="109714" cy="112762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2925" y="4019537"/>
                <a:ext cx="103619" cy="114286"/>
              </a:xfrm>
              <a:prstGeom prst="rect">
                <a:avLst/>
              </a:prstGeom>
            </p:spPr>
          </p:pic>
          <p:cxnSp>
            <p:nvCxnSpPr>
              <p:cNvPr id="125" name="Straight Arrow Connector 124"/>
              <p:cNvCxnSpPr/>
              <p:nvPr/>
            </p:nvCxnSpPr>
            <p:spPr>
              <a:xfrm>
                <a:off x="2513383" y="4076680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5" name="Picture 144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3766" y="4133823"/>
                <a:ext cx="121905" cy="166095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3306" y="2263771"/>
                <a:ext cx="143238" cy="163048"/>
              </a:xfrm>
              <a:prstGeom prst="rect">
                <a:avLst/>
              </a:prstGeom>
            </p:spPr>
          </p:pic>
          <p:sp>
            <p:nvSpPr>
              <p:cNvPr id="102" name="Rectangle 101"/>
              <p:cNvSpPr/>
              <p:nvPr/>
            </p:nvSpPr>
            <p:spPr>
              <a:xfrm>
                <a:off x="3211630" y="169227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</a:t>
                </a:r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2527307" y="2316961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4764" y="2868301"/>
                <a:ext cx="361143" cy="182857"/>
              </a:xfrm>
              <a:prstGeom prst="rect">
                <a:avLst/>
              </a:prstGeom>
            </p:spPr>
          </p:pic>
          <p:sp>
            <p:nvSpPr>
              <p:cNvPr id="131" name="Rectangle 130"/>
              <p:cNvSpPr/>
              <p:nvPr/>
            </p:nvSpPr>
            <p:spPr>
              <a:xfrm>
                <a:off x="5010333" y="2595226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13191" y="2593271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012714" y="3157818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6352897" y="316574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lbow Connector 133"/>
              <p:cNvCxnSpPr>
                <a:stCxn id="96" idx="3"/>
              </p:cNvCxnSpPr>
              <p:nvPr/>
            </p:nvCxnSpPr>
            <p:spPr>
              <a:xfrm flipV="1">
                <a:off x="4340706" y="3478506"/>
                <a:ext cx="655703" cy="59817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/>
              <p:cNvCxnSpPr>
                <a:stCxn id="102" idx="3"/>
                <a:endCxn id="132" idx="1"/>
              </p:cNvCxnSpPr>
              <p:nvPr/>
            </p:nvCxnSpPr>
            <p:spPr>
              <a:xfrm>
                <a:off x="4354630" y="2263771"/>
                <a:ext cx="658561" cy="6175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>
                <a:off x="7048913" y="259424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Steepest Descent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Straight Arrow Connector 136"/>
              <p:cNvCxnSpPr/>
              <p:nvPr/>
            </p:nvCxnSpPr>
            <p:spPr>
              <a:xfrm>
                <a:off x="8186158" y="3165748"/>
                <a:ext cx="68432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8" name="Picture 13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452" y="3063653"/>
                <a:ext cx="1171807" cy="204191"/>
              </a:xfrm>
              <a:prstGeom prst="rect">
                <a:avLst/>
              </a:prstGeom>
            </p:spPr>
          </p:pic>
          <p:sp>
            <p:nvSpPr>
              <p:cNvPr id="139" name="Rectangle 138"/>
              <p:cNvSpPr/>
              <p:nvPr/>
            </p:nvSpPr>
            <p:spPr>
              <a:xfrm>
                <a:off x="7048913" y="2592025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048913" y="3156572"/>
                <a:ext cx="576072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Elbow Connector 140"/>
              <p:cNvCxnSpPr/>
              <p:nvPr/>
            </p:nvCxnSpPr>
            <p:spPr>
              <a:xfrm flipV="1">
                <a:off x="6352897" y="3575603"/>
                <a:ext cx="684323" cy="44831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2" name="Picture 141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9683" y="3940865"/>
                <a:ext cx="138667" cy="166096"/>
              </a:xfrm>
              <a:prstGeom prst="rect">
                <a:avLst/>
              </a:prstGeom>
            </p:spPr>
          </p:pic>
          <p:sp>
            <p:nvSpPr>
              <p:cNvPr id="86" name="Rectangle 85"/>
              <p:cNvSpPr/>
              <p:nvPr/>
            </p:nvSpPr>
            <p:spPr>
              <a:xfrm>
                <a:off x="5013093" y="2588367"/>
                <a:ext cx="1335656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Frequency-domain Convolution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5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80324" y="1600200"/>
            <a:ext cx="9273476" cy="2971800"/>
            <a:chOff x="2080324" y="1600200"/>
            <a:chExt cx="9273476" cy="2971800"/>
          </a:xfrm>
        </p:grpSpPr>
        <p:sp>
          <p:nvSpPr>
            <p:cNvPr id="15" name="Rectangle 14"/>
            <p:cNvSpPr/>
            <p:nvPr/>
          </p:nvSpPr>
          <p:spPr>
            <a:xfrm>
              <a:off x="7391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20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705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534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10358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181600" y="2516335"/>
              <a:ext cx="1524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 Multiplication &amp; Division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512866"/>
              <a:ext cx="576072" cy="5688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81600" y="3085233"/>
              <a:ext cx="576072" cy="5706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52800" y="16002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34290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181" y="3943357"/>
              <a:ext cx="103619" cy="11428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515" y="2050557"/>
              <a:ext cx="146285" cy="24228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5" idx="3"/>
              <a:endCxn id="30" idx="1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3"/>
              <a:endCxn id="36" idx="1"/>
            </p:cNvCxnSpPr>
            <p:nvPr/>
          </p:nvCxnSpPr>
          <p:spPr>
            <a:xfrm flipV="1">
              <a:off x="4495800" y="3515372"/>
              <a:ext cx="685800" cy="4851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516" y="3101029"/>
              <a:ext cx="274284" cy="274286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2661764" y="294297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1600" y="2800346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81600" y="3087683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1600" y="3375021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2661764" y="3228726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24" y="2833268"/>
              <a:ext cx="510476" cy="214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7781" y="1600200"/>
            <a:ext cx="9556019" cy="2971800"/>
            <a:chOff x="1797781" y="1600200"/>
            <a:chExt cx="9556019" cy="2971800"/>
          </a:xfrm>
        </p:grpSpPr>
        <p:grpSp>
          <p:nvGrpSpPr>
            <p:cNvPr id="28" name="Group 27"/>
            <p:cNvGrpSpPr/>
            <p:nvPr/>
          </p:nvGrpSpPr>
          <p:grpSpPr>
            <a:xfrm>
              <a:off x="3352800" y="1600200"/>
              <a:ext cx="1143000" cy="2971800"/>
              <a:chOff x="1524000" y="4343400"/>
              <a:chExt cx="1143000" cy="2971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494" y="3965615"/>
              <a:ext cx="103619" cy="11428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733" y="2050557"/>
              <a:ext cx="146285" cy="242286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2667000" y="21717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667000" y="4000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9" idx="3"/>
            </p:cNvCxnSpPr>
            <p:nvPr/>
          </p:nvCxnSpPr>
          <p:spPr>
            <a:xfrm>
              <a:off x="4495800" y="2171700"/>
              <a:ext cx="685747" cy="48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0" idx="3"/>
            </p:cNvCxnSpPr>
            <p:nvPr/>
          </p:nvCxnSpPr>
          <p:spPr>
            <a:xfrm flipV="1">
              <a:off x="4495800" y="3521721"/>
              <a:ext cx="685747" cy="4787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397970" y="3214686"/>
              <a:ext cx="2783577" cy="173714"/>
              <a:chOff x="2397970" y="3200400"/>
              <a:chExt cx="2783577" cy="173714"/>
            </a:xfrm>
          </p:grpSpPr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7970" y="3200400"/>
                <a:ext cx="195048" cy="173714"/>
              </a:xfrm>
              <a:prstGeom prst="rect">
                <a:avLst/>
              </a:prstGeom>
            </p:spPr>
          </p:pic>
          <p:cxnSp>
            <p:nvCxnSpPr>
              <p:cNvPr id="44" name="Straight Arrow Connector 43"/>
              <p:cNvCxnSpPr/>
              <p:nvPr/>
            </p:nvCxnSpPr>
            <p:spPr>
              <a:xfrm>
                <a:off x="2661711" y="3286390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073559" y="2759867"/>
              <a:ext cx="3108041" cy="214857"/>
              <a:chOff x="2073559" y="2653360"/>
              <a:chExt cx="3108041" cy="21485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2661764" y="2759921"/>
                <a:ext cx="2519836" cy="17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59" y="2653360"/>
                <a:ext cx="510476" cy="214857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781" y="2949693"/>
              <a:ext cx="274284" cy="274286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/>
            <p:nvPr/>
          </p:nvCxnSpPr>
          <p:spPr>
            <a:xfrm flipV="1">
              <a:off x="2133600" y="3087540"/>
              <a:ext cx="3048000" cy="15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3914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220200" y="25146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7056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8534400" y="3086100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8943" y="3009910"/>
              <a:ext cx="214857" cy="152381"/>
            </a:xfrm>
            <a:prstGeom prst="rect">
              <a:avLst/>
            </a:prstGeom>
          </p:spPr>
        </p:pic>
        <p:cxnSp>
          <p:nvCxnSpPr>
            <p:cNvPr id="73" name="Straight Arrow Connector 72"/>
            <p:cNvCxnSpPr/>
            <p:nvPr/>
          </p:nvCxnSpPr>
          <p:spPr>
            <a:xfrm>
              <a:off x="10358981" y="30861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5181600" y="2516335"/>
              <a:ext cx="1524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 Multiplication &amp; Division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181600" y="2512866"/>
              <a:ext cx="576072" cy="5688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81600" y="3085233"/>
              <a:ext cx="576072" cy="5706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81547" y="2513009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81600" y="2800346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181600" y="3087683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81600" y="3375021"/>
              <a:ext cx="576072" cy="2807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02.7372"/>
  <p:tag name="OUTPUTDPI" val="1200"/>
  <p:tag name="LATEXADDIN" val="\documentclass{article}&#10;\usepackage{amsmath}&#10;\pagestyle{empty}&#10;\begin{document}&#10;&#10;$\mathbf{H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49835"/>
  <p:tag name="ORIGINALWIDTH" val="124.4844"/>
  <p:tag name="OUTPUTDPI" val="1200"/>
  <p:tag name="LATEXADDIN" val="\documentclass{article}&#10;\usepackage{amsmath}&#10;\pagestyle{empty}&#10;\begin{document}&#10;&#10;&#10;$\cdots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353.9557"/>
  <p:tag name="OUTPUTDPI" val="1200"/>
  <p:tag name="LATEXADDIN" val="\documentclass{article}&#10;\usepackage{amsmath}&#10;\pagestyle{empty}&#10;\begin{document}&#10;&#10;$\mathbf{R}_{\hat{h}\text{CRS}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\text{ZF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79.2276"/>
  <p:tag name="OUTPUTDPI" val="1200"/>
  <p:tag name="LATEXADDIN" val="\documentclass{article}&#10;\usepackage{amsmath}&#10;\pagestyle{empty}&#10;\begin{document}&#10;&#10;$\mathbf{c}_{\text{ZF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1"/>
  <p:tag name="LAYER" val="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95.4631"/>
  <p:tag name="OUTPUTDPI" val="1200"/>
  <p:tag name="LATEXADDIN" val="\documentclass{article}&#10;\usepackage{amsmath}&#10;\pagestyle{empty}&#10;\begin{document}&#10;&#10;$\mathbf{R}_{\text{CRS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{\text{MMSE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{\text{MMSE}}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8"/>
  <p:tag name="LAYER" val="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08.7364"/>
  <p:tag name="OUTPUTDPI" val="1200"/>
  <p:tag name="LATEXADDIN" val="\documentclass{article}&#10;\usepackage{amsmath}&#10;\pagestyle{empty}&#10;\begin{document}&#10;&#10;$\mathbf{r}_{\hat{h}}$&#10;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73.2283"/>
  <p:tag name="OUTPUTDPI" val="1200"/>
  <p:tag name="LATEXADDIN" val="\documentclass{article}&#10;\usepackage{amsmath}&#10;\pagestyle{empty}&#10;\begin{document}&#10;&#10;$\hat{\mathbf{h}}_{n_0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4841"/>
  <p:tag name="ORIGINALWIDTH" val="428.1964"/>
  <p:tag name="OUTPUTDPI" val="1200"/>
  <p:tag name="LATEXADDIN" val="\documentclass{article}&#10;\usepackage{amsmath}&#10;\pagestyle{empty}&#10;\begin{document}&#10;&#10;$\mathbf{R}_{\hat{h}w\text{CRS}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.49047"/>
  <p:tag name="ORIGINALWIDTH" val="356.2054"/>
  <p:tag name="OUTPUTDPI" val="1200"/>
  <p:tag name="LATEXADDIN" val="\documentclass{article}&#10;\usepackage{amsmath}&#10;\pagestyle{empty}&#10;\begin{document}&#10;&#10;$\mathbf{c}_\text{MMSE}$&#10;&#10;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49307"/>
  <p:tag name="ORIGINALWIDTH" val="53.99323"/>
  <p:tag name="OUTPUTDPI" val="1200"/>
  <p:tag name="LATEXADDIN" val="\documentclass{article}&#10;\usepackage{amsmath}&#10;\pagestyle{empty}&#10;\begin{document}&#10;&#10;$\mathbf{z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59.99252"/>
  <p:tag name="OUTPUTDPI" val="1200"/>
  <p:tag name="LATEXADDIN" val="\documentclass{article}&#10;\usepackage{amsmath}&#10;\pagestyle{empty}&#10;\begin{document}&#10;&#10;$\mathbf{\rho}$&#10;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98874"/>
  <p:tag name="ORIGINALWIDTH" val="177.7278"/>
  <p:tag name="OUTPUTDPI" val="1200"/>
  <p:tag name="LATEXADDIN" val="\documentclass{article}&#10;\usepackage{amsmath}&#10;\pagestyle{empty}&#10;\begin{document}&#10;&#10;$\nabla J$&#10;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576.6779"/>
  <p:tag name="OUTPUTDPI" val="1200"/>
  <p:tag name="LATEXADDIN" val="\documentclass{article}&#10;\usepackage{amsmath}&#10;\pagestyle{empty}&#10;\begin{document}&#10;&#10;$\mathbf{c}_\text{CMA($b+1$)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.73976"/>
  <p:tag name="ORIGINALWIDTH" val="68.24149"/>
  <p:tag name="OUTPUTDPI" val="1200"/>
  <p:tag name="LATEXADDIN" val="\documentclass{article}&#10;\usepackage{amsmath}&#10;\pagestyle{empty}&#10;\begin{document}&#10;&#10;$\mu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576.6779"/>
  <p:tag name="OUTPUTDPI" val="1200"/>
  <p:tag name="LATEXADDIN" val="\documentclass{article}&#10;\usepackage{amsmath}&#10;\pagestyle{empty}&#10;\begin{document}&#10;&#10;$\mathbf{c}_\text{CMA($b+1$)}$&#10;&#10;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4874"/>
  <p:tag name="ORIGINALWIDTH" val="404.9494"/>
  <p:tag name="OUTPUTDPI" val="1200"/>
  <p:tag name="LATEXADDIN" val="\documentclass{article}&#10;\usepackage{amsmath}&#10;\pagestyle{empty}&#10;\begin{document}&#10;&#10;$\mathbf{c}_\text{CMA($b$)}$&#10;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^2_w$&#10;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95.98803"/>
  <p:tag name="OUTPUTDPI" val="1200"/>
  <p:tag name="LATEXADDIN" val="\documentclass{article}&#10;\usepackage{amsmath}&#10;\pagestyle{empty}&#10;\begin{document}&#10;&#10;$\mathbf{\Psi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4315"/>
  <p:tag name="ORIGINALWIDTH" val="71.2411"/>
  <p:tag name="OUTPUTDPI" val="1200"/>
  <p:tag name="LATEXADDIN" val="\documentclass{article}&#10;\usepackage{amsmath}&#10;\pagestyle{empty}&#10;\begin{document}&#10;&#10;$\mathbf{x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02.7372"/>
  <p:tag name="OUTPUTDPI" val="1200"/>
  <p:tag name="LATEXADDIN" val="\documentclass{article}&#10;\usepackage{amsmath}&#10;\pagestyle{empty}&#10;\begin{document}&#10;&#10;$\mathbf{H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70.49118"/>
  <p:tag name="OUTPUTDPI" val="1200"/>
  <p:tag name="LATEXADDIN" val="\documentclass{article}&#10;\usepackage{amsmath}&#10;\pagestyle{empty}&#10;\begin{document}&#10;&#10;$\mathbf{y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.24638"/>
  <p:tag name="ORIGINALWIDTH" val="83.23961"/>
  <p:tag name="OUTPUTDPI" val="1200"/>
  <p:tag name="LATEXADDIN" val="\documentclass{article}&#10;\usepackage{amsmath}&#10;\pagestyle{empty}&#10;\begin{document}&#10;&#10;$=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99252"/>
  <p:tag name="ORIGINALWIDTH" val="60.74244"/>
  <p:tag name="OUTPUTDPI" val="1200"/>
  <p:tag name="LATEXADDIN" val="\documentclass{article}&#10;\usepackage{amsmath}&#10;\pagestyle{empty}&#10;\begin{document}&#10;&#10;$\times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73866"/>
  <p:tag name="ORIGINALWIDTH" val="89.23882"/>
  <p:tag name="OUTPUTDPI" val="1200"/>
  <p:tag name="LATEXADDIN" val="\documentclass{article}&#10;\usepackage{amsmath}&#10;\pagestyle{empty}&#10;\begin{document}&#10;&#10;$C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89.98874"/>
  <p:tag name="OUTPUTDPI" val="1200"/>
  <p:tag name="LATEXADDIN" val="\documentclass{article}&#10;\usepackage{amsmath}&#10;\pagestyle{empty}&#10;\begin{document}&#10;&#10;$B$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23882"/>
  <p:tag name="ORIGINALWIDTH" val="86.23921"/>
  <p:tag name="OUTPUTDPI" val="1200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113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46</cp:revision>
  <dcterms:created xsi:type="dcterms:W3CDTF">2017-03-13T19:07:35Z</dcterms:created>
  <dcterms:modified xsi:type="dcterms:W3CDTF">2017-04-07T09:58:15Z</dcterms:modified>
</cp:coreProperties>
</file>