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>
        <p:scale>
          <a:sx n="75" d="100"/>
          <a:sy n="75" d="100"/>
        </p:scale>
        <p:origin x="84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5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8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7276-88E4-41AA-A7DB-BE459995549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.png"/><Relationship Id="rId5" Type="http://schemas.openxmlformats.org/officeDocument/2006/relationships/tags" Target="../tags/tag11.xml"/><Relationship Id="rId10" Type="http://schemas.openxmlformats.org/officeDocument/2006/relationships/image" Target="../media/image1.pn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7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5.png"/><Relationship Id="rId5" Type="http://schemas.openxmlformats.org/officeDocument/2006/relationships/tags" Target="../tags/tag19.xml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7.png"/><Relationship Id="rId4" Type="http://schemas.openxmlformats.org/officeDocument/2006/relationships/tags" Target="../tags/tag26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92211" y="381000"/>
            <a:ext cx="8477306" cy="4343400"/>
            <a:chOff x="2092211" y="381000"/>
            <a:chExt cx="8477306" cy="4343400"/>
          </a:xfrm>
        </p:grpSpPr>
        <p:sp>
          <p:nvSpPr>
            <p:cNvPr id="47" name="Rectangle 46"/>
            <p:cNvSpPr/>
            <p:nvPr/>
          </p:nvSpPr>
          <p:spPr>
            <a:xfrm>
              <a:off x="2949517" y="3810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49517" y="22098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11" y="2746415"/>
              <a:ext cx="103619" cy="114286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973" y="871039"/>
              <a:ext cx="112762" cy="115810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2263717" y="952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63717" y="27813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7" idx="3"/>
              <a:endCxn id="40" idx="1"/>
            </p:cNvCxnSpPr>
            <p:nvPr/>
          </p:nvCxnSpPr>
          <p:spPr>
            <a:xfrm>
              <a:off x="4092517" y="952500"/>
              <a:ext cx="688658" cy="6324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48" idx="3"/>
              <a:endCxn id="41" idx="1"/>
            </p:cNvCxnSpPr>
            <p:nvPr/>
          </p:nvCxnSpPr>
          <p:spPr>
            <a:xfrm flipV="1">
              <a:off x="4092517" y="2149497"/>
              <a:ext cx="688181" cy="6318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778317" y="129886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to Point Multiply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07117" y="129886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35917" y="129886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81175" y="1296914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80698" y="1861461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921317" y="1870369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750117" y="1870369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660" y="1794179"/>
              <a:ext cx="214857" cy="152381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/>
            <p:nvPr/>
          </p:nvCxnSpPr>
          <p:spPr>
            <a:xfrm>
              <a:off x="9574698" y="1870369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683699" y="3581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86557" y="3579445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86080" y="4143992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999376" y="3868861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999376" y="4434984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0209" y="4374885"/>
              <a:ext cx="103619" cy="114286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066" y="3816693"/>
              <a:ext cx="112762" cy="11581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6661" y="4075732"/>
              <a:ext cx="214857" cy="152381"/>
            </a:xfrm>
            <a:prstGeom prst="rect">
              <a:avLst/>
            </a:prstGeom>
          </p:spPr>
        </p:pic>
        <p:cxnSp>
          <p:nvCxnSpPr>
            <p:cNvPr id="71" name="Straight Arrow Connector 70"/>
            <p:cNvCxnSpPr/>
            <p:nvPr/>
          </p:nvCxnSpPr>
          <p:spPr>
            <a:xfrm>
              <a:off x="6826699" y="41519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685354" y="381000"/>
            <a:ext cx="8884163" cy="2971800"/>
            <a:chOff x="1685354" y="395416"/>
            <a:chExt cx="8884163" cy="2971800"/>
          </a:xfrm>
        </p:grpSpPr>
        <p:grpSp>
          <p:nvGrpSpPr>
            <p:cNvPr id="29" name="Group 28"/>
            <p:cNvGrpSpPr/>
            <p:nvPr/>
          </p:nvGrpSpPr>
          <p:grpSpPr>
            <a:xfrm>
              <a:off x="2949517" y="395416"/>
              <a:ext cx="1143000" cy="2971800"/>
              <a:chOff x="1524000" y="4343400"/>
              <a:chExt cx="1143000" cy="2971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524000" y="4343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524000" y="6172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11" y="2760831"/>
              <a:ext cx="103619" cy="114286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973" y="885455"/>
              <a:ext cx="112762" cy="11581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354" y="1768448"/>
              <a:ext cx="510476" cy="214857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2263717" y="966916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63717" y="2795716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7" idx="3"/>
              <a:endCxn id="40" idx="1"/>
            </p:cNvCxnSpPr>
            <p:nvPr/>
          </p:nvCxnSpPr>
          <p:spPr>
            <a:xfrm>
              <a:off x="4092517" y="966916"/>
              <a:ext cx="688658" cy="6324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48" idx="3"/>
              <a:endCxn id="41" idx="1"/>
            </p:cNvCxnSpPr>
            <p:nvPr/>
          </p:nvCxnSpPr>
          <p:spPr>
            <a:xfrm flipV="1">
              <a:off x="4092517" y="2163913"/>
              <a:ext cx="688181" cy="6318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778317" y="131328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to Point Multiply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07117" y="131328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35917" y="131328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81175" y="1311330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80698" y="1875877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921317" y="1884785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750117" y="1884785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7" idx="1"/>
            </p:cNvCxnSpPr>
            <p:nvPr/>
          </p:nvCxnSpPr>
          <p:spPr>
            <a:xfrm>
              <a:off x="2258481" y="1883050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660" y="1808595"/>
              <a:ext cx="214857" cy="152381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/>
            <p:nvPr/>
          </p:nvCxnSpPr>
          <p:spPr>
            <a:xfrm>
              <a:off x="9574698" y="1884785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433352" y="3579445"/>
            <a:ext cx="3388166" cy="1144955"/>
            <a:chOff x="3527970" y="4489156"/>
            <a:chExt cx="3388166" cy="1144955"/>
          </a:xfrm>
        </p:grpSpPr>
        <p:grpSp>
          <p:nvGrpSpPr>
            <p:cNvPr id="72" name="Group 71"/>
            <p:cNvGrpSpPr/>
            <p:nvPr/>
          </p:nvGrpSpPr>
          <p:grpSpPr>
            <a:xfrm>
              <a:off x="3527970" y="4489156"/>
              <a:ext cx="2393347" cy="1144955"/>
              <a:chOff x="3527970" y="4489156"/>
              <a:chExt cx="2393347" cy="1144955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4778317" y="4489156"/>
                <a:ext cx="1143000" cy="1144955"/>
                <a:chOff x="4778317" y="4489156"/>
                <a:chExt cx="1143000" cy="1144955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4778317" y="4491111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781175" y="4489156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780698" y="5053703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4092517" y="4778572"/>
                <a:ext cx="685800" cy="566123"/>
                <a:chOff x="4092517" y="4775616"/>
                <a:chExt cx="685800" cy="566123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093994" y="4775616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093994" y="5341739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4092517" y="5060876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2" name="Picture 51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4827" y="5284596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7970" y="4954967"/>
                <a:ext cx="510476" cy="214857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5684" y="4726404"/>
                <a:ext cx="112762" cy="115810"/>
              </a:xfrm>
              <a:prstGeom prst="rect">
                <a:avLst/>
              </a:prstGeom>
            </p:spPr>
          </p:pic>
        </p:grpSp>
        <p:pic>
          <p:nvPicPr>
            <p:cNvPr id="70" name="Picture 6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279" y="4985443"/>
              <a:ext cx="214857" cy="152381"/>
            </a:xfrm>
            <a:prstGeom prst="rect">
              <a:avLst/>
            </a:prstGeom>
          </p:spPr>
        </p:pic>
        <p:cxnSp>
          <p:nvCxnSpPr>
            <p:cNvPr id="71" name="Straight Arrow Connector 70"/>
            <p:cNvCxnSpPr/>
            <p:nvPr/>
          </p:nvCxnSpPr>
          <p:spPr>
            <a:xfrm>
              <a:off x="5921317" y="5061633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9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397077" y="-533400"/>
            <a:ext cx="9397846" cy="7696200"/>
            <a:chOff x="1397077" y="-533400"/>
            <a:chExt cx="9397846" cy="76962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1397077" y="3581400"/>
              <a:ext cx="9397846" cy="3581400"/>
              <a:chOff x="1397077" y="-304800"/>
              <a:chExt cx="9397846" cy="35814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325007" y="-3048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325007" y="2133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0601" y="2652398"/>
                <a:ext cx="112762" cy="11581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8601" y="208795"/>
                <a:ext cx="144762" cy="111238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77" y="1381073"/>
                <a:ext cx="146286" cy="173714"/>
              </a:xfrm>
              <a:prstGeom prst="rect">
                <a:avLst/>
              </a:prstGeom>
            </p:spPr>
          </p:pic>
          <p:cxnSp>
            <p:nvCxnSpPr>
              <p:cNvPr id="33" name="Straight Arrow Connector 32"/>
              <p:cNvCxnSpPr/>
              <p:nvPr/>
            </p:nvCxnSpPr>
            <p:spPr>
              <a:xfrm>
                <a:off x="1639207" y="2667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639207" y="27051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47" idx="3"/>
                <a:endCxn id="37" idx="0"/>
              </p:cNvCxnSpPr>
              <p:nvPr/>
            </p:nvCxnSpPr>
            <p:spPr>
              <a:xfrm>
                <a:off x="3468007" y="266700"/>
                <a:ext cx="1485898" cy="65030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48" idx="3"/>
                <a:endCxn id="37" idx="2"/>
              </p:cNvCxnSpPr>
              <p:nvPr/>
            </p:nvCxnSpPr>
            <p:spPr>
              <a:xfrm flipV="1">
                <a:off x="3468007" y="2060001"/>
                <a:ext cx="1485898" cy="645099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4153805" y="917001"/>
                <a:ext cx="16002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5007" y="91700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639207" y="148763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3"/>
                <a:endCxn id="37" idx="1"/>
              </p:cNvCxnSpPr>
              <p:nvPr/>
            </p:nvCxnSpPr>
            <p:spPr>
              <a:xfrm>
                <a:off x="3468007" y="1488501"/>
                <a:ext cx="68579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6442184" y="91700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Straight Arrow Connector 55"/>
              <p:cNvCxnSpPr>
                <a:stCxn id="37" idx="3"/>
                <a:endCxn id="53" idx="1"/>
              </p:cNvCxnSpPr>
              <p:nvPr/>
            </p:nvCxnSpPr>
            <p:spPr>
              <a:xfrm>
                <a:off x="5754005" y="1488501"/>
                <a:ext cx="68817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8273363" y="916134"/>
                <a:ext cx="16002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 Multiplication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Straight Arrow Connector 61"/>
              <p:cNvCxnSpPr>
                <a:stCxn id="53" idx="3"/>
                <a:endCxn id="58" idx="1"/>
              </p:cNvCxnSpPr>
              <p:nvPr/>
            </p:nvCxnSpPr>
            <p:spPr>
              <a:xfrm flipV="1">
                <a:off x="7585184" y="1487634"/>
                <a:ext cx="688179" cy="8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9873563" y="1487634"/>
                <a:ext cx="688179" cy="8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1685" y="1411425"/>
                <a:ext cx="143238" cy="1630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3258653" y="-533400"/>
              <a:ext cx="5681462" cy="3774756"/>
              <a:chOff x="3258653" y="3581400"/>
              <a:chExt cx="5681462" cy="377475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163309" y="5506499"/>
                <a:ext cx="16002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Time-domain Convolution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7886" y="3581400"/>
                <a:ext cx="144762" cy="111238"/>
              </a:xfrm>
              <a:prstGeom prst="rect">
                <a:avLst/>
              </a:prstGeom>
            </p:spPr>
          </p:pic>
          <p:cxnSp>
            <p:nvCxnSpPr>
              <p:cNvPr id="83" name="Elbow Connector 82"/>
              <p:cNvCxnSpPr>
                <a:endCxn id="76" idx="0"/>
              </p:cNvCxnSpPr>
              <p:nvPr/>
            </p:nvCxnSpPr>
            <p:spPr>
              <a:xfrm>
                <a:off x="3477479" y="4861424"/>
                <a:ext cx="1485930" cy="64507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Elbow Connector 83"/>
              <p:cNvCxnSpPr>
                <a:endCxn id="76" idx="2"/>
              </p:cNvCxnSpPr>
              <p:nvPr/>
            </p:nvCxnSpPr>
            <p:spPr>
              <a:xfrm flipV="1">
                <a:off x="3477479" y="6649499"/>
                <a:ext cx="1485930" cy="64875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5" name="Picture 104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2177" y="7240347"/>
                <a:ext cx="112762" cy="115809"/>
              </a:xfrm>
              <a:prstGeom prst="rect">
                <a:avLst/>
              </a:prstGeom>
            </p:spPr>
          </p:pic>
          <p:sp>
            <p:nvSpPr>
              <p:cNvPr id="88" name="Rectangle 87"/>
              <p:cNvSpPr/>
              <p:nvPr/>
            </p:nvSpPr>
            <p:spPr>
              <a:xfrm>
                <a:off x="6449339" y="4281480"/>
                <a:ext cx="16002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Time-domain Convolution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1" name="Elbow Connector 90"/>
              <p:cNvCxnSpPr>
                <a:endCxn id="88" idx="0"/>
              </p:cNvCxnSpPr>
              <p:nvPr/>
            </p:nvCxnSpPr>
            <p:spPr>
              <a:xfrm>
                <a:off x="5763509" y="3636405"/>
                <a:ext cx="1485930" cy="64507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Elbow Connector 91"/>
              <p:cNvCxnSpPr>
                <a:endCxn id="88" idx="2"/>
              </p:cNvCxnSpPr>
              <p:nvPr/>
            </p:nvCxnSpPr>
            <p:spPr>
              <a:xfrm flipV="1">
                <a:off x="5763509" y="5424480"/>
                <a:ext cx="1485930" cy="64875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1">
                <a:off x="8036158" y="4851247"/>
                <a:ext cx="688179" cy="8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9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6877" y="4775056"/>
                <a:ext cx="143238" cy="163048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8653" y="4775056"/>
                <a:ext cx="146286" cy="1737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39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398601" y="685800"/>
            <a:ext cx="9396322" cy="6477000"/>
            <a:chOff x="1398601" y="685800"/>
            <a:chExt cx="9396322" cy="6477000"/>
          </a:xfrm>
        </p:grpSpPr>
        <p:grpSp>
          <p:nvGrpSpPr>
            <p:cNvPr id="57" name="Group 56"/>
            <p:cNvGrpSpPr/>
            <p:nvPr/>
          </p:nvGrpSpPr>
          <p:grpSpPr>
            <a:xfrm>
              <a:off x="1398601" y="3581400"/>
              <a:ext cx="9396322" cy="3581400"/>
              <a:chOff x="1398601" y="-304800"/>
              <a:chExt cx="9396322" cy="35814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325007" y="-3048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325007" y="2133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8601" y="2618242"/>
                <a:ext cx="146286" cy="173715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8601" y="208795"/>
                <a:ext cx="144762" cy="111238"/>
              </a:xfrm>
              <a:prstGeom prst="rect">
                <a:avLst/>
              </a:prstGeom>
            </p:spPr>
          </p:pic>
          <p:cxnSp>
            <p:nvCxnSpPr>
              <p:cNvPr id="74" name="Straight Arrow Connector 73"/>
              <p:cNvCxnSpPr/>
              <p:nvPr/>
            </p:nvCxnSpPr>
            <p:spPr>
              <a:xfrm>
                <a:off x="1639207" y="2667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1639207" y="27051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>
                <a:stCxn id="69" idx="3"/>
                <a:endCxn id="82" idx="0"/>
              </p:cNvCxnSpPr>
              <p:nvPr/>
            </p:nvCxnSpPr>
            <p:spPr>
              <a:xfrm>
                <a:off x="3468007" y="266700"/>
                <a:ext cx="1485898" cy="65030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/>
              <p:cNvCxnSpPr>
                <a:stCxn id="70" idx="3"/>
                <a:endCxn id="82" idx="2"/>
              </p:cNvCxnSpPr>
              <p:nvPr/>
            </p:nvCxnSpPr>
            <p:spPr>
              <a:xfrm flipV="1">
                <a:off x="3468007" y="2060001"/>
                <a:ext cx="1485898" cy="645099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>
                <a:off x="4153805" y="917001"/>
                <a:ext cx="16002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442184" y="91700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0" name="Straight Arrow Connector 89"/>
              <p:cNvCxnSpPr>
                <a:stCxn id="82" idx="3"/>
                <a:endCxn id="89" idx="1"/>
              </p:cNvCxnSpPr>
              <p:nvPr/>
            </p:nvCxnSpPr>
            <p:spPr>
              <a:xfrm>
                <a:off x="5754005" y="1488501"/>
                <a:ext cx="68817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8273363" y="916134"/>
                <a:ext cx="16002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 Multiplication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6" name="Straight Arrow Connector 95"/>
              <p:cNvCxnSpPr>
                <a:stCxn id="89" idx="3"/>
                <a:endCxn id="94" idx="1"/>
              </p:cNvCxnSpPr>
              <p:nvPr/>
            </p:nvCxnSpPr>
            <p:spPr>
              <a:xfrm flipV="1">
                <a:off x="7585184" y="1487634"/>
                <a:ext cx="688179" cy="8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V="1">
                <a:off x="9873563" y="1487634"/>
                <a:ext cx="688179" cy="8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1685" y="1411425"/>
                <a:ext cx="143238" cy="163048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>
              <a:off x="4490699" y="685800"/>
              <a:ext cx="3420000" cy="2565376"/>
              <a:chOff x="4490699" y="3581400"/>
              <a:chExt cx="3420000" cy="256537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394551" y="4289605"/>
                <a:ext cx="16002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Time-domain Convolution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5800" y="3581400"/>
                <a:ext cx="144762" cy="111238"/>
              </a:xfrm>
              <a:prstGeom prst="rect">
                <a:avLst/>
              </a:prstGeom>
            </p:spPr>
          </p:pic>
          <p:cxnSp>
            <p:nvCxnSpPr>
              <p:cNvPr id="83" name="Elbow Connector 82"/>
              <p:cNvCxnSpPr>
                <a:endCxn id="76" idx="0"/>
              </p:cNvCxnSpPr>
              <p:nvPr/>
            </p:nvCxnSpPr>
            <p:spPr>
              <a:xfrm>
                <a:off x="4708721" y="3644530"/>
                <a:ext cx="1485930" cy="64507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Elbow Connector 83"/>
              <p:cNvCxnSpPr>
                <a:endCxn id="76" idx="2"/>
              </p:cNvCxnSpPr>
              <p:nvPr/>
            </p:nvCxnSpPr>
            <p:spPr>
              <a:xfrm flipV="1">
                <a:off x="4708721" y="5432605"/>
                <a:ext cx="1485930" cy="64875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994751" y="4860238"/>
                <a:ext cx="688179" cy="8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7461" y="4784047"/>
                <a:ext cx="143238" cy="163048"/>
              </a:xfrm>
              <a:prstGeom prst="rect">
                <a:avLst/>
              </a:prstGeom>
            </p:spPr>
          </p:pic>
          <p:sp>
            <p:nvSpPr>
              <p:cNvPr id="99" name="Rectangle 98"/>
              <p:cNvSpPr/>
              <p:nvPr/>
            </p:nvSpPr>
            <p:spPr>
              <a:xfrm>
                <a:off x="5394551" y="4288738"/>
                <a:ext cx="16002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Time-domain Convolution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0699" y="5973062"/>
                <a:ext cx="146286" cy="17371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66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71.99102"/>
  <p:tag name="OUTPUTDPI" val="1200"/>
  <p:tag name="LATEXADDIN" val="\documentclass{article}&#10;\usepackage{amsmath}&#10;\pagestyle{empty}&#10;\begin{document}&#10;&#10;$\mathbf{h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71.99102"/>
  <p:tag name="OUTPUTDPI" val="1200"/>
  <p:tag name="LATEXADDIN" val="\documentclass{article}&#10;\usepackage{amsmath}&#10;\pagestyle{empty}&#10;\begin{document}&#10;&#10;$\mathbf{h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71.99102"/>
  <p:tag name="OUTPUTDPI" val="1200"/>
  <p:tag name="LATEXADDIN" val="\documentclass{article}&#10;\usepackage{amsmath}&#10;\pagestyle{empty}&#10;\begin{document}&#10;&#10;$\mathbf{h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71.99102"/>
  <p:tag name="OUTPUTDPI" val="1200"/>
  <p:tag name="LATEXADDIN" val="\documentclass{article}&#10;\usepackage{amsmath}&#10;\pagestyle{empty}&#10;\begin{document}&#10;&#10;$\mathbf{h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45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13</cp:revision>
  <dcterms:created xsi:type="dcterms:W3CDTF">2017-03-19T07:51:01Z</dcterms:created>
  <dcterms:modified xsi:type="dcterms:W3CDTF">2017-04-07T09:58:25Z</dcterms:modified>
</cp:coreProperties>
</file>