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013" autoAdjust="0"/>
    <p:restoredTop sz="94660"/>
  </p:normalViewPr>
  <p:slideViewPr>
    <p:cSldViewPr>
      <p:cViewPr varScale="1">
        <p:scale>
          <a:sx n="115" d="100"/>
          <a:sy n="115" d="100"/>
        </p:scale>
        <p:origin x="120" y="414"/>
      </p:cViewPr>
      <p:guideLst>
        <p:guide orient="horz" pos="2160"/>
        <p:guide pos="1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624E-6335-4896-8152-6B70D42582B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Elbow Connector 56"/>
          <p:cNvCxnSpPr>
            <a:stCxn id="56" idx="0"/>
            <a:endCxn id="5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82" name="Group 8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00" name="Freeform 9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98" name="Freeform 9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94" name="Freeform 9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29" name="Freeform 128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27" name="Freeform 126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52" name="Freeform 15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50" name="Freeform 14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46" name="Freeform 14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Elbow Connector 155"/>
          <p:cNvCxnSpPr>
            <a:stCxn id="66" idx="2"/>
            <a:endCxn id="50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76" idx="2"/>
            <a:endCxn id="50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60" idx="2"/>
            <a:endCxn id="50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4000" y="531784"/>
            <a:ext cx="9144000" cy="6402416"/>
            <a:chOff x="1524000" y="531784"/>
            <a:chExt cx="9144000" cy="6402416"/>
          </a:xfrm>
        </p:grpSpPr>
        <p:sp>
          <p:nvSpPr>
            <p:cNvPr id="4" name="Rectangle 3"/>
            <p:cNvSpPr/>
            <p:nvPr/>
          </p:nvSpPr>
          <p:spPr>
            <a:xfrm>
              <a:off x="6096000" y="1228087"/>
              <a:ext cx="3657600" cy="905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096304" y="531784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96003" y="2133601"/>
              <a:ext cx="4571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524000" y="2133601"/>
              <a:ext cx="45720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2193067"/>
              <a:ext cx="888381" cy="2453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2228876"/>
              <a:ext cx="108190" cy="17371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2258590"/>
              <a:ext cx="138667" cy="114286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 flipH="1">
              <a:off x="2438399" y="3478535"/>
              <a:ext cx="3657599" cy="902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096304" y="27796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24000" y="4381500"/>
              <a:ext cx="45719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0" y="4381500"/>
              <a:ext cx="457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4440966"/>
              <a:ext cx="1074286" cy="2453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4476775"/>
              <a:ext cx="108190" cy="1737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4506489"/>
              <a:ext cx="138667" cy="114286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H="1">
              <a:off x="6096304" y="50275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524000" y="6629399"/>
              <a:ext cx="457199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095999" y="6629399"/>
              <a:ext cx="45720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2438398" y="5726435"/>
              <a:ext cx="3657599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2438397" y="5838825"/>
              <a:ext cx="3200401" cy="790575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6688867"/>
              <a:ext cx="1074286" cy="2453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6688867"/>
              <a:ext cx="888381" cy="245333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6724676"/>
              <a:ext cx="108190" cy="17371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417" y="6706391"/>
              <a:ext cx="432762" cy="21028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922" y="6706391"/>
              <a:ext cx="252952" cy="210285"/>
            </a:xfrm>
            <a:prstGeom prst="rect">
              <a:avLst/>
            </a:prstGeom>
          </p:spPr>
        </p:pic>
        <p:sp>
          <p:nvSpPr>
            <p:cNvPr id="65" name="Isosceles Triangle 64"/>
            <p:cNvSpPr/>
            <p:nvPr/>
          </p:nvSpPr>
          <p:spPr>
            <a:xfrm flipH="1">
              <a:off x="6096000" y="5726435"/>
              <a:ext cx="3657600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H="1">
              <a:off x="7010398" y="5954735"/>
              <a:ext cx="2743195" cy="67466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924" y="662971"/>
              <a:ext cx="443429" cy="251429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876" y="2872771"/>
              <a:ext cx="449524" cy="2514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162" y="5167165"/>
              <a:ext cx="540952" cy="25142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6754390"/>
              <a:ext cx="138667" cy="1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34859" y="1161191"/>
            <a:ext cx="9722283" cy="5157597"/>
            <a:chOff x="1234859" y="1161191"/>
            <a:chExt cx="9722283" cy="5157597"/>
          </a:xfrm>
        </p:grpSpPr>
        <p:sp>
          <p:nvSpPr>
            <p:cNvPr id="22" name="Rectangle 21"/>
            <p:cNvSpPr/>
            <p:nvPr/>
          </p:nvSpPr>
          <p:spPr>
            <a:xfrm>
              <a:off x="1234859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030" y="2092803"/>
              <a:ext cx="918857" cy="21790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2449586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757" y="2092803"/>
              <a:ext cx="918857" cy="217905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3664312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483" y="2092803"/>
              <a:ext cx="918857" cy="217905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4879037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8" y="2092803"/>
              <a:ext cx="918857" cy="217905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6093764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935" y="2092803"/>
              <a:ext cx="918857" cy="217905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7308490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661" y="2092803"/>
              <a:ext cx="918857" cy="217905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8523215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3386" y="2092803"/>
              <a:ext cx="918857" cy="217905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9737942" y="1905000"/>
              <a:ext cx="12192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8113" y="2092803"/>
              <a:ext cx="918857" cy="217905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1237086" y="1161191"/>
              <a:ext cx="9720055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Preamble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4" name="Left Brace 153"/>
            <p:cNvSpPr/>
            <p:nvPr/>
          </p:nvSpPr>
          <p:spPr>
            <a:xfrm rot="16200000">
              <a:off x="6049965" y="-2251676"/>
              <a:ext cx="92070" cy="9722282"/>
            </a:xfrm>
            <a:prstGeom prst="leftBrace">
              <a:avLst>
                <a:gd name="adj1" fmla="val 6252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27195" y="3417093"/>
              <a:ext cx="10668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93995" y="3417093"/>
              <a:ext cx="7620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ASM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5995" y="3417093"/>
              <a:ext cx="18288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Data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84795" y="3417093"/>
              <a:ext cx="10668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Preamble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51595" y="3417093"/>
              <a:ext cx="7620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ASM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9213595" y="3417093"/>
              <a:ext cx="1295400" cy="593514"/>
              <a:chOff x="9213595" y="3417093"/>
              <a:chExt cx="1295400" cy="593514"/>
            </a:xfrm>
          </p:grpSpPr>
          <p:sp>
            <p:nvSpPr>
              <p:cNvPr id="15" name="Document 10 1 1"/>
              <p:cNvSpPr/>
              <p:nvPr/>
            </p:nvSpPr>
            <p:spPr>
              <a:xfrm rot="16200000">
                <a:off x="9564538" y="3066150"/>
                <a:ext cx="593514" cy="12954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50954" y="3529184"/>
                <a:ext cx="620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Data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2431795" y="3417093"/>
              <a:ext cx="1295400" cy="593514"/>
              <a:chOff x="2431795" y="3417093"/>
              <a:chExt cx="1295400" cy="593514"/>
            </a:xfrm>
          </p:grpSpPr>
          <p:sp>
            <p:nvSpPr>
              <p:cNvPr id="17" name="Document 10 1 2"/>
              <p:cNvSpPr/>
              <p:nvPr/>
            </p:nvSpPr>
            <p:spPr>
              <a:xfrm rot="5400000" flipH="1">
                <a:off x="2782738" y="3066150"/>
                <a:ext cx="593514" cy="12954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69154" y="3529184"/>
                <a:ext cx="620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Data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743" y="3695357"/>
              <a:ext cx="252952" cy="2742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095" y="3713261"/>
              <a:ext cx="252952" cy="27429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718305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855402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92499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129596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66693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403789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540886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677983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375905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513002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650099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787196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924293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61389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198486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335583" y="3417093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248232" y="5949456"/>
              <a:ext cx="1676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12672 samples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H="1">
              <a:off x="6113803" y="4294676"/>
              <a:ext cx="2360" cy="283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3868229" y="4304593"/>
              <a:ext cx="1409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Cyclic Prefix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Left Brace 74"/>
            <p:cNvSpPr/>
            <p:nvPr/>
          </p:nvSpPr>
          <p:spPr>
            <a:xfrm rot="5400000">
              <a:off x="4213424" y="2766488"/>
              <a:ext cx="111682" cy="1092640"/>
            </a:xfrm>
            <a:prstGeom prst="leftBrace">
              <a:avLst>
                <a:gd name="adj1" fmla="val 3984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2" name="Left Brace 91"/>
            <p:cNvSpPr/>
            <p:nvPr/>
          </p:nvSpPr>
          <p:spPr>
            <a:xfrm rot="5400000">
              <a:off x="7858469" y="2775905"/>
              <a:ext cx="128975" cy="1100455"/>
            </a:xfrm>
            <a:prstGeom prst="leftBrace">
              <a:avLst>
                <a:gd name="adj1" fmla="val 3984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 flipV="1">
              <a:off x="4265513" y="2893084"/>
              <a:ext cx="3650399" cy="2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093764" y="2770136"/>
              <a:ext cx="0" cy="1254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Left Brace 95"/>
            <p:cNvSpPr/>
            <p:nvPr/>
          </p:nvSpPr>
          <p:spPr>
            <a:xfrm rot="16200000">
              <a:off x="6053623" y="2338397"/>
              <a:ext cx="120357" cy="3639267"/>
            </a:xfrm>
            <a:prstGeom prst="leftBrace">
              <a:avLst>
                <a:gd name="adj1" fmla="val 6252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4265513" y="2894641"/>
              <a:ext cx="2360" cy="283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7923087" y="2893084"/>
              <a:ext cx="2360" cy="283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4785108" y="4722432"/>
              <a:ext cx="7620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ASM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47108" y="4722432"/>
              <a:ext cx="18288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Data</a:t>
              </a:r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57806" y="4722432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394902" y="4722432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531999" y="4722432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69096" y="4722432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367018" y="4722432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504115" y="4722432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641212" y="4722432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778309" y="4722432"/>
              <a:ext cx="137602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4254379" y="5896294"/>
              <a:ext cx="365760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Left Brace 71"/>
            <p:cNvSpPr/>
            <p:nvPr/>
          </p:nvSpPr>
          <p:spPr>
            <a:xfrm rot="16200000" flipV="1">
              <a:off x="7616575" y="5105251"/>
              <a:ext cx="45719" cy="545088"/>
            </a:xfrm>
            <a:prstGeom prst="leftBrace">
              <a:avLst>
                <a:gd name="adj1" fmla="val 3984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8" name="Left Brace 77"/>
            <p:cNvSpPr/>
            <p:nvPr/>
          </p:nvSpPr>
          <p:spPr>
            <a:xfrm rot="16200000" flipV="1">
              <a:off x="4536486" y="5115462"/>
              <a:ext cx="45720" cy="548641"/>
            </a:xfrm>
            <a:prstGeom prst="leftBrace">
              <a:avLst>
                <a:gd name="adj1" fmla="val 3984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649972" y="5535591"/>
              <a:ext cx="0" cy="255609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4553175" y="5767388"/>
              <a:ext cx="3090628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559346" y="5478109"/>
              <a:ext cx="0" cy="313091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254379" y="5406054"/>
              <a:ext cx="0" cy="528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7918486" y="5406054"/>
              <a:ext cx="0" cy="528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8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53175" y="762000"/>
            <a:ext cx="14020025" cy="4448287"/>
            <a:chOff x="153175" y="762000"/>
            <a:chExt cx="14020025" cy="4448287"/>
          </a:xfrm>
        </p:grpSpPr>
        <p:sp>
          <p:nvSpPr>
            <p:cNvPr id="10" name="Rectangle 9"/>
            <p:cNvSpPr/>
            <p:nvPr/>
          </p:nvSpPr>
          <p:spPr>
            <a:xfrm>
              <a:off x="153175" y="3197514"/>
              <a:ext cx="8249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GPU2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091" y="1594968"/>
              <a:ext cx="819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3175" y="2385852"/>
              <a:ext cx="8249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5203" y="4010446"/>
              <a:ext cx="6408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969634" y="762000"/>
              <a:ext cx="13203566" cy="4448287"/>
              <a:chOff x="969634" y="762000"/>
              <a:chExt cx="13203566" cy="444828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264269" y="4563956"/>
                <a:ext cx="25279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</a:p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Synchronize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2524236" y="762000"/>
                <a:ext cx="3999" cy="3801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613425" y="3085424"/>
                <a:ext cx="172654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62294" y="3073167"/>
                <a:ext cx="1828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Resampling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Polyphase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899339" y="3085424"/>
                <a:ext cx="76782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FDE2 Filter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667159" y="3085424"/>
                <a:ext cx="95237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OQPSK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179149" y="3085424"/>
                <a:ext cx="76782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FDE1Filter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46969" y="3085424"/>
                <a:ext cx="95237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OQPSK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535358" y="3085424"/>
                <a:ext cx="164379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GPU1 to GPU2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69078" y="1472828"/>
                <a:ext cx="9144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12457" y="1472828"/>
                <a:ext cx="1060868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Preamble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28184" y="1472828"/>
                <a:ext cx="172654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MMSE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50335" y="1472828"/>
                <a:ext cx="9144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843094" y="1472828"/>
                <a:ext cx="9144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654724" y="1472828"/>
                <a:ext cx="4928165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84815" y="1472828"/>
                <a:ext cx="76782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CMAFilter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1352635" y="1472828"/>
                <a:ext cx="95237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OQPSK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eft Brace 71"/>
              <p:cNvSpPr/>
              <p:nvPr/>
            </p:nvSpPr>
            <p:spPr>
              <a:xfrm rot="5400000">
                <a:off x="3752618" y="1242868"/>
                <a:ext cx="98375" cy="265456"/>
              </a:xfrm>
              <a:prstGeom prst="leftBrace">
                <a:avLst>
                  <a:gd name="adj1" fmla="val 39849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09997" y="927635"/>
                <a:ext cx="1172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Estimators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966424" y="2273762"/>
                <a:ext cx="76782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734244" y="2273762"/>
                <a:ext cx="95237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OQPSK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46234" y="2273762"/>
                <a:ext cx="76782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 Filter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014054" y="2273762"/>
                <a:ext cx="95237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OQPSK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891567" y="2273762"/>
                <a:ext cx="164379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GPU0 to GPU1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535358" y="2273762"/>
                <a:ext cx="172654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920086" y="2247352"/>
                <a:ext cx="8643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MMSE</a:t>
                </a:r>
              </a:p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92091" y="3898983"/>
                <a:ext cx="569703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ADC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392639" y="3898983"/>
                <a:ext cx="1599452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to FPGA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69634" y="3900509"/>
                <a:ext cx="164379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to GPU0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309188" y="3898983"/>
                <a:ext cx="130053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2638536" y="3414333"/>
                <a:ext cx="15346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GPU0 to Host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9" name="Straight Connector 88"/>
              <p:cNvCxnSpPr>
                <a:endCxn id="83" idx="3"/>
              </p:cNvCxnSpPr>
              <p:nvPr/>
            </p:nvCxnSpPr>
            <p:spPr>
              <a:xfrm flipH="1">
                <a:off x="12439241" y="3898983"/>
                <a:ext cx="413112" cy="2967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15074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212.9734"/>
  <p:tag name="OUTPUTDPI" val="1200"/>
  <p:tag name="LATEXADDIN" val="\documentclass{article}&#10;\usepackage{amsmath}&#10;\pagestyle{empty}&#10;\begin{document}&#10;&#10;$-L_1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24.4844"/>
  <p:tag name="OUTPUTDPI" val="1200"/>
  <p:tag name="LATEXADDIN" val="\documentclass{article}&#10;\usepackage{amsmath}&#10;\pagestyle{empty}&#10;\begin{document}&#10;&#10;$L_2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8.2228"/>
  <p:tag name="OUTPUTDPI" val="1200"/>
  <p:tag name="LATEXADDIN" val="\documentclass{article}&#10;\usepackage{amsmath}&#10;\pagestyle{empty}&#10;\begin{document}&#10;&#10;$z(n)$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21.2224"/>
  <p:tag name="OUTPUTDPI" val="1200"/>
  <p:tag name="LATEXADDIN" val="\documentclass{article}&#10;\usepackage{amsmath}&#10;\pagestyle{empty}&#10;\begin{document}&#10;&#10;$\rho(n)$&#10;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66.2167"/>
  <p:tag name="OUTPUTDPI" val="1200"/>
  <p:tag name="LATEXADDIN" val="\documentclass{article}&#10;\usepackage{amsmath}&#10;\pagestyle{empty}&#10;\begin{document}&#10;&#10;$m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452.1935"/>
  <p:tag name="OUTPUTDPI" val="1200"/>
  <p:tag name="LATEXADDIN" val="\documentclass{article}&#10;\usepackage{amsmath}&#10;\pagestyle{empty}&#10;\begin{document}&#10;&#10;$\text{CD98}_\text{hex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114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32</cp:revision>
  <dcterms:created xsi:type="dcterms:W3CDTF">2017-03-12T08:11:48Z</dcterms:created>
  <dcterms:modified xsi:type="dcterms:W3CDTF">2017-04-14T23:48:43Z</dcterms:modified>
</cp:coreProperties>
</file>