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comment1.xml" ContentType="application/vnd.openxmlformats-officedocument.presentationml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student" initials="e" lastIdx="1" clrIdx="0">
    <p:extLst>
      <p:ext uri="{19B8F6BF-5375-455C-9EA6-DF929625EA0E}">
        <p15:presenceInfo xmlns:p15="http://schemas.microsoft.com/office/powerpoint/2012/main" userId="ece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>
        <p:scale>
          <a:sx n="125" d="100"/>
          <a:sy n="125" d="100"/>
        </p:scale>
        <p:origin x="150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9T14:21:15.82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2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3A64-B442-45D6-945D-E233AAFE077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comments" Target="../comments/comment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tags" Target="../tags/tag1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15" Type="http://schemas.openxmlformats.org/officeDocument/2006/relationships/image" Target="../media/image14.png"/><Relationship Id="rId10" Type="http://schemas.openxmlformats.org/officeDocument/2006/relationships/tags" Target="../tags/tag23.xml"/><Relationship Id="rId19" Type="http://schemas.openxmlformats.org/officeDocument/2006/relationships/image" Target="../media/image18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6.png"/><Relationship Id="rId3" Type="http://schemas.openxmlformats.org/officeDocument/2006/relationships/tags" Target="../tags/tag26.xml"/><Relationship Id="rId21" Type="http://schemas.openxmlformats.org/officeDocument/2006/relationships/image" Target="../media/image20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15.png"/><Relationship Id="rId2" Type="http://schemas.openxmlformats.org/officeDocument/2006/relationships/tags" Target="../tags/tag2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23.png"/><Relationship Id="rId5" Type="http://schemas.openxmlformats.org/officeDocument/2006/relationships/tags" Target="../tags/tag28.xml"/><Relationship Id="rId15" Type="http://schemas.openxmlformats.org/officeDocument/2006/relationships/image" Target="../media/image13.png"/><Relationship Id="rId23" Type="http://schemas.openxmlformats.org/officeDocument/2006/relationships/image" Target="../media/image22.png"/><Relationship Id="rId10" Type="http://schemas.openxmlformats.org/officeDocument/2006/relationships/tags" Target="../tags/tag33.xml"/><Relationship Id="rId19" Type="http://schemas.openxmlformats.org/officeDocument/2006/relationships/image" Target="../media/image17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12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4102" y="573142"/>
            <a:ext cx="8847818" cy="1832326"/>
            <a:chOff x="1354102" y="573142"/>
            <a:chExt cx="8847818" cy="183232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102" y="956130"/>
              <a:ext cx="1143000" cy="1449338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039592" y="1101683"/>
              <a:ext cx="1675928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Down-Convert &amp; 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01320" y="110168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ADC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230120" y="110168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715520" y="1673183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544320" y="1673183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endCxn id="41" idx="1"/>
            </p:cNvCxnSpPr>
            <p:nvPr/>
          </p:nvCxnSpPr>
          <p:spPr>
            <a:xfrm flipV="1">
              <a:off x="2299837" y="1673183"/>
              <a:ext cx="739755" cy="6069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1" idx="2"/>
              <a:endCxn id="65" idx="0"/>
            </p:cNvCxnSpPr>
            <p:nvPr/>
          </p:nvCxnSpPr>
          <p:spPr>
            <a:xfrm flipH="1">
              <a:off x="2705100" y="942474"/>
              <a:ext cx="195298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2" idx="2"/>
              <a:endCxn id="64" idx="0"/>
            </p:cNvCxnSpPr>
            <p:nvPr/>
          </p:nvCxnSpPr>
          <p:spPr>
            <a:xfrm flipH="1">
              <a:off x="5058420" y="942474"/>
              <a:ext cx="192227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35" idx="2"/>
              <a:endCxn id="66" idx="0"/>
            </p:cNvCxnSpPr>
            <p:nvPr/>
          </p:nvCxnSpPr>
          <p:spPr>
            <a:xfrm flipH="1">
              <a:off x="6887220" y="942474"/>
              <a:ext cx="191551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667000" y="573142"/>
              <a:ext cx="4667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5721" y="573142"/>
              <a:ext cx="389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95305" y="573142"/>
              <a:ext cx="96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629289" y="573142"/>
              <a:ext cx="556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Bits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058920" y="110168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Bits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8373120" y="1673183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715520" y="1613246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62200" y="1613246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44320" y="1613246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373120" y="1613246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Straight Connector 108"/>
            <p:cNvCxnSpPr>
              <a:stCxn id="105" idx="2"/>
              <a:endCxn id="108" idx="0"/>
            </p:cNvCxnSpPr>
            <p:nvPr/>
          </p:nvCxnSpPr>
          <p:spPr>
            <a:xfrm flipH="1">
              <a:off x="8716020" y="942474"/>
              <a:ext cx="191551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7196460" y="1211518"/>
              <a:ext cx="121032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Signal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9182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7470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5758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0612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8900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43" idx="2"/>
            <a:endCxn id="140" idx="0"/>
          </p:cNvCxnSpPr>
          <p:nvPr/>
        </p:nvCxnSpPr>
        <p:spPr>
          <a:xfrm flipH="1">
            <a:off x="571500" y="3338684"/>
            <a:ext cx="195511" cy="6707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83545" y="2969352"/>
            <a:ext cx="96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4046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 Variance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7188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0612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28600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8900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7188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542159" y="3746228"/>
            <a:ext cx="121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2324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719286" y="3603156"/>
            <a:ext cx="1201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233419" y="3497893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75476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93764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1461388" y="2969352"/>
            <a:ext cx="55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11205219" y="4069393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5476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1205219" y="4009456"/>
            <a:ext cx="685800" cy="576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Straight Connector 163"/>
          <p:cNvCxnSpPr>
            <a:stCxn id="158" idx="2"/>
            <a:endCxn id="163" idx="0"/>
          </p:cNvCxnSpPr>
          <p:nvPr/>
        </p:nvCxnSpPr>
        <p:spPr>
          <a:xfrm flipH="1">
            <a:off x="11548119" y="3338684"/>
            <a:ext cx="191551" cy="6707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205686" y="3603156"/>
            <a:ext cx="1201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 and Apply Equalizer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62219" y="3497893"/>
            <a:ext cx="1143000" cy="1143000"/>
            <a:chOff x="10062219" y="3497893"/>
            <a:chExt cx="1143000" cy="1143000"/>
          </a:xfrm>
        </p:grpSpPr>
        <p:sp>
          <p:nvSpPr>
            <p:cNvPr id="151" name="Rectangle 150"/>
            <p:cNvSpPr/>
            <p:nvPr/>
          </p:nvSpPr>
          <p:spPr>
            <a:xfrm>
              <a:off x="10062219" y="3497893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10633719" y="3632458"/>
              <a:ext cx="0" cy="873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16200000">
              <a:off x="10633719" y="3632458"/>
              <a:ext cx="0" cy="873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10824219" y="426475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10397499" y="426475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0824219" y="383803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0397499" y="383803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3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1919841" y="-1562100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919841" y="-723900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15044041" y="-968587"/>
            <a:ext cx="0" cy="2446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1843641" y="-1638300"/>
            <a:ext cx="6400800" cy="16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447028" y="-3682881"/>
            <a:ext cx="139012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17358572" y="-2872528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Elbow Connector 65"/>
          <p:cNvCxnSpPr>
            <a:stCxn id="65" idx="0"/>
            <a:endCxn id="59" idx="3"/>
          </p:cNvCxnSpPr>
          <p:nvPr/>
        </p:nvCxnSpPr>
        <p:spPr>
          <a:xfrm rot="10800000" flipV="1">
            <a:off x="18168241" y="-2575773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267071" y="-3191143"/>
            <a:ext cx="1332416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306800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383000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030700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383000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383000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821091" y="-5019342"/>
            <a:ext cx="80021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1928192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004392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652092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004392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004392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487367" y="-5019342"/>
            <a:ext cx="710451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 flipH="1">
            <a:off x="158648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H="1">
            <a:off x="160172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>
            <a:off x="161696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843641" y="-5113443"/>
            <a:ext cx="6400800" cy="32304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944600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020800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668500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020800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020800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4503775" y="-5019342"/>
            <a:ext cx="710451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2523128" y="-4569324"/>
            <a:ext cx="638928" cy="533400"/>
            <a:chOff x="838200" y="952500"/>
            <a:chExt cx="638928" cy="533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30" name="Freeform 129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26" name="Freeform 125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16" name="Freeform 11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14539536" y="-4569324"/>
            <a:ext cx="638928" cy="533400"/>
            <a:chOff x="838200" y="952500"/>
            <a:chExt cx="638928" cy="533400"/>
          </a:xfrm>
        </p:grpSpPr>
        <p:grpSp>
          <p:nvGrpSpPr>
            <p:cNvPr id="135" name="Group 134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57" name="Freeform 156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55" name="Freeform 154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53" name="Freeform 152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45" name="Freeform 144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>
            <a:off x="16901736" y="-4569324"/>
            <a:ext cx="638928" cy="533400"/>
            <a:chOff x="838200" y="952500"/>
            <a:chExt cx="638928" cy="533400"/>
          </a:xfrm>
        </p:grpSpPr>
        <p:grpSp>
          <p:nvGrpSpPr>
            <p:cNvPr id="160" name="Group 159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78" name="Freeform 177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74" name="Freeform 173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72" name="Freeform 171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68" name="Freeform 167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4" name="Elbow Connector 183"/>
          <p:cNvCxnSpPr>
            <a:stCxn id="82" idx="2"/>
            <a:endCxn id="53" idx="0"/>
          </p:cNvCxnSpPr>
          <p:nvPr/>
        </p:nvCxnSpPr>
        <p:spPr>
          <a:xfrm rot="16200000" flipH="1">
            <a:off x="13392349" y="-3213793"/>
            <a:ext cx="549485" cy="2753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97" idx="2"/>
            <a:endCxn id="53" idx="0"/>
          </p:cNvCxnSpPr>
          <p:nvPr/>
        </p:nvCxnSpPr>
        <p:spPr>
          <a:xfrm rot="16200000" flipH="1">
            <a:off x="14400553" y="-2205589"/>
            <a:ext cx="549485" cy="7374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70" idx="2"/>
            <a:endCxn id="53" idx="0"/>
          </p:cNvCxnSpPr>
          <p:nvPr/>
        </p:nvCxnSpPr>
        <p:spPr>
          <a:xfrm rot="5400000">
            <a:off x="15581654" y="-2649197"/>
            <a:ext cx="549485" cy="16247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-6019800" y="-3829048"/>
            <a:ext cx="3657600" cy="914401"/>
            <a:chOff x="1524000" y="1600200"/>
            <a:chExt cx="3657600" cy="914401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271" name="Group 270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94" name="Freeform 293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92" name="Freeform 291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90" name="Freeform 289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Group 275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oup 278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46" name="Group 24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8" name="Freeform 26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66" name="Freeform 26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64" name="Freeform 26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62" name="Freeform 26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3" name="Straight Connector 26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60" name="Freeform 25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8" name="Freeform 25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56" name="Freeform 25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54" name="Freeform 25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0" name="Group 189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42" name="Freeform 241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3" name="Straight Connector 242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40" name="Freeform 239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38" name="Freeform 237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36" name="Freeform 235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7" name="Straight Connector 236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34" name="Freeform 233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30" name="Freeform 229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7" name="Group 226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9" name="Straight Connector 228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1" name="Group 190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14" name="Freeform 213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12" name="Freeform 211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10" name="Freeform 209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08" name="Freeform 207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06" name="Freeform 205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7" name="Straight Connector 206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04" name="Freeform 203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6" name="Group 295"/>
          <p:cNvGrpSpPr/>
          <p:nvPr/>
        </p:nvGrpSpPr>
        <p:grpSpPr>
          <a:xfrm>
            <a:off x="-1447800" y="-3829049"/>
            <a:ext cx="914400" cy="914400"/>
            <a:chOff x="1524000" y="1600201"/>
            <a:chExt cx="914400" cy="914400"/>
          </a:xfrm>
        </p:grpSpPr>
        <p:sp>
          <p:nvSpPr>
            <p:cNvPr id="297" name="Rectangle 296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299" name="Group 298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21" name="Freeform 320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19" name="Freeform 318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17" name="Freeform 316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15" name="Freeform 314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 302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13" name="Freeform 312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11" name="Freeform 310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09" name="Freeform 308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" name="Group 305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07" name="Freeform 306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Group 322"/>
          <p:cNvGrpSpPr/>
          <p:nvPr/>
        </p:nvGrpSpPr>
        <p:grpSpPr>
          <a:xfrm>
            <a:off x="-533400" y="-3829049"/>
            <a:ext cx="914400" cy="914400"/>
            <a:chOff x="1524000" y="1600201"/>
            <a:chExt cx="914400" cy="914400"/>
          </a:xfrm>
        </p:grpSpPr>
        <p:sp>
          <p:nvSpPr>
            <p:cNvPr id="324" name="Rectangle 323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6" name="Group 325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8" name="Freeform 347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1" name="Group 330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Group 349"/>
          <p:cNvGrpSpPr/>
          <p:nvPr/>
        </p:nvGrpSpPr>
        <p:grpSpPr>
          <a:xfrm>
            <a:off x="381000" y="-3829049"/>
            <a:ext cx="914400" cy="914400"/>
            <a:chOff x="1524000" y="1600201"/>
            <a:chExt cx="914400" cy="914400"/>
          </a:xfrm>
        </p:grpSpPr>
        <p:sp>
          <p:nvSpPr>
            <p:cNvPr id="351" name="Rectangle 350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52" name="Group 351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53" name="Group 352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75" name="Freeform 374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73" name="Freeform 372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5" name="Group 354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71" name="Freeform 370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6" name="Group 355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356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357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Group 358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0" name="Group 359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Group 376"/>
          <p:cNvGrpSpPr/>
          <p:nvPr/>
        </p:nvGrpSpPr>
        <p:grpSpPr>
          <a:xfrm>
            <a:off x="1295400" y="-3829049"/>
            <a:ext cx="914400" cy="914400"/>
            <a:chOff x="1524000" y="1600201"/>
            <a:chExt cx="914400" cy="914400"/>
          </a:xfrm>
        </p:grpSpPr>
        <p:sp>
          <p:nvSpPr>
            <p:cNvPr id="378" name="Rectangle 37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02" name="Freeform 40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00" name="Freeform 39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8" name="Freeform 39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4" name="Group 403"/>
          <p:cNvGrpSpPr/>
          <p:nvPr/>
        </p:nvGrpSpPr>
        <p:grpSpPr>
          <a:xfrm>
            <a:off x="2216715" y="-3829049"/>
            <a:ext cx="914400" cy="914400"/>
            <a:chOff x="9760515" y="1600199"/>
            <a:chExt cx="914400" cy="914400"/>
          </a:xfrm>
        </p:grpSpPr>
        <p:sp>
          <p:nvSpPr>
            <p:cNvPr id="405" name="Rectangle 404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06" name="Group 405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16" name="Freeform 415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14" name="Freeform 413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5" name="Straight Connector 414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12" name="Freeform 41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3" name="Straight Connector 41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10" name="Freeform 40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1" name="Straight Connector 41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8" name="Group 507"/>
          <p:cNvGrpSpPr/>
          <p:nvPr/>
        </p:nvGrpSpPr>
        <p:grpSpPr>
          <a:xfrm>
            <a:off x="1676400" y="4114800"/>
            <a:ext cx="8546052" cy="2286000"/>
            <a:chOff x="1676400" y="4114800"/>
            <a:chExt cx="8546052" cy="2286000"/>
          </a:xfrm>
        </p:grpSpPr>
        <p:sp>
          <p:nvSpPr>
            <p:cNvPr id="9" name="Rectangle 8"/>
            <p:cNvSpPr/>
            <p:nvPr/>
          </p:nvSpPr>
          <p:spPr>
            <a:xfrm>
              <a:off x="2728052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5099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20314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85652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>
              <a:endCxn id="71" idx="1"/>
            </p:cNvCxnSpPr>
            <p:nvPr/>
          </p:nvCxnSpPr>
          <p:spPr>
            <a:xfrm>
              <a:off x="2037511" y="4686298"/>
              <a:ext cx="25087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703617" y="491634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527175" y="491634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7" name="Picture 50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400" y="5559415"/>
              <a:ext cx="146286" cy="24228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5903477"/>
              <a:ext cx="274286" cy="274286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57" name="Straight Arrow Connector 56"/>
            <p:cNvCxnSpPr/>
            <p:nvPr/>
          </p:nvCxnSpPr>
          <p:spPr>
            <a:xfrm flipV="1">
              <a:off x="2040775" y="567103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040775" y="6035397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flipV="1">
              <a:off x="3873340" y="5147158"/>
              <a:ext cx="678461" cy="533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549513" y="45720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46249" y="41148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28052" y="48006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Elbow Connector 73"/>
            <p:cNvCxnSpPr>
              <a:stCxn id="76" idx="2"/>
              <a:endCxn id="73" idx="1"/>
            </p:cNvCxnSpPr>
            <p:nvPr/>
          </p:nvCxnSpPr>
          <p:spPr>
            <a:xfrm rot="16200000" flipH="1">
              <a:off x="2212472" y="4856519"/>
              <a:ext cx="685801" cy="3453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040775" y="4267200"/>
              <a:ext cx="683833" cy="4190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9363314" y="4916344"/>
              <a:ext cx="6916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734" y="4617335"/>
              <a:ext cx="103619" cy="11428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15" name="Picture 11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752" y="5410200"/>
              <a:ext cx="112762" cy="11581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21" name="Picture 12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054" y="4648200"/>
              <a:ext cx="214857" cy="152381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578243" y="4246300"/>
              <a:ext cx="5463526" cy="215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8357" y="4825678"/>
              <a:ext cx="134095" cy="181333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513" name="Group 512"/>
          <p:cNvGrpSpPr/>
          <p:nvPr/>
        </p:nvGrpSpPr>
        <p:grpSpPr>
          <a:xfrm>
            <a:off x="1372126" y="533400"/>
            <a:ext cx="9448274" cy="3067163"/>
            <a:chOff x="1372126" y="533400"/>
            <a:chExt cx="9448274" cy="3067163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126" y="1682704"/>
              <a:ext cx="440381" cy="251429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512" name="Group 511"/>
            <p:cNvGrpSpPr/>
            <p:nvPr/>
          </p:nvGrpSpPr>
          <p:grpSpPr>
            <a:xfrm>
              <a:off x="1882541" y="533400"/>
              <a:ext cx="8937859" cy="3067163"/>
              <a:chOff x="1882541" y="533400"/>
              <a:chExt cx="8937859" cy="306716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77152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Preamble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etection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04475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Offset 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452475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hannel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41263" y="2457563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oise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6239137" y="1541718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547475" y="1808417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772537" y="1808418"/>
                <a:ext cx="6799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422" idx="2"/>
                <a:endCxn id="8" idx="1"/>
              </p:cNvCxnSpPr>
              <p:nvPr/>
            </p:nvCxnSpPr>
            <p:spPr>
              <a:xfrm rot="16200000" flipH="1">
                <a:off x="7264858" y="1652658"/>
                <a:ext cx="1224052" cy="15287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endCxn id="17" idx="4"/>
              </p:cNvCxnSpPr>
              <p:nvPr/>
            </p:nvCxnSpPr>
            <p:spPr>
              <a:xfrm rot="16200000" flipH="1">
                <a:off x="5147680" y="716960"/>
                <a:ext cx="270105" cy="2446209"/>
              </a:xfrm>
              <a:prstGeom prst="bentConnector3">
                <a:avLst>
                  <a:gd name="adj1" fmla="val 30312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6766675" y="1808418"/>
                <a:ext cx="69166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8595475" y="1808418"/>
                <a:ext cx="1871306" cy="14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786526" y="3029063"/>
                <a:ext cx="67888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6114" y="2891920"/>
                <a:ext cx="274286" cy="274286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87" name="Straight Arrow Connector 86"/>
              <p:cNvCxnSpPr/>
              <p:nvPr/>
            </p:nvCxnSpPr>
            <p:spPr>
              <a:xfrm>
                <a:off x="1882541" y="180841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" name="Picture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9878" y="1508035"/>
                <a:ext cx="246857" cy="216381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419" name="Straight Arrow Connector 418"/>
              <p:cNvCxnSpPr>
                <a:stCxn id="6" idx="1"/>
                <a:endCxn id="5" idx="3"/>
              </p:cNvCxnSpPr>
              <p:nvPr/>
            </p:nvCxnSpPr>
            <p:spPr>
              <a:xfrm flipH="1">
                <a:off x="3720152" y="180841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1" name="Picture 420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177" y="1610130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4421877" y="1361946"/>
                <a:ext cx="1159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endParaRPr lang="en-US" dirty="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6775468" y="1487511"/>
                <a:ext cx="674076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3" name="Straight Arrow Connector 422"/>
              <p:cNvCxnSpPr>
                <a:stCxn id="439" idx="2"/>
                <a:endCxn id="8" idx="0"/>
              </p:cNvCxnSpPr>
              <p:nvPr/>
            </p:nvCxnSpPr>
            <p:spPr>
              <a:xfrm>
                <a:off x="9212763" y="1805011"/>
                <a:ext cx="0" cy="6525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Rectangle 438"/>
              <p:cNvSpPr/>
              <p:nvPr/>
            </p:nvSpPr>
            <p:spPr>
              <a:xfrm>
                <a:off x="8641263" y="1487511"/>
                <a:ext cx="1143000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10" name="Picture 50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0114" y="1683867"/>
                <a:ext cx="146286" cy="242285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474" name="Elbow Connector 473"/>
              <p:cNvCxnSpPr>
                <a:stCxn id="476" idx="0"/>
              </p:cNvCxnSpPr>
              <p:nvPr/>
            </p:nvCxnSpPr>
            <p:spPr>
              <a:xfrm rot="5400000" flipH="1" flipV="1">
                <a:off x="8174711" y="-474432"/>
                <a:ext cx="1228492" cy="335290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6773211" y="1816265"/>
                <a:ext cx="678590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86" name="Picture 48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1448" y="533400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487" name="Rectangle 486"/>
              <p:cNvSpPr/>
              <p:nvPr/>
            </p:nvSpPr>
            <p:spPr>
              <a:xfrm>
                <a:off x="7115436" y="1806733"/>
                <a:ext cx="334989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04" name="Picture 50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885" y="1538511"/>
                <a:ext cx="214857" cy="1859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38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37" y="4013807"/>
            <a:ext cx="5958083" cy="10636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81" y="5295249"/>
            <a:ext cx="6259794" cy="758858"/>
          </a:xfrm>
          <a:prstGeom prst="rect">
            <a:avLst/>
          </a:prstGeom>
        </p:spPr>
      </p:pic>
      <p:sp>
        <p:nvSpPr>
          <p:cNvPr id="137" name="Flowchart: Summing Junction 136"/>
          <p:cNvSpPr/>
          <p:nvPr/>
        </p:nvSpPr>
        <p:spPr>
          <a:xfrm>
            <a:off x="3250480" y="1108694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891313" y="803894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3783880" y="1375394"/>
            <a:ext cx="410743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35" idx="2"/>
            <a:endCxn id="155" idx="0"/>
          </p:cNvCxnSpPr>
          <p:nvPr/>
        </p:nvCxnSpPr>
        <p:spPr>
          <a:xfrm>
            <a:off x="7290320" y="1371600"/>
            <a:ext cx="0" cy="12787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566157" y="1375394"/>
            <a:ext cx="6843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37" idx="4"/>
            <a:endCxn id="159" idx="1"/>
          </p:cNvCxnSpPr>
          <p:nvPr/>
        </p:nvCxnSpPr>
        <p:spPr>
          <a:xfrm rot="16200000" flipH="1">
            <a:off x="2873265" y="2286008"/>
            <a:ext cx="1582391" cy="294561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6718820" y="26503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Isosceles Triangle 155"/>
          <p:cNvSpPr/>
          <p:nvPr/>
        </p:nvSpPr>
        <p:spPr>
          <a:xfrm rot="16200000">
            <a:off x="5522129" y="2909017"/>
            <a:ext cx="630936" cy="63093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7" name="Picture 1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71" y="3122917"/>
            <a:ext cx="279680" cy="203136"/>
          </a:xfrm>
          <a:prstGeom prst="rect">
            <a:avLst/>
          </a:prstGeom>
          <a:noFill/>
        </p:spPr>
      </p:pic>
      <p:sp>
        <p:nvSpPr>
          <p:cNvPr id="159" name="Rectangle 158"/>
          <p:cNvSpPr/>
          <p:nvPr/>
        </p:nvSpPr>
        <p:spPr>
          <a:xfrm>
            <a:off x="3811741" y="265298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Straight Arrow Connector 162"/>
          <p:cNvCxnSpPr>
            <a:stCxn id="156" idx="3"/>
            <a:endCxn id="155" idx="1"/>
          </p:cNvCxnSpPr>
          <p:nvPr/>
        </p:nvCxnSpPr>
        <p:spPr>
          <a:xfrm flipV="1">
            <a:off x="6153065" y="3221855"/>
            <a:ext cx="565755" cy="263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9" idx="3"/>
            <a:endCxn id="156" idx="0"/>
          </p:cNvCxnSpPr>
          <p:nvPr/>
        </p:nvCxnSpPr>
        <p:spPr>
          <a:xfrm>
            <a:off x="4954741" y="3224485"/>
            <a:ext cx="56738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17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47" y="2880393"/>
            <a:ext cx="419048" cy="251429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41" y="2722006"/>
            <a:ext cx="621713" cy="265143"/>
          </a:xfrm>
          <a:prstGeom prst="rect">
            <a:avLst/>
          </a:prstGeom>
        </p:spPr>
      </p:pic>
      <p:cxnSp>
        <p:nvCxnSpPr>
          <p:cNvPr id="189" name="Straight Arrow Connector 188"/>
          <p:cNvCxnSpPr/>
          <p:nvPr/>
        </p:nvCxnSpPr>
        <p:spPr>
          <a:xfrm>
            <a:off x="9034313" y="1375394"/>
            <a:ext cx="6843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97" y="2054898"/>
            <a:ext cx="435809" cy="25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49680"/>
            <a:ext cx="557714" cy="251429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88" y="1066800"/>
            <a:ext cx="524190" cy="251429"/>
          </a:xfrm>
          <a:prstGeom prst="rect">
            <a:avLst/>
          </a:prstGeom>
          <a:ln w="12700">
            <a:noFill/>
          </a:ln>
        </p:spPr>
      </p:pic>
      <p:cxnSp>
        <p:nvCxnSpPr>
          <p:cNvPr id="145" name="Straight Connector 144"/>
          <p:cNvCxnSpPr/>
          <p:nvPr/>
        </p:nvCxnSpPr>
        <p:spPr>
          <a:xfrm>
            <a:off x="8125856" y="1375394"/>
            <a:ext cx="67391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62813" y="1143597"/>
            <a:ext cx="0" cy="463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 flipH="1">
            <a:off x="8461176" y="1150047"/>
            <a:ext cx="310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8154254" y="1600742"/>
            <a:ext cx="310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8462813" y="1143597"/>
            <a:ext cx="0" cy="463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>
            <a:off x="8125856" y="1375394"/>
            <a:ext cx="67391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718820" y="1086310"/>
            <a:ext cx="1143000" cy="285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rapezoid 1"/>
          <p:cNvSpPr/>
          <p:nvPr/>
        </p:nvSpPr>
        <p:spPr>
          <a:xfrm rot="5400000" flipV="1">
            <a:off x="7896599" y="2983581"/>
            <a:ext cx="1129154" cy="476548"/>
          </a:xfrm>
          <a:prstGeom prst="trapezoid">
            <a:avLst>
              <a:gd name="adj" fmla="val 4511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Elbow Connector 38"/>
          <p:cNvCxnSpPr/>
          <p:nvPr/>
        </p:nvCxnSpPr>
        <p:spPr>
          <a:xfrm flipV="1">
            <a:off x="8702884" y="1381845"/>
            <a:ext cx="678353" cy="1549040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47" y="3372186"/>
            <a:ext cx="447999" cy="251429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707859" y="3497900"/>
            <a:ext cx="10107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" idx="0"/>
            <a:endCxn id="155" idx="3"/>
          </p:cNvCxnSpPr>
          <p:nvPr/>
        </p:nvCxnSpPr>
        <p:spPr>
          <a:xfrm flipH="1">
            <a:off x="7861820" y="3221855"/>
            <a:ext cx="3610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387" y="4859795"/>
            <a:ext cx="5958083" cy="1063620"/>
          </a:xfrm>
          <a:prstGeom prst="rect">
            <a:avLst/>
          </a:prstGeom>
        </p:spPr>
      </p:pic>
      <p:sp>
        <p:nvSpPr>
          <p:cNvPr id="51" name="Trapezoid 50"/>
          <p:cNvSpPr/>
          <p:nvPr/>
        </p:nvSpPr>
        <p:spPr>
          <a:xfrm rot="16200000" flipV="1">
            <a:off x="9628231" y="1910657"/>
            <a:ext cx="1129154" cy="476548"/>
          </a:xfrm>
          <a:prstGeom prst="trapezoid">
            <a:avLst>
              <a:gd name="adj" fmla="val 4511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905000" y="803894"/>
            <a:ext cx="9503609" cy="4377706"/>
            <a:chOff x="1905000" y="803894"/>
            <a:chExt cx="9503609" cy="4377706"/>
          </a:xfrm>
        </p:grpSpPr>
        <p:pic>
          <p:nvPicPr>
            <p:cNvPr id="16" name="Picture 1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907" y="4422742"/>
              <a:ext cx="6259794" cy="758858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>
              <p:custDataLst>
                <p:tags r:id="rId2"/>
              </p:custDataLst>
            </p:nvPr>
          </p:nvGrpSpPr>
          <p:grpSpPr>
            <a:xfrm>
              <a:off x="1905000" y="803894"/>
              <a:ext cx="9503609" cy="3463306"/>
              <a:chOff x="1905000" y="803894"/>
              <a:chExt cx="9503609" cy="3463306"/>
            </a:xfrm>
          </p:grpSpPr>
          <p:sp>
            <p:nvSpPr>
              <p:cNvPr id="137" name="Flowchart: Summing Junction 136"/>
              <p:cNvSpPr/>
              <p:nvPr/>
            </p:nvSpPr>
            <p:spPr>
              <a:xfrm>
                <a:off x="3250480" y="1108694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891313" y="80389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>
                <a:off x="3783880" y="1375394"/>
                <a:ext cx="4107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35" idx="2"/>
                <a:endCxn id="155" idx="0"/>
              </p:cNvCxnSpPr>
              <p:nvPr/>
            </p:nvCxnSpPr>
            <p:spPr>
              <a:xfrm>
                <a:off x="7290320" y="1371600"/>
                <a:ext cx="0" cy="174997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2566157" y="137539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Elbow Connector 166"/>
              <p:cNvCxnSpPr>
                <a:stCxn id="137" idx="4"/>
                <a:endCxn id="159" idx="1"/>
              </p:cNvCxnSpPr>
              <p:nvPr/>
            </p:nvCxnSpPr>
            <p:spPr>
              <a:xfrm rot="16200000" flipH="1">
                <a:off x="2637657" y="2521616"/>
                <a:ext cx="2053606" cy="29456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tangle 154"/>
              <p:cNvSpPr/>
              <p:nvPr/>
            </p:nvSpPr>
            <p:spPr>
              <a:xfrm>
                <a:off x="6718820" y="312157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Isosceles Triangle 155"/>
              <p:cNvSpPr/>
              <p:nvPr/>
            </p:nvSpPr>
            <p:spPr>
              <a:xfrm rot="16200000">
                <a:off x="5522129" y="3380232"/>
                <a:ext cx="630936" cy="63093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7" name="Picture 156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071" y="3594132"/>
                <a:ext cx="279680" cy="203136"/>
              </a:xfrm>
              <a:prstGeom prst="rect">
                <a:avLst/>
              </a:prstGeom>
              <a:noFill/>
            </p:spPr>
          </p:pic>
          <p:sp>
            <p:nvSpPr>
              <p:cNvPr id="159" name="Rectangle 158"/>
              <p:cNvSpPr/>
              <p:nvPr/>
            </p:nvSpPr>
            <p:spPr>
              <a:xfrm>
                <a:off x="3811741" y="3124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Straight Arrow Connector 162"/>
              <p:cNvCxnSpPr>
                <a:stCxn id="156" idx="3"/>
                <a:endCxn id="155" idx="1"/>
              </p:cNvCxnSpPr>
              <p:nvPr/>
            </p:nvCxnSpPr>
            <p:spPr>
              <a:xfrm flipV="1">
                <a:off x="6153065" y="3693070"/>
                <a:ext cx="565755" cy="26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stCxn id="159" idx="3"/>
                <a:endCxn id="156" idx="0"/>
              </p:cNvCxnSpPr>
              <p:nvPr/>
            </p:nvCxnSpPr>
            <p:spPr>
              <a:xfrm>
                <a:off x="4954741" y="3695700"/>
                <a:ext cx="5673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175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847" y="3351608"/>
                <a:ext cx="419048" cy="251429"/>
              </a:xfrm>
              <a:prstGeom prst="rect">
                <a:avLst/>
              </a:prstGeom>
            </p:spPr>
          </p:pic>
          <p:pic>
            <p:nvPicPr>
              <p:cNvPr id="183" name="Picture 182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241" y="3193221"/>
                <a:ext cx="621713" cy="265143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2800" y="1765797"/>
                <a:ext cx="435809" cy="25142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0" y="1249680"/>
                <a:ext cx="557714" cy="251429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0188" y="1066800"/>
                <a:ext cx="524190" cy="251429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145" name="Straight Connector 144"/>
              <p:cNvCxnSpPr/>
              <p:nvPr/>
            </p:nvCxnSpPr>
            <p:spPr>
              <a:xfrm>
                <a:off x="8125856" y="1375394"/>
                <a:ext cx="673915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462813" y="1143597"/>
                <a:ext cx="0" cy="463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0800000" flipH="1">
                <a:off x="8461176" y="1150047"/>
                <a:ext cx="3101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8154254" y="1600742"/>
                <a:ext cx="3101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0800000">
                <a:off x="8462813" y="1143597"/>
                <a:ext cx="0" cy="463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16200000">
                <a:off x="8125856" y="1375394"/>
                <a:ext cx="673915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6718820" y="1086310"/>
                <a:ext cx="1143000" cy="2852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rapezoid 50"/>
              <p:cNvSpPr/>
              <p:nvPr/>
            </p:nvSpPr>
            <p:spPr>
              <a:xfrm rot="16200000" flipV="1">
                <a:off x="9155561" y="1653238"/>
                <a:ext cx="1600200" cy="476548"/>
              </a:xfrm>
              <a:prstGeom prst="trapezoid">
                <a:avLst>
                  <a:gd name="adj" fmla="val 451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9" name="Straight Arrow Connector 188"/>
              <p:cNvCxnSpPr/>
              <p:nvPr/>
            </p:nvCxnSpPr>
            <p:spPr>
              <a:xfrm>
                <a:off x="9034313" y="137443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9591" y="2164716"/>
                <a:ext cx="435809" cy="251429"/>
              </a:xfrm>
              <a:prstGeom prst="rect">
                <a:avLst/>
              </a:prstGeom>
            </p:spPr>
          </p:pic>
          <p:cxnSp>
            <p:nvCxnSpPr>
              <p:cNvPr id="41" name="Straight Arrow Connector 40"/>
              <p:cNvCxnSpPr/>
              <p:nvPr/>
            </p:nvCxnSpPr>
            <p:spPr>
              <a:xfrm>
                <a:off x="9033064" y="229043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10193935" y="1891512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55" idx="3"/>
                <a:endCxn id="23" idx="2"/>
              </p:cNvCxnSpPr>
              <p:nvPr/>
            </p:nvCxnSpPr>
            <p:spPr>
              <a:xfrm flipV="1">
                <a:off x="7861820" y="1891512"/>
                <a:ext cx="2674277" cy="180155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17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2623" y="1304949"/>
                <a:ext cx="86552" cy="138971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1766" y="2220705"/>
                <a:ext cx="68267" cy="135314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 rot="5400000">
                <a:off x="9565170" y="1706846"/>
                <a:ext cx="780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MUX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8464" y="2758129"/>
                <a:ext cx="1575619" cy="248381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10193197" y="1434312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Elbow Connector 61"/>
              <p:cNvCxnSpPr>
                <a:stCxn id="51" idx="1"/>
              </p:cNvCxnSpPr>
              <p:nvPr/>
            </p:nvCxnSpPr>
            <p:spPr>
              <a:xfrm rot="5400000">
                <a:off x="9544123" y="2510699"/>
                <a:ext cx="338118" cy="48495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41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5884" y="2857500"/>
            <a:ext cx="7240233" cy="1143000"/>
            <a:chOff x="1143000" y="684355"/>
            <a:chExt cx="7240233" cy="1143000"/>
          </a:xfrm>
        </p:grpSpPr>
        <p:sp>
          <p:nvSpPr>
            <p:cNvPr id="5" name="Rectangle 4"/>
            <p:cNvSpPr/>
            <p:nvPr/>
          </p:nvSpPr>
          <p:spPr>
            <a:xfrm>
              <a:off x="2433273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preamble 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0596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acketize 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130141"/>
              <a:ext cx="524190" cy="25142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403596" y="1255855"/>
              <a:ext cx="6924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233138" y="1255855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576273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738662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43" y="1162903"/>
              <a:ext cx="396190" cy="185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65.99173"/>
  <p:tag name="OUTPUTDPI" val="1200"/>
  <p:tag name="LATEXADDIN" val="\documentclass{article}&#10;\usepackage{amsmath}&#10;\pagestyle{empty}&#10;\begin{document}&#10;&#10;$\hat{\mathbf{a}}$&#10;&#10;&#10;\end{document}&#10;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932.134"/>
  <p:tag name="OUTPUTDPI" val="1200"/>
  <p:tag name="LATEXADDIN" val="\documentclass{article}&#10;\usepackage{amsmath}&#10;\usepackage{amssymb}&#10;\pagestyle{empty}&#10;\begin{document}&#10;&#10;\begin{equation*}&#10;\hat{a}(k)= \begin{cases}&#10;p(k) &amp;k&lt;L_p+L_\text{asm} \\&#10;\text{sgn}(\text{Re}\{r_\text{r}(k)\})&amp;k\geq L_p+L_\text{asm} \quad \&amp; \quad \text{$k$ even}\\&#10;\text{sgn}(\text{Im}\{r_\text{r}(k)\})&amp;k\geq L_p+L_\text{asm} \quad \&amp; \quad \text{$k$ odd}\\&#10;\end{cases}&#10;\end{equation*}&#10;&#10;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080.615"/>
  <p:tag name="OUTPUTDPI" val="1200"/>
  <p:tag name="LATEXADDIN" val="\documentclass{article}&#10;\usepackage{amsmath}&#10;\usepackage{amssymb}&#10;\pagestyle{empty}&#10;\begin{document}&#10;&#10;\begin{equation*}&#10;e(k)&#10;= &#10;\begin{cases}&#10;0 &amp;\text{$k$ even} \\&#10;\hat{a}(k-1)\text{Im}\{r_\text{r}(k-1)\} -  \hat{a}(k)\text{Re}\{r_\text{r}(k)\}  &amp;\text{$k$ odd}\\&#10;\end{cases}&#10;\end{equation*}&#10;&#10;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42.4822"/>
  <p:tag name="OUTPUTDPI" val="1200"/>
  <p:tag name="LATEXADDIN" val="\documentclass{article}&#10;\usepackage{amsmath}&#10;\pagestyle{empty}&#10;\begin{document}&#10;\begin{equation*}&#10;K_1&#10;\end{equation*}&#10;&#10;&#10;&#10;\end{document}"/>
  <p:tag name="IGUANATEXSIZE" val="14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6.2243"/>
  <p:tag name="OUTPUTDPI" val="1200"/>
  <p:tag name="LATEXADDIN" val="\documentclass{article}&#10;\usepackage{amsmath}&#10;\pagestyle{empty}&#10;\begin{document}&#10;&#10;$e(k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305.9617"/>
  <p:tag name="OUTPUTDPI" val="1200"/>
  <p:tag name="LATEXADDIN" val="\documentclass{article}&#10;\usepackage{amsmath}&#10;\pagestyle{empty}&#10;\begin{document}&#10;&#10;$e^{\text{-}j\hat{\theta}(k)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pagestyle{empty}&#10;\begin{document}&#10;&#10;$\hat{a}(k)$&#10;&#10;&#10;\end{document}&#10;"/>
  <p:tag name="IGUANATEXSIZE" val="20"/>
  <p:tag name="IGUANATEXCURSOR" val="11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4.4657"/>
  <p:tag name="OUTPUTDPI" val="1200"/>
  <p:tag name="LATEXADDIN" val="\documentclass{article}&#10;\usepackage{amsmath}&#10;\pagestyle{empty}&#10;\begin{document}&#10;&#10;$r_\text{d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20.4724"/>
  <p:tag name="OUTPUTDPI" val="1200"/>
  <p:tag name="LATEXADDIN" val="\documentclass{article}&#10;\usepackage{amsmath}&#10;\usepackage{amssymb}&#10;\pagestyle{empty}&#10;\begin{document}&#10;&#10;$p(k)$&#10;&#10;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932.134"/>
  <p:tag name="OUTPUTDPI" val="1200"/>
  <p:tag name="LATEXADDIN" val="\documentclass{article}&#10;\usepackage{amsmath}&#10;\usepackage{amssymb}&#10;\pagestyle{empty}&#10;\begin{document}&#10;&#10;\begin{equation*}&#10;\hat{a}(k)= \begin{cases}&#10;p(k) &amp;k&lt;L_p+L_\text{asm} \\&#10;\text{sgn}(\text{Re}\{r_\text{r}(k)\})&amp;k\geq L_p+L_\text{asm} \quad \&amp; \quad \text{$k$ even}\\&#10;\text{sgn}(\text{Im}\{r_\text{r}(k)\})&amp;k\geq L_p+L_\text{asm} \quad \&amp; \quad \text{$k$ odd}\\&#10;\end{cases}&#10;\end{equation*}&#10;&#10;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080.615"/>
  <p:tag name="OUTPUTDPI" val="1200"/>
  <p:tag name="LATEXADDIN" val="\documentclass{article}&#10;\usepackage{amsmath}&#10;\usepackage{amssymb}&#10;\pagestyle{empty}&#10;\begin{document}&#10;&#10;\begin{equation*}&#10;e(k)&#10;= &#10;\begin{cases}&#10;0 &amp;\text{$k$ even} \\&#10;\hat{a}(k-1)\text{Im}\{r_\text{r}(k-1)\} -  \hat{a}(k)\text{Re}\{r_\text{r}(k)\}  &amp;\text{$k$ odd}\\&#10;\end{cases}&#10;\end{equation*}&#10;&#10;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30"/>
  <p:tag name="LAY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42.4822"/>
  <p:tag name="OUTPUTDPI" val="1200"/>
  <p:tag name="LATEXADDIN" val="\documentclass{article}&#10;\usepackage{amsmath}&#10;\pagestyle{empty}&#10;\begin{document}&#10;\begin{equation*}&#10;K_1&#10;\end{equation*}&#10;&#10;&#10;&#10;\end{document}"/>
  <p:tag name="IGUANATEXSIZE" val="14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6.2243"/>
  <p:tag name="OUTPUTDPI" val="1200"/>
  <p:tag name="LATEXADDIN" val="\documentclass{article}&#10;\usepackage{amsmath}&#10;\pagestyle{empty}&#10;\begin{document}&#10;&#10;$e(k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305.9617"/>
  <p:tag name="OUTPUTDPI" val="1200"/>
  <p:tag name="LATEXADDIN" val="\documentclass{article}&#10;\usepackage{amsmath}&#10;\pagestyle{empty}&#10;\begin{document}&#10;&#10;$e^{\text{-}j\hat{\theta}(k)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pagestyle{empty}&#10;\begin{document}&#10;&#10;$\hat{a}(k)$&#10;&#10;&#10;\end{document}&#10;"/>
  <p:tag name="IGUANATEXSIZE" val="20"/>
  <p:tag name="IGUANATEXCURSOR" val="11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4.4657"/>
  <p:tag name="OUTPUTDPI" val="1200"/>
  <p:tag name="LATEXADDIN" val="\documentclass{article}&#10;\usepackage{amsmath}&#10;\pagestyle{empty}&#10;\begin{document}&#10;&#10;$r_\text{d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usepackage{amssymb}&#10;\pagestyle{empty}&#10;\begin{document}&#10;&#10;$a(k)$&#10;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usepackage{amssymb}&#10;\pagestyle{empty}&#10;\begin{document}&#10;&#10;$0$&#10;&#10;&#10;&#10;\end{document}"/>
  <p:tag name="IGUANATEXSIZE" val="16"/>
  <p:tag name="IGUANATEXCURSOR" val="10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usepackage{amssymb}&#10;\pagestyle{empty}&#10;\begin{document}&#10;&#10;$1$&#10;&#10;&#10;&#10;\end{document}"/>
  <p:tag name="IGUANATEXSIZE" val="16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.2347"/>
  <p:tag name="ORIGINALWIDTH" val="775.4031"/>
  <p:tag name="OUTPUTDPI" val="1200"/>
  <p:tag name="LATEXADDIN" val="\documentclass{article}&#10;\usepackage{amsmath}&#10;\pagestyle{empty}&#10;\begin{document}&#10;&#10;$k &lt; L_p+L_\text{asm}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05.7368"/>
  <p:tag name="OUTPUTDPI" val="1200"/>
  <p:tag name="LATEXADDIN" val="\documentclass{article}&#10;\usepackage{amsmath}&#10;\pagestyle{empty}&#10;\begin{document}&#10;&#10;$\mathbf{r}_\text{p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115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39</cp:revision>
  <dcterms:created xsi:type="dcterms:W3CDTF">2017-03-23T07:12:53Z</dcterms:created>
  <dcterms:modified xsi:type="dcterms:W3CDTF">2017-05-03T17:14:21Z</dcterms:modified>
</cp:coreProperties>
</file>