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howGuides="1">
      <p:cViewPr>
        <p:scale>
          <a:sx n="150" d="100"/>
          <a:sy n="150" d="100"/>
        </p:scale>
        <p:origin x="-1104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6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6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049F-65FB-400B-99EA-5CA2D1D00F3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10" Type="http://schemas.openxmlformats.org/officeDocument/2006/relationships/tags" Target="../tags/tag10.xml"/><Relationship Id="rId19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821877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preamble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649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frequency offset 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697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697200" y="-4037155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246" y="-5494188"/>
            <a:ext cx="103619" cy="1142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851" y="-5415683"/>
            <a:ext cx="440381" cy="251429"/>
          </a:xfrm>
          <a:prstGeom prst="rect">
            <a:avLst/>
          </a:prstGeom>
        </p:spPr>
      </p:pic>
      <p:sp>
        <p:nvSpPr>
          <p:cNvPr id="40" name="Flowchart: Summing Junction 39"/>
          <p:cNvSpPr/>
          <p:nvPr/>
        </p:nvSpPr>
        <p:spPr>
          <a:xfrm>
            <a:off x="14483862" y="-5562600"/>
            <a:ext cx="533400" cy="53340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3792200" y="-5295901"/>
            <a:ext cx="69166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6"/>
            <a:endCxn id="36" idx="1"/>
          </p:cNvCxnSpPr>
          <p:nvPr/>
        </p:nvCxnSpPr>
        <p:spPr>
          <a:xfrm>
            <a:off x="15017262" y="-5295900"/>
            <a:ext cx="6799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7" idx="1"/>
          </p:cNvCxnSpPr>
          <p:nvPr/>
        </p:nvCxnSpPr>
        <p:spPr>
          <a:xfrm rot="16200000" flipH="1">
            <a:off x="14612093" y="-4550762"/>
            <a:ext cx="1830246" cy="3399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3" idx="2"/>
            <a:endCxn id="40" idx="4"/>
          </p:cNvCxnSpPr>
          <p:nvPr/>
        </p:nvCxnSpPr>
        <p:spPr>
          <a:xfrm rot="16200000" flipH="1">
            <a:off x="13392405" y="-6387358"/>
            <a:ext cx="270105" cy="2446209"/>
          </a:xfrm>
          <a:prstGeom prst="bentConnector3">
            <a:avLst>
              <a:gd name="adj1" fmla="val 303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0114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8402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0" y="-5417043"/>
            <a:ext cx="146286" cy="242286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16840200" y="-3465655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809" y="-3602798"/>
            <a:ext cx="274286" cy="274286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34" idx="3"/>
            <a:endCxn id="35" idx="1"/>
          </p:cNvCxnSpPr>
          <p:nvPr/>
        </p:nvCxnSpPr>
        <p:spPr>
          <a:xfrm>
            <a:off x="11964877" y="-5295900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127266" y="-5295901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673" y="-5561155"/>
            <a:ext cx="396190" cy="18590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962436" y="-5691222"/>
            <a:ext cx="683833" cy="391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24318" y="-2436955"/>
            <a:ext cx="8565062" cy="2133600"/>
            <a:chOff x="1402114" y="4114800"/>
            <a:chExt cx="8565062" cy="2133600"/>
          </a:xfrm>
        </p:grpSpPr>
        <p:sp>
          <p:nvSpPr>
            <p:cNvPr id="13" name="Rectangle 12"/>
            <p:cNvSpPr/>
            <p:nvPr/>
          </p:nvSpPr>
          <p:spPr>
            <a:xfrm>
              <a:off x="2432538" y="5105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55476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24800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SxS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0138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>
              <a:endCxn id="26" idx="1"/>
            </p:cNvCxnSpPr>
            <p:nvPr/>
          </p:nvCxnSpPr>
          <p:spPr>
            <a:xfrm>
              <a:off x="1673794" y="4686300"/>
              <a:ext cx="25769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408103" y="491999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7231661" y="491633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114" y="5549892"/>
              <a:ext cx="146286" cy="2422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114" y="5903477"/>
              <a:ext cx="274286" cy="274286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 flipV="1">
              <a:off x="1745261" y="5671033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745261" y="6035397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3577826" y="5147158"/>
              <a:ext cx="678461" cy="533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253999" y="45720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50735" y="41148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32538" y="48006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Elbow Connector 27"/>
            <p:cNvCxnSpPr>
              <a:stCxn id="29" idx="2"/>
              <a:endCxn id="27" idx="1"/>
            </p:cNvCxnSpPr>
            <p:nvPr/>
          </p:nvCxnSpPr>
          <p:spPr>
            <a:xfrm rot="16200000" flipH="1">
              <a:off x="1916958" y="4856519"/>
              <a:ext cx="685801" cy="3453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745261" y="4267200"/>
              <a:ext cx="683833" cy="419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938" y="4794439"/>
              <a:ext cx="143238" cy="243810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9067800" y="4916344"/>
              <a:ext cx="691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448" y="4617335"/>
              <a:ext cx="103619" cy="11428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38" y="5491987"/>
              <a:ext cx="112762" cy="11581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745" y="-1833507"/>
            <a:ext cx="214857" cy="152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053" y="-5596283"/>
            <a:ext cx="246857" cy="21638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304933" y="-2513155"/>
            <a:ext cx="5463526" cy="23622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10859" y="-2360755"/>
            <a:ext cx="3276600" cy="1447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32351" y="685802"/>
            <a:ext cx="1828800" cy="1822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SM-0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08551" y="1762759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56251" y="1762759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08551" y="1096010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89751" y="685801"/>
            <a:ext cx="1828800" cy="1822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SM-1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65951" y="1762758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13651" y="1762758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65951" y="1096009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951951" y="685800"/>
            <a:ext cx="1828800" cy="1822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SM-N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028151" y="1762757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75851" y="1762757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028151" y="1096008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494751" y="1556170"/>
            <a:ext cx="76200" cy="821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647151" y="1556170"/>
            <a:ext cx="76200" cy="821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99551" y="1559134"/>
            <a:ext cx="76200" cy="821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524000" y="2860201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Elbow Connector 77"/>
          <p:cNvCxnSpPr>
            <a:stCxn id="56" idx="2"/>
            <a:endCxn id="73" idx="0"/>
          </p:cNvCxnSpPr>
          <p:nvPr/>
        </p:nvCxnSpPr>
        <p:spPr>
          <a:xfrm rot="16200000" flipH="1">
            <a:off x="3019286" y="1231286"/>
            <a:ext cx="503929" cy="27538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2" idx="2"/>
            <a:endCxn id="73" idx="0"/>
          </p:cNvCxnSpPr>
          <p:nvPr/>
        </p:nvCxnSpPr>
        <p:spPr>
          <a:xfrm rot="16200000" flipH="1">
            <a:off x="4047985" y="2259986"/>
            <a:ext cx="503930" cy="6964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67" idx="2"/>
            <a:endCxn id="73" idx="0"/>
          </p:cNvCxnSpPr>
          <p:nvPr/>
        </p:nvCxnSpPr>
        <p:spPr>
          <a:xfrm rot="5400000">
            <a:off x="5229086" y="1775385"/>
            <a:ext cx="503931" cy="16657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524000" y="3743959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648200" y="3453714"/>
            <a:ext cx="0" cy="2902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 rot="16200000">
            <a:off x="7173807" y="2214879"/>
            <a:ext cx="3651672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 rot="16200000">
            <a:off x="6406516" y="2361989"/>
            <a:ext cx="3651672" cy="299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PCI Express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Straight Arrow Connector 134"/>
          <p:cNvCxnSpPr>
            <a:stCxn id="131" idx="0"/>
            <a:endCxn id="134" idx="2"/>
          </p:cNvCxnSpPr>
          <p:nvPr/>
        </p:nvCxnSpPr>
        <p:spPr>
          <a:xfrm flipH="1">
            <a:off x="8381999" y="2511636"/>
            <a:ext cx="32088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>
            <a:off x="7761817" y="3156957"/>
            <a:ext cx="32088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8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985"/>
  <p:tag name="ORIGINALWIDTH" val="70.49118"/>
  <p:tag name="OUTPUTDPI" val="1200"/>
  <p:tag name="LATEXADDIN" val="\documentclass{article}&#10;\usepackage{amsmath}&#10;\pagestyle{empty}&#10;\begin{document}&#10;&#10;$\hat{\mathbf{b}}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6.7229"/>
  <p:tag name="OUTPUTDPI" val="1200"/>
  <p:tag name="LATEXADDIN" val="\documentclass{article}&#10;\usepackage{amsmath}&#10;\pagestyle{empty}&#10;\begin{document}&#10;&#10;$r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121.4848"/>
  <p:tag name="OUTPUTDPI" val="1200"/>
  <p:tag name="LATEXADDIN" val="\documentclass{article}&#10;\usepackage{amsmath}&#10;\pagestyle{empty}&#10;\begin{document}&#10;&#10;$\hat{\omega}_0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40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6</cp:revision>
  <dcterms:created xsi:type="dcterms:W3CDTF">2017-03-02T17:46:44Z</dcterms:created>
  <dcterms:modified xsi:type="dcterms:W3CDTF">2017-03-03T01:09:17Z</dcterms:modified>
</cp:coreProperties>
</file>