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comment1.xml" ContentType="application/vnd.openxmlformats-officedocument.presentationml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student" initials="e" lastIdx="1" clrIdx="0">
    <p:extLst>
      <p:ext uri="{19B8F6BF-5375-455C-9EA6-DF929625EA0E}">
        <p15:presenceInfo xmlns:p15="http://schemas.microsoft.com/office/powerpoint/2012/main" userId="ece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122" d="100"/>
          <a:sy n="122" d="100"/>
        </p:scale>
        <p:origin x="9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9T14:21:15.82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6506-3CEE-4661-A7C6-5024C13C4392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comments" Target="../comments/comment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10210800" y="5439099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 the detection filter is wrapped in as part of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do this because I am going to exploit that there are 2 filters in a row…less computation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29094" y="-609600"/>
            <a:ext cx="693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GPU I treat everything packet by packet. There is one vector of each term on this page for each packet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-1032522" y="462817"/>
            <a:ext cx="1683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r_r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indexed by (n) because we don’t know where the packets are yet.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preamble detector searches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r_r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packet edges.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Confused? Read Andrews 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5859" y="684355"/>
            <a:ext cx="8565062" cy="5716445"/>
            <a:chOff x="1275859" y="684355"/>
            <a:chExt cx="8565062" cy="5716445"/>
          </a:xfrm>
        </p:grpSpPr>
        <p:grpSp>
          <p:nvGrpSpPr>
            <p:cNvPr id="14" name="Group 13"/>
            <p:cNvGrpSpPr/>
            <p:nvPr>
              <p:custDataLst>
                <p:tags r:id="rId1"/>
              </p:custDataLst>
            </p:nvPr>
          </p:nvGrpSpPr>
          <p:grpSpPr>
            <a:xfrm>
              <a:off x="1468392" y="684355"/>
              <a:ext cx="8265244" cy="2973245"/>
              <a:chOff x="1468392" y="684355"/>
              <a:chExt cx="8265244" cy="297324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73418" y="68435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preamble detection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00741" y="68435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offset 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8741" y="68435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548741" y="2514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1787" y="1057567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392" y="1136072"/>
                <a:ext cx="440381" cy="251429"/>
              </a:xfrm>
              <a:prstGeom prst="rect">
                <a:avLst/>
              </a:prstGeom>
            </p:spPr>
          </p:pic>
          <p:sp>
            <p:nvSpPr>
              <p:cNvPr id="17" name="Flowchart: Summing Junction 16"/>
              <p:cNvSpPr/>
              <p:nvPr/>
            </p:nvSpPr>
            <p:spPr>
              <a:xfrm>
                <a:off x="6335403" y="989155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643741" y="1255854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6"/>
                <a:endCxn id="7" idx="1"/>
              </p:cNvCxnSpPr>
              <p:nvPr/>
            </p:nvCxnSpPr>
            <p:spPr>
              <a:xfrm>
                <a:off x="6868803" y="1255855"/>
                <a:ext cx="6799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endCxn id="8" idx="1"/>
              </p:cNvCxnSpPr>
              <p:nvPr/>
            </p:nvCxnSpPr>
            <p:spPr>
              <a:xfrm rot="16200000" flipH="1">
                <a:off x="6463634" y="2000993"/>
                <a:ext cx="1830246" cy="3399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93" idx="2"/>
                <a:endCxn id="17" idx="4"/>
              </p:cNvCxnSpPr>
              <p:nvPr/>
            </p:nvCxnSpPr>
            <p:spPr>
              <a:xfrm rot="16200000" flipH="1">
                <a:off x="5243946" y="164397"/>
                <a:ext cx="270105" cy="2446209"/>
              </a:xfrm>
              <a:prstGeom prst="bentConnector3">
                <a:avLst>
                  <a:gd name="adj1" fmla="val 303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6862941" y="1255855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8691741" y="1255855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3741" y="1134712"/>
                <a:ext cx="146286" cy="242286"/>
              </a:xfrm>
              <a:prstGeom prst="rect">
                <a:avLst/>
              </a:prstGeom>
            </p:spPr>
          </p:pic>
          <p:cxnSp>
            <p:nvCxnSpPr>
              <p:cNvPr id="46" name="Straight Arrow Connector 45"/>
              <p:cNvCxnSpPr/>
              <p:nvPr/>
            </p:nvCxnSpPr>
            <p:spPr>
              <a:xfrm>
                <a:off x="8691741" y="3086100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350" y="2948957"/>
                <a:ext cx="274286" cy="274286"/>
              </a:xfrm>
              <a:prstGeom prst="rect">
                <a:avLst/>
              </a:prstGeom>
            </p:spPr>
          </p:pic>
          <p:cxnSp>
            <p:nvCxnSpPr>
              <p:cNvPr id="84" name="Straight Arrow Connector 83"/>
              <p:cNvCxnSpPr>
                <a:stCxn id="5" idx="3"/>
                <a:endCxn id="6" idx="1"/>
              </p:cNvCxnSpPr>
              <p:nvPr/>
            </p:nvCxnSpPr>
            <p:spPr>
              <a:xfrm>
                <a:off x="3816418" y="1255855"/>
                <a:ext cx="6843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1978807" y="1255854"/>
                <a:ext cx="6843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14" y="990600"/>
                <a:ext cx="396190" cy="185905"/>
              </a:xfrm>
              <a:prstGeom prst="rect">
                <a:avLst/>
              </a:prstGeom>
            </p:spPr>
          </p:pic>
          <p:sp>
            <p:nvSpPr>
              <p:cNvPr id="93" name="Rectangle 92"/>
              <p:cNvSpPr/>
              <p:nvPr/>
            </p:nvSpPr>
            <p:spPr>
              <a:xfrm>
                <a:off x="3813977" y="860533"/>
                <a:ext cx="683833" cy="391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275859" y="4114800"/>
              <a:ext cx="8565062" cy="2133600"/>
              <a:chOff x="1402114" y="4114800"/>
              <a:chExt cx="8565062" cy="2133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432538" y="5105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equalizer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55476" y="434484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equalizer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924800" y="434484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SxS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090138" y="434484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>
                <a:endCxn id="71" idx="1"/>
              </p:cNvCxnSpPr>
              <p:nvPr/>
            </p:nvCxnSpPr>
            <p:spPr>
              <a:xfrm>
                <a:off x="1673794" y="4686300"/>
                <a:ext cx="2576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5408103" y="4919999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7231661" y="4916339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114" y="5549892"/>
                <a:ext cx="146286" cy="242286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2114" y="5903477"/>
                <a:ext cx="274286" cy="274286"/>
              </a:xfrm>
              <a:prstGeom prst="rect">
                <a:avLst/>
              </a:prstGeom>
            </p:spPr>
          </p:pic>
          <p:cxnSp>
            <p:nvCxnSpPr>
              <p:cNvPr id="57" name="Straight Arrow Connector 56"/>
              <p:cNvCxnSpPr/>
              <p:nvPr/>
            </p:nvCxnSpPr>
            <p:spPr>
              <a:xfrm flipV="1">
                <a:off x="1745261" y="5671033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745261" y="6035397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/>
              <p:cNvCxnSpPr/>
              <p:nvPr/>
            </p:nvCxnSpPr>
            <p:spPr>
              <a:xfrm flipV="1">
                <a:off x="3577826" y="5147158"/>
                <a:ext cx="678461" cy="5334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253999" y="45720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250735" y="41148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32538" y="48006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Elbow Connector 73"/>
              <p:cNvCxnSpPr>
                <a:stCxn id="76" idx="2"/>
                <a:endCxn id="73" idx="1"/>
              </p:cNvCxnSpPr>
              <p:nvPr/>
            </p:nvCxnSpPr>
            <p:spPr>
              <a:xfrm rot="16200000" flipH="1">
                <a:off x="1916958" y="4856519"/>
                <a:ext cx="685801" cy="34536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1745261" y="4267200"/>
                <a:ext cx="683833" cy="4190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3938" y="4794439"/>
                <a:ext cx="143238" cy="243810"/>
              </a:xfrm>
              <a:prstGeom prst="rect">
                <a:avLst/>
              </a:prstGeom>
            </p:spPr>
          </p:pic>
          <p:cxnSp>
            <p:nvCxnSpPr>
              <p:cNvPr id="80" name="Straight Arrow Connector 79"/>
              <p:cNvCxnSpPr/>
              <p:nvPr/>
            </p:nvCxnSpPr>
            <p:spPr>
              <a:xfrm>
                <a:off x="9067800" y="4916344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7448" y="4617335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115" name="Picture 114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7238" y="5491987"/>
                <a:ext cx="112762" cy="115810"/>
              </a:xfrm>
              <a:prstGeom prst="rect">
                <a:avLst/>
              </a:prstGeom>
            </p:spPr>
          </p:pic>
        </p:grpSp>
        <p:pic>
          <p:nvPicPr>
            <p:cNvPr id="121" name="Picture 1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286" y="4718248"/>
              <a:ext cx="214857" cy="15238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2594" y="955472"/>
              <a:ext cx="246857" cy="21638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156474" y="4038600"/>
              <a:ext cx="5463526" cy="2362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2400" y="4191000"/>
              <a:ext cx="32766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7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5884" y="2857500"/>
            <a:ext cx="7240233" cy="1143000"/>
            <a:chOff x="1143000" y="684355"/>
            <a:chExt cx="7240233" cy="1143000"/>
          </a:xfrm>
        </p:grpSpPr>
        <p:sp>
          <p:nvSpPr>
            <p:cNvPr id="5" name="Rectangle 4"/>
            <p:cNvSpPr/>
            <p:nvPr/>
          </p:nvSpPr>
          <p:spPr>
            <a:xfrm>
              <a:off x="2433273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preamble 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0596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acketize 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130141"/>
              <a:ext cx="524190" cy="25142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403596" y="1255855"/>
              <a:ext cx="6924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233138" y="1255855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576273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738662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43" y="1162903"/>
              <a:ext cx="396190" cy="185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3"/>
  <p:tag name="LAY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114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17</cp:revision>
  <dcterms:created xsi:type="dcterms:W3CDTF">2017-01-09T20:39:01Z</dcterms:created>
  <dcterms:modified xsi:type="dcterms:W3CDTF">2017-01-12T21:19:33Z</dcterms:modified>
</cp:coreProperties>
</file>