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97" d="100"/>
          <a:sy n="97" d="100"/>
        </p:scale>
        <p:origin x="102" y="450"/>
      </p:cViewPr>
      <p:guideLst>
        <p:guide orient="horz" pos="2160"/>
        <p:guide pos="1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5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3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624E-6335-4896-8152-6B70D42582B1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7E54-D613-4E90-9A6B-51B5CC542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3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1.png"/><Relationship Id="rId5" Type="http://schemas.openxmlformats.org/officeDocument/2006/relationships/tags" Target="../tags/tag20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Elbow Connector 56"/>
          <p:cNvCxnSpPr>
            <a:stCxn id="56" idx="0"/>
            <a:endCxn id="5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82" name="Group 8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98" name="Freeform 9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96" name="Freeform 9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94" name="Freeform 9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29" name="Freeform 128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23" name="Freeform 122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21" name="Freeform 120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19" name="Freeform 118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154" name="Freeform 153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5" name="Straight Connector 154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150" name="Freeform 149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144" name="Freeform 14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142" name="Freeform 141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Elbow Connector 155"/>
          <p:cNvCxnSpPr>
            <a:stCxn id="66" idx="2"/>
            <a:endCxn id="50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76" idx="2"/>
            <a:endCxn id="50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60" idx="2"/>
            <a:endCxn id="50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24000" y="531784"/>
            <a:ext cx="9144000" cy="6402416"/>
            <a:chOff x="1524000" y="531784"/>
            <a:chExt cx="9144000" cy="6402416"/>
          </a:xfrm>
        </p:grpSpPr>
        <p:sp>
          <p:nvSpPr>
            <p:cNvPr id="4" name="Rectangle 3"/>
            <p:cNvSpPr/>
            <p:nvPr/>
          </p:nvSpPr>
          <p:spPr>
            <a:xfrm>
              <a:off x="6096000" y="1228087"/>
              <a:ext cx="3657600" cy="905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096304" y="531784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96003" y="2133601"/>
              <a:ext cx="4571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524000" y="2133601"/>
              <a:ext cx="45720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2193067"/>
              <a:ext cx="888381" cy="2453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2228876"/>
              <a:ext cx="108190" cy="17371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2258590"/>
              <a:ext cx="138667" cy="114286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 flipH="1">
              <a:off x="2438399" y="3478535"/>
              <a:ext cx="3657599" cy="902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96304" y="27796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524000" y="4381500"/>
              <a:ext cx="45719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096000" y="4381500"/>
              <a:ext cx="4572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4440966"/>
              <a:ext cx="1074286" cy="2453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4476775"/>
              <a:ext cx="108190" cy="173714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4506489"/>
              <a:ext cx="138667" cy="114286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 flipH="1">
              <a:off x="6096304" y="5027583"/>
              <a:ext cx="0" cy="16018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24000" y="6629399"/>
              <a:ext cx="4571998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6095999" y="6629399"/>
              <a:ext cx="457200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>
              <a:off x="2438398" y="5726435"/>
              <a:ext cx="3657599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2438397" y="5838825"/>
              <a:ext cx="3200401" cy="790575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254" y="6688867"/>
              <a:ext cx="1074286" cy="2453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9403" y="6688867"/>
              <a:ext cx="888381" cy="245333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09" y="6724676"/>
              <a:ext cx="108190" cy="17371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417" y="6706391"/>
              <a:ext cx="432762" cy="21028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922" y="6706391"/>
              <a:ext cx="252952" cy="210285"/>
            </a:xfrm>
            <a:prstGeom prst="rect">
              <a:avLst/>
            </a:prstGeom>
          </p:spPr>
        </p:pic>
        <p:sp>
          <p:nvSpPr>
            <p:cNvPr id="65" name="Isosceles Triangle 64"/>
            <p:cNvSpPr/>
            <p:nvPr/>
          </p:nvSpPr>
          <p:spPr>
            <a:xfrm flipH="1">
              <a:off x="6096000" y="5726435"/>
              <a:ext cx="3657600" cy="90296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H="1">
              <a:off x="7010398" y="5954735"/>
              <a:ext cx="2743195" cy="67466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179876" y="662971"/>
              <a:ext cx="449524" cy="4747229"/>
              <a:chOff x="5871238" y="533400"/>
              <a:chExt cx="449524" cy="4747229"/>
            </a:xfrm>
          </p:grpSpPr>
          <p:pic>
            <p:nvPicPr>
              <p:cNvPr id="73" name="Picture 72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4286" y="533400"/>
                <a:ext cx="443429" cy="251429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238" y="2743200"/>
                <a:ext cx="449524" cy="251429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4953" y="5029200"/>
                <a:ext cx="422095" cy="251429"/>
              </a:xfrm>
              <a:prstGeom prst="rect">
                <a:avLst/>
              </a:prstGeom>
            </p:spPr>
          </p:pic>
        </p:grpSp>
        <p:pic>
          <p:nvPicPr>
            <p:cNvPr id="80" name="Picture 7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9333" y="6754390"/>
              <a:ext cx="138667" cy="11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905000" y="381000"/>
            <a:ext cx="8331956" cy="4800600"/>
            <a:chOff x="1905000" y="381000"/>
            <a:chExt cx="8331956" cy="4800600"/>
          </a:xfrm>
        </p:grpSpPr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081" y="4422742"/>
              <a:ext cx="6259794" cy="7588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937" y="3141300"/>
              <a:ext cx="5958083" cy="1063620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1905000" y="381000"/>
              <a:ext cx="8331956" cy="2542478"/>
              <a:chOff x="1905000" y="304800"/>
              <a:chExt cx="8331956" cy="2542478"/>
            </a:xfrm>
          </p:grpSpPr>
          <p:cxnSp>
            <p:nvCxnSpPr>
              <p:cNvPr id="11" name="Straight Arrow Connector 10"/>
              <p:cNvCxnSpPr>
                <a:stCxn id="27" idx="2"/>
                <a:endCxn id="15" idx="0"/>
              </p:cNvCxnSpPr>
              <p:nvPr/>
            </p:nvCxnSpPr>
            <p:spPr>
              <a:xfrm>
                <a:off x="7290320" y="872506"/>
                <a:ext cx="0" cy="83177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8" idx="4"/>
                <a:endCxn id="17" idx="1"/>
              </p:cNvCxnSpPr>
              <p:nvPr/>
            </p:nvCxnSpPr>
            <p:spPr>
              <a:xfrm rot="16200000" flipH="1">
                <a:off x="3098071" y="1562108"/>
                <a:ext cx="1132778" cy="29456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Elbow Connector 13"/>
              <p:cNvCxnSpPr>
                <a:stCxn id="15" idx="3"/>
                <a:endCxn id="9" idx="2"/>
              </p:cNvCxnSpPr>
              <p:nvPr/>
            </p:nvCxnSpPr>
            <p:spPr>
              <a:xfrm flipV="1">
                <a:off x="7861820" y="1447800"/>
                <a:ext cx="600993" cy="82797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718820" y="170427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16200000">
                <a:off x="5522129" y="1960310"/>
                <a:ext cx="630936" cy="63093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0071" y="2174210"/>
                <a:ext cx="279680" cy="203136"/>
              </a:xfrm>
              <a:prstGeom prst="rect">
                <a:avLst/>
              </a:prstGeom>
              <a:noFill/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3811741" y="1704278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35" idx="3"/>
                <a:endCxn id="15" idx="1"/>
              </p:cNvCxnSpPr>
              <p:nvPr/>
            </p:nvCxnSpPr>
            <p:spPr>
              <a:xfrm>
                <a:off x="6153065" y="2275778"/>
                <a:ext cx="56575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3"/>
                <a:endCxn id="35" idx="0"/>
              </p:cNvCxnSpPr>
              <p:nvPr/>
            </p:nvCxnSpPr>
            <p:spPr>
              <a:xfrm>
                <a:off x="4954741" y="2275778"/>
                <a:ext cx="5673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847" y="1931686"/>
                <a:ext cx="419048" cy="251429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41" y="1773299"/>
                <a:ext cx="621713" cy="265143"/>
              </a:xfrm>
              <a:prstGeom prst="rect">
                <a:avLst/>
              </a:prstGeom>
            </p:spPr>
          </p:pic>
          <p:grpSp>
            <p:nvGrpSpPr>
              <p:cNvPr id="2" name="Group 1"/>
              <p:cNvGrpSpPr/>
              <p:nvPr/>
            </p:nvGrpSpPr>
            <p:grpSpPr>
              <a:xfrm>
                <a:off x="1905000" y="304800"/>
                <a:ext cx="8331956" cy="1143000"/>
                <a:chOff x="1905000" y="803894"/>
                <a:chExt cx="8331956" cy="1143000"/>
              </a:xfrm>
            </p:grpSpPr>
            <p:sp>
              <p:nvSpPr>
                <p:cNvPr id="8" name="Flowchart: Summing Junction 7"/>
                <p:cNvSpPr/>
                <p:nvPr/>
              </p:nvSpPr>
              <p:spPr>
                <a:xfrm>
                  <a:off x="3250480" y="1108694"/>
                  <a:ext cx="533400" cy="533400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891313" y="803894"/>
                  <a:ext cx="1143000" cy="1143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783880" y="1375394"/>
                  <a:ext cx="4107433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566157" y="137539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9034313" y="1375394"/>
                  <a:ext cx="684323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" name="Picture 22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147" y="1249680"/>
                  <a:ext cx="435809" cy="251429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1249680"/>
                  <a:ext cx="557714" cy="251429"/>
                </a:xfrm>
                <a:prstGeom prst="rect">
                  <a:avLst/>
                </a:prstGeom>
                <a:ln w="12700">
                  <a:noFill/>
                </a:ln>
              </p:spPr>
            </p:pic>
            <p:pic>
              <p:nvPicPr>
                <p:cNvPr id="25" name="Picture 24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188" y="1066800"/>
                  <a:ext cx="524190" cy="251429"/>
                </a:xfrm>
                <a:prstGeom prst="rect">
                  <a:avLst/>
                </a:prstGeom>
                <a:ln w="12700">
                  <a:noFill/>
                </a:ln>
              </p:spPr>
            </p:pic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125856" y="1375394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462813" y="1143597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rot="10800000" flipH="1">
                  <a:off x="8461176" y="1150047"/>
                  <a:ext cx="3101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8154254" y="1600742"/>
                  <a:ext cx="3101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0800000">
                  <a:off x="8462813" y="1143597"/>
                  <a:ext cx="0" cy="4635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16200000">
                  <a:off x="8125856" y="1375394"/>
                  <a:ext cx="673915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6718820" y="1086310"/>
                  <a:ext cx="1143000" cy="2852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14133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212.9734"/>
  <p:tag name="OUTPUTDPI" val="1200"/>
  <p:tag name="LATEXADDIN" val="\documentclass{article}&#10;\usepackage{amsmath}&#10;\pagestyle{empty}&#10;\begin{document}&#10;&#10;$-L_1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24.4844"/>
  <p:tag name="OUTPUTDPI" val="1200"/>
  <p:tag name="LATEXADDIN" val="\documentclass{article}&#10;\usepackage{amsmath}&#10;\pagestyle{empty}&#10;\begin{document}&#10;&#10;$L_2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8.2228"/>
  <p:tag name="OUTPUTDPI" val="1200"/>
  <p:tag name="LATEXADDIN" val="\documentclass{article}&#10;\usepackage{amsmath}&#10;\pagestyle{empty}&#10;\begin{document}&#10;&#10;$z(n)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21.2224"/>
  <p:tag name="OUTPUTDPI" val="1200"/>
  <p:tag name="LATEXADDIN" val="\documentclass{article}&#10;\usepackage{amsmath}&#10;\pagestyle{empty}&#10;\begin{document}&#10;&#10;$\rho(n)$&#10;&#10;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7.724"/>
  <p:tag name="OUTPUTDPI" val="1200"/>
  <p:tag name="LATEXADDIN" val="\documentclass{article}&#10;\usepackage{amsmath}&#10;\pagestyle{empty}&#10;\begin{document}&#10;&#10;$b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3080.615"/>
  <p:tag name="OUTPUTDPI" val="1200"/>
  <p:tag name="LATEXADDIN" val="\documentclass{article}&#10;\usepackage{amsmath}&#10;\usepackage{amssymb}&#10;\pagestyle{empty}&#10;\begin{document}&#10;&#10;\begin{equation*}&#10;e(k)&#10;= &#10;\begin{cases}&#10;0 &amp;\text{$k$ even} \\&#10;\hat{a}(k-1)\text{Im}\{r_\text{r}(k-1)\} -  \hat{a}(k)\text{Re}\{r_\text{r}(k)\}  &amp;\text{$k$ odd}\\&#10;\end{cases}&#10;\end{equation*}&#10;&#10;&#10;&#10;\end{document}"/>
  <p:tag name="IGUANATEXSIZE" val="20"/>
  <p:tag name="IGUANATEXCURSOR" val="18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932.134"/>
  <p:tag name="OUTPUTDPI" val="1200"/>
  <p:tag name="LATEXADDIN" val="\documentclass{article}&#10;\usepackage{amsmath}&#10;\usepackage{amssymb}&#10;\pagestyle{empty}&#10;\begin{document}&#10;&#10;\begin{equation*}&#10;\hat{a}(k)= \begin{cases}&#10;p(k) &amp;k&lt;L_p+L_\text{asm} \\&#10;\text{sgn}(\text{Re}\{r_\text{r}(k)\})&amp;k\geq L_p+L_\text{asm} \quad \&amp; \quad \text{$k$ even}\\&#10;\text{sgn}(\text{Im}\{r_\text{r}(k)\})&amp;k\geq L_p+L_\text{asm} \quad \&amp; \quad \text{$k$ odd}\\&#10;\end{cases}&#10;\end{equation*}&#10;&#10;&#10;&#10;\end{document}"/>
  <p:tag name="IGUANATEXSIZE" val="20"/>
  <p:tag name="IGUANATEXCURSOR" val="288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4871"/>
  <p:tag name="ORIGINALWIDTH" val="142.4822"/>
  <p:tag name="OUTPUTDPI" val="1200"/>
  <p:tag name="LATEXADDIN" val="\documentclass{article}&#10;\usepackage{amsmath}&#10;\pagestyle{empty}&#10;\begin{document}&#10;\begin{equation*}&#10;K_1&#10;\end{equation*}&#10;&#10;&#10;&#10;\end{document}"/>
  <p:tag name="IGUANATEXSIZE" val="14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06.2243"/>
  <p:tag name="OUTPUTDPI" val="1200"/>
  <p:tag name="LATEXADDIN" val="\documentclass{article}&#10;\usepackage{amsmath}&#10;\pagestyle{empty}&#10;\begin{document}&#10;&#10;$e(k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305.9617"/>
  <p:tag name="OUTPUTDPI" val="1200"/>
  <p:tag name="LATEXADDIN" val="\documentclass{article}&#10;\usepackage{amsmath}&#10;\pagestyle{empty}&#10;\begin{document}&#10;&#10;$e^{\text{-}j\hat{\theta}(k)}$&#10;&#10;&#10;\end{document}"/>
  <p:tag name="IGUANATEXSIZE" val="20"/>
  <p:tag name="IGUANATEXCURSOR" val="110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4.4731"/>
  <p:tag name="OUTPUTDPI" val="1200"/>
  <p:tag name="LATEXADDIN" val="\documentclass{article}&#10;\usepackage{amsmath}&#10;\pagestyle{empty}&#10;\begin{document}&#10;&#10;$\hat{a}(k)$&#10;&#10;&#10;\end{document}&#10;"/>
  <p:tag name="IGUANATEXSIZE" val="20"/>
  <p:tag name="IGUANATEXCURSOR" val="11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74.4657"/>
  <p:tag name="OUTPUTDPI" val="1200"/>
  <p:tag name="LATEXADDIN" val="\documentclass{article}&#10;\usepackage{amsmath}&#10;\pagestyle{empty}&#10;\begin{document}&#10;&#10;$r_\text{d}(n)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57.9677"/>
  <p:tag name="OUTPUTDPI" val="1200"/>
  <p:tag name="LATEXADDIN" val="\documentclass{article}&#10;\usepackage{amsmath}&#10;\pagestyle{empty}&#10;\begin{document}&#10;&#10;$r_\text{r}(n)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68.24149"/>
  <p:tag name="OUTPUTDPI" val="1200"/>
  <p:tag name="LATEXADDIN" val="\documentclass{article}&#10;\usepackage{amsmath}&#10;\pagestyle{empty}&#10;\begin{document}&#10;&#10;$n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528.684"/>
  <p:tag name="OUTPUTDPI" val="1200"/>
  <p:tag name="LATEXADDIN" val="\documentclass{article}&#10;\usepackage{amsmath}&#10;\pagestyle{empty}&#10;\begin{document}&#10;&#10;$-L_\text{pkt}+1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437.1953"/>
  <p:tag name="OUTPUTDPI" val="1200"/>
  <p:tag name="LATEXADDIN" val="\documentclass{article}&#10;\usepackage{amsmath}&#10;\pagestyle{empty}&#10;\begin{document}&#10;&#10;$L_\text{pkt}-1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48929"/>
  <p:tag name="ORIGINALWIDTH" val="53.24331"/>
  <p:tag name="OUTPUTDPI" val="1200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11</cp:revision>
  <dcterms:created xsi:type="dcterms:W3CDTF">2017-03-12T08:11:48Z</dcterms:created>
  <dcterms:modified xsi:type="dcterms:W3CDTF">2017-04-04T13:38:55Z</dcterms:modified>
</cp:coreProperties>
</file>